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embeddings/oleObject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embeddings/oleObject4.bin" ContentType="application/vnd.openxmlformats-officedocument.oleObject"/>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embeddings/oleObject5.bin" ContentType="application/vnd.openxmlformats-officedocument.oleObject"/>
  <Override PartName="/ppt/notesSlides/notesSlide37.xml" ContentType="application/vnd.openxmlformats-officedocument.presentationml.notesSlide+xml"/>
  <Override PartName="/ppt/embeddings/oleObject6.bin" ContentType="application/vnd.openxmlformats-officedocument.oleObject"/>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79"/>
  </p:notesMasterIdLst>
  <p:handoutMasterIdLst>
    <p:handoutMasterId r:id="rId80"/>
  </p:handoutMasterIdLst>
  <p:sldIdLst>
    <p:sldId id="438" r:id="rId2"/>
    <p:sldId id="445" r:id="rId3"/>
    <p:sldId id="446" r:id="rId4"/>
    <p:sldId id="442" r:id="rId5"/>
    <p:sldId id="435" r:id="rId6"/>
    <p:sldId id="333" r:id="rId7"/>
    <p:sldId id="420" r:id="rId8"/>
    <p:sldId id="447" r:id="rId9"/>
    <p:sldId id="316" r:id="rId10"/>
    <p:sldId id="373" r:id="rId11"/>
    <p:sldId id="388" r:id="rId12"/>
    <p:sldId id="416" r:id="rId13"/>
    <p:sldId id="430" r:id="rId14"/>
    <p:sldId id="411" r:id="rId15"/>
    <p:sldId id="354" r:id="rId16"/>
    <p:sldId id="261" r:id="rId17"/>
    <p:sldId id="262" r:id="rId18"/>
    <p:sldId id="299" r:id="rId19"/>
    <p:sldId id="448" r:id="rId20"/>
    <p:sldId id="264" r:id="rId21"/>
    <p:sldId id="371" r:id="rId22"/>
    <p:sldId id="372" r:id="rId23"/>
    <p:sldId id="268" r:id="rId24"/>
    <p:sldId id="436" r:id="rId25"/>
    <p:sldId id="437" r:id="rId26"/>
    <p:sldId id="403" r:id="rId27"/>
    <p:sldId id="260" r:id="rId28"/>
    <p:sldId id="412" r:id="rId29"/>
    <p:sldId id="272" r:id="rId30"/>
    <p:sldId id="317" r:id="rId31"/>
    <p:sldId id="318" r:id="rId32"/>
    <p:sldId id="319" r:id="rId33"/>
    <p:sldId id="320" r:id="rId34"/>
    <p:sldId id="337" r:id="rId35"/>
    <p:sldId id="321" r:id="rId36"/>
    <p:sldId id="270" r:id="rId37"/>
    <p:sldId id="305" r:id="rId38"/>
    <p:sldId id="304" r:id="rId39"/>
    <p:sldId id="275" r:id="rId40"/>
    <p:sldId id="449" r:id="rId41"/>
    <p:sldId id="341" r:id="rId42"/>
    <p:sldId id="440" r:id="rId43"/>
    <p:sldId id="277" r:id="rId44"/>
    <p:sldId id="278" r:id="rId45"/>
    <p:sldId id="450" r:id="rId46"/>
    <p:sldId id="279" r:id="rId47"/>
    <p:sldId id="451" r:id="rId48"/>
    <p:sldId id="280" r:id="rId49"/>
    <p:sldId id="281" r:id="rId50"/>
    <p:sldId id="327" r:id="rId51"/>
    <p:sldId id="282" r:id="rId52"/>
    <p:sldId id="452" r:id="rId53"/>
    <p:sldId id="284" r:id="rId54"/>
    <p:sldId id="283" r:id="rId55"/>
    <p:sldId id="285" r:id="rId56"/>
    <p:sldId id="286" r:id="rId57"/>
    <p:sldId id="287" r:id="rId58"/>
    <p:sldId id="288" r:id="rId59"/>
    <p:sldId id="407" r:id="rId60"/>
    <p:sldId id="455" r:id="rId61"/>
    <p:sldId id="456" r:id="rId62"/>
    <p:sldId id="457" r:id="rId63"/>
    <p:sldId id="458" r:id="rId64"/>
    <p:sldId id="292" r:id="rId65"/>
    <p:sldId id="293" r:id="rId66"/>
    <p:sldId id="459" r:id="rId67"/>
    <p:sldId id="460" r:id="rId68"/>
    <p:sldId id="461" r:id="rId69"/>
    <p:sldId id="351" r:id="rId70"/>
    <p:sldId id="408" r:id="rId71"/>
    <p:sldId id="453" r:id="rId72"/>
    <p:sldId id="454" r:id="rId73"/>
    <p:sldId id="315" r:id="rId74"/>
    <p:sldId id="312" r:id="rId75"/>
    <p:sldId id="410" r:id="rId76"/>
    <p:sldId id="443" r:id="rId77"/>
    <p:sldId id="418" r:id="rId78"/>
  </p:sldIdLst>
  <p:sldSz cx="9144000" cy="6858000" type="screen4x3"/>
  <p:notesSz cx="6858000" cy="9144000"/>
  <p:defaultTextStyle>
    <a:defPPr>
      <a:defRPr lang="en-US"/>
    </a:defPPr>
    <a:lvl1pPr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1pPr>
    <a:lvl2pPr marL="4572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2pPr>
    <a:lvl3pPr marL="9144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3pPr>
    <a:lvl4pPr marL="13716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4pPr>
    <a:lvl5pPr marL="1828800" algn="ctr" rtl="0" eaLnBrk="0" fontAlgn="base" hangingPunct="0">
      <a:spcBef>
        <a:spcPct val="0"/>
      </a:spcBef>
      <a:spcAft>
        <a:spcPct val="0"/>
      </a:spcAft>
      <a:defRPr sz="900" kern="1200">
        <a:solidFill>
          <a:srgbClr val="FFA27C"/>
        </a:solidFill>
        <a:latin typeface="Arial" charset="0"/>
        <a:ea typeface="ＭＳ Ｐゴシック" charset="0"/>
        <a:cs typeface="ＭＳ Ｐゴシック" charset="0"/>
      </a:defRPr>
    </a:lvl5pPr>
    <a:lvl6pPr marL="2286000" algn="l" defTabSz="457200" rtl="0" eaLnBrk="1" latinLnBrk="0" hangingPunct="1">
      <a:defRPr sz="900" kern="1200">
        <a:solidFill>
          <a:srgbClr val="FFA27C"/>
        </a:solidFill>
        <a:latin typeface="Arial" charset="0"/>
        <a:ea typeface="ＭＳ Ｐゴシック" charset="0"/>
        <a:cs typeface="ＭＳ Ｐゴシック" charset="0"/>
      </a:defRPr>
    </a:lvl6pPr>
    <a:lvl7pPr marL="2743200" algn="l" defTabSz="457200" rtl="0" eaLnBrk="1" latinLnBrk="0" hangingPunct="1">
      <a:defRPr sz="900" kern="1200">
        <a:solidFill>
          <a:srgbClr val="FFA27C"/>
        </a:solidFill>
        <a:latin typeface="Arial" charset="0"/>
        <a:ea typeface="ＭＳ Ｐゴシック" charset="0"/>
        <a:cs typeface="ＭＳ Ｐゴシック" charset="0"/>
      </a:defRPr>
    </a:lvl7pPr>
    <a:lvl8pPr marL="3200400" algn="l" defTabSz="457200" rtl="0" eaLnBrk="1" latinLnBrk="0" hangingPunct="1">
      <a:defRPr sz="900" kern="1200">
        <a:solidFill>
          <a:srgbClr val="FFA27C"/>
        </a:solidFill>
        <a:latin typeface="Arial" charset="0"/>
        <a:ea typeface="ＭＳ Ｐゴシック" charset="0"/>
        <a:cs typeface="ＭＳ Ｐゴシック" charset="0"/>
      </a:defRPr>
    </a:lvl8pPr>
    <a:lvl9pPr marL="3657600" algn="l" defTabSz="457200" rtl="0" eaLnBrk="1" latinLnBrk="0" hangingPunct="1">
      <a:defRPr sz="900" kern="1200">
        <a:solidFill>
          <a:srgbClr val="FFA27C"/>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C2C3E"/>
    <a:srgbClr val="C0BECC"/>
    <a:srgbClr val="1EAFCC"/>
    <a:srgbClr val="1FCC16"/>
    <a:srgbClr val="F06157"/>
    <a:srgbClr val="5F5F5F"/>
    <a:srgbClr val="80808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1656" y="-96"/>
      </p:cViewPr>
      <p:guideLst>
        <p:guide orient="horz" pos="4153"/>
        <p:guide orient="horz" pos="4217"/>
        <p:guide orient="horz" pos="759"/>
        <p:guide orient="horz" pos="1643"/>
        <p:guide orient="horz" pos="2419"/>
        <p:guide orient="horz" pos="4101"/>
        <p:guide pos="5153"/>
        <p:guide pos="2023"/>
        <p:guide pos="5259"/>
        <p:guide pos="5570"/>
        <p:guide pos="56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008"/>
    </p:cViewPr>
  </p:sorterViewPr>
  <p:notesViewPr>
    <p:cSldViewPr snapToGrid="0">
      <p:cViewPr varScale="1">
        <p:scale>
          <a:sx n="56" d="100"/>
          <a:sy n="56" d="100"/>
        </p:scale>
        <p:origin x="-185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handoutMaster" Target="handoutMasters/handoutMaster1.xml"/><Relationship Id="rId81" Type="http://schemas.openxmlformats.org/officeDocument/2006/relationships/printerSettings" Target="printerSettings/printerSettings1.bin"/><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notesMaster" Target="notesMasters/notesMaster1.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750300"/>
            <a:ext cx="396875" cy="301625"/>
          </a:xfrm>
          <a:prstGeom prst="rect">
            <a:avLst/>
          </a:prstGeom>
          <a:noFill/>
          <a:ln w="12700">
            <a:noFill/>
            <a:miter lim="800000"/>
            <a:headEnd/>
            <a:tailEnd/>
          </a:ln>
          <a:effectLst/>
        </p:spPr>
        <p:txBody>
          <a:bodyPr wrap="none" lIns="90487" tIns="44450" rIns="90487" bIns="44450" anchor="ctr">
            <a:spAutoFit/>
          </a:bodyPr>
          <a:lstStyle/>
          <a:p>
            <a:pPr algn="r"/>
            <a:fld id="{0D625990-3C16-D740-A63B-B78569A1C1CC}"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3091941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ChangeArrowheads="1" noTextEdit="1"/>
          </p:cNvSpPr>
          <p:nvPr>
            <p:ph type="sldImg" idx="2"/>
          </p:nvPr>
        </p:nvSpPr>
        <p:spPr bwMode="auto">
          <a:xfrm>
            <a:off x="1152525" y="692150"/>
            <a:ext cx="455295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2" name="Rectangle 4"/>
          <p:cNvSpPr>
            <a:spLocks noChangeArrowheads="1"/>
          </p:cNvSpPr>
          <p:nvPr/>
        </p:nvSpPr>
        <p:spPr bwMode="auto">
          <a:xfrm>
            <a:off x="6400800" y="8750300"/>
            <a:ext cx="387350" cy="301625"/>
          </a:xfrm>
          <a:prstGeom prst="rect">
            <a:avLst/>
          </a:prstGeom>
          <a:noFill/>
          <a:ln w="12700">
            <a:noFill/>
            <a:miter lim="800000"/>
            <a:headEnd/>
            <a:tailEnd/>
          </a:ln>
          <a:effectLst/>
        </p:spPr>
        <p:txBody>
          <a:bodyPr wrap="none" lIns="90487" tIns="44450" rIns="90487" bIns="44450" anchor="ctr">
            <a:spAutoFit/>
          </a:bodyPr>
          <a:lstStyle/>
          <a:p>
            <a:pPr algn="r"/>
            <a:fld id="{1B162065-874D-434D-BCA0-CC56DDDF0B63}" type="slidenum">
              <a:rPr lang="en-US" sz="1400">
                <a:solidFill>
                  <a:schemeClr val="tx1"/>
                </a:solidFill>
                <a:latin typeface="Times" charset="0"/>
              </a:rPr>
              <a:pPr algn="r"/>
              <a:t>‹#›</a:t>
            </a:fld>
            <a:endParaRPr lang="en-US" sz="1400">
              <a:solidFill>
                <a:schemeClr val="tx1"/>
              </a:solidFill>
              <a:latin typeface="Times" charset="0"/>
            </a:endParaRPr>
          </a:p>
        </p:txBody>
      </p:sp>
    </p:spTree>
    <p:extLst>
      <p:ext uri="{BB962C8B-B14F-4D97-AF65-F5344CB8AC3E}">
        <p14:creationId xmlns:p14="http://schemas.microsoft.com/office/powerpoint/2010/main" val="17360720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Arial" charset="0"/>
      </a:defRPr>
    </a:lvl1pPr>
    <a:lvl2pPr marL="4572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Arial" charset="0"/>
      </a:defRPr>
    </a:lvl2pPr>
    <a:lvl3pPr marL="9144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Arial" charset="0"/>
      </a:defRPr>
    </a:lvl3pPr>
    <a:lvl4pPr marL="13716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Arial" charset="0"/>
      </a:defRPr>
    </a:lvl4pPr>
    <a:lvl5pPr marL="1828800" algn="l" rtl="0" eaLnBrk="0" fontAlgn="base" hangingPunct="0">
      <a:spcBef>
        <a:spcPct val="30000"/>
      </a:spcBef>
      <a:spcAft>
        <a:spcPct val="0"/>
      </a:spcAft>
      <a:defRPr sz="1200" kern="1200">
        <a:solidFill>
          <a:schemeClr val="tx1"/>
        </a:solidFill>
        <a:latin typeface="Times" pitchFamily="-107" charset="0"/>
        <a:ea typeface="ＭＳ Ｐゴシック" pitchFamily="-107" charset="-128"/>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noTextEdit="1"/>
          </p:cNvSpPr>
          <p:nvPr>
            <p:ph type="sldImg"/>
          </p:nvPr>
        </p:nvSpPr>
        <p:spPr>
          <a:ln/>
        </p:spPr>
      </p:sp>
      <p:sp>
        <p:nvSpPr>
          <p:cNvPr id="163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rPr>
              <a:t>Title slide (no narration)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One of the great Bible teachers of the 20th Century, Henrietta Mears....wrote about this idea in her book,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What The Bible Is All About.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She said…</a:t>
            </a:r>
            <a:endParaRPr lang="en-US">
              <a:latin typeface="Times" charset="0"/>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noTextEdit="1"/>
          </p:cNvSpPr>
          <p:nvPr>
            <p:ph type="sldImg"/>
          </p:nvPr>
        </p:nvSpPr>
        <p:spPr>
          <a:ln/>
        </p:spPr>
      </p:sp>
      <p:sp>
        <p:nvSpPr>
          <p:cNvPr id="368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rPr>
              <a:t>SAME</a:t>
            </a:r>
          </a:p>
          <a:p>
            <a:pPr eaLnBrk="1" hangingPunct="1"/>
            <a:r>
              <a:rPr lang="en-US" b="1">
                <a:solidFill>
                  <a:srgbClr val="000000"/>
                </a:solidFill>
                <a:latin typeface="Times" charset="0"/>
                <a:ea typeface="ＭＳ Ｐゴシック" charset="0"/>
              </a:rPr>
              <a:t>Most people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Bible knowledge is like a string of fine pearls…but in many readers</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minds…</a:t>
            </a:r>
            <a:endParaRPr lang="en-US">
              <a:latin typeface="Times" charset="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noTextEdit="1"/>
          </p:cNvSpPr>
          <p:nvPr>
            <p:ph type="sldImg"/>
          </p:nvPr>
        </p:nvSpPr>
        <p:spPr>
          <a:ln/>
        </p:spPr>
      </p:sp>
      <p:sp>
        <p:nvSpPr>
          <p:cNvPr id="389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…the bead string is broken.  The organized progression of the Biblical storyline is disorganized and confused.  Each fine gem is separate…disorganized…just strewn about all around. It is impossible to appreciate the beauty of that complete necklace of lovely pearls.</a:t>
            </a:r>
            <a:endParaRPr lang="en-US">
              <a:latin typeface="Times" charset="0"/>
              <a:ea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noTextEdit="1"/>
          </p:cNvSpPr>
          <p:nvPr>
            <p:ph type="sldImg"/>
          </p:nvPr>
        </p:nvSpPr>
        <p:spPr>
          <a:ln/>
        </p:spPr>
      </p:sp>
      <p:sp>
        <p:nvSpPr>
          <p:cNvPr id="409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How can we restring the lovely pearls?  In the same way…how can we reassemble the pieces of SCRIPTURE, bringing them together so that, just like the pearls, each piece is in its proper place...one leading to another…each gem or biblical fact placed in ITS proper relationship…as each relates to every other one in that grand panorama of biblical revelation…stretching across 4,000 years?</a:t>
            </a:r>
          </a:p>
          <a:p>
            <a:pPr eaLnBrk="1" hangingPunct="1"/>
            <a:r>
              <a:rPr lang="en-US" b="1">
                <a:solidFill>
                  <a:srgbClr val="000000"/>
                </a:solidFill>
                <a:latin typeface="Times" charset="0"/>
                <a:ea typeface="ＭＳ Ｐゴシック" charset="0"/>
              </a:rPr>
              <a:t>Only with an organized, mentally accessible knowledge base of Scripture can we begin to comprehend …</a:t>
            </a:r>
            <a:endParaRPr lang="en-US">
              <a:latin typeface="Times" charset="0"/>
              <a:ea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noTextEdit="1"/>
          </p:cNvSpPr>
          <p:nvPr>
            <p:ph type="sldImg"/>
          </p:nvPr>
        </p:nvSpPr>
        <p:spPr>
          <a:ln/>
        </p:spPr>
      </p:sp>
      <p:sp>
        <p:nvSpPr>
          <p:cNvPr id="430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	…the depth of Scripture </a:t>
            </a:r>
          </a:p>
          <a:p>
            <a:pPr eaLnBrk="1" hangingPunct="1"/>
            <a:r>
              <a:rPr lang="en-US" b="1">
                <a:solidFill>
                  <a:srgbClr val="000000"/>
                </a:solidFill>
                <a:latin typeface="Times" charset="0"/>
                <a:ea typeface="ＭＳ Ｐゴシック" charset="0"/>
              </a:rPr>
              <a:t>////	the nuances of its meaning…and</a:t>
            </a:r>
          </a:p>
          <a:p>
            <a:pPr eaLnBrk="1" hangingPunct="1"/>
            <a:r>
              <a:rPr lang="en-US" b="1">
                <a:solidFill>
                  <a:srgbClr val="000000"/>
                </a:solidFill>
                <a:latin typeface="Times" charset="0"/>
                <a:ea typeface="ＭＳ Ｐゴシック" charset="0"/>
              </a:rPr>
              <a:t>////	the deeper leadings or instructions from the Holy Spirit…Who stands ready to teach us through every page of His Word.  </a:t>
            </a:r>
          </a:p>
          <a:p>
            <a:pPr eaLnBrk="1" hangingPunct="1"/>
            <a:r>
              <a:rPr lang="en-US" b="1">
                <a:solidFill>
                  <a:srgbClr val="000000"/>
                </a:solidFill>
                <a:latin typeface="Times" charset="0"/>
                <a:ea typeface="ＭＳ Ｐゴシック" charset="0"/>
              </a:rPr>
              <a:t>Can that kind of comprehensive, coherent knowledge of Scripture be accomplished?  Answer: Yes...it can be done...both swiftly and efficiently.</a:t>
            </a:r>
            <a:endParaRPr lang="en-US">
              <a:latin typeface="Times" charset="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noTextEdit="1"/>
          </p:cNvSpPr>
          <p:nvPr>
            <p:ph type="sldImg"/>
          </p:nvPr>
        </p:nvSpPr>
        <p:spPr>
          <a:ln/>
        </p:spPr>
      </p:sp>
      <p:sp>
        <p:nvSpPr>
          <p:cNvPr id="450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In this one book, we are told how to see…</a:t>
            </a:r>
          </a:p>
          <a:p>
            <a:pPr eaLnBrk="1" hangingPunct="1"/>
            <a:r>
              <a:rPr lang="en-US" b="1">
                <a:solidFill>
                  <a:srgbClr val="000000"/>
                </a:solidFill>
                <a:latin typeface="Times" charset="0"/>
                <a:ea typeface="ＭＳ Ｐゴシック" charset="0"/>
              </a:rPr>
              <a:t>////	The glorious wholeness of God</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Plan of Redemption recorded for us in words we can understand…framed by…</a:t>
            </a:r>
          </a:p>
          <a:p>
            <a:pPr eaLnBrk="1" hangingPunct="1"/>
            <a:r>
              <a:rPr lang="en-US" b="1">
                <a:solidFill>
                  <a:srgbClr val="000000"/>
                </a:solidFill>
                <a:latin typeface="Times" charset="0"/>
                <a:ea typeface="ＭＳ Ｐゴシック" charset="0"/>
              </a:rPr>
              <a:t>////	…the drama of old Abraham and ancient Israel…beginning in the Middle East some 4,000 years ago…</a:t>
            </a:r>
          </a:p>
          <a:p>
            <a:pPr eaLnBrk="1" hangingPunct="1"/>
            <a:r>
              <a:rPr lang="en-US" b="1">
                <a:solidFill>
                  <a:srgbClr val="000000"/>
                </a:solidFill>
                <a:latin typeface="Times" charset="0"/>
                <a:ea typeface="ＭＳ Ｐゴシック" charset="0"/>
              </a:rPr>
              <a:t>////	….culminating in the appearance and gospel ministry of the Lord Jesus Christ… </a:t>
            </a:r>
          </a:p>
          <a:p>
            <a:pPr eaLnBrk="1" hangingPunct="1"/>
            <a:r>
              <a:rPr lang="en-US" b="1">
                <a:solidFill>
                  <a:srgbClr val="000000"/>
                </a:solidFill>
                <a:latin typeface="Times" charset="0"/>
                <a:ea typeface="ＭＳ Ｐゴシック" charset="0"/>
              </a:rPr>
              <a:t>////	…and the birth of the Church.  Our part of the story is to understand the movement of the Gospel message of Jesus Christ …progressing right down to our own time.  </a:t>
            </a:r>
          </a:p>
          <a:p>
            <a:pPr eaLnBrk="1" hangingPunct="1"/>
            <a:r>
              <a:rPr lang="en-US" b="1">
                <a:solidFill>
                  <a:srgbClr val="000000"/>
                </a:solidFill>
                <a:latin typeface="Times" charset="0"/>
                <a:ea typeface="ＭＳ Ｐゴシック" charset="0"/>
              </a:rPr>
              <a:t>////	But, sad to say, for the vast majority of people, this is often unfamiliar territory.  In fact, for many, it's a downright intellectually fearful place.</a:t>
            </a:r>
          </a:p>
          <a:p>
            <a:pPr eaLnBrk="1" hangingPunct="1"/>
            <a:endParaRPr lang="en-US">
              <a:latin typeface="Times" charset="0"/>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noTextEdit="1"/>
          </p:cNvSpPr>
          <p:nvPr>
            <p:ph type="sldImg"/>
          </p:nvPr>
        </p:nvSpPr>
        <p:spPr>
          <a:ln/>
        </p:spPr>
      </p:sp>
      <p:sp>
        <p:nvSpPr>
          <p:cNvPr id="491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where the problem begins.  For many people…believers included…</a:t>
            </a:r>
          </a:p>
          <a:p>
            <a:pPr eaLnBrk="1" hangingPunct="1"/>
            <a:r>
              <a:rPr lang="en-US" b="1">
                <a:solidFill>
                  <a:srgbClr val="000000"/>
                </a:solidFill>
                <a:latin typeface="Times" charset="0"/>
                <a:ea typeface="ＭＳ Ｐゴシック" charset="0"/>
              </a:rPr>
              <a:t>////	the Bible is a huge and unruly puzzle.</a:t>
            </a:r>
          </a:p>
          <a:p>
            <a:pPr eaLnBrk="1" hangingPunct="1"/>
            <a:r>
              <a:rPr lang="en-US" b="1">
                <a:solidFill>
                  <a:srgbClr val="000000"/>
                </a:solidFill>
                <a:latin typeface="Times" charset="0"/>
                <a:ea typeface="ＭＳ Ｐゴシック" charset="0"/>
              </a:rPr>
              <a:t>////	It has thousands of details...</a:t>
            </a:r>
          </a:p>
          <a:p>
            <a:pPr eaLnBrk="1" hangingPunct="1"/>
            <a:r>
              <a:rPr lang="en-US" b="1">
                <a:solidFill>
                  <a:srgbClr val="000000"/>
                </a:solidFill>
                <a:latin typeface="Times" charset="0"/>
                <a:ea typeface="ＭＳ Ｐゴシック" charset="0"/>
              </a:rPr>
              <a:t>////	hundreds of characters...</a:t>
            </a:r>
          </a:p>
          <a:p>
            <a:pPr eaLnBrk="1" hangingPunct="1"/>
            <a:r>
              <a:rPr lang="en-US" b="1">
                <a:solidFill>
                  <a:srgbClr val="000000"/>
                </a:solidFill>
                <a:latin typeface="Times" charset="0"/>
                <a:ea typeface="ＭＳ Ｐゴシック" charset="0"/>
              </a:rPr>
              <a:t>////	three/quarters of a million words...many exotic and unfamiliar...</a:t>
            </a:r>
          </a:p>
          <a:p>
            <a:pPr eaLnBrk="1" hangingPunct="1"/>
            <a:r>
              <a:rPr lang="en-US" b="1">
                <a:solidFill>
                  <a:srgbClr val="000000"/>
                </a:solidFill>
                <a:latin typeface="Times" charset="0"/>
                <a:ea typeface="ＭＳ Ｐゴシック" charset="0"/>
              </a:rPr>
              <a:t>//// 	1,200 chapters...</a:t>
            </a:r>
          </a:p>
          <a:p>
            <a:pPr eaLnBrk="1" hangingPunct="1"/>
            <a:r>
              <a:rPr lang="en-US" b="1">
                <a:solidFill>
                  <a:srgbClr val="000000"/>
                </a:solidFill>
                <a:latin typeface="Times" charset="0"/>
                <a:ea typeface="ＭＳ Ｐゴシック" charset="0"/>
              </a:rPr>
              <a:t>//// 	31,000 verses...</a:t>
            </a:r>
          </a:p>
          <a:p>
            <a:pPr eaLnBrk="1" hangingPunct="1"/>
            <a:r>
              <a:rPr lang="en-US" b="1">
                <a:solidFill>
                  <a:srgbClr val="000000"/>
                </a:solidFill>
                <a:latin typeface="Times" charset="0"/>
                <a:ea typeface="ＭＳ Ｐゴシック" charset="0"/>
              </a:rPr>
              <a:t>//// 	and those countless versions and translations...in unnumbered languages all across the planet...</a:t>
            </a:r>
          </a:p>
          <a:p>
            <a:pPr eaLnBrk="1" hangingPunct="1"/>
            <a:r>
              <a:rPr lang="en-US" b="1">
                <a:solidFill>
                  <a:srgbClr val="000000"/>
                </a:solidFill>
                <a:latin typeface="Times" charset="0"/>
                <a:ea typeface="ＭＳ Ｐゴシック" charset="0"/>
              </a:rPr>
              <a:t>Taken together, this situation produces an enormous problem for readers more accustomed to today's quick-in, quick-out approach to reading and to literature and entertainment in our age of high technology.</a:t>
            </a:r>
          </a:p>
          <a:p>
            <a:pPr eaLnBrk="1" hangingPunct="1"/>
            <a:endParaRPr lang="en-US">
              <a:latin typeface="Times" charset="0"/>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noTextEdit="1"/>
          </p:cNvSpPr>
          <p:nvPr>
            <p:ph type="sldImg"/>
          </p:nvPr>
        </p:nvSpPr>
        <p:spPr>
          <a:ln/>
        </p:spPr>
      </p:sp>
      <p:sp>
        <p:nvSpPr>
          <p:cNvPr id="512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Here are some typical worries...</a:t>
            </a:r>
          </a:p>
          <a:p>
            <a:pPr eaLnBrk="1" hangingPunct="1"/>
            <a:r>
              <a:rPr lang="en-US" b="1">
                <a:solidFill>
                  <a:srgbClr val="000000"/>
                </a:solidFill>
                <a:latin typeface="Times" charset="0"/>
                <a:ea typeface="ＭＳ Ｐゴシック" charset="0"/>
              </a:rPr>
              <a:t>//// 	what about all those books...</a:t>
            </a:r>
          </a:p>
          <a:p>
            <a:pPr eaLnBrk="1" hangingPunct="1"/>
            <a:r>
              <a:rPr lang="en-US" b="1">
                <a:solidFill>
                  <a:srgbClr val="000000"/>
                </a:solidFill>
                <a:latin typeface="Times" charset="0"/>
                <a:ea typeface="ＭＳ Ｐゴシック" charset="0"/>
              </a:rPr>
              <a:t>//// 	all those people, all 3,000 of them...</a:t>
            </a:r>
          </a:p>
          <a:p>
            <a:pPr eaLnBrk="1" hangingPunct="1"/>
            <a:r>
              <a:rPr lang="en-US" b="1">
                <a:solidFill>
                  <a:srgbClr val="000000"/>
                </a:solidFill>
                <a:latin typeface="Times" charset="0"/>
                <a:ea typeface="ＭＳ Ｐゴシック" charset="0"/>
              </a:rPr>
              <a:t>//// 	all the dates...</a:t>
            </a:r>
          </a:p>
          <a:p>
            <a:pPr eaLnBrk="1" hangingPunct="1"/>
            <a:r>
              <a:rPr lang="en-US" b="1">
                <a:solidFill>
                  <a:srgbClr val="000000"/>
                </a:solidFill>
                <a:latin typeface="Times" charset="0"/>
                <a:ea typeface="ＭＳ Ｐゴシック" charset="0"/>
              </a:rPr>
              <a:t>//// 	and who said what...</a:t>
            </a:r>
          </a:p>
          <a:p>
            <a:pPr eaLnBrk="1" hangingPunct="1"/>
            <a:r>
              <a:rPr lang="en-US" b="1">
                <a:solidFill>
                  <a:srgbClr val="000000"/>
                </a:solidFill>
                <a:latin typeface="Times" charset="0"/>
                <a:ea typeface="ＭＳ Ｐゴシック" charset="0"/>
              </a:rPr>
              <a:t>//// 	why did they do what they did...</a:t>
            </a:r>
          </a:p>
          <a:p>
            <a:pPr eaLnBrk="1" hangingPunct="1"/>
            <a:r>
              <a:rPr lang="en-US" b="1">
                <a:solidFill>
                  <a:srgbClr val="000000"/>
                </a:solidFill>
                <a:latin typeface="Times" charset="0"/>
                <a:ea typeface="ＭＳ Ｐゴシック" charset="0"/>
              </a:rPr>
              <a:t>//// 	who did what...</a:t>
            </a:r>
          </a:p>
          <a:p>
            <a:pPr eaLnBrk="1" hangingPunct="1"/>
            <a:r>
              <a:rPr lang="en-US" b="1">
                <a:solidFill>
                  <a:srgbClr val="000000"/>
                </a:solidFill>
                <a:latin typeface="Times" charset="0"/>
                <a:ea typeface="ＭＳ Ｐゴシック" charset="0"/>
              </a:rPr>
              <a:t>//// 	and what relates to whom or what?</a:t>
            </a:r>
          </a:p>
          <a:p>
            <a:pPr eaLnBrk="1" hangingPunct="1"/>
            <a:endParaRPr lang="en-US">
              <a:latin typeface="Times" charset="0"/>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noTextEdit="1"/>
          </p:cNvSpPr>
          <p:nvPr>
            <p:ph type="sldImg"/>
          </p:nvPr>
        </p:nvSpPr>
        <p:spPr>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Here are some typical worries...</a:t>
            </a:r>
          </a:p>
          <a:p>
            <a:pPr eaLnBrk="1" hangingPunct="1"/>
            <a:r>
              <a:rPr lang="en-US" b="1">
                <a:solidFill>
                  <a:srgbClr val="000000"/>
                </a:solidFill>
                <a:latin typeface="Times" charset="0"/>
                <a:ea typeface="ＭＳ Ｐゴシック" charset="0"/>
              </a:rPr>
              <a:t>//// 	what about all those books...</a:t>
            </a:r>
          </a:p>
          <a:p>
            <a:pPr eaLnBrk="1" hangingPunct="1"/>
            <a:r>
              <a:rPr lang="en-US" b="1">
                <a:solidFill>
                  <a:srgbClr val="000000"/>
                </a:solidFill>
                <a:latin typeface="Times" charset="0"/>
                <a:ea typeface="ＭＳ Ｐゴシック" charset="0"/>
              </a:rPr>
              <a:t>//// 	all those people, all 3,000 of them...</a:t>
            </a:r>
          </a:p>
          <a:p>
            <a:pPr eaLnBrk="1" hangingPunct="1"/>
            <a:r>
              <a:rPr lang="en-US" b="1">
                <a:solidFill>
                  <a:srgbClr val="000000"/>
                </a:solidFill>
                <a:latin typeface="Times" charset="0"/>
                <a:ea typeface="ＭＳ Ｐゴシック" charset="0"/>
              </a:rPr>
              <a:t>//// 	all the dates...</a:t>
            </a:r>
          </a:p>
          <a:p>
            <a:pPr eaLnBrk="1" hangingPunct="1"/>
            <a:r>
              <a:rPr lang="en-US" b="1">
                <a:solidFill>
                  <a:srgbClr val="000000"/>
                </a:solidFill>
                <a:latin typeface="Times" charset="0"/>
                <a:ea typeface="ＭＳ Ｐゴシック" charset="0"/>
              </a:rPr>
              <a:t>//// 	and who said what...</a:t>
            </a:r>
          </a:p>
          <a:p>
            <a:pPr eaLnBrk="1" hangingPunct="1"/>
            <a:r>
              <a:rPr lang="en-US" b="1">
                <a:solidFill>
                  <a:srgbClr val="000000"/>
                </a:solidFill>
                <a:latin typeface="Times" charset="0"/>
                <a:ea typeface="ＭＳ Ｐゴシック" charset="0"/>
              </a:rPr>
              <a:t>//// 	why did they do what they did...</a:t>
            </a:r>
          </a:p>
          <a:p>
            <a:pPr eaLnBrk="1" hangingPunct="1"/>
            <a:r>
              <a:rPr lang="en-US" b="1">
                <a:solidFill>
                  <a:srgbClr val="000000"/>
                </a:solidFill>
                <a:latin typeface="Times" charset="0"/>
                <a:ea typeface="ＭＳ Ｐゴシック" charset="0"/>
              </a:rPr>
              <a:t>//// 	who did what...</a:t>
            </a:r>
          </a:p>
          <a:p>
            <a:pPr eaLnBrk="1" hangingPunct="1"/>
            <a:r>
              <a:rPr lang="en-US" b="1">
                <a:solidFill>
                  <a:srgbClr val="000000"/>
                </a:solidFill>
                <a:latin typeface="Times" charset="0"/>
                <a:ea typeface="ＭＳ Ｐゴシック" charset="0"/>
              </a:rPr>
              <a:t>//// 	and what relates to whom or what?</a:t>
            </a:r>
          </a:p>
          <a:p>
            <a:pPr eaLnBrk="1" hangingPunct="1"/>
            <a:endParaRPr lang="en-US">
              <a:latin typeface="Times" charset="0"/>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noTextEdit="1"/>
          </p:cNvSpPr>
          <p:nvPr>
            <p:ph type="sldImg"/>
          </p:nvPr>
        </p:nvSpPr>
        <p:spPr>
          <a:ln/>
        </p:spPr>
      </p:sp>
      <p:sp>
        <p:nvSpPr>
          <p:cNvPr id="184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rPr>
              <a:t>Same as text above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noTextEdit="1"/>
          </p:cNvSpPr>
          <p:nvPr>
            <p:ph type="sldImg"/>
          </p:nvPr>
        </p:nvSpPr>
        <p:spPr>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many of them go one step farther...they say, I JUST CAN'T TAKE IT!	SO...I'LL JUST LET THE PASTOR DO IT…Or whoever the Biblical expert in their world might be at the time.</a:t>
            </a:r>
            <a:endParaRPr lang="en-US">
              <a:latin typeface="Times" charset="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rPr>
              <a:t>And then again...WHO CARES?</a:t>
            </a:r>
            <a:endParaRPr lang="en-US" b="1">
              <a:solidFill>
                <a:srgbClr val="000000"/>
              </a:solidFill>
              <a:latin typeface="Times" charset="0"/>
              <a:ea typeface="ＭＳ Ｐゴシック" charset="0"/>
            </a:endParaRPr>
          </a:p>
          <a:p>
            <a:pPr eaLnBrk="1" hangingPunct="1"/>
            <a:r>
              <a:rPr lang="en-US">
                <a:latin typeface="Times" charset="0"/>
                <a:ea typeface="ＭＳ Ｐゴシック" charset="0"/>
              </a:rPr>
              <a:t>[Often we end up apathetic]</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the next question might be...SO WHAT? [But why do we need an overview of Scripture?]</a:t>
            </a:r>
          </a:p>
          <a:p>
            <a:pPr eaLnBrk="1" hangingPunct="1"/>
            <a:endParaRPr lang="en-US">
              <a:latin typeface="Times" charset="0"/>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One answer comes from a great Christian writer...hear the words of Miles Stanford:</a:t>
            </a:r>
          </a:p>
          <a:p>
            <a:pPr eaLnBrk="1" hangingPunct="1"/>
            <a:r>
              <a:rPr lang="en-US" b="1">
                <a:solidFill>
                  <a:srgbClr val="000000"/>
                </a:solidFill>
                <a:latin typeface="Times" charset="0"/>
                <a:ea typeface="ＭＳ Ｐゴシック" charset="0"/>
              </a:rPr>
              <a:t>"Unless our faith is established on </a:t>
            </a:r>
          </a:p>
          <a:p>
            <a:pPr eaLnBrk="1" hangingPunct="1"/>
            <a:r>
              <a:rPr lang="en-US" b="1">
                <a:solidFill>
                  <a:srgbClr val="000000"/>
                </a:solidFill>
                <a:latin typeface="Times" charset="0"/>
                <a:ea typeface="ＭＳ Ｐゴシック" charset="0"/>
              </a:rPr>
              <a:t>////	facts, it is no more than </a:t>
            </a:r>
          </a:p>
          <a:p>
            <a:pPr eaLnBrk="1" hangingPunct="1"/>
            <a:r>
              <a:rPr lang="en-US" b="1">
                <a:solidFill>
                  <a:srgbClr val="000000"/>
                </a:solidFill>
                <a:latin typeface="Times" charset="0"/>
                <a:ea typeface="ＭＳ Ｐゴシック" charset="0"/>
              </a:rPr>
              <a:t>////	conjecture, </a:t>
            </a:r>
          </a:p>
          <a:p>
            <a:pPr eaLnBrk="1" hangingPunct="1"/>
            <a:r>
              <a:rPr lang="en-US" b="1">
                <a:solidFill>
                  <a:srgbClr val="000000"/>
                </a:solidFill>
                <a:latin typeface="Times" charset="0"/>
                <a:ea typeface="ＭＳ Ｐゴシック" charset="0"/>
              </a:rPr>
              <a:t>////	superstition and </a:t>
            </a:r>
          </a:p>
          <a:p>
            <a:pPr eaLnBrk="1" hangingPunct="1"/>
            <a:r>
              <a:rPr lang="en-US" b="1">
                <a:solidFill>
                  <a:srgbClr val="000000"/>
                </a:solidFill>
                <a:latin typeface="Times" charset="0"/>
                <a:ea typeface="ＭＳ Ｐゴシック" charset="0"/>
              </a:rPr>
              <a:t>////	presumption."</a:t>
            </a:r>
            <a:endParaRPr lang="en-US" b="1" u="sng">
              <a:solidFill>
                <a:srgbClr val="000000"/>
              </a:solidFill>
              <a:latin typeface="Times" charset="0"/>
              <a:ea typeface="ＭＳ Ｐゴシック" charset="0"/>
            </a:endParaRPr>
          </a:p>
          <a:p>
            <a:pPr eaLnBrk="1" hangingPunct="1"/>
            <a:endParaRPr lang="en-US">
              <a:latin typeface="Times" charset="0"/>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think about this anchor point of study…</a:t>
            </a:r>
          </a:p>
          <a:p>
            <a:pPr eaLnBrk="1" hangingPunct="1"/>
            <a:r>
              <a:rPr lang="en-US" b="1">
                <a:solidFill>
                  <a:srgbClr val="000000"/>
                </a:solidFill>
                <a:latin typeface="Times" charset="0"/>
                <a:ea typeface="ＭＳ Ｐゴシック" charset="0"/>
              </a:rPr>
              <a:t>////	Dr. Albert Mohler, president of The Southern Baptist Seminary in Louisville, Kentucky, wrote this…</a:t>
            </a:r>
          </a:p>
          <a:p>
            <a:pPr eaLnBrk="1" hangingPunct="1"/>
            <a:r>
              <a:rPr lang="en-US" b="1">
                <a:solidFill>
                  <a:srgbClr val="000000"/>
                </a:solidFill>
                <a:latin typeface="Times" charset="0"/>
                <a:ea typeface="ＭＳ Ｐゴシック" charset="0"/>
              </a:rPr>
              <a:t>////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We will not believe more than we know…</a:t>
            </a:r>
          </a:p>
          <a:p>
            <a:pPr eaLnBrk="1" hangingPunct="1"/>
            <a:r>
              <a:rPr lang="en-US" b="1">
                <a:solidFill>
                  <a:srgbClr val="000000"/>
                </a:solidFill>
                <a:latin typeface="Times" charset="0"/>
                <a:ea typeface="ＭＳ Ｐゴシック" charset="0"/>
              </a:rPr>
              <a:t>////	…and we will not live higher than our beliefs.  The many fronts of Christian compromise in this generation can be directly traced to biblical illiteracy in the pews and the absence of biblical preaching and teaching in our homes and churches…This generation must get deadly serious about the problem of biblical illiteracy, or a frighteningly large number of Christians will go on thinking that Sodom and Gomorrah lived happily ever after.</a:t>
            </a:r>
            <a:r>
              <a:rPr lang="ja-JP" altLang="en-US" b="1">
                <a:solidFill>
                  <a:srgbClr val="000000"/>
                </a:solidFill>
                <a:latin typeface="Times" charset="0"/>
                <a:ea typeface="ＭＳ Ｐゴシック" charset="0"/>
              </a:rPr>
              <a:t>”</a:t>
            </a:r>
            <a:endParaRPr lang="en-US" b="1">
              <a:solidFill>
                <a:srgbClr val="000000"/>
              </a:solidFill>
              <a:latin typeface="Times" charset="0"/>
              <a:ea typeface="ＭＳ Ｐゴシック" charset="0"/>
            </a:endParaRPr>
          </a:p>
          <a:p>
            <a:pPr eaLnBrk="1" hangingPunct="1"/>
            <a:endParaRPr lang="en-US">
              <a:latin typeface="Times" charset="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Which brings us to the study that lies ahead. We are about to embark on a Biblical voyage named: THE BIBLE…BASICALLY.   It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 quick tour through ALL of Scripture, leaving you well equipped to THINK BIBLICALLY and to help others acquire that same skill!</a:t>
            </a:r>
          </a:p>
          <a:p>
            <a:pPr eaLnBrk="1" hangingPunct="1"/>
            <a:r>
              <a:rPr lang="en-US" b="1">
                <a:solidFill>
                  <a:srgbClr val="000000"/>
                </a:solidFill>
                <a:latin typeface="Times" charset="0"/>
                <a:ea typeface="ＭＳ Ｐゴシック" charset="0"/>
              </a:rPr>
              <a:t>You will have a new set of mental tools that can reshape your view of God</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Word and his message for your life and the lives of others around you…both believers and those still searching for life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answers! </a:t>
            </a:r>
          </a:p>
          <a:p>
            <a:pPr eaLnBrk="1" hangingPunct="1"/>
            <a:r>
              <a:rPr lang="en-US" b="1">
                <a:solidFill>
                  <a:srgbClr val="000000"/>
                </a:solidFill>
                <a:latin typeface="Times" charset="0"/>
                <a:ea typeface="ＭＳ Ｐゴシック" charset="0"/>
              </a:rPr>
              <a:t>////	So here we go…and try to attend every session or class because each new idea steadily builds on those that have gone before!</a:t>
            </a:r>
          </a:p>
          <a:p>
            <a:pPr eaLnBrk="1" hangingPunct="1"/>
            <a:endParaRPr lang="en-US">
              <a:latin typeface="Times" charset="0"/>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rPr>
              <a:t>TBB is </a:t>
            </a:r>
            <a:r>
              <a:rPr lang="en-US" b="1">
                <a:solidFill>
                  <a:srgbClr val="000000"/>
                </a:solidFill>
                <a:latin typeface="Times" charset="0"/>
                <a:ea typeface="ＭＳ Ｐゴシック" charset="0"/>
              </a:rPr>
              <a:t>new way of thinking Biblically! </a:t>
            </a:r>
          </a:p>
          <a:p>
            <a:pPr eaLnBrk="1" hangingPunct="1"/>
            <a:r>
              <a:rPr lang="en-US">
                <a:latin typeface="Times" charset="0"/>
                <a:ea typeface="ＭＳ Ｐゴシック" charset="0"/>
              </a:rPr>
              <a:t>CHANGED FROM THE ORIGINALS (TQC)</a:t>
            </a:r>
          </a:p>
          <a:p>
            <a:pPr eaLnBrk="1" hangingPunct="1"/>
            <a:r>
              <a:rPr lang="en-US">
                <a:latin typeface="Times" charset="0"/>
                <a:ea typeface="ＭＳ Ｐゴシック" charset="0"/>
              </a:rPr>
              <a:t>Old: </a:t>
            </a:r>
            <a:r>
              <a:rPr lang="en-US" b="1">
                <a:solidFill>
                  <a:srgbClr val="000000"/>
                </a:solidFill>
                <a:latin typeface="Times" charset="0"/>
                <a:ea typeface="ＭＳ Ｐゴシック" charset="0"/>
              </a:rPr>
              <a:t>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first learn THE QUICK CHRONOLOGY of the Biblical story line…that will lead you directly into a new way of thinking Biblically!  </a:t>
            </a:r>
          </a:p>
          <a:p>
            <a:pPr eaLnBrk="1" hangingPunct="1"/>
            <a:endParaRPr lang="en-US">
              <a:latin typeface="Times" charset="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be learning to mentally manage your Bible!</a:t>
            </a:r>
          </a:p>
          <a:p>
            <a:pPr eaLnBrk="1" hangingPunct="1"/>
            <a:r>
              <a:rPr lang="en-US">
                <a:latin typeface="Times" charset="0"/>
                <a:ea typeface="ＭＳ Ｐゴシック" charset="0"/>
              </a:rPr>
              <a:t>CHANGED FROM THE ORIGINALS (TQC)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there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important subtext going on here also:  you will be learning something that you can teach to others!</a:t>
            </a:r>
          </a:p>
          <a:p>
            <a:pPr eaLnBrk="1" hangingPunct="1"/>
            <a:r>
              <a:rPr lang="en-US" b="1">
                <a:solidFill>
                  <a:srgbClr val="000000"/>
                </a:solidFill>
                <a:latin typeface="Times" charset="0"/>
                <a:ea typeface="ＭＳ Ｐゴシック" charset="0"/>
              </a:rPr>
              <a:t>////	And what an opening for witnessing to others around YOU!</a:t>
            </a:r>
          </a:p>
          <a:p>
            <a:pPr eaLnBrk="1" hangingPunct="1"/>
            <a:r>
              <a:rPr lang="en-US" b="1">
                <a:solidFill>
                  <a:srgbClr val="000000"/>
                </a:solidFill>
                <a:latin typeface="Times" charset="0"/>
                <a:ea typeface="ＭＳ Ｐゴシック" charset="0"/>
              </a:rPr>
              <a:t>So, here we ago…</a:t>
            </a:r>
          </a:p>
          <a:p>
            <a:pPr eaLnBrk="1" hangingPunct="1"/>
            <a:r>
              <a:rPr lang="en-US">
                <a:latin typeface="Times" charset="0"/>
                <a:ea typeface="ＭＳ Ｐゴシック" charset="0"/>
              </a:rPr>
              <a:t>CHANGED FROM THE ORIGINALS (TQC)</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…with first things first…Let's begin by opening up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Your Bible File.</a:t>
            </a:r>
            <a:r>
              <a:rPr lang="ja-JP" altLang="en-US" b="1">
                <a:solidFill>
                  <a:srgbClr val="000000"/>
                </a:solidFill>
                <a:latin typeface="Times" charset="0"/>
                <a:ea typeface="ＭＳ Ｐゴシック" charset="0"/>
              </a:rPr>
              <a:t>”</a:t>
            </a:r>
            <a:endParaRPr lang="en-US" b="1">
              <a:solidFill>
                <a:srgbClr val="000000"/>
              </a:solidFill>
              <a:latin typeface="Times" charset="0"/>
              <a:ea typeface="ＭＳ Ｐゴシック" charset="0"/>
            </a:endParaRPr>
          </a:p>
          <a:p>
            <a:pPr eaLnBrk="1" hangingPunct="1"/>
            <a:endParaRPr lang="en-US">
              <a:latin typeface="Times" charset="0"/>
              <a:ea typeface="ＭＳ Ｐゴシック" charset="0"/>
            </a:endParaRPr>
          </a:p>
          <a:p>
            <a:pPr eaLnBrk="1" hangingPunct="1"/>
            <a:r>
              <a:rPr lang="en-US">
                <a:latin typeface="Times" charset="0"/>
                <a:ea typeface="ＭＳ Ｐゴシック" charset="0"/>
              </a:rPr>
              <a:t>CHANGED FROM THE ORIGINALS (TQC)</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noTextEdit="1"/>
          </p:cNvSpPr>
          <p:nvPr>
            <p:ph type="sldImg"/>
          </p:nvPr>
        </p:nvSpPr>
        <p:spPr>
          <a:ln/>
        </p:spPr>
      </p:sp>
      <p:sp>
        <p:nvSpPr>
          <p:cNvPr id="2048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rPr>
              <a:t>This seminar has been approved by many respectable leaders in the western world.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I'd like to introduce you to our friend, Mike.  Mike is about to go into church. He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entering the building with a "Bible File" of information already in his head...well…somewhat!</a:t>
            </a:r>
            <a:endParaRPr lang="en-US">
              <a:latin typeface="Times" charset="0"/>
              <a:ea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There he is…walking up the sidewalk right into church with his mental Bible File...</a:t>
            </a:r>
            <a:endParaRPr lang="en-US">
              <a:latin typeface="Times" charset="0"/>
              <a:ea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 And Mike goes straight into the building, pushing that File Cabinet in his head right into the sanctuary or worship center.</a:t>
            </a:r>
            <a:endParaRPr lang="en-US">
              <a:latin typeface="Times" charset="0"/>
              <a:ea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Mike sits himself down ready for the preacher or the teacher to begin. And Mike is getting ready to open his Biblical file cabinet…</a:t>
            </a:r>
            <a:endParaRPr lang="en-US">
              <a:latin typeface="Times" charset="0"/>
              <a:ea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…up there in his head!  …….Well, there he sits... his Bible file all primed to plug into whatever the pastor or teacher is about to say.</a:t>
            </a:r>
            <a:endParaRPr lang="en-US">
              <a:latin typeface="Times" charset="0"/>
              <a:ea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When he opens up his mental Bible File…figuratively speaking of course…it is a mess!</a:t>
            </a:r>
          </a:p>
          <a:p>
            <a:pPr eaLnBrk="1" hangingPunct="1"/>
            <a:r>
              <a:rPr lang="en-US" b="1">
                <a:solidFill>
                  <a:srgbClr val="000000"/>
                </a:solidFill>
                <a:latin typeface="Times" charset="0"/>
                <a:ea typeface="ＭＳ Ｐゴシック" charset="0"/>
              </a:rPr>
              <a:t>////	John the Who?  Baptist?  Methodist? Catholic?  Maybe Jewish? What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that all about?</a:t>
            </a:r>
          </a:p>
          <a:p>
            <a:pPr eaLnBrk="1" hangingPunct="1"/>
            <a:r>
              <a:rPr lang="en-US" b="1">
                <a:solidFill>
                  <a:srgbClr val="000000"/>
                </a:solidFill>
                <a:latin typeface="Times" charset="0"/>
                <a:ea typeface="ＭＳ Ｐゴシック" charset="0"/>
              </a:rPr>
              <a:t>////	And what in the world did they Judge?  Who were those judges anyway?  Who elected them in the first place?</a:t>
            </a:r>
          </a:p>
          <a:p>
            <a:pPr eaLnBrk="1" hangingPunct="1"/>
            <a:r>
              <a:rPr lang="en-US" b="1">
                <a:solidFill>
                  <a:srgbClr val="000000"/>
                </a:solidFill>
                <a:latin typeface="Times" charset="0"/>
                <a:ea typeface="ＭＳ Ｐゴシック" charset="0"/>
              </a:rPr>
              <a:t>////	And ANY map of Israel...now that's a place of Biblical confusion!  You mean to tell me, Mike says, that that is the very same place as today's Israel, the one in the newspapers and on TV?</a:t>
            </a:r>
          </a:p>
          <a:p>
            <a:pPr eaLnBrk="1" hangingPunct="1"/>
            <a:r>
              <a:rPr lang="en-US" b="1">
                <a:solidFill>
                  <a:srgbClr val="000000"/>
                </a:solidFill>
                <a:latin typeface="Times" charset="0"/>
                <a:ea typeface="ＭＳ Ｐゴシック" charset="0"/>
              </a:rPr>
              <a:t>////	And the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Epistles?</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....truly, research shows that many people think that an EPISTLE was the wife of an APOSTLE!  Yes, some really do think that!</a:t>
            </a:r>
          </a:p>
          <a:p>
            <a:pPr eaLnBrk="1" hangingPunct="1"/>
            <a:r>
              <a:rPr lang="en-US" b="1">
                <a:solidFill>
                  <a:srgbClr val="000000"/>
                </a:solidFill>
                <a:latin typeface="Times" charset="0"/>
                <a:ea typeface="ＭＳ Ｐゴシック" charset="0"/>
              </a:rPr>
              <a:t>////	So...where do you begin to sort out all that information...and a great deal of MISinformation?</a:t>
            </a:r>
            <a:endParaRPr lang="en-US">
              <a:latin typeface="Times" charset="0"/>
              <a:ea typeface="ＭＳ Ｐゴシック" charset="0"/>
            </a:endParaRPr>
          </a:p>
        </p:txBody>
      </p:sp>
      <p:sp>
        <p:nvSpPr>
          <p:cNvPr id="86019" name="Rectangle 3"/>
          <p:cNvSpPr>
            <a:spLocks noChangeArrowheads="1" noTextEdit="1"/>
          </p:cNvSpPr>
          <p:nvPr>
            <p:ph type="sldImg"/>
          </p:nvPr>
        </p:nvSpPr>
        <p:spPr>
          <a:ln cap="flat"/>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Most folks will say, "I have absolutely no idea!"</a:t>
            </a:r>
          </a:p>
          <a:p>
            <a:pPr eaLnBrk="1" hangingPunct="1"/>
            <a:r>
              <a:rPr lang="en-US" b="1">
                <a:solidFill>
                  <a:srgbClr val="000000"/>
                </a:solidFill>
                <a:latin typeface="Times" charset="0"/>
                <a:ea typeface="ＭＳ Ｐゴシック" charset="0"/>
              </a:rPr>
              <a:t>…So..."Where do I begin?"</a:t>
            </a:r>
          </a:p>
          <a:p>
            <a:pPr eaLnBrk="1" hangingPunct="1"/>
            <a:endParaRPr lang="en-US">
              <a:latin typeface="Times" charset="0"/>
              <a:ea typeface="ＭＳ Ｐゴシック"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Let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start with the number 7.  But look closely and you'll see that dash through the stem of the 7. </a:t>
            </a:r>
            <a:endParaRPr lang="en-US">
              <a:latin typeface="Times" charset="0"/>
              <a:ea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that's important!  The dashed line will remind you of something.  In just a minute you'll divide that number 7 into two others: 4 and 3.</a:t>
            </a:r>
          </a:p>
          <a:p>
            <a:pPr eaLnBrk="1" hangingPunct="1"/>
            <a:r>
              <a:rPr lang="en-US" b="1">
                <a:solidFill>
                  <a:srgbClr val="000000"/>
                </a:solidFill>
                <a:latin typeface="Times" charset="0"/>
                <a:ea typeface="ＭＳ Ｐゴシック" charset="0"/>
              </a:rPr>
              <a:t>////	Also, as the visuals move along, many of them will have that 7 with a dashed line through its stem up in the right hand corner of each frame….a handy, continuing reminder of the mental tools we are learning to use.</a:t>
            </a:r>
            <a:endParaRPr lang="en-US">
              <a:latin typeface="Times" charset="0"/>
              <a:ea typeface="ＭＳ Ｐゴシック" charset="0"/>
            </a:endParaRPr>
          </a:p>
        </p:txBody>
      </p:sp>
      <p:sp>
        <p:nvSpPr>
          <p:cNvPr id="92163" name="Rectangle 3"/>
          <p:cNvSpPr>
            <a:spLocks noChangeArrowheads="1" noTextEdit="1"/>
          </p:cNvSpPr>
          <p:nvPr>
            <p:ph type="sldImg"/>
          </p:nvPr>
        </p:nvSpPr>
        <p:spPr>
          <a:ln cap="flat"/>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let's think again about a filing cabinet.  This will be YOUR BIBLE FILE!  Here is a look ahead to where we are going in this study. </a:t>
            </a:r>
            <a:endParaRPr lang="en-US">
              <a:latin typeface="Times" charset="0"/>
              <a:ea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ph type="sldImg"/>
          </p:nvPr>
        </p:nvSpPr>
        <p:spPr>
          <a:solidFill>
            <a:srgbClr val="FFFFFF"/>
          </a:solidFill>
          <a:ln/>
        </p:spPr>
      </p:sp>
      <p:sp>
        <p:nvSpPr>
          <p:cNvPr id="22531" name="Rectangle 3"/>
          <p:cNvSpPr>
            <a:spLocks noChangeArrowheads="1"/>
          </p:cNvSpPr>
          <p:nvPr>
            <p:ph type="body" idx="1"/>
          </p:nvPr>
        </p:nvSpPr>
        <p:spPr>
          <a:solidFill>
            <a:srgbClr val="FFFFFF"/>
          </a:solidFill>
          <a:ln>
            <a:solidFill>
              <a:srgbClr val="000000"/>
            </a:solidFill>
          </a:ln>
        </p:spPr>
        <p:txBody>
          <a:bodyPr/>
          <a:lstStyle/>
          <a:p>
            <a:pPr eaLnBrk="1" hangingPunct="1"/>
            <a:r>
              <a:rPr lang="en-US">
                <a:latin typeface="Times" charset="0"/>
                <a:ea typeface="ＭＳ Ｐゴシック" charset="0"/>
              </a:rPr>
              <a:t>This presentation has been granted use of almost 150 pictures from the BiblePlaces.com website.  We thank Todd Bolen for his support!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let's think again about a filing cabinet.  This will be YOUR BIBLE FILE!  Here is a look ahead to where we are going in this study. </a:t>
            </a:r>
            <a:endParaRPr lang="en-US">
              <a:latin typeface="Times" charset="0"/>
              <a:ea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i="1" u="sng">
                <a:solidFill>
                  <a:srgbClr val="000000"/>
                </a:solidFill>
                <a:latin typeface="Times" charset="0"/>
                <a:ea typeface="ＭＳ Ｐゴシック" charset="0"/>
              </a:rPr>
              <a:t>As a starting point, begin thinking about 10 file folders in a filing cabinet. </a:t>
            </a:r>
          </a:p>
          <a:p>
            <a:pPr eaLnBrk="1" hangingPunct="1"/>
            <a:r>
              <a:rPr lang="en-US" b="1" i="1" u="sng">
                <a:solidFill>
                  <a:srgbClr val="000000"/>
                </a:solidFill>
                <a:latin typeface="Times" charset="0"/>
                <a:ea typeface="ＭＳ Ｐゴシック" charset="0"/>
              </a:rPr>
              <a:t>You are going to organize your own Bible File into a collection of these ten mental file folders.  </a:t>
            </a:r>
          </a:p>
          <a:p>
            <a:pPr eaLnBrk="1" hangingPunct="1"/>
            <a:r>
              <a:rPr lang="en-US" b="1" i="1" u="sng">
                <a:solidFill>
                  <a:srgbClr val="000000"/>
                </a:solidFill>
                <a:latin typeface="Times" charset="0"/>
                <a:ea typeface="ＭＳ Ｐゴシック" charset="0"/>
              </a:rPr>
              <a:t>Very soon you</a:t>
            </a:r>
            <a:r>
              <a:rPr lang="ja-JP" altLang="en-US" b="1" i="1" u="sng">
                <a:solidFill>
                  <a:srgbClr val="000000"/>
                </a:solidFill>
                <a:latin typeface="Times" charset="0"/>
                <a:ea typeface="ＭＳ Ｐゴシック" charset="0"/>
              </a:rPr>
              <a:t>’</a:t>
            </a:r>
            <a:r>
              <a:rPr lang="en-US" b="1" i="1" u="sng">
                <a:solidFill>
                  <a:srgbClr val="000000"/>
                </a:solidFill>
                <a:latin typeface="Times" charset="0"/>
                <a:ea typeface="ＭＳ Ｐゴシック" charset="0"/>
              </a:rPr>
              <a:t>ll be applying labels to each of those 10 file folders.  So…now to begin…and…</a:t>
            </a:r>
            <a:endParaRPr lang="en-US" b="1">
              <a:solidFill>
                <a:srgbClr val="000000"/>
              </a:solidFill>
              <a:latin typeface="Times" charset="0"/>
              <a:ea typeface="ＭＳ Ｐゴシック" charset="0"/>
            </a:endParaRPr>
          </a:p>
          <a:p>
            <a:pPr eaLnBrk="1" hangingPunct="1"/>
            <a:endParaRPr lang="en-US">
              <a:latin typeface="Times" charset="0"/>
              <a:ea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We begin right here...with the single number….	7.</a:t>
            </a:r>
          </a:p>
          <a:p>
            <a:pPr eaLnBrk="1" hangingPunct="1"/>
            <a:r>
              <a:rPr lang="en-US" b="1">
                <a:solidFill>
                  <a:srgbClr val="000000"/>
                </a:solidFill>
                <a:latin typeface="Times" charset="0"/>
                <a:ea typeface="ＭＳ Ｐゴシック" charset="0"/>
              </a:rPr>
              <a:t>That's our mental anchor point.  Simply the number 7 with that all-important dash through the stem.</a:t>
            </a:r>
          </a:p>
          <a:p>
            <a:pPr eaLnBrk="1" hangingPunct="1"/>
            <a:r>
              <a:rPr lang="en-US" b="1">
                <a:solidFill>
                  <a:srgbClr val="000000"/>
                </a:solidFill>
                <a:latin typeface="Times" charset="0"/>
                <a:ea typeface="ＭＳ Ｐゴシック" charset="0"/>
              </a:rPr>
              <a:t>////	Next step...surround that number with three alphabet letters. Set them firmly in place in your mind:  </a:t>
            </a:r>
          </a:p>
          <a:p>
            <a:pPr eaLnBrk="1" hangingPunct="1"/>
            <a:r>
              <a:rPr lang="en-US" b="1">
                <a:solidFill>
                  <a:srgbClr val="000000"/>
                </a:solidFill>
                <a:latin typeface="Times" charset="0"/>
                <a:ea typeface="ＭＳ Ｐゴシック" charset="0"/>
              </a:rPr>
              <a:t>					C  7  S  J       </a:t>
            </a:r>
          </a:p>
          <a:p>
            <a:pPr eaLnBrk="1" hangingPunct="1"/>
            <a:r>
              <a:rPr lang="en-US" b="1">
                <a:solidFill>
                  <a:srgbClr val="000000"/>
                </a:solidFill>
                <a:latin typeface="Times" charset="0"/>
                <a:ea typeface="ＭＳ Ｐゴシック" charset="0"/>
              </a:rPr>
              <a:t>Repeat the letter group aloud several times as you embed it in your mind... Because this is the very core of the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organization and time-line flow:</a:t>
            </a:r>
          </a:p>
          <a:p>
            <a:pPr eaLnBrk="1" hangingPunct="1"/>
            <a:r>
              <a:rPr lang="en-US" b="1">
                <a:solidFill>
                  <a:srgbClr val="000000"/>
                </a:solidFill>
                <a:latin typeface="Times" charset="0"/>
                <a:ea typeface="ＭＳ Ｐゴシック" charset="0"/>
              </a:rPr>
              <a:t>////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C  7  S  J....</a:t>
            </a:r>
          </a:p>
          <a:p>
            <a:pPr eaLnBrk="1" hangingPunct="1"/>
            <a:r>
              <a:rPr lang="en-US" b="1">
                <a:solidFill>
                  <a:srgbClr val="000000"/>
                </a:solidFill>
                <a:latin typeface="Times" charset="0"/>
                <a:ea typeface="ＭＳ Ｐゴシック" charset="0"/>
              </a:rPr>
              <a:t>////	C  7  S  J.... </a:t>
            </a:r>
          </a:p>
          <a:p>
            <a:pPr eaLnBrk="1" hangingPunct="1"/>
            <a:r>
              <a:rPr lang="en-US" b="1">
                <a:solidFill>
                  <a:srgbClr val="000000"/>
                </a:solidFill>
                <a:latin typeface="Times" charset="0"/>
                <a:ea typeface="ＭＳ Ｐゴシック" charset="0"/>
              </a:rPr>
              <a:t>////	C  7  S  J...etc.</a:t>
            </a:r>
            <a:r>
              <a:rPr lang="ja-JP" altLang="en-US" b="1">
                <a:solidFill>
                  <a:srgbClr val="000000"/>
                </a:solidFill>
                <a:latin typeface="Times" charset="0"/>
                <a:ea typeface="ＭＳ Ｐゴシック" charset="0"/>
              </a:rPr>
              <a:t>”</a:t>
            </a:r>
            <a:endParaRPr lang="en-US" b="1">
              <a:solidFill>
                <a:srgbClr val="000000"/>
              </a:solidFill>
              <a:latin typeface="Times" charset="0"/>
              <a:ea typeface="ＭＳ Ｐゴシック" charset="0"/>
            </a:endParaRPr>
          </a:p>
          <a:p>
            <a:pPr eaLnBrk="1" hangingPunct="1"/>
            <a:endParaRPr lang="en-US">
              <a:latin typeface="Times" charset="0"/>
              <a:ea typeface="ＭＳ Ｐゴシック" charset="0"/>
            </a:endParaRPr>
          </a:p>
        </p:txBody>
      </p:sp>
      <p:sp>
        <p:nvSpPr>
          <p:cNvPr id="100355" name="Rectangle 3"/>
          <p:cNvSpPr>
            <a:spLocks noChangeArrowheads="1" noTextEdit="1"/>
          </p:cNvSpPr>
          <p:nvPr>
            <p:ph type="sldImg"/>
          </p:nvPr>
        </p:nvSpPr>
        <p:spPr>
          <a:ln cap="flat"/>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Now...about that European style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7</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a:t>
            </a:r>
          </a:p>
          <a:p>
            <a:pPr eaLnBrk="1" hangingPunct="1"/>
            <a:r>
              <a:rPr lang="en-US" b="1">
                <a:solidFill>
                  <a:srgbClr val="000000"/>
                </a:solidFill>
                <a:latin typeface="Times" charset="0"/>
                <a:ea typeface="ＭＳ Ｐゴシック" charset="0"/>
              </a:rPr>
              <a:t>////	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remember that it </a:t>
            </a:r>
            <a:r>
              <a:rPr lang="en-US" b="1" u="sng">
                <a:solidFill>
                  <a:srgbClr val="000000"/>
                </a:solidFill>
                <a:latin typeface="Times" charset="0"/>
                <a:ea typeface="ＭＳ Ｐゴシック" charset="0"/>
              </a:rPr>
              <a:t>has a dash</a:t>
            </a:r>
            <a:r>
              <a:rPr lang="en-US" b="1">
                <a:solidFill>
                  <a:srgbClr val="000000"/>
                </a:solidFill>
                <a:latin typeface="Times" charset="0"/>
                <a:ea typeface="ＭＳ Ｐゴシック" charset="0"/>
              </a:rPr>
              <a:t> through its stem...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important reminder — a mind clue. Keep it mentally handy. That small dash divides the length of the 7</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stem into two parts. So, ask yourself the question: "What two numbers does 7 easily split into?" </a:t>
            </a:r>
          </a:p>
          <a:p>
            <a:pPr eaLnBrk="1" hangingPunct="1"/>
            <a:r>
              <a:rPr lang="en-US" b="1">
                <a:solidFill>
                  <a:srgbClr val="000000"/>
                </a:solidFill>
                <a:latin typeface="Times" charset="0"/>
                <a:ea typeface="ＭＳ Ｐゴシック" charset="0"/>
              </a:rPr>
              <a:t>////	 One possible answer…and the right one…is: 4 and  3.</a:t>
            </a:r>
          </a:p>
          <a:p>
            <a:pPr eaLnBrk="1" hangingPunct="1"/>
            <a:endParaRPr lang="en-US">
              <a:latin typeface="Times" charset="0"/>
              <a:ea typeface="ＭＳ Ｐゴシック" charset="0"/>
            </a:endParaRPr>
          </a:p>
        </p:txBody>
      </p:sp>
      <p:sp>
        <p:nvSpPr>
          <p:cNvPr id="102403" name="Rectangle 3"/>
          <p:cNvSpPr>
            <a:spLocks noChangeArrowheads="1" noTextEdit="1"/>
          </p:cNvSpPr>
          <p:nvPr>
            <p:ph type="sldImg"/>
          </p:nvPr>
        </p:nvSpPr>
        <p:spPr>
          <a:ln cap="flat"/>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So, in the  C  7  S  J  formula, by changing the 7 to a 4  and a 3,  we have </a:t>
            </a:r>
          </a:p>
          <a:p>
            <a:pPr eaLnBrk="1" hangingPunct="1"/>
            <a:r>
              <a:rPr lang="en-US" b="1">
                <a:solidFill>
                  <a:srgbClr val="000000"/>
                </a:solidFill>
                <a:latin typeface="Times" charset="0"/>
                <a:ea typeface="ＭＳ Ｐゴシック" charset="0"/>
              </a:rPr>
              <a:t>			C  4  3  S  J.</a:t>
            </a:r>
          </a:p>
          <a:p>
            <a:pPr eaLnBrk="1" hangingPunct="1"/>
            <a:r>
              <a:rPr lang="en-US" b="1">
                <a:solidFill>
                  <a:srgbClr val="000000"/>
                </a:solidFill>
                <a:latin typeface="Times" charset="0"/>
                <a:ea typeface="ＭＳ Ｐゴシック" charset="0"/>
              </a:rPr>
              <a:t>As before, repeat that changed sequence aloud several times to help it hold tightly in your mind for easy recall. </a:t>
            </a:r>
          </a:p>
          <a:p>
            <a:pPr eaLnBrk="1" hangingPunct="1"/>
            <a:r>
              <a:rPr lang="en-US" b="1">
                <a:solidFill>
                  <a:srgbClr val="000000"/>
                </a:solidFill>
                <a:latin typeface="Times" charset="0"/>
                <a:ea typeface="ＭＳ Ｐゴシック" charset="0"/>
              </a:rPr>
              <a:t>////	C 4 3 S J.</a:t>
            </a:r>
            <a:endParaRPr lang="en-US">
              <a:latin typeface="Times" charset="0"/>
              <a:ea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based on C  4  3  S  J, we enlarge that idea into five key words or phrases. They will become the foundation of your mental Bible File. Here they are…say them aloud… </a:t>
            </a:r>
          </a:p>
          <a:p>
            <a:pPr eaLnBrk="1" hangingPunct="1"/>
            <a:r>
              <a:rPr lang="en-US" b="1">
                <a:solidFill>
                  <a:srgbClr val="000000"/>
                </a:solidFill>
                <a:latin typeface="Times" charset="0"/>
                <a:ea typeface="ＭＳ Ｐゴシック" charset="0"/>
              </a:rPr>
              <a:t>////	C =	CREATION  </a:t>
            </a:r>
          </a:p>
          <a:p>
            <a:pPr eaLnBrk="1" hangingPunct="1"/>
            <a:r>
              <a:rPr lang="en-US" b="1">
                <a:solidFill>
                  <a:srgbClr val="000000"/>
                </a:solidFill>
                <a:latin typeface="Times" charset="0"/>
                <a:ea typeface="ＭＳ Ｐゴシック" charset="0"/>
              </a:rPr>
              <a:t>////	4 =  	4  PEOPLE</a:t>
            </a:r>
          </a:p>
          <a:p>
            <a:pPr eaLnBrk="1" hangingPunct="1"/>
            <a:r>
              <a:rPr lang="en-US" b="1">
                <a:solidFill>
                  <a:srgbClr val="000000"/>
                </a:solidFill>
                <a:latin typeface="Times" charset="0"/>
                <a:ea typeface="ＭＳ Ｐゴシック" charset="0"/>
              </a:rPr>
              <a:t>////	3 =  	3  SOCIETIES</a:t>
            </a:r>
          </a:p>
          <a:p>
            <a:pPr eaLnBrk="1" hangingPunct="1"/>
            <a:r>
              <a:rPr lang="en-US" b="1">
                <a:solidFill>
                  <a:srgbClr val="000000"/>
                </a:solidFill>
                <a:latin typeface="Times" charset="0"/>
                <a:ea typeface="ＭＳ Ｐゴシック" charset="0"/>
              </a:rPr>
              <a:t>////	S =  	SILENCE</a:t>
            </a:r>
          </a:p>
          <a:p>
            <a:pPr eaLnBrk="1" hangingPunct="1"/>
            <a:r>
              <a:rPr lang="en-US" b="1">
                <a:solidFill>
                  <a:srgbClr val="000000"/>
                </a:solidFill>
                <a:latin typeface="Times" charset="0"/>
                <a:ea typeface="ＭＳ Ｐゴシック" charset="0"/>
              </a:rPr>
              <a:t>////	J = 	JESUS.</a:t>
            </a:r>
          </a:p>
          <a:p>
            <a:pPr eaLnBrk="1" hangingPunct="1"/>
            <a:r>
              <a:rPr lang="en-US" b="1">
                <a:solidFill>
                  <a:srgbClr val="000000"/>
                </a:solidFill>
                <a:latin typeface="Times" charset="0"/>
                <a:ea typeface="ＭＳ Ｐゴシック" charset="0"/>
              </a:rPr>
              <a:t>	And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basic design.</a:t>
            </a:r>
            <a:endParaRPr lang="en-US">
              <a:latin typeface="Times" charset="0"/>
              <a:ea typeface="ＭＳ Ｐゴシック" charset="0"/>
            </a:endParaRPr>
          </a:p>
        </p:txBody>
      </p:sp>
      <p:sp>
        <p:nvSpPr>
          <p:cNvPr id="106499" name="Rectangle 3"/>
          <p:cNvSpPr>
            <a:spLocks noChangeArrowheads="1" noTextEdit="1"/>
          </p:cNvSpPr>
          <p:nvPr>
            <p:ph type="sldImg"/>
          </p:nvPr>
        </p:nvSpPr>
        <p:spPr>
          <a:ln cap="flat"/>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based on C  4  3  S  J, we enlarge that idea into five key words or phrases. They will become the foundation of your mental Bible File. Here they are…say them aloud… </a:t>
            </a:r>
          </a:p>
          <a:p>
            <a:pPr eaLnBrk="1" hangingPunct="1"/>
            <a:r>
              <a:rPr lang="en-US" b="1">
                <a:solidFill>
                  <a:srgbClr val="000000"/>
                </a:solidFill>
                <a:latin typeface="Times" charset="0"/>
                <a:ea typeface="ＭＳ Ｐゴシック" charset="0"/>
              </a:rPr>
              <a:t>////	C =	CREATION  </a:t>
            </a:r>
          </a:p>
          <a:p>
            <a:pPr eaLnBrk="1" hangingPunct="1"/>
            <a:r>
              <a:rPr lang="en-US" b="1">
                <a:solidFill>
                  <a:srgbClr val="000000"/>
                </a:solidFill>
                <a:latin typeface="Times" charset="0"/>
                <a:ea typeface="ＭＳ Ｐゴシック" charset="0"/>
              </a:rPr>
              <a:t>////	4 =  	4  PEOPLE</a:t>
            </a:r>
          </a:p>
          <a:p>
            <a:pPr eaLnBrk="1" hangingPunct="1"/>
            <a:r>
              <a:rPr lang="en-US" b="1">
                <a:solidFill>
                  <a:srgbClr val="000000"/>
                </a:solidFill>
                <a:latin typeface="Times" charset="0"/>
                <a:ea typeface="ＭＳ Ｐゴシック" charset="0"/>
              </a:rPr>
              <a:t>////	3 =  	3  SOCIETIES</a:t>
            </a:r>
          </a:p>
          <a:p>
            <a:pPr eaLnBrk="1" hangingPunct="1"/>
            <a:r>
              <a:rPr lang="en-US" b="1">
                <a:solidFill>
                  <a:srgbClr val="000000"/>
                </a:solidFill>
                <a:latin typeface="Times" charset="0"/>
                <a:ea typeface="ＭＳ Ｐゴシック" charset="0"/>
              </a:rPr>
              <a:t>////	S =  	SILENCE</a:t>
            </a:r>
          </a:p>
          <a:p>
            <a:pPr eaLnBrk="1" hangingPunct="1"/>
            <a:r>
              <a:rPr lang="en-US" b="1">
                <a:solidFill>
                  <a:srgbClr val="000000"/>
                </a:solidFill>
                <a:latin typeface="Times" charset="0"/>
                <a:ea typeface="ＭＳ Ｐゴシック" charset="0"/>
              </a:rPr>
              <a:t>////	J = 	JESUS.</a:t>
            </a:r>
          </a:p>
          <a:p>
            <a:pPr eaLnBrk="1" hangingPunct="1"/>
            <a:r>
              <a:rPr lang="en-US" b="1">
                <a:solidFill>
                  <a:srgbClr val="000000"/>
                </a:solidFill>
                <a:latin typeface="Times" charset="0"/>
                <a:ea typeface="ＭＳ Ｐゴシック" charset="0"/>
              </a:rPr>
              <a:t>	And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basic design.</a:t>
            </a:r>
            <a:endParaRPr lang="en-US">
              <a:latin typeface="Times" charset="0"/>
              <a:ea typeface="ＭＳ Ｐゴシック" charset="0"/>
            </a:endParaRPr>
          </a:p>
        </p:txBody>
      </p:sp>
      <p:sp>
        <p:nvSpPr>
          <p:cNvPr id="108547" name="Rectangle 3"/>
          <p:cNvSpPr>
            <a:spLocks noChangeArrowheads="1" noTextEdit="1"/>
          </p:cNvSpPr>
          <p:nvPr>
            <p:ph type="sldImg"/>
          </p:nvPr>
        </p:nvSpPr>
        <p:spPr>
          <a:ln cap="flat"/>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based on C  4  3  S  J, we enlarge that idea into five key words or phrases. They will become the foundation of your mental Bible File. Here they are…say them aloud… </a:t>
            </a:r>
          </a:p>
          <a:p>
            <a:pPr eaLnBrk="1" hangingPunct="1"/>
            <a:r>
              <a:rPr lang="en-US" b="1">
                <a:solidFill>
                  <a:srgbClr val="000000"/>
                </a:solidFill>
                <a:latin typeface="Times" charset="0"/>
                <a:ea typeface="ＭＳ Ｐゴシック" charset="0"/>
              </a:rPr>
              <a:t>////	C =	CREATION  </a:t>
            </a:r>
          </a:p>
          <a:p>
            <a:pPr eaLnBrk="1" hangingPunct="1"/>
            <a:r>
              <a:rPr lang="en-US" b="1">
                <a:solidFill>
                  <a:srgbClr val="000000"/>
                </a:solidFill>
                <a:latin typeface="Times" charset="0"/>
                <a:ea typeface="ＭＳ Ｐゴシック" charset="0"/>
              </a:rPr>
              <a:t>////	4 =  	4  PEOPLE</a:t>
            </a:r>
          </a:p>
          <a:p>
            <a:pPr eaLnBrk="1" hangingPunct="1"/>
            <a:r>
              <a:rPr lang="en-US" b="1">
                <a:solidFill>
                  <a:srgbClr val="000000"/>
                </a:solidFill>
                <a:latin typeface="Times" charset="0"/>
                <a:ea typeface="ＭＳ Ｐゴシック" charset="0"/>
              </a:rPr>
              <a:t>////	3 =  	3  SOCIETIES</a:t>
            </a:r>
          </a:p>
          <a:p>
            <a:pPr eaLnBrk="1" hangingPunct="1"/>
            <a:r>
              <a:rPr lang="en-US" b="1">
                <a:solidFill>
                  <a:srgbClr val="000000"/>
                </a:solidFill>
                <a:latin typeface="Times" charset="0"/>
                <a:ea typeface="ＭＳ Ｐゴシック" charset="0"/>
              </a:rPr>
              <a:t>////	S =  	SILENCE</a:t>
            </a:r>
          </a:p>
          <a:p>
            <a:pPr eaLnBrk="1" hangingPunct="1"/>
            <a:r>
              <a:rPr lang="en-US" b="1">
                <a:solidFill>
                  <a:srgbClr val="000000"/>
                </a:solidFill>
                <a:latin typeface="Times" charset="0"/>
                <a:ea typeface="ＭＳ Ｐゴシック" charset="0"/>
              </a:rPr>
              <a:t>////	J = 	JESUS.</a:t>
            </a:r>
          </a:p>
          <a:p>
            <a:pPr eaLnBrk="1" hangingPunct="1"/>
            <a:r>
              <a:rPr lang="en-US" b="1">
                <a:solidFill>
                  <a:srgbClr val="000000"/>
                </a:solidFill>
                <a:latin typeface="Times" charset="0"/>
                <a:ea typeface="ＭＳ Ｐゴシック" charset="0"/>
              </a:rPr>
              <a:t>	And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basic design.</a:t>
            </a:r>
            <a:endParaRPr lang="en-US">
              <a:latin typeface="Times" charset="0"/>
              <a:ea typeface="ＭＳ Ｐゴシック" charset="0"/>
            </a:endParaRPr>
          </a:p>
        </p:txBody>
      </p:sp>
      <p:sp>
        <p:nvSpPr>
          <p:cNvPr id="110595" name="Rectangle 3"/>
          <p:cNvSpPr>
            <a:spLocks noChangeArrowheads="1" noTextEdit="1"/>
          </p:cNvSpPr>
          <p:nvPr>
            <p:ph type="sldImg"/>
          </p:nvPr>
        </p:nvSpPr>
        <p:spPr>
          <a:ln cap="flat"/>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Let's break apart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4 PEOPLE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into 4 specific people, in this order:</a:t>
            </a:r>
          </a:p>
          <a:p>
            <a:pPr eaLnBrk="1" hangingPunct="1"/>
            <a:r>
              <a:rPr lang="en-US" b="1">
                <a:solidFill>
                  <a:srgbClr val="000000"/>
                </a:solidFill>
                <a:latin typeface="Times" charset="0"/>
                <a:ea typeface="ＭＳ Ｐゴシック" charset="0"/>
              </a:rPr>
              <a:t>////	ABRAHAM</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It's helpful to remember the word order by repeating several times the first-letter order of the words:</a:t>
            </a:r>
          </a:p>
          <a:p>
            <a:pPr eaLnBrk="1" hangingPunct="1"/>
            <a:r>
              <a:rPr lang="en-US" b="1">
                <a:solidFill>
                  <a:srgbClr val="000000"/>
                </a:solidFill>
                <a:latin typeface="Times" charset="0"/>
                <a:ea typeface="ＭＳ Ｐゴシック" charset="0"/>
              </a:rPr>
              <a:t>//// 	"A-J-M-J ... A-J-M-J ... etc."</a:t>
            </a:r>
          </a:p>
          <a:p>
            <a:pPr eaLnBrk="1" hangingPunct="1"/>
            <a:endParaRPr lang="en-US">
              <a:latin typeface="Times" charset="0"/>
              <a:ea typeface="ＭＳ Ｐゴシック" charset="0"/>
            </a:endParaRPr>
          </a:p>
        </p:txBody>
      </p:sp>
      <p:sp>
        <p:nvSpPr>
          <p:cNvPr id="112643" name="Rectangle 3"/>
          <p:cNvSpPr>
            <a:spLocks noChangeArrowheads="1" noTextEdit="1"/>
          </p:cNvSpPr>
          <p:nvPr>
            <p:ph type="sldImg"/>
          </p:nvPr>
        </p:nvSpPr>
        <p:spPr>
          <a:ln cap="flat"/>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How can you remember the order of those letters and the names:</a:t>
            </a:r>
          </a:p>
          <a:p>
            <a:pPr eaLnBrk="1" hangingPunct="1"/>
            <a:r>
              <a:rPr lang="en-US" b="1">
                <a:solidFill>
                  <a:srgbClr val="000000"/>
                </a:solidFill>
                <a:latin typeface="Times" charset="0"/>
                <a:ea typeface="ＭＳ Ｐゴシック" charset="0"/>
              </a:rPr>
              <a:t>This simple sentence..."A JUDGE MUST JUDGE."  The first letters of each word: AJMJ and then you have it.</a:t>
            </a:r>
            <a:endParaRPr lang="en-US">
              <a:latin typeface="Times" charset="0"/>
              <a:ea typeface="ＭＳ Ｐゴシック" charset="0"/>
            </a:endParaRPr>
          </a:p>
        </p:txBody>
      </p:sp>
      <p:sp>
        <p:nvSpPr>
          <p:cNvPr id="114691" name="Rectangle 3"/>
          <p:cNvSpPr>
            <a:spLocks noChangeArrowheads="1" noTextEdit="1"/>
          </p:cNvSpPr>
          <p:nvPr>
            <p:ph type="sldImg"/>
          </p:nvPr>
        </p:nvSpPr>
        <p:spPr>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noTextEdit="1"/>
          </p:cNvSpPr>
          <p:nvPr>
            <p:ph type="sldImg"/>
          </p:nvPr>
        </p:nvSpPr>
        <p:spPr>
          <a:ln/>
        </p:spPr>
      </p:sp>
      <p:sp>
        <p:nvSpPr>
          <p:cNvPr id="2457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rPr>
              <a:t>Our goal during this seminar is to mentally manage the Bible.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Just remember to repeat the four names aloud to yourself several times until you feel the rhythm of the words: </a:t>
            </a:r>
          </a:p>
          <a:p>
            <a:pPr eaLnBrk="1" hangingPunct="1"/>
            <a:r>
              <a:rPr lang="en-US" b="1">
                <a:solidFill>
                  <a:srgbClr val="000000"/>
                </a:solidFill>
                <a:latin typeface="Times" charset="0"/>
                <a:ea typeface="ＭＳ Ｐゴシック" charset="0"/>
              </a:rPr>
              <a:t>////	"ABRAHAM, </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 and </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And here again is that mental tool…</a:t>
            </a:r>
          </a:p>
          <a:p>
            <a:pPr eaLnBrk="1" hangingPunct="1"/>
            <a:r>
              <a:rPr lang="en-US" b="1">
                <a:solidFill>
                  <a:srgbClr val="000000"/>
                </a:solidFill>
                <a:latin typeface="Times" charset="0"/>
                <a:ea typeface="ＭＳ Ｐゴシック" charset="0"/>
              </a:rPr>
              <a:t>////	A</a:t>
            </a:r>
          </a:p>
          <a:p>
            <a:pPr eaLnBrk="1" hangingPunct="1"/>
            <a:r>
              <a:rPr lang="en-US" b="1">
                <a:solidFill>
                  <a:srgbClr val="000000"/>
                </a:solidFill>
                <a:latin typeface="Times" charset="0"/>
                <a:ea typeface="ＭＳ Ｐゴシック" charset="0"/>
              </a:rPr>
              <a:t>////	JUDGE</a:t>
            </a:r>
          </a:p>
          <a:p>
            <a:pPr eaLnBrk="1" hangingPunct="1"/>
            <a:r>
              <a:rPr lang="en-US" b="1">
                <a:solidFill>
                  <a:srgbClr val="000000"/>
                </a:solidFill>
                <a:latin typeface="Times" charset="0"/>
                <a:ea typeface="ＭＳ Ｐゴシック" charset="0"/>
              </a:rPr>
              <a:t>////	MUST</a:t>
            </a:r>
          </a:p>
          <a:p>
            <a:pPr eaLnBrk="1" hangingPunct="1"/>
            <a:r>
              <a:rPr lang="en-US" b="1">
                <a:solidFill>
                  <a:srgbClr val="000000"/>
                </a:solidFill>
                <a:latin typeface="Times" charset="0"/>
                <a:ea typeface="ＭＳ Ｐゴシック" charset="0"/>
              </a:rPr>
              <a:t>////	JUDGE.</a:t>
            </a:r>
          </a:p>
          <a:p>
            <a:pPr eaLnBrk="1" hangingPunct="1"/>
            <a:endParaRPr lang="en-US">
              <a:latin typeface="Times" charset="0"/>
              <a:ea typeface="ＭＳ Ｐゴシック" charset="0"/>
            </a:endParaRPr>
          </a:p>
        </p:txBody>
      </p:sp>
      <p:sp>
        <p:nvSpPr>
          <p:cNvPr id="116739" name="Rectangle 3"/>
          <p:cNvSpPr>
            <a:spLocks noChangeArrowheads="1" noTextEdit="1"/>
          </p:cNvSpPr>
          <p:nvPr>
            <p:ph type="sldImg"/>
          </p:nvPr>
        </p:nvSpPr>
        <p:spPr>
          <a:ln cap="flat"/>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ln/>
        </p:spPr>
      </p:sp>
      <p:sp>
        <p:nvSpPr>
          <p:cNvPr id="1187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So, from the top of the list we now can say:</a:t>
            </a:r>
          </a:p>
          <a:p>
            <a:pPr eaLnBrk="1" hangingPunct="1"/>
            <a:r>
              <a:rPr lang="en-US" b="1">
                <a:solidFill>
                  <a:srgbClr val="000000"/>
                </a:solidFill>
                <a:latin typeface="Times" charset="0"/>
                <a:ea typeface="ＭＳ Ｐゴシック" charset="0"/>
              </a:rPr>
              <a:t>////	CREATION</a:t>
            </a:r>
          </a:p>
          <a:p>
            <a:pPr eaLnBrk="1" hangingPunct="1"/>
            <a:r>
              <a:rPr lang="en-US" b="1">
                <a:solidFill>
                  <a:srgbClr val="000000"/>
                </a:solidFill>
                <a:latin typeface="Times" charset="0"/>
                <a:ea typeface="ＭＳ Ｐゴシック" charset="0"/>
              </a:rPr>
              <a:t>////	ABRAHAM</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JOSHUA 						</a:t>
            </a:r>
          </a:p>
          <a:p>
            <a:pPr eaLnBrk="1" hangingPunct="1"/>
            <a:r>
              <a:rPr lang="en-US" b="1">
                <a:solidFill>
                  <a:srgbClr val="000000"/>
                </a:solidFill>
                <a:latin typeface="Times" charset="0"/>
                <a:ea typeface="ＭＳ Ｐゴシック" charset="0"/>
              </a:rPr>
              <a:t>This step completes the main FOUR PEOPLE of your new Bible File. Of course, there are dozens of other Biblical characters,  but these are the only ones we are using to build the Bible File right now. Repeat the four names aloud several times until they are firmly set mentally.</a:t>
            </a:r>
          </a:p>
          <a:p>
            <a:pPr eaLnBrk="1" hangingPunct="1"/>
            <a:endParaRPr lang="en-US">
              <a:latin typeface="Times" charset="0"/>
              <a:ea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based on C  4  3  S  J, we enlarge that idea into five key words or phrases. They will become the foundation of your mental Bible File. Here they are…say them aloud… </a:t>
            </a:r>
          </a:p>
          <a:p>
            <a:pPr eaLnBrk="1" hangingPunct="1"/>
            <a:r>
              <a:rPr lang="en-US" b="1">
                <a:solidFill>
                  <a:srgbClr val="000000"/>
                </a:solidFill>
                <a:latin typeface="Times" charset="0"/>
                <a:ea typeface="ＭＳ Ｐゴシック" charset="0"/>
              </a:rPr>
              <a:t>////	C =	CREATION  </a:t>
            </a:r>
          </a:p>
          <a:p>
            <a:pPr eaLnBrk="1" hangingPunct="1"/>
            <a:r>
              <a:rPr lang="en-US" b="1">
                <a:solidFill>
                  <a:srgbClr val="000000"/>
                </a:solidFill>
                <a:latin typeface="Times" charset="0"/>
                <a:ea typeface="ＭＳ Ｐゴシック" charset="0"/>
              </a:rPr>
              <a:t>////	4 =  	4  PEOPLE</a:t>
            </a:r>
          </a:p>
          <a:p>
            <a:pPr eaLnBrk="1" hangingPunct="1"/>
            <a:r>
              <a:rPr lang="en-US" b="1">
                <a:solidFill>
                  <a:srgbClr val="000000"/>
                </a:solidFill>
                <a:latin typeface="Times" charset="0"/>
                <a:ea typeface="ＭＳ Ｐゴシック" charset="0"/>
              </a:rPr>
              <a:t>////	3 =  	3  SOCIETIES</a:t>
            </a:r>
          </a:p>
          <a:p>
            <a:pPr eaLnBrk="1" hangingPunct="1"/>
            <a:r>
              <a:rPr lang="en-US" b="1">
                <a:solidFill>
                  <a:srgbClr val="000000"/>
                </a:solidFill>
                <a:latin typeface="Times" charset="0"/>
                <a:ea typeface="ＭＳ Ｐゴシック" charset="0"/>
              </a:rPr>
              <a:t>////	S =  	SILENCE</a:t>
            </a:r>
          </a:p>
          <a:p>
            <a:pPr eaLnBrk="1" hangingPunct="1"/>
            <a:r>
              <a:rPr lang="en-US" b="1">
                <a:solidFill>
                  <a:srgbClr val="000000"/>
                </a:solidFill>
                <a:latin typeface="Times" charset="0"/>
                <a:ea typeface="ＭＳ Ｐゴシック" charset="0"/>
              </a:rPr>
              <a:t>////	J = 	JESUS.</a:t>
            </a:r>
          </a:p>
          <a:p>
            <a:pPr eaLnBrk="1" hangingPunct="1"/>
            <a:r>
              <a:rPr lang="en-US" b="1">
                <a:solidFill>
                  <a:srgbClr val="000000"/>
                </a:solidFill>
                <a:latin typeface="Times" charset="0"/>
                <a:ea typeface="ＭＳ Ｐゴシック" charset="0"/>
              </a:rPr>
              <a:t>	And 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an organizational plan for the entire Bible! Those five words and phrases create an abbreviated outline map of the entire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basic design.</a:t>
            </a:r>
            <a:endParaRPr lang="en-US">
              <a:latin typeface="Times" charset="0"/>
              <a:ea typeface="ＭＳ Ｐゴシック" charset="0"/>
            </a:endParaRPr>
          </a:p>
        </p:txBody>
      </p:sp>
      <p:sp>
        <p:nvSpPr>
          <p:cNvPr id="120835" name="Rectangle 3"/>
          <p:cNvSpPr>
            <a:spLocks noChangeArrowheads="1" noTextEdit="1"/>
          </p:cNvSpPr>
          <p:nvPr>
            <p:ph type="sldImg"/>
          </p:nvPr>
        </p:nvSpPr>
        <p:spPr>
          <a:ln cap="flat"/>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Another memory tool now…what do you call </a:t>
            </a:r>
          </a:p>
          <a:p>
            <a:pPr eaLnBrk="1" hangingPunct="1"/>
            <a:r>
              <a:rPr lang="en-US" b="1">
                <a:solidFill>
                  <a:srgbClr val="000000"/>
                </a:solidFill>
                <a:latin typeface="Times" charset="0"/>
                <a:ea typeface="ＭＳ Ｐゴシック" charset="0"/>
              </a:rPr>
              <a:t>////	that red section of the perimeter of a circle?  </a:t>
            </a:r>
          </a:p>
          <a:p>
            <a:pPr eaLnBrk="1" hangingPunct="1"/>
            <a:r>
              <a:rPr lang="en-US" b="1">
                <a:solidFill>
                  <a:srgbClr val="000000"/>
                </a:solidFill>
                <a:latin typeface="Times" charset="0"/>
                <a:ea typeface="ＭＳ Ｐゴシック" charset="0"/>
              </a:rPr>
              <a:t>////	It's called an </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arc,</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spelled A-R-C. Those letters, then, remind you of the first letters of 3 KINDS OF SOCIETIES.</a:t>
            </a:r>
          </a:p>
          <a:p>
            <a:pPr eaLnBrk="1" hangingPunct="1"/>
            <a:endParaRPr lang="en-US">
              <a:latin typeface="Times" charset="0"/>
              <a:ea typeface="ＭＳ Ｐゴシック" charset="0"/>
            </a:endParaRPr>
          </a:p>
        </p:txBody>
      </p:sp>
      <p:sp>
        <p:nvSpPr>
          <p:cNvPr id="122883" name="Rectangle 3"/>
          <p:cNvSpPr>
            <a:spLocks noChangeArrowheads="1" noTextEdit="1"/>
          </p:cNvSpPr>
          <p:nvPr>
            <p:ph type="sldImg"/>
          </p:nvPr>
        </p:nvSpPr>
        <p:spPr>
          <a:ln cap="flat"/>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The three societies are…</a:t>
            </a:r>
          </a:p>
          <a:p>
            <a:pPr eaLnBrk="1" hangingPunct="1"/>
            <a:r>
              <a:rPr lang="en-US" b="1">
                <a:solidFill>
                  <a:srgbClr val="000000"/>
                </a:solidFill>
                <a:latin typeface="Times" charset="0"/>
                <a:ea typeface="ＭＳ Ｐゴシック" charset="0"/>
              </a:rPr>
              <a:t>////	ANARCHY</a:t>
            </a:r>
          </a:p>
          <a:p>
            <a:pPr eaLnBrk="1" hangingPunct="1"/>
            <a:r>
              <a:rPr lang="en-US" b="1">
                <a:solidFill>
                  <a:srgbClr val="000000"/>
                </a:solidFill>
                <a:latin typeface="Times" charset="0"/>
                <a:ea typeface="ＭＳ Ｐゴシック" charset="0"/>
              </a:rPr>
              <a:t>////	ROYALTY</a:t>
            </a:r>
          </a:p>
          <a:p>
            <a:pPr eaLnBrk="1" hangingPunct="1"/>
            <a:r>
              <a:rPr lang="en-US" b="1">
                <a:solidFill>
                  <a:srgbClr val="000000"/>
                </a:solidFill>
                <a:latin typeface="Times" charset="0"/>
                <a:ea typeface="ＭＳ Ｐゴシック" charset="0"/>
              </a:rPr>
              <a:t>////	CAPTIVITY.    	</a:t>
            </a:r>
          </a:p>
          <a:p>
            <a:pPr eaLnBrk="1" hangingPunct="1"/>
            <a:r>
              <a:rPr lang="en-US" b="1">
                <a:solidFill>
                  <a:srgbClr val="000000"/>
                </a:solidFill>
                <a:latin typeface="Times" charset="0"/>
                <a:ea typeface="ＭＳ Ｐゴシック" charset="0"/>
              </a:rPr>
              <a:t>As before, please repeat that word order several times.</a:t>
            </a:r>
          </a:p>
          <a:p>
            <a:pPr eaLnBrk="1" hangingPunct="1"/>
            <a:r>
              <a:rPr lang="en-US" b="1">
                <a:solidFill>
                  <a:srgbClr val="000000"/>
                </a:solidFill>
                <a:latin typeface="Times" charset="0"/>
                <a:ea typeface="ＭＳ Ｐゴシック" charset="0"/>
              </a:rPr>
              <a:t>	ANARCHY, ROYALTY, CAPTIVITY...</a:t>
            </a:r>
          </a:p>
          <a:p>
            <a:pPr eaLnBrk="1" hangingPunct="1"/>
            <a:r>
              <a:rPr lang="en-US" b="1">
                <a:solidFill>
                  <a:srgbClr val="000000"/>
                </a:solidFill>
                <a:latin typeface="Times" charset="0"/>
                <a:ea typeface="ＭＳ Ｐゴシック" charset="0"/>
              </a:rPr>
              <a:t>	ANARCHY, ROYALTY, CAPTIVITY.</a:t>
            </a:r>
          </a:p>
          <a:p>
            <a:pPr eaLnBrk="1" hangingPunct="1"/>
            <a:r>
              <a:rPr lang="en-US" b="1">
                <a:solidFill>
                  <a:srgbClr val="000000"/>
                </a:solidFill>
                <a:latin typeface="Times" charset="0"/>
                <a:ea typeface="ＭＳ Ｐゴシック" charset="0"/>
              </a:rPr>
              <a:t>And the mental tool here:</a:t>
            </a:r>
          </a:p>
          <a:p>
            <a:pPr eaLnBrk="1" hangingPunct="1"/>
            <a:r>
              <a:rPr lang="en-US" b="1">
                <a:solidFill>
                  <a:srgbClr val="000000"/>
                </a:solidFill>
                <a:latin typeface="Times" charset="0"/>
                <a:ea typeface="ＭＳ Ｐゴシック" charset="0"/>
              </a:rPr>
              <a:t>////	A</a:t>
            </a:r>
          </a:p>
          <a:p>
            <a:pPr eaLnBrk="1" hangingPunct="1"/>
            <a:r>
              <a:rPr lang="en-US" b="1">
                <a:solidFill>
                  <a:srgbClr val="000000"/>
                </a:solidFill>
                <a:latin typeface="Times" charset="0"/>
                <a:ea typeface="ＭＳ Ｐゴシック" charset="0"/>
              </a:rPr>
              <a:t>////	R</a:t>
            </a:r>
          </a:p>
          <a:p>
            <a:pPr eaLnBrk="1" hangingPunct="1"/>
            <a:r>
              <a:rPr lang="en-US" b="1">
                <a:solidFill>
                  <a:srgbClr val="000000"/>
                </a:solidFill>
                <a:latin typeface="Times" charset="0"/>
                <a:ea typeface="ＭＳ Ｐゴシック" charset="0"/>
              </a:rPr>
              <a:t>////	C.</a:t>
            </a:r>
          </a:p>
          <a:p>
            <a:pPr eaLnBrk="1" hangingPunct="1"/>
            <a:endParaRPr lang="en-US">
              <a:latin typeface="Times" charset="0"/>
              <a:ea typeface="ＭＳ Ｐゴシック" charset="0"/>
            </a:endParaRPr>
          </a:p>
        </p:txBody>
      </p:sp>
      <p:sp>
        <p:nvSpPr>
          <p:cNvPr id="124931" name="Rectangle 3"/>
          <p:cNvSpPr>
            <a:spLocks noChangeArrowheads="1" noTextEdit="1"/>
          </p:cNvSpPr>
          <p:nvPr>
            <p:ph type="sldImg"/>
          </p:nvPr>
        </p:nvSpPr>
        <p:spPr>
          <a:ln cap="fla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we add the 3 SOCIETIES group to the others, and we have:</a:t>
            </a:r>
          </a:p>
          <a:p>
            <a:pPr eaLnBrk="1" hangingPunct="1"/>
            <a:r>
              <a:rPr lang="en-US" b="1">
                <a:solidFill>
                  <a:srgbClr val="000000"/>
                </a:solidFill>
                <a:latin typeface="Times" charset="0"/>
                <a:ea typeface="ＭＳ Ｐゴシック" charset="0"/>
              </a:rPr>
              <a:t>	CREATION</a:t>
            </a:r>
          </a:p>
          <a:p>
            <a:pPr eaLnBrk="1" hangingPunct="1"/>
            <a:r>
              <a:rPr lang="en-US" b="1">
                <a:solidFill>
                  <a:srgbClr val="000000"/>
                </a:solidFill>
                <a:latin typeface="Times" charset="0"/>
                <a:ea typeface="ＭＳ Ｐゴシック" charset="0"/>
              </a:rPr>
              <a:t>	ABRAHAM </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	ANARCHY</a:t>
            </a:r>
          </a:p>
          <a:p>
            <a:pPr eaLnBrk="1" hangingPunct="1"/>
            <a:r>
              <a:rPr lang="en-US" b="1">
                <a:solidFill>
                  <a:srgbClr val="000000"/>
                </a:solidFill>
                <a:latin typeface="Times" charset="0"/>
                <a:ea typeface="ＭＳ Ｐゴシック" charset="0"/>
              </a:rPr>
              <a:t>	ROYALTY</a:t>
            </a:r>
          </a:p>
          <a:p>
            <a:pPr eaLnBrk="1" hangingPunct="1"/>
            <a:r>
              <a:rPr lang="en-US" b="1">
                <a:solidFill>
                  <a:srgbClr val="000000"/>
                </a:solidFill>
                <a:latin typeface="Times" charset="0"/>
                <a:ea typeface="ＭＳ Ｐゴシック" charset="0"/>
              </a:rPr>
              <a:t>	CAPTIVITY</a:t>
            </a:r>
          </a:p>
          <a:p>
            <a:pPr eaLnBrk="1" hangingPunct="1"/>
            <a:endParaRPr lang="en-US">
              <a:latin typeface="Times" charset="0"/>
              <a:ea typeface="ＭＳ Ｐゴシック" charset="0"/>
            </a:endParaRPr>
          </a:p>
        </p:txBody>
      </p:sp>
      <p:sp>
        <p:nvSpPr>
          <p:cNvPr id="126979" name="Rectangle 3"/>
          <p:cNvSpPr>
            <a:spLocks noChangeArrowheads="1" noTextEdit="1"/>
          </p:cNvSpPr>
          <p:nvPr>
            <p:ph type="sldImg"/>
          </p:nvPr>
        </p:nvSpPr>
        <p:spPr>
          <a:ln cap="flat"/>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To review the entire sequence so far…</a:t>
            </a:r>
          </a:p>
          <a:p>
            <a:pPr eaLnBrk="1" hangingPunct="1"/>
            <a:r>
              <a:rPr lang="en-US" b="1">
                <a:solidFill>
                  <a:srgbClr val="000000"/>
                </a:solidFill>
                <a:latin typeface="Times" charset="0"/>
                <a:ea typeface="ＭＳ Ｐゴシック" charset="0"/>
              </a:rPr>
              <a:t>Beginning with the single number </a:t>
            </a:r>
          </a:p>
          <a:p>
            <a:pPr eaLnBrk="1" hangingPunct="1"/>
            <a:r>
              <a:rPr lang="en-US" b="1">
                <a:solidFill>
                  <a:srgbClr val="000000"/>
                </a:solidFill>
                <a:latin typeface="Times" charset="0"/>
                <a:ea typeface="ＭＳ Ｐゴシック" charset="0"/>
              </a:rPr>
              <a:t>////	7....</a:t>
            </a:r>
          </a:p>
          <a:p>
            <a:pPr eaLnBrk="1" hangingPunct="1"/>
            <a:r>
              <a:rPr lang="en-US" b="1">
                <a:solidFill>
                  <a:srgbClr val="000000"/>
                </a:solidFill>
                <a:latin typeface="Times" charset="0"/>
                <a:ea typeface="ＭＳ Ｐゴシック" charset="0"/>
              </a:rPr>
              <a:t>leading to… </a:t>
            </a:r>
          </a:p>
          <a:p>
            <a:pPr eaLnBrk="1" hangingPunct="1"/>
            <a:r>
              <a:rPr lang="en-US" b="1">
                <a:solidFill>
                  <a:srgbClr val="000000"/>
                </a:solidFill>
                <a:latin typeface="Times" charset="0"/>
                <a:ea typeface="ＭＳ Ｐゴシック" charset="0"/>
              </a:rPr>
              <a:t>//// 	C  7  S  J...</a:t>
            </a:r>
          </a:p>
          <a:p>
            <a:pPr eaLnBrk="1" hangingPunct="1"/>
            <a:r>
              <a:rPr lang="en-US" b="1">
                <a:solidFill>
                  <a:srgbClr val="000000"/>
                </a:solidFill>
                <a:latin typeface="Times" charset="0"/>
                <a:ea typeface="ＭＳ Ｐゴシック" charset="0"/>
              </a:rPr>
              <a:t>which becomes...</a:t>
            </a:r>
          </a:p>
          <a:p>
            <a:pPr eaLnBrk="1" hangingPunct="1"/>
            <a:r>
              <a:rPr lang="en-US" b="1">
                <a:solidFill>
                  <a:srgbClr val="000000"/>
                </a:solidFill>
                <a:latin typeface="Times" charset="0"/>
                <a:ea typeface="ＭＳ Ｐゴシック" charset="0"/>
              </a:rPr>
              <a:t>////	C  4  3  S  J.</a:t>
            </a:r>
          </a:p>
          <a:p>
            <a:pPr eaLnBrk="1" hangingPunct="1"/>
            <a:r>
              <a:rPr lang="en-US" b="1">
                <a:solidFill>
                  <a:srgbClr val="000000"/>
                </a:solidFill>
                <a:latin typeface="Times" charset="0"/>
                <a:ea typeface="ＭＳ Ｐゴシック" charset="0"/>
              </a:rPr>
              <a:t>	These numbers and letters are then used to develop a mental list of TEN WORDS that will form a dependable mental outline of the entirety of Scripture.</a:t>
            </a:r>
          </a:p>
          <a:p>
            <a:pPr eaLnBrk="1" hangingPunct="1"/>
            <a:endParaRPr lang="en-US">
              <a:latin typeface="Times" charset="0"/>
              <a:ea typeface="ＭＳ Ｐゴシック" charset="0"/>
            </a:endParaRPr>
          </a:p>
        </p:txBody>
      </p:sp>
      <p:sp>
        <p:nvSpPr>
          <p:cNvPr id="129027" name="Rectangle 3"/>
          <p:cNvSpPr>
            <a:spLocks noChangeArrowheads="1" noTextEdit="1"/>
          </p:cNvSpPr>
          <p:nvPr>
            <p:ph type="sldImg"/>
          </p:nvPr>
        </p:nvSpPr>
        <p:spPr>
          <a:ln cap="flat"/>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C 4 3 S J is then expanded into:</a:t>
            </a:r>
          </a:p>
          <a:p>
            <a:pPr eaLnBrk="1" hangingPunct="1"/>
            <a:r>
              <a:rPr lang="en-US" b="1">
                <a:solidFill>
                  <a:srgbClr val="000000"/>
                </a:solidFill>
                <a:latin typeface="Times" charset="0"/>
                <a:ea typeface="ＭＳ Ｐゴシック" charset="0"/>
              </a:rPr>
              <a:t>	CREATION</a:t>
            </a:r>
          </a:p>
          <a:p>
            <a:pPr eaLnBrk="1" hangingPunct="1"/>
            <a:r>
              <a:rPr lang="en-US" b="1">
                <a:solidFill>
                  <a:srgbClr val="000000"/>
                </a:solidFill>
                <a:latin typeface="Times" charset="0"/>
                <a:ea typeface="ＭＳ Ｐゴシック" charset="0"/>
              </a:rPr>
              <a:t>	4  PEOPLE</a:t>
            </a:r>
          </a:p>
          <a:p>
            <a:pPr eaLnBrk="1" hangingPunct="1"/>
            <a:r>
              <a:rPr lang="en-US" b="1">
                <a:solidFill>
                  <a:srgbClr val="000000"/>
                </a:solidFill>
                <a:latin typeface="Times" charset="0"/>
                <a:ea typeface="ＭＳ Ｐゴシック" charset="0"/>
              </a:rPr>
              <a:t>	3  SOCIETIES</a:t>
            </a:r>
          </a:p>
          <a:p>
            <a:pPr eaLnBrk="1" hangingPunct="1"/>
            <a:r>
              <a:rPr lang="en-US" b="1">
                <a:solidFill>
                  <a:srgbClr val="000000"/>
                </a:solidFill>
                <a:latin typeface="Times" charset="0"/>
                <a:ea typeface="ＭＳ Ｐゴシック" charset="0"/>
              </a:rPr>
              <a:t>	SILENCE</a:t>
            </a:r>
          </a:p>
          <a:p>
            <a:pPr eaLnBrk="1" hangingPunct="1"/>
            <a:r>
              <a:rPr lang="en-US" b="1">
                <a:solidFill>
                  <a:srgbClr val="000000"/>
                </a:solidFill>
                <a:latin typeface="Times" charset="0"/>
                <a:ea typeface="ＭＳ Ｐゴシック" charset="0"/>
              </a:rPr>
              <a:t>	JESUS.</a:t>
            </a:r>
          </a:p>
          <a:p>
            <a:pPr eaLnBrk="1" hangingPunct="1"/>
            <a:endParaRPr lang="en-US">
              <a:latin typeface="Times" charset="0"/>
              <a:ea typeface="ＭＳ Ｐゴシック" charset="0"/>
            </a:endParaRPr>
          </a:p>
        </p:txBody>
      </p:sp>
      <p:sp>
        <p:nvSpPr>
          <p:cNvPr id="131075" name="Rectangle 3"/>
          <p:cNvSpPr>
            <a:spLocks noChangeArrowheads="1" noTextEdit="1"/>
          </p:cNvSpPr>
          <p:nvPr>
            <p:ph type="sldImg"/>
          </p:nvPr>
        </p:nvSpPr>
        <p:spPr>
          <a:ln cap="flat"/>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Then further expanded into:</a:t>
            </a:r>
          </a:p>
          <a:p>
            <a:pPr eaLnBrk="1" hangingPunct="1"/>
            <a:r>
              <a:rPr lang="en-US" b="1">
                <a:solidFill>
                  <a:srgbClr val="000000"/>
                </a:solidFill>
                <a:latin typeface="Times" charset="0"/>
                <a:ea typeface="ＭＳ Ｐゴシック" charset="0"/>
              </a:rPr>
              <a:t>	CREATION</a:t>
            </a:r>
          </a:p>
          <a:p>
            <a:pPr eaLnBrk="1" hangingPunct="1"/>
            <a:r>
              <a:rPr lang="en-US" b="1">
                <a:solidFill>
                  <a:srgbClr val="000000"/>
                </a:solidFill>
                <a:latin typeface="Times" charset="0"/>
                <a:ea typeface="ＭＳ Ｐゴシック" charset="0"/>
              </a:rPr>
              <a:t>	ABRAHAM</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	ANARCHY</a:t>
            </a:r>
          </a:p>
          <a:p>
            <a:pPr eaLnBrk="1" hangingPunct="1"/>
            <a:r>
              <a:rPr lang="en-US" b="1">
                <a:solidFill>
                  <a:srgbClr val="000000"/>
                </a:solidFill>
                <a:latin typeface="Times" charset="0"/>
                <a:ea typeface="ＭＳ Ｐゴシック" charset="0"/>
              </a:rPr>
              <a:t>	ROYALTY</a:t>
            </a:r>
          </a:p>
          <a:p>
            <a:pPr eaLnBrk="1" hangingPunct="1"/>
            <a:r>
              <a:rPr lang="en-US" b="1">
                <a:solidFill>
                  <a:srgbClr val="000000"/>
                </a:solidFill>
                <a:latin typeface="Times" charset="0"/>
                <a:ea typeface="ＭＳ Ｐゴシック" charset="0"/>
              </a:rPr>
              <a:t>	CAPTIVITY.</a:t>
            </a:r>
          </a:p>
          <a:p>
            <a:pPr eaLnBrk="1" hangingPunct="1"/>
            <a:endParaRPr lang="en-US" b="1">
              <a:solidFill>
                <a:srgbClr val="000000"/>
              </a:solidFill>
              <a:latin typeface="Times" charset="0"/>
              <a:ea typeface="ＭＳ Ｐゴシック" charset="0"/>
            </a:endParaRPr>
          </a:p>
          <a:p>
            <a:pPr eaLnBrk="1" hangingPunct="1"/>
            <a:r>
              <a:rPr lang="en-US">
                <a:solidFill>
                  <a:srgbClr val="000000"/>
                </a:solidFill>
                <a:latin typeface="Times" charset="0"/>
                <a:ea typeface="ＭＳ Ｐゴシック" charset="0"/>
              </a:rPr>
              <a:t>Finally, now, we add:  ////	SILENCEand////	JESUS.</a:t>
            </a:r>
          </a:p>
        </p:txBody>
      </p:sp>
      <p:sp>
        <p:nvSpPr>
          <p:cNvPr id="133123" name="Rectangle 3"/>
          <p:cNvSpPr>
            <a:spLocks noChangeArrowheads="1" noTextEdit="1"/>
          </p:cNvSpPr>
          <p:nvPr>
            <p:ph type="sldImg"/>
          </p:nvPr>
        </p:nvSpPr>
        <p:spPr>
          <a:ln cap="flat"/>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noTextEdit="1"/>
          </p:cNvSpPr>
          <p:nvPr>
            <p:ph type="sldImg"/>
          </p:nvPr>
        </p:nvSpPr>
        <p:spPr>
          <a:ln/>
        </p:spPr>
      </p:sp>
      <p:sp>
        <p:nvSpPr>
          <p:cNvPr id="135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it's time mentally to apply those ten words as labels to ten mental folders in your new Bible File – </a:t>
            </a:r>
          </a:p>
          <a:p>
            <a:pPr eaLnBrk="1" hangingPunct="1"/>
            <a:r>
              <a:rPr lang="en-US" b="1">
                <a:solidFill>
                  <a:srgbClr val="000000"/>
                </a:solidFill>
                <a:latin typeface="Times" charset="0"/>
                <a:ea typeface="ＭＳ Ｐゴシック" charset="0"/>
              </a:rPr>
              <a:t>////	right up there in your  head. That mental picture might look something like this.   And there they are...</a:t>
            </a:r>
          </a:p>
          <a:p>
            <a:pPr eaLnBrk="1" hangingPunct="1"/>
            <a:r>
              <a:rPr lang="en-US" b="1">
                <a:solidFill>
                  <a:srgbClr val="000000"/>
                </a:solidFill>
                <a:latin typeface="Times" charset="0"/>
                <a:ea typeface="ＭＳ Ｐゴシック" charset="0"/>
              </a:rPr>
              <a:t>//// 	CREATION//// 	ABRAHAM//// 	JOSEPH//// 	MOSES//// 	JOSHUA//// 	ANARCHY//// 	ROYALTY//// 	CAPTIVITY//// 	SILENCE…and…//// 	JESUS.</a:t>
            </a:r>
          </a:p>
          <a:p>
            <a:pPr eaLnBrk="1" hangingPunct="1"/>
            <a:r>
              <a:rPr lang="en-US" b="1">
                <a:solidFill>
                  <a:srgbClr val="000000"/>
                </a:solidFill>
                <a:latin typeface="Times" charset="0"/>
                <a:ea typeface="ＭＳ Ｐゴシック" charset="0"/>
              </a:rPr>
              <a:t>Now it's organized in a neat and orderly package in your mind  --- ready for recall and use as you need it. Now just a few more </a:t>
            </a:r>
          </a:p>
          <a:p>
            <a:pPr eaLnBrk="1" hangingPunct="1"/>
            <a:r>
              <a:rPr lang="en-US" b="1">
                <a:solidFill>
                  <a:srgbClr val="000000"/>
                </a:solidFill>
                <a:latin typeface="Times" charset="0"/>
                <a:ea typeface="ＭＳ Ｐゴシック" charset="0"/>
              </a:rPr>
              <a:t>examples to drive home the point...</a:t>
            </a:r>
            <a:endParaRPr lang="en-US">
              <a:latin typeface="Times" charset="0"/>
              <a:ea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noTextEdit="1"/>
          </p:cNvSpPr>
          <p:nvPr>
            <p:ph type="sldImg"/>
          </p:nvPr>
        </p:nvSpPr>
        <p:spPr>
          <a:ln/>
        </p:spPr>
      </p:sp>
      <p:sp>
        <p:nvSpPr>
          <p:cNvPr id="266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rPr>
              <a:t>At the end of the seminar, we plan to give each of you a CD of this PPT so you can teach it to your own people.  However, as this copyright page notes, we ask you not to change any of the content.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noTextEdit="1"/>
          </p:cNvSpPr>
          <p:nvPr>
            <p:ph type="sldImg"/>
          </p:nvPr>
        </p:nvSpPr>
        <p:spPr>
          <a:ln/>
        </p:spPr>
      </p:sp>
      <p:sp>
        <p:nvSpPr>
          <p:cNvPr id="1372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rgbClr val="000000"/>
                </a:solidFill>
                <a:latin typeface="Times" charset="0"/>
                <a:ea typeface="ＭＳ Ｐゴシック" charset="0"/>
              </a:rPr>
              <a:t>Let</a:t>
            </a:r>
            <a:r>
              <a:rPr lang="ja-JP" altLang="en-US">
                <a:solidFill>
                  <a:srgbClr val="000000"/>
                </a:solidFill>
                <a:latin typeface="Times" charset="0"/>
                <a:ea typeface="ＭＳ Ｐゴシック" charset="0"/>
              </a:rPr>
              <a:t>’</a:t>
            </a:r>
            <a:r>
              <a:rPr lang="en-US">
                <a:solidFill>
                  <a:srgbClr val="000000"/>
                </a:solidFill>
                <a:latin typeface="Times" charset="0"/>
                <a:ea typeface="ＭＳ Ｐゴシック" charset="0"/>
              </a:rPr>
              <a:t>s lay out the ten file folders of the Bible File as PAPER FILE FOLDERS in the now-familiar groups of…Creation…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ln/>
        </p:spPr>
      </p:sp>
      <p:sp>
        <p:nvSpPr>
          <p:cNvPr id="1392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rgbClr val="000000"/>
                </a:solidFill>
                <a:latin typeface="Times" charset="0"/>
                <a:ea typeface="ＭＳ Ｐゴシック" charset="0"/>
              </a:rPr>
              <a:t>…the 4 People…</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rgbClr val="000000"/>
                </a:solidFill>
                <a:latin typeface="Times" charset="0"/>
                <a:ea typeface="ＭＳ Ｐゴシック" charset="0"/>
              </a:rPr>
              <a:t>…the 3 Societies…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ChangeArrowheads="1" noTextEdit="1"/>
          </p:cNvSpPr>
          <p:nvPr>
            <p:ph type="sldImg"/>
          </p:nvPr>
        </p:nvSpPr>
        <p:spPr>
          <a:ln/>
        </p:spPr>
      </p:sp>
      <p:sp>
        <p:nvSpPr>
          <p:cNvPr id="1433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solidFill>
                  <a:srgbClr val="000000"/>
                </a:solidFill>
                <a:latin typeface="Times" charset="0"/>
                <a:ea typeface="ＭＳ Ｐゴシック" charset="0"/>
              </a:rPr>
              <a:t>….followed by Silence  and Jesus….All placed securely in a personal Bible File in your mind!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ChangeArrowheads="1" noTextEdit="1"/>
          </p:cNvSpPr>
          <p:nvPr>
            <p:ph type="sldImg"/>
          </p:nvPr>
        </p:nvSpPr>
        <p:spPr>
          <a:ln/>
        </p:spPr>
      </p:sp>
      <p:sp>
        <p:nvSpPr>
          <p:cNvPr id="1454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Here is yet another way to think of your Bible File.  Like many of us, this young woman spends hours every day at her computer.</a:t>
            </a:r>
            <a:endParaRPr lang="en-US">
              <a:latin typeface="Times" charset="0"/>
              <a:ea typeface="ＭＳ Ｐゴシック"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noTextEdit="1"/>
          </p:cNvSpPr>
          <p:nvPr>
            <p:ph type="sldImg"/>
          </p:nvPr>
        </p:nvSpPr>
        <p:spPr>
          <a:ln/>
        </p:spPr>
      </p:sp>
      <p:sp>
        <p:nvSpPr>
          <p:cNvPr id="14745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So...instead of thinking just of file folders as heavy folded paper, think about them as computer files on a floppy disk or on a computer hard drive.</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latin typeface="Times" charset="0"/>
                <a:ea typeface="ＭＳ Ｐゴシック" charset="0"/>
              </a:rPr>
              <a:t>Imagine this as the main screen of your own computer monitor – with a data folder you created named, naturally, Bible File. Double click on that imaginary folder….</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ChangeArrowheads="1" noTextEdit="1"/>
          </p:cNvSpPr>
          <p:nvPr>
            <p:ph type="sldImg"/>
          </p:nvPr>
        </p:nvSpPr>
        <p:spPr>
          <a:ln/>
        </p:spPr>
      </p:sp>
      <p:sp>
        <p:nvSpPr>
          <p:cNvPr id="15155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 …and you would get this...the ten sub-files, all as folders, named, in </a:t>
            </a:r>
          </a:p>
          <a:p>
            <a:pPr eaLnBrk="1" hangingPunct="1"/>
            <a:endParaRPr lang="en-US" b="1">
              <a:solidFill>
                <a:srgbClr val="000000"/>
              </a:solidFill>
              <a:latin typeface="Times" charset="0"/>
              <a:ea typeface="ＭＳ Ｐゴシック" charset="0"/>
            </a:endParaRPr>
          </a:p>
          <a:p>
            <a:pPr eaLnBrk="1" hangingPunct="1"/>
            <a:r>
              <a:rPr lang="en-US" b="1">
                <a:solidFill>
                  <a:srgbClr val="000000"/>
                </a:solidFill>
                <a:latin typeface="Times" charset="0"/>
                <a:ea typeface="ＭＳ Ｐゴシック" charset="0"/>
              </a:rPr>
              <a:t>order…and say them along with me…</a:t>
            </a:r>
          </a:p>
          <a:p>
            <a:pPr eaLnBrk="1" hangingPunct="1"/>
            <a:r>
              <a:rPr lang="en-US" b="1">
                <a:solidFill>
                  <a:srgbClr val="000000"/>
                </a:solidFill>
                <a:latin typeface="Times" charset="0"/>
                <a:ea typeface="ＭＳ Ｐゴシック" charset="0"/>
              </a:rPr>
              <a:t>//// 	CREATION</a:t>
            </a:r>
          </a:p>
          <a:p>
            <a:pPr eaLnBrk="1" hangingPunct="1"/>
            <a:r>
              <a:rPr lang="en-US" b="1">
                <a:solidFill>
                  <a:srgbClr val="000000"/>
                </a:solidFill>
                <a:latin typeface="Times" charset="0"/>
                <a:ea typeface="ＭＳ Ｐゴシック" charset="0"/>
              </a:rPr>
              <a:t>//// 	ABRAHAM</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 	ANARCHY</a:t>
            </a:r>
          </a:p>
          <a:p>
            <a:pPr eaLnBrk="1" hangingPunct="1"/>
            <a:r>
              <a:rPr lang="en-US" b="1">
                <a:solidFill>
                  <a:srgbClr val="000000"/>
                </a:solidFill>
                <a:latin typeface="Times" charset="0"/>
                <a:ea typeface="ＭＳ Ｐゴシック" charset="0"/>
              </a:rPr>
              <a:t>//// 	ROYALTY</a:t>
            </a:r>
          </a:p>
          <a:p>
            <a:pPr eaLnBrk="1" hangingPunct="1"/>
            <a:r>
              <a:rPr lang="en-US" b="1">
                <a:solidFill>
                  <a:srgbClr val="000000"/>
                </a:solidFill>
                <a:latin typeface="Times" charset="0"/>
                <a:ea typeface="ＭＳ Ｐゴシック" charset="0"/>
              </a:rPr>
              <a:t>//// 	CAPTIVITY</a:t>
            </a:r>
          </a:p>
          <a:p>
            <a:pPr eaLnBrk="1" hangingPunct="1"/>
            <a:r>
              <a:rPr lang="en-US" b="1">
                <a:solidFill>
                  <a:srgbClr val="000000"/>
                </a:solidFill>
                <a:latin typeface="Times" charset="0"/>
                <a:ea typeface="ＭＳ Ｐゴシック" charset="0"/>
              </a:rPr>
              <a:t>//// 	SILENCE</a:t>
            </a:r>
          </a:p>
          <a:p>
            <a:pPr eaLnBrk="1" hangingPunct="1"/>
            <a:r>
              <a:rPr lang="en-US" b="1">
                <a:solidFill>
                  <a:srgbClr val="000000"/>
                </a:solidFill>
                <a:latin typeface="Times" charset="0"/>
                <a:ea typeface="ＭＳ Ｐゴシック" charset="0"/>
              </a:rPr>
              <a:t>//// 	JESUS.</a:t>
            </a:r>
          </a:p>
          <a:p>
            <a:pPr eaLnBrk="1" hangingPunct="1"/>
            <a:endParaRPr lang="en-US">
              <a:latin typeface="Times" charset="0"/>
              <a:ea typeface="ＭＳ Ｐゴシック"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ChangeArrowheads="1" noTextEdit="1"/>
          </p:cNvSpPr>
          <p:nvPr>
            <p:ph type="sldImg"/>
          </p:nvPr>
        </p:nvSpPr>
        <p:spPr>
          <a:ln/>
        </p:spPr>
      </p:sp>
      <p:sp>
        <p:nvSpPr>
          <p:cNvPr id="15360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with some computer graphics, you might even add the basic building plan over those folders.  The now a familiar mental tool...	C	7	S	J		And its 4 PEOPLE and 3 SOCIETIES.</a:t>
            </a:r>
          </a:p>
          <a:p>
            <a:pPr eaLnBrk="1" hangingPunct="1"/>
            <a:endParaRPr lang="en-US">
              <a:latin typeface="Times" charset="0"/>
              <a:ea typeface="ＭＳ Ｐゴシック"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noTextEdit="1"/>
          </p:cNvSpPr>
          <p:nvPr>
            <p:ph type="sldImg"/>
          </p:nvPr>
        </p:nvSpPr>
        <p:spPr>
          <a:ln/>
        </p:spPr>
      </p:sp>
      <p:sp>
        <p:nvSpPr>
          <p:cNvPr id="1556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So there you have the basic building blocks of a complete biblical filing system…in your head…the basic building plan of the Bible…how THE BASIC DOCUMENT OF THE FAITH is organized.  </a:t>
            </a:r>
          </a:p>
          <a:p>
            <a:pPr eaLnBrk="1" hangingPunct="1"/>
            <a:r>
              <a:rPr lang="en-US" b="1">
                <a:solidFill>
                  <a:srgbClr val="000000"/>
                </a:solidFill>
                <a:latin typeface="Times" charset="0"/>
                <a:ea typeface="ＭＳ Ｐゴシック" charset="0"/>
              </a:rPr>
              <a:t>////	It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your personal Mental Bible File!</a:t>
            </a:r>
          </a:p>
          <a:p>
            <a:pPr eaLnBrk="1" hangingPunct="1"/>
            <a:r>
              <a:rPr lang="en-US" b="1">
                <a:solidFill>
                  <a:srgbClr val="000000"/>
                </a:solidFill>
                <a:latin typeface="Times" charset="0"/>
                <a:ea typeface="ＭＳ Ｐゴシック" charset="0"/>
              </a:rPr>
              <a:t>From this point on, we will construct a </a:t>
            </a:r>
          </a:p>
          <a:p>
            <a:pPr eaLnBrk="1" hangingPunct="1"/>
            <a:r>
              <a:rPr lang="en-US" b="1">
                <a:solidFill>
                  <a:srgbClr val="000000"/>
                </a:solidFill>
                <a:latin typeface="Times" charset="0"/>
                <a:ea typeface="ＭＳ Ｐゴシック" charset="0"/>
              </a:rPr>
              <a:t>////	sturdy, </a:t>
            </a:r>
          </a:p>
          <a:p>
            <a:pPr eaLnBrk="1" hangingPunct="1"/>
            <a:r>
              <a:rPr lang="en-US" b="1">
                <a:solidFill>
                  <a:srgbClr val="000000"/>
                </a:solidFill>
                <a:latin typeface="Times" charset="0"/>
                <a:ea typeface="ＭＳ Ｐゴシック" charset="0"/>
              </a:rPr>
              <a:t>////	comprehensive, </a:t>
            </a:r>
          </a:p>
          <a:p>
            <a:pPr eaLnBrk="1" hangingPunct="1"/>
            <a:r>
              <a:rPr lang="en-US" b="1">
                <a:solidFill>
                  <a:srgbClr val="000000"/>
                </a:solidFill>
                <a:latin typeface="Times" charset="0"/>
                <a:ea typeface="ＭＳ Ｐゴシック" charset="0"/>
              </a:rPr>
              <a:t>////	and coherent mental map of God</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Word…each step of its progress built on this reliable basic mental mapping idea.  </a:t>
            </a:r>
          </a:p>
          <a:p>
            <a:pPr eaLnBrk="1" hangingPunct="1"/>
            <a:endParaRPr lang="en-US">
              <a:latin typeface="Times" charset="0"/>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noTextEdit="1"/>
          </p:cNvSpPr>
          <p:nvPr>
            <p:ph type="sldImg"/>
          </p:nvPr>
        </p:nvSpPr>
        <p:spPr>
          <a:ln/>
        </p:spPr>
      </p:sp>
      <p:sp>
        <p:nvSpPr>
          <p:cNvPr id="286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rPr>
              <a:t>This seminar was produced by Dr John Fryman of Fort Worth, Texas, USA, and translated by students of Dr Rick Griffith at Singapore Bible College.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ChangeArrowheads="1" noTextEdit="1"/>
          </p:cNvSpPr>
          <p:nvPr>
            <p:ph type="sldImg"/>
          </p:nvPr>
        </p:nvSpPr>
        <p:spPr>
          <a:ln/>
        </p:spPr>
      </p:sp>
      <p:sp>
        <p:nvSpPr>
          <p:cNvPr id="1576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O.K.  Now 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re on our way.  By this time…you have that idea called THE BIBLE FILE…and the mental key to open it…C  7  S  J.  The way is clear now for building a new and organized approach to thinking about your entire Bible, everything in its place.</a:t>
            </a:r>
          </a:p>
          <a:p>
            <a:pPr eaLnBrk="1" hangingPunct="1"/>
            <a:r>
              <a:rPr lang="en-US" b="1">
                <a:solidFill>
                  <a:srgbClr val="000000"/>
                </a:solidFill>
                <a:latin typeface="Times" charset="0"/>
                <a:ea typeface="ＭＳ Ｐゴシック" charset="0"/>
              </a:rPr>
              <a:t>////	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be able to answer three fundamental questions:</a:t>
            </a:r>
          </a:p>
          <a:p>
            <a:pPr eaLnBrk="1" hangingPunct="1"/>
            <a:r>
              <a:rPr lang="en-US" b="1">
                <a:solidFill>
                  <a:srgbClr val="000000"/>
                </a:solidFill>
                <a:latin typeface="Times" charset="0"/>
                <a:ea typeface="ＭＳ Ｐゴシック" charset="0"/>
              </a:rPr>
              <a:t>////	WHAT happened…</a:t>
            </a:r>
          </a:p>
          <a:p>
            <a:pPr eaLnBrk="1" hangingPunct="1"/>
            <a:r>
              <a:rPr lang="en-US" b="1">
                <a:solidFill>
                  <a:srgbClr val="000000"/>
                </a:solidFill>
                <a:latin typeface="Times" charset="0"/>
                <a:ea typeface="ＭＳ Ｐゴシック" charset="0"/>
              </a:rPr>
              <a:t>////	WHY it happened…and finally…</a:t>
            </a:r>
          </a:p>
          <a:p>
            <a:pPr eaLnBrk="1" hangingPunct="1"/>
            <a:r>
              <a:rPr lang="en-US" b="1">
                <a:latin typeface="Times" charset="0"/>
                <a:ea typeface="ＭＳ Ｐゴシック" charset="0"/>
              </a:rPr>
              <a:t>////	HOW the WHAT and the WHY influence the shape and content of  Scripture…the organization of the book itself.</a:t>
            </a:r>
          </a:p>
          <a:p>
            <a:pPr eaLnBrk="1" hangingPunct="1"/>
            <a:endParaRPr lang="en-US">
              <a:latin typeface="Times" charset="0"/>
              <a:ea typeface="ＭＳ Ｐゴシック"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3" eaLnBrk="1" hangingPunct="1"/>
            <a:r>
              <a:rPr lang="en-US" b="1">
                <a:solidFill>
                  <a:srgbClr val="000000"/>
                </a:solidFill>
                <a:latin typeface="Times" charset="0"/>
                <a:ea typeface="ＭＳ Ｐゴシック" charset="0"/>
              </a:rPr>
              <a:t>Now look at Study Help Number One in the student handbook.  That sheet will help you to embed in your thinking how to keep these tools on the front of your mind…while also learning how to teach others.</a:t>
            </a:r>
            <a:endParaRPr lang="en-US">
              <a:solidFill>
                <a:srgbClr val="000000"/>
              </a:solidFill>
              <a:latin typeface="Times" charset="0"/>
              <a:ea typeface="ＭＳ Ｐゴシック" charset="0"/>
            </a:endParaRPr>
          </a:p>
          <a:p>
            <a:pPr eaLnBrk="1" hangingPunct="1"/>
            <a:r>
              <a:rPr lang="en-US" b="1">
                <a:solidFill>
                  <a:srgbClr val="000000"/>
                </a:solidFill>
                <a:latin typeface="Times" charset="0"/>
                <a:ea typeface="ＭＳ Ｐゴシック" charset="0"/>
              </a:rPr>
              <a:t>////	Beginning with a large C…</a:t>
            </a:r>
          </a:p>
          <a:p>
            <a:pPr eaLnBrk="1" hangingPunct="1"/>
            <a:r>
              <a:rPr lang="en-US" b="1">
                <a:solidFill>
                  <a:srgbClr val="000000"/>
                </a:solidFill>
                <a:latin typeface="Times" charset="0"/>
                <a:ea typeface="ＭＳ Ｐゴシック" charset="0"/>
              </a:rPr>
              <a:t>////	for CREATION then…</a:t>
            </a:r>
          </a:p>
          <a:p>
            <a:pPr eaLnBrk="1" hangingPunct="1"/>
            <a:r>
              <a:rPr lang="en-US" b="1">
                <a:solidFill>
                  <a:srgbClr val="000000"/>
                </a:solidFill>
                <a:latin typeface="Times" charset="0"/>
                <a:ea typeface="ＭＳ Ｐゴシック" charset="0"/>
              </a:rPr>
              <a:t>////	the Number 7…the dashed line is already there…7 standing for the four people and then the three societies.  So…first…the FOUR </a:t>
            </a:r>
          </a:p>
          <a:p>
            <a:pPr eaLnBrk="1" hangingPunct="1"/>
            <a:r>
              <a:rPr lang="en-US" b="1">
                <a:solidFill>
                  <a:srgbClr val="000000"/>
                </a:solidFill>
                <a:latin typeface="Times" charset="0"/>
                <a:ea typeface="ＭＳ Ｐゴシック" charset="0"/>
              </a:rPr>
              <a:t>PEOPLE…</a:t>
            </a:r>
          </a:p>
          <a:p>
            <a:pPr eaLnBrk="1" hangingPunct="1"/>
            <a:r>
              <a:rPr lang="en-US" b="1">
                <a:solidFill>
                  <a:srgbClr val="000000"/>
                </a:solidFill>
                <a:latin typeface="Times" charset="0"/>
                <a:ea typeface="ＭＳ Ｐゴシック" charset="0"/>
              </a:rPr>
              <a:t>////	who are ABRAHAM…</a:t>
            </a:r>
          </a:p>
          <a:p>
            <a:pPr eaLnBrk="1" hangingPunct="1"/>
            <a:r>
              <a:rPr lang="en-US" b="1">
                <a:solidFill>
                  <a:srgbClr val="000000"/>
                </a:solidFill>
                <a:latin typeface="Times" charset="0"/>
                <a:ea typeface="ＭＳ Ｐゴシック" charset="0"/>
              </a:rPr>
              <a:t>////	then added to his File Folder…</a:t>
            </a:r>
          </a:p>
          <a:p>
            <a:pPr eaLnBrk="1" hangingPunct="1"/>
            <a:r>
              <a:rPr lang="en-US" b="1">
                <a:solidFill>
                  <a:srgbClr val="000000"/>
                </a:solidFill>
                <a:latin typeface="Times" charset="0"/>
                <a:ea typeface="ＭＳ Ｐゴシック" charset="0"/>
              </a:rPr>
              <a:t>////	JOSEPH…</a:t>
            </a:r>
          </a:p>
          <a:p>
            <a:pPr eaLnBrk="1" hangingPunct="1"/>
            <a:r>
              <a:rPr lang="en-US" b="1">
                <a:solidFill>
                  <a:srgbClr val="000000"/>
                </a:solidFill>
                <a:latin typeface="Times" charset="0"/>
                <a:ea typeface="ＭＳ Ｐゴシック" charset="0"/>
              </a:rPr>
              <a:t>////	onto the JOSEPH folder</a:t>
            </a:r>
          </a:p>
          <a:p>
            <a:pPr eaLnBrk="1" hangingPunct="1"/>
            <a:r>
              <a:rPr lang="en-US" b="1">
                <a:solidFill>
                  <a:srgbClr val="000000"/>
                </a:solidFill>
                <a:latin typeface="Times" charset="0"/>
                <a:ea typeface="ＭＳ Ｐゴシック" charset="0"/>
              </a:rPr>
              <a:t>////	MOSES…</a:t>
            </a:r>
          </a:p>
          <a:p>
            <a:pPr eaLnBrk="1" hangingPunct="1"/>
            <a:r>
              <a:rPr lang="en-US" b="1">
                <a:solidFill>
                  <a:srgbClr val="000000"/>
                </a:solidFill>
                <a:latin typeface="Times" charset="0"/>
                <a:ea typeface="ＭＳ Ｐゴシック" charset="0"/>
              </a:rPr>
              <a:t>////	his Folder…and finally…</a:t>
            </a:r>
          </a:p>
          <a:p>
            <a:pPr eaLnBrk="1" hangingPunct="1"/>
            <a:r>
              <a:rPr lang="en-US" b="1">
                <a:solidFill>
                  <a:srgbClr val="000000"/>
                </a:solidFill>
                <a:latin typeface="Times" charset="0"/>
                <a:ea typeface="ＭＳ Ｐゴシック" charset="0"/>
              </a:rPr>
              <a:t>////	JOSHUA…</a:t>
            </a:r>
          </a:p>
          <a:p>
            <a:pPr eaLnBrk="1" hangingPunct="1"/>
            <a:r>
              <a:rPr lang="en-US" b="1">
                <a:solidFill>
                  <a:srgbClr val="000000"/>
                </a:solidFill>
                <a:latin typeface="Times" charset="0"/>
                <a:ea typeface="ＭＳ Ｐゴシック" charset="0"/>
              </a:rPr>
              <a:t>////	finishing out the FOUR GREAT PEOPLE and their file Folders in the Bible File.  Then on to the THREE SOCIETIES…</a:t>
            </a:r>
          </a:p>
          <a:p>
            <a:pPr eaLnBrk="1" hangingPunct="1"/>
            <a:r>
              <a:rPr lang="en-US" b="1">
                <a:solidFill>
                  <a:srgbClr val="000000"/>
                </a:solidFill>
                <a:latin typeface="Times" charset="0"/>
                <a:ea typeface="ＭＳ Ｐゴシック" charset="0"/>
              </a:rPr>
              <a:t>////	beginning with  ANARCHY…</a:t>
            </a:r>
          </a:p>
          <a:p>
            <a:pPr eaLnBrk="1" hangingPunct="1"/>
            <a:r>
              <a:rPr lang="en-US" b="1">
                <a:solidFill>
                  <a:srgbClr val="000000"/>
                </a:solidFill>
                <a:latin typeface="Times" charset="0"/>
                <a:ea typeface="ＭＳ Ｐゴシック" charset="0"/>
              </a:rPr>
              <a:t>////	and its folder…</a:t>
            </a:r>
          </a:p>
          <a:p>
            <a:pPr eaLnBrk="1" hangingPunct="1"/>
            <a:r>
              <a:rPr lang="en-US" b="1">
                <a:solidFill>
                  <a:srgbClr val="000000"/>
                </a:solidFill>
                <a:latin typeface="Times" charset="0"/>
                <a:ea typeface="ＭＳ Ｐゴシック" charset="0"/>
              </a:rPr>
              <a:t>////	ROYALTY…</a:t>
            </a:r>
          </a:p>
          <a:p>
            <a:pPr eaLnBrk="1" hangingPunct="1"/>
            <a:r>
              <a:rPr lang="en-US" b="1">
                <a:solidFill>
                  <a:srgbClr val="000000"/>
                </a:solidFill>
                <a:latin typeface="Times" charset="0"/>
                <a:ea typeface="ＭＳ Ｐゴシック" charset="0"/>
              </a:rPr>
              <a:t>////	and the folder…</a:t>
            </a:r>
          </a:p>
          <a:p>
            <a:pPr eaLnBrk="1" hangingPunct="1"/>
            <a:r>
              <a:rPr lang="en-US" b="1">
                <a:solidFill>
                  <a:srgbClr val="000000"/>
                </a:solidFill>
                <a:latin typeface="Times" charset="0"/>
                <a:ea typeface="ＭＳ Ｐゴシック" charset="0"/>
              </a:rPr>
              <a:t>////	finishing with CAPTIVITY…</a:t>
            </a:r>
          </a:p>
          <a:p>
            <a:pPr eaLnBrk="1" hangingPunct="1"/>
            <a:r>
              <a:rPr lang="en-US" b="1">
                <a:solidFill>
                  <a:srgbClr val="000000"/>
                </a:solidFill>
                <a:latin typeface="Times" charset="0"/>
                <a:ea typeface="ＭＳ Ｐゴシック" charset="0"/>
              </a:rPr>
              <a:t>////	and its folder.</a:t>
            </a:r>
          </a:p>
          <a:p>
            <a:pPr eaLnBrk="1" hangingPunct="1"/>
            <a:r>
              <a:rPr lang="en-US" b="1">
                <a:solidFill>
                  <a:srgbClr val="000000"/>
                </a:solidFill>
                <a:latin typeface="Times" charset="0"/>
                <a:ea typeface="ＭＳ Ｐゴシック" charset="0"/>
              </a:rPr>
              <a:t>Now 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finish it out…</a:t>
            </a:r>
          </a:p>
          <a:p>
            <a:pPr eaLnBrk="1" hangingPunct="1"/>
            <a:r>
              <a:rPr lang="en-US" b="1">
                <a:solidFill>
                  <a:srgbClr val="000000"/>
                </a:solidFill>
                <a:latin typeface="Times" charset="0"/>
                <a:ea typeface="ＭＳ Ｐゴシック" charset="0"/>
              </a:rPr>
              <a:t>////	S for</a:t>
            </a:r>
          </a:p>
          <a:p>
            <a:pPr eaLnBrk="1" hangingPunct="1"/>
            <a:r>
              <a:rPr lang="en-US" b="1">
                <a:solidFill>
                  <a:srgbClr val="000000"/>
                </a:solidFill>
                <a:latin typeface="Times" charset="0"/>
                <a:ea typeface="ＭＳ Ｐゴシック" charset="0"/>
              </a:rPr>
              <a:t>////	SILENCE…and</a:t>
            </a:r>
          </a:p>
          <a:p>
            <a:pPr eaLnBrk="1" hangingPunct="1"/>
            <a:r>
              <a:rPr lang="en-US" b="1">
                <a:solidFill>
                  <a:srgbClr val="000000"/>
                </a:solidFill>
                <a:latin typeface="Times" charset="0"/>
                <a:ea typeface="ＭＳ Ｐゴシック" charset="0"/>
              </a:rPr>
              <a:t>////	the culmination of all our thinking…J for JESUS.</a:t>
            </a:r>
            <a:endParaRPr lang="en-US">
              <a:latin typeface="Times" charset="0"/>
              <a:ea typeface="ＭＳ Ｐゴシック"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ChangeArrowheads="1" noTextEdit="1"/>
          </p:cNvSpPr>
          <p:nvPr>
            <p:ph type="sldImg"/>
          </p:nvPr>
        </p:nvSpPr>
        <p:spPr>
          <a:ln/>
        </p:spPr>
      </p:sp>
      <p:sp>
        <p:nvSpPr>
          <p:cNvPr id="16179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here is STUDY HELP NUMBER 2….this is the one you can use for your own review--  or to hold in your hand while you teach THE BIBLE FILE idea to others.</a:t>
            </a:r>
          </a:p>
          <a:p>
            <a:pPr eaLnBrk="1" hangingPunct="1"/>
            <a:r>
              <a:rPr lang="en-US" b="1">
                <a:solidFill>
                  <a:srgbClr val="000000"/>
                </a:solidFill>
                <a:latin typeface="Times" charset="0"/>
                <a:ea typeface="ＭＳ Ｐゴシック" charset="0"/>
              </a:rPr>
              <a:t>////	First the key to open the file:</a:t>
            </a:r>
          </a:p>
          <a:p>
            <a:pPr eaLnBrk="1" hangingPunct="1"/>
            <a:r>
              <a:rPr lang="en-US" b="1">
                <a:solidFill>
                  <a:srgbClr val="000000"/>
                </a:solidFill>
                <a:latin typeface="Times" charset="0"/>
                <a:ea typeface="ＭＳ Ｐゴシック" charset="0"/>
              </a:rPr>
              <a:t>////	C  7  S  J…</a:t>
            </a:r>
          </a:p>
          <a:p>
            <a:pPr eaLnBrk="1" hangingPunct="1"/>
            <a:r>
              <a:rPr lang="en-US" b="1">
                <a:solidFill>
                  <a:srgbClr val="000000"/>
                </a:solidFill>
                <a:latin typeface="Times" charset="0"/>
                <a:ea typeface="ＭＳ Ｐゴシック" charset="0"/>
              </a:rPr>
              <a:t>////	The letter C stands for CREATION.</a:t>
            </a:r>
          </a:p>
          <a:p>
            <a:pPr eaLnBrk="1" hangingPunct="1"/>
            <a:r>
              <a:rPr lang="en-US" b="1">
                <a:solidFill>
                  <a:srgbClr val="000000"/>
                </a:solidFill>
                <a:latin typeface="Times" charset="0"/>
                <a:ea typeface="ＭＳ Ｐゴシック" charset="0"/>
              </a:rPr>
              <a:t>////	7 equals 4 plus 3…for the four people and the three societies.</a:t>
            </a:r>
          </a:p>
          <a:p>
            <a:pPr eaLnBrk="1" hangingPunct="1"/>
            <a:r>
              <a:rPr lang="en-US" b="1">
                <a:solidFill>
                  <a:srgbClr val="000000"/>
                </a:solidFill>
                <a:latin typeface="Times" charset="0"/>
                <a:ea typeface="ＭＳ Ｐゴシック" charset="0"/>
              </a:rPr>
              <a:t>////	FOUR PEOPLE…ABRAHAM, JOSEPH, MOSES, JOSHUA.</a:t>
            </a:r>
          </a:p>
          <a:p>
            <a:pPr eaLnBrk="1" hangingPunct="1"/>
            <a:r>
              <a:rPr lang="en-US" b="1">
                <a:solidFill>
                  <a:srgbClr val="000000"/>
                </a:solidFill>
                <a:latin typeface="Times" charset="0"/>
                <a:ea typeface="ＭＳ Ｐゴシック" charset="0"/>
              </a:rPr>
              <a:t>////	THREE SOCIETIES…ANARCHY, ROYALTY, CAPTIVITY.</a:t>
            </a:r>
          </a:p>
          <a:p>
            <a:pPr eaLnBrk="1" hangingPunct="1"/>
            <a:r>
              <a:rPr lang="en-US" b="1">
                <a:solidFill>
                  <a:srgbClr val="000000"/>
                </a:solidFill>
                <a:latin typeface="Times" charset="0"/>
                <a:ea typeface="ＭＳ Ｐゴシック" charset="0"/>
              </a:rPr>
              <a:t>////	The letter S standing for SILENCE</a:t>
            </a:r>
          </a:p>
          <a:p>
            <a:pPr eaLnBrk="1" hangingPunct="1"/>
            <a:r>
              <a:rPr lang="en-US" b="1">
                <a:solidFill>
                  <a:srgbClr val="000000"/>
                </a:solidFill>
                <a:latin typeface="Times" charset="0"/>
                <a:ea typeface="ＭＳ Ｐゴシック" charset="0"/>
              </a:rPr>
              <a:t>////	The letter J representing JESUS.</a:t>
            </a:r>
          </a:p>
          <a:p>
            <a:pPr eaLnBrk="1" hangingPunct="1"/>
            <a:r>
              <a:rPr lang="en-US" b="1">
                <a:solidFill>
                  <a:srgbClr val="000000"/>
                </a:solidFill>
                <a:latin typeface="Times" charset="0"/>
                <a:ea typeface="ＭＳ Ｐゴシック" charset="0"/>
              </a:rPr>
              <a:t>////	FINALLY the TEN WORDS.  And there are your ten file folders in your new Bible File.  Repeat them one last time:</a:t>
            </a:r>
          </a:p>
          <a:p>
            <a:pPr eaLnBrk="1" hangingPunct="1"/>
            <a:r>
              <a:rPr lang="en-US" b="1">
                <a:solidFill>
                  <a:srgbClr val="000000"/>
                </a:solidFill>
                <a:latin typeface="Times" charset="0"/>
                <a:ea typeface="ＭＳ Ｐゴシック" charset="0"/>
              </a:rPr>
              <a:t>CREATION, ABRAHAM, JOSEPH, MOSES, JOSHUA, ANARCHY, ROYALTY, CAPTIVITY, SILENCE, and JESUS.</a:t>
            </a:r>
            <a:endParaRPr lang="en-US">
              <a:latin typeface="Times" charset="0"/>
              <a:ea typeface="ＭＳ Ｐゴシック"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And it all begins right here...the number 7 with that now familiar dash through its stem.  Now you know the value of that simple mental tool.  It is truly A GATEWAY IDEA!</a:t>
            </a:r>
            <a:endParaRPr lang="en-US">
              <a:latin typeface="Times" charset="0"/>
              <a:ea typeface="ＭＳ Ｐゴシック" charset="0"/>
            </a:endParaRPr>
          </a:p>
        </p:txBody>
      </p:sp>
      <p:sp>
        <p:nvSpPr>
          <p:cNvPr id="163843" name="Rectangle 3"/>
          <p:cNvSpPr>
            <a:spLocks noChangeArrowheads="1" noTextEdit="1"/>
          </p:cNvSpPr>
          <p:nvPr>
            <p:ph type="sldImg"/>
          </p:nvPr>
        </p:nvSpPr>
        <p:spPr>
          <a:ln cap="flat"/>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Now it's time to move forward toward expanding this "key to opening up Your Bible File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 -- for what we will call THE QUICK CHRONOLOGY.  Through the next hours of THE BIBLE… BASICALLY training, here is what 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learn…</a:t>
            </a:r>
          </a:p>
          <a:p>
            <a:pPr eaLnBrk="1" hangingPunct="1"/>
            <a:endParaRPr lang="en-US">
              <a:latin typeface="Times" charset="0"/>
              <a:ea typeface="ＭＳ Ｐゴシック"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	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ve introduced the THE BIBLE FILE idea and…</a:t>
            </a:r>
          </a:p>
          <a:p>
            <a:pPr eaLnBrk="1" hangingPunct="1"/>
            <a:r>
              <a:rPr lang="en-US" b="1">
                <a:solidFill>
                  <a:srgbClr val="000000"/>
                </a:solidFill>
                <a:latin typeface="Times" charset="0"/>
                <a:ea typeface="ＭＳ Ｐゴシック" charset="0"/>
              </a:rPr>
              <a:t>////	The mental key to open that file…Then…	</a:t>
            </a:r>
          </a:p>
          <a:p>
            <a:pPr eaLnBrk="1" hangingPunct="1"/>
            <a:r>
              <a:rPr lang="en-US" b="1">
                <a:solidFill>
                  <a:srgbClr val="000000"/>
                </a:solidFill>
                <a:latin typeface="Times" charset="0"/>
                <a:ea typeface="ＭＳ Ｐゴシック" charset="0"/>
              </a:rPr>
              <a:t>////	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learn to make a mental map of the Ancient Near East…that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next.</a:t>
            </a:r>
          </a:p>
          <a:p>
            <a:pPr eaLnBrk="1" hangingPunct="1"/>
            <a:r>
              <a:rPr lang="en-US" b="1">
                <a:solidFill>
                  <a:srgbClr val="000000"/>
                </a:solidFill>
                <a:latin typeface="Times" charset="0"/>
                <a:ea typeface="ＭＳ Ｐゴシック" charset="0"/>
              </a:rPr>
              <a:t>////	Then the so-called STORY CORE of Scripture, titled THE QUICK CHRONOLOGY…That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the WHAT HAPPENED question to be answered.</a:t>
            </a:r>
          </a:p>
          <a:p>
            <a:pPr eaLnBrk="1" hangingPunct="1"/>
            <a:r>
              <a:rPr lang="en-US" b="1">
                <a:solidFill>
                  <a:srgbClr val="000000"/>
                </a:solidFill>
                <a:latin typeface="Times" charset="0"/>
                <a:ea typeface="ＭＳ Ｐゴシック" charset="0"/>
              </a:rPr>
              <a:t>////	Then we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explore the ABRAHAMIC FOUNDATIONS of the Great Plan…the WHY of Scripture…</a:t>
            </a:r>
          </a:p>
          <a:p>
            <a:pPr eaLnBrk="1" hangingPunct="1"/>
            <a:r>
              <a:rPr lang="en-US" b="1">
                <a:solidFill>
                  <a:srgbClr val="000000"/>
                </a:solidFill>
                <a:latin typeface="Times" charset="0"/>
                <a:ea typeface="ＭＳ Ｐゴシック" charset="0"/>
              </a:rPr>
              <a:t>////	leading to an understanding of the Bible</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basic architectural layout…</a:t>
            </a:r>
          </a:p>
          <a:p>
            <a:pPr eaLnBrk="1" hangingPunct="1"/>
            <a:r>
              <a:rPr lang="en-US" b="1">
                <a:solidFill>
                  <a:srgbClr val="000000"/>
                </a:solidFill>
                <a:latin typeface="Times" charset="0"/>
                <a:ea typeface="ＭＳ Ｐゴシック" charset="0"/>
              </a:rPr>
              <a:t>////	ending with a brief look at the Old and New Testament Books and their general themes or ideas behind them.  </a:t>
            </a:r>
          </a:p>
          <a:p>
            <a:pPr eaLnBrk="1" hangingPunct="1"/>
            <a:r>
              <a:rPr lang="en-US" b="1">
                <a:solidFill>
                  <a:srgbClr val="000000"/>
                </a:solidFill>
                <a:latin typeface="Times" charset="0"/>
                <a:ea typeface="ＭＳ Ｐゴシック" charset="0"/>
              </a:rPr>
              <a:t>////	And through it all, it will become obvious– from start to finish – that SOMETHING IS HAPPENING HERE; GREAT EVENTS ARE TRANSPIRING. God was busy at work then and continues right up to this present moment!</a:t>
            </a:r>
          </a:p>
          <a:p>
            <a:pPr eaLnBrk="1" hangingPunct="1"/>
            <a:r>
              <a:rPr lang="en-US" b="1">
                <a:solidFill>
                  <a:srgbClr val="000000"/>
                </a:solidFill>
                <a:latin typeface="Times" charset="0"/>
                <a:ea typeface="ＭＳ Ｐゴシック" charset="0"/>
              </a:rPr>
              <a:t>Now it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time to move on into a very valuable experience!</a:t>
            </a:r>
          </a:p>
          <a:p>
            <a:pPr eaLnBrk="1" hangingPunct="1"/>
            <a:r>
              <a:rPr lang="en-US" b="1">
                <a:solidFill>
                  <a:srgbClr val="000000"/>
                </a:solidFill>
                <a:latin typeface="Times" charset="0"/>
                <a:ea typeface="ＭＳ Ｐゴシック" charset="0"/>
              </a:rPr>
              <a:t>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learn to make your own map of the Ancient Near East…AND RIGHT OUT OF YOUR OWN HEAD!</a:t>
            </a:r>
            <a:endParaRPr lang="en-US">
              <a:latin typeface="Times" charset="0"/>
              <a:ea typeface="ＭＳ Ｐゴシック"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charset="0"/>
                <a:ea typeface="ＭＳ Ｐゴシック" charset="0"/>
              </a:rPr>
              <a:t>Title slide (no narration)</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noTextEdit="1"/>
          </p:cNvSpPr>
          <p:nvPr>
            <p:ph type="sldImg"/>
          </p:nvPr>
        </p:nvSpPr>
        <p:spPr>
          <a:ln/>
        </p:spPr>
      </p:sp>
      <p:sp>
        <p:nvSpPr>
          <p:cNvPr id="307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Our lonely planet floats in space while men on its surface struggle – sometimes in vain – to understand it!  They ask the questions for which Christians have the valid answers.  But too many of the questioners either will not listen…or else have never heard.  Believers know very well that the answers have been given between the covers of God</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Word…His Bible.  </a:t>
            </a:r>
          </a:p>
          <a:p>
            <a:pPr eaLnBrk="1" hangingPunct="1"/>
            <a:r>
              <a:rPr lang="en-US" b="1">
                <a:solidFill>
                  <a:srgbClr val="000000"/>
                </a:solidFill>
                <a:latin typeface="Times" charset="0"/>
                <a:ea typeface="ＭＳ Ｐゴシック" charset="0"/>
              </a:rPr>
              <a:t>////	So with that fact in mind…let</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s launch this seminar with one massive thought!</a:t>
            </a:r>
          </a:p>
          <a:p>
            <a:pPr eaLnBrk="1" hangingPunct="1"/>
            <a:r>
              <a:rPr lang="en-US" b="1">
                <a:solidFill>
                  <a:srgbClr val="000000"/>
                </a:solidFill>
                <a:latin typeface="Times" charset="0"/>
                <a:ea typeface="ＭＳ Ｐゴシック" charset="0"/>
              </a:rPr>
              <a:t>////	What is the source of </a:t>
            </a:r>
          </a:p>
          <a:p>
            <a:pPr eaLnBrk="1" hangingPunct="1"/>
            <a:r>
              <a:rPr lang="en-US" b="1">
                <a:solidFill>
                  <a:srgbClr val="000000"/>
                </a:solidFill>
                <a:latin typeface="Times" charset="0"/>
                <a:ea typeface="ＭＳ Ｐゴシック" charset="0"/>
              </a:rPr>
              <a:t>////	every Christian doctrine,</a:t>
            </a:r>
          </a:p>
          <a:p>
            <a:pPr eaLnBrk="1" hangingPunct="1"/>
            <a:r>
              <a:rPr lang="en-US" b="1">
                <a:solidFill>
                  <a:srgbClr val="000000"/>
                </a:solidFill>
                <a:latin typeface="Times" charset="0"/>
                <a:ea typeface="ＭＳ Ｐゴシック" charset="0"/>
              </a:rPr>
              <a:t>////	Every Christian belief system,</a:t>
            </a:r>
          </a:p>
          <a:p>
            <a:pPr eaLnBrk="1" hangingPunct="1"/>
            <a:r>
              <a:rPr lang="en-US" b="1">
                <a:solidFill>
                  <a:srgbClr val="000000"/>
                </a:solidFill>
                <a:latin typeface="Times" charset="0"/>
                <a:ea typeface="ＭＳ Ｐゴシック" charset="0"/>
              </a:rPr>
              <a:t>////	In every Biblically based book in</a:t>
            </a:r>
          </a:p>
          <a:p>
            <a:pPr eaLnBrk="1" hangingPunct="1"/>
            <a:r>
              <a:rPr lang="en-US" b="1">
                <a:solidFill>
                  <a:srgbClr val="000000"/>
                </a:solidFill>
                <a:latin typeface="Times" charset="0"/>
                <a:ea typeface="ＭＳ Ｐゴシック" charset="0"/>
              </a:rPr>
              <a:t>////	Every seminary library,</a:t>
            </a:r>
          </a:p>
          <a:p>
            <a:pPr eaLnBrk="1" hangingPunct="1"/>
            <a:r>
              <a:rPr lang="en-US" b="1">
                <a:solidFill>
                  <a:srgbClr val="000000"/>
                </a:solidFill>
                <a:latin typeface="Times" charset="0"/>
                <a:ea typeface="ＭＳ Ｐゴシック" charset="0"/>
              </a:rPr>
              <a:t>////	Every public library,</a:t>
            </a:r>
          </a:p>
          <a:p>
            <a:pPr eaLnBrk="1" hangingPunct="1"/>
            <a:r>
              <a:rPr lang="en-US" b="1">
                <a:solidFill>
                  <a:srgbClr val="000000"/>
                </a:solidFill>
                <a:latin typeface="Times" charset="0"/>
                <a:ea typeface="ＭＳ Ｐゴシック" charset="0"/>
              </a:rPr>
              <a:t>////	Every personal library,</a:t>
            </a:r>
          </a:p>
          <a:p>
            <a:pPr eaLnBrk="1" hangingPunct="1"/>
            <a:r>
              <a:rPr lang="en-US" b="1">
                <a:solidFill>
                  <a:srgbClr val="000000"/>
                </a:solidFill>
                <a:latin typeface="Times" charset="0"/>
                <a:ea typeface="ＭＳ Ｐゴシック" charset="0"/>
              </a:rPr>
              <a:t>////	Every University library,</a:t>
            </a:r>
          </a:p>
          <a:p>
            <a:pPr eaLnBrk="1" hangingPunct="1"/>
            <a:r>
              <a:rPr lang="en-US" b="1">
                <a:solidFill>
                  <a:srgbClr val="000000"/>
                </a:solidFill>
                <a:latin typeface="Times" charset="0"/>
                <a:ea typeface="ＭＳ Ｐゴシック" charset="0"/>
              </a:rPr>
              <a:t>////	In every country in the world,</a:t>
            </a:r>
          </a:p>
          <a:p>
            <a:pPr eaLnBrk="1" hangingPunct="1"/>
            <a:r>
              <a:rPr lang="en-US" b="1">
                <a:solidFill>
                  <a:srgbClr val="000000"/>
                </a:solidFill>
                <a:latin typeface="Times" charset="0"/>
                <a:ea typeface="ＭＳ Ｐゴシック" charset="0"/>
              </a:rPr>
              <a:t>////	In almost every language, </a:t>
            </a:r>
          </a:p>
          <a:p>
            <a:pPr eaLnBrk="1" hangingPunct="1"/>
            <a:r>
              <a:rPr lang="en-US" b="1">
                <a:solidFill>
                  <a:srgbClr val="000000"/>
                </a:solidFill>
                <a:latin typeface="Times" charset="0"/>
                <a:ea typeface="ＭＳ Ｐゴシック" charset="0"/>
              </a:rPr>
              <a:t>////	And…besides all that…</a:t>
            </a:r>
          </a:p>
          <a:p>
            <a:pPr eaLnBrk="1" hangingPunct="1"/>
            <a:r>
              <a:rPr lang="en-US" b="1">
                <a:solidFill>
                  <a:srgbClr val="000000"/>
                </a:solidFill>
                <a:latin typeface="Times" charset="0"/>
                <a:ea typeface="ＭＳ Ｐゴシック" charset="0"/>
              </a:rPr>
              <a:t>////	The source of every biblically based thought of </a:t>
            </a:r>
          </a:p>
          <a:p>
            <a:pPr eaLnBrk="1" hangingPunct="1"/>
            <a:r>
              <a:rPr lang="en-US" b="1">
                <a:solidFill>
                  <a:srgbClr val="000000"/>
                </a:solidFill>
                <a:latin typeface="Times" charset="0"/>
                <a:ea typeface="ＭＳ Ｐゴシック" charset="0"/>
              </a:rPr>
              <a:t>////	every believer and nonbeliever across our planet?</a:t>
            </a:r>
          </a:p>
          <a:p>
            <a:pPr eaLnBrk="1" hangingPunct="1"/>
            <a:r>
              <a:rPr lang="en-US" b="1">
                <a:solidFill>
                  <a:srgbClr val="000000"/>
                </a:solidFill>
                <a:latin typeface="Times" charset="0"/>
                <a:ea typeface="ＭＳ Ｐゴシック" charset="0"/>
              </a:rPr>
              <a:t>////	(DIZ QUESTION MARK)</a:t>
            </a:r>
            <a:endParaRPr lang="en-US">
              <a:latin typeface="Times" charset="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noTextEdit="1"/>
          </p:cNvSpPr>
          <p:nvPr>
            <p:ph type="sldImg"/>
          </p:nvPr>
        </p:nvSpPr>
        <p:spPr>
          <a:ln/>
        </p:spPr>
      </p:sp>
      <p:sp>
        <p:nvSpPr>
          <p:cNvPr id="327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b="1">
                <a:solidFill>
                  <a:srgbClr val="000000"/>
                </a:solidFill>
                <a:latin typeface="Times" charset="0"/>
                <a:ea typeface="ＭＳ Ｐゴシック" charset="0"/>
              </a:rPr>
              <a:t>The answer?  This book: Because Christian belief is built on personal faith in this Book... However…that faith is also built upon solid fact!   The Word of God </a:t>
            </a:r>
            <a:r>
              <a:rPr lang="en-US" b="1" i="1" u="sng">
                <a:solidFill>
                  <a:srgbClr val="000000"/>
                </a:solidFill>
                <a:latin typeface="Times" charset="0"/>
                <a:ea typeface="ＭＳ Ｐゴシック" charset="0"/>
              </a:rPr>
              <a:t>is</a:t>
            </a:r>
            <a:r>
              <a:rPr lang="en-US" b="1">
                <a:solidFill>
                  <a:srgbClr val="000000"/>
                </a:solidFill>
                <a:latin typeface="Times" charset="0"/>
                <a:ea typeface="ＭＳ Ｐゴシック" charset="0"/>
              </a:rPr>
              <a:t> an organized record of the facts of the faith.  </a:t>
            </a:r>
          </a:p>
          <a:p>
            <a:pPr eaLnBrk="1" hangingPunct="1"/>
            <a:r>
              <a:rPr lang="en-US" b="1">
                <a:solidFill>
                  <a:srgbClr val="000000"/>
                </a:solidFill>
                <a:latin typeface="Times" charset="0"/>
                <a:ea typeface="ＭＳ Ｐゴシック" charset="0"/>
              </a:rPr>
              <a:t>////	We can call it: the BASIC DOCUMENT OF OUR FAITH! </a:t>
            </a:r>
          </a:p>
          <a:p>
            <a:pPr eaLnBrk="1" hangingPunct="1"/>
            <a:r>
              <a:rPr lang="en-US" b="1">
                <a:solidFill>
                  <a:srgbClr val="000000"/>
                </a:solidFill>
                <a:latin typeface="Times" charset="0"/>
                <a:ea typeface="ＭＳ Ｐゴシック" charset="0"/>
              </a:rPr>
              <a:t>However, around the world, well-grounded research and experience shows that -- for MOST people -- the facts and historical progression of scriptural storyline are a great and lasting mystery.</a:t>
            </a:r>
          </a:p>
          <a:p>
            <a:pPr eaLnBrk="1" hangingPunct="1"/>
            <a:r>
              <a:rPr lang="en-US" b="1">
                <a:solidFill>
                  <a:srgbClr val="000000"/>
                </a:solidFill>
                <a:latin typeface="Times" charset="0"/>
                <a:ea typeface="ＭＳ Ｐゴシック" charset="0"/>
              </a:rPr>
              <a:t>////	And a housekeeping note to begin: at the lower right-hand corner of many slides you</a:t>
            </a:r>
            <a:r>
              <a:rPr lang="ja-JP" altLang="en-US" b="1">
                <a:solidFill>
                  <a:srgbClr val="000000"/>
                </a:solidFill>
                <a:latin typeface="Times" charset="0"/>
                <a:ea typeface="ＭＳ Ｐゴシック" charset="0"/>
              </a:rPr>
              <a:t>’</a:t>
            </a:r>
            <a:r>
              <a:rPr lang="en-US" b="1">
                <a:solidFill>
                  <a:srgbClr val="000000"/>
                </a:solidFill>
                <a:latin typeface="Times" charset="0"/>
                <a:ea typeface="ＭＳ Ｐゴシック" charset="0"/>
              </a:rPr>
              <a:t>ll see a reference to locations in the TBB student handbook for your personal reference.</a:t>
            </a:r>
          </a:p>
          <a:p>
            <a:pPr eaLnBrk="1" hangingPunct="1"/>
            <a:endParaRPr lang="en-US">
              <a:latin typeface="Times"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38309333"/>
      </p:ext>
    </p:extLst>
  </p:cSld>
  <p:clrMapOvr>
    <a:masterClrMapping/>
  </p:clrMapOvr>
  <p:transition xmlns:p14="http://schemas.microsoft.com/office/powerpoint/2010/mai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02072827"/>
      </p:ext>
    </p:extLst>
  </p:cSld>
  <p:clrMapOvr>
    <a:masterClrMapping/>
  </p:clrMapOvr>
  <p:transition xmlns:p14="http://schemas.microsoft.com/office/powerpoint/2010/mai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6983391"/>
      </p:ext>
    </p:extLst>
  </p:cSld>
  <p:clrMapOvr>
    <a:masterClrMapping/>
  </p:clrMapOvr>
  <p:transition xmlns:p14="http://schemas.microsoft.com/office/powerpoint/2010/mai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5861692"/>
      </p:ext>
    </p:extLst>
  </p:cSld>
  <p:clrMapOvr>
    <a:masterClrMapping/>
  </p:clrMapOvr>
  <p:transition xmlns:p14="http://schemas.microsoft.com/office/powerpoint/2010/mai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45887622"/>
      </p:ext>
    </p:extLst>
  </p:cSld>
  <p:clrMapOvr>
    <a:masterClrMapping/>
  </p:clrMapOvr>
  <p:transition xmlns:p14="http://schemas.microsoft.com/office/powerpoint/2010/mai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5037123"/>
      </p:ext>
    </p:extLst>
  </p:cSld>
  <p:clrMapOvr>
    <a:masterClrMapping/>
  </p:clrMapOvr>
  <p:transition xmlns:p14="http://schemas.microsoft.com/office/powerpoint/2010/mai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0993514"/>
      </p:ext>
    </p:extLst>
  </p:cSld>
  <p:clrMapOvr>
    <a:masterClrMapping/>
  </p:clrMapOvr>
  <p:transition xmlns:p14="http://schemas.microsoft.com/office/powerpoint/2010/mai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110179843"/>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04308"/>
      </p:ext>
    </p:extLst>
  </p:cSld>
  <p:clrMapOvr>
    <a:masterClrMapping/>
  </p:clrMapOvr>
  <p:transition xmlns:p14="http://schemas.microsoft.com/office/powerpoint/2010/mai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78853194"/>
      </p:ext>
    </p:extLst>
  </p:cSld>
  <p:clrMapOvr>
    <a:masterClrMapping/>
  </p:clrMapOvr>
  <p:transition xmlns:p14="http://schemas.microsoft.com/office/powerpoint/2010/mai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8125638"/>
      </p:ext>
    </p:extLst>
  </p:cSld>
  <p:clrMapOvr>
    <a:masterClrMapping/>
  </p:clrMapOvr>
  <p:transition xmlns:p14="http://schemas.microsoft.com/office/powerpoint/2010/main" spd="med">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auto">
          <a:xfrm>
            <a:off x="11113" y="0"/>
            <a:ext cx="9132887" cy="6845300"/>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nvGrpSpPr>
          <p:cNvPr id="1027" name="Group 34"/>
          <p:cNvGrpSpPr>
            <a:grpSpLocks/>
          </p:cNvGrpSpPr>
          <p:nvPr userDrawn="1"/>
        </p:nvGrpSpPr>
        <p:grpSpPr bwMode="auto">
          <a:xfrm>
            <a:off x="414338" y="311150"/>
            <a:ext cx="8367712" cy="6173788"/>
            <a:chOff x="261" y="196"/>
            <a:chExt cx="5271" cy="3889"/>
          </a:xfrm>
        </p:grpSpPr>
        <p:sp>
          <p:nvSpPr>
            <p:cNvPr id="6" name="Rectangle 3"/>
            <p:cNvSpPr>
              <a:spLocks noChangeArrowheads="1"/>
            </p:cNvSpPr>
            <p:nvPr/>
          </p:nvSpPr>
          <p:spPr bwMode="auto">
            <a:xfrm>
              <a:off x="309" y="220"/>
              <a:ext cx="5217" cy="3850"/>
            </a:xfrm>
            <a:prstGeom prst="rect">
              <a:avLst/>
            </a:prstGeom>
            <a:solidFill>
              <a:srgbClr val="535353"/>
            </a:solidFill>
            <a:ln w="12700">
              <a:noFill/>
              <a:miter lim="800000"/>
              <a:headEnd/>
              <a:tailEnd/>
            </a:ln>
            <a:effectLst>
              <a:outerShdw blurRad="63500" dist="197566" dir="2700000" algn="ctr" rotWithShape="0">
                <a:srgbClr val="000000">
                  <a:alpha val="74998"/>
                </a:srgbClr>
              </a:outerShdw>
            </a:effectLst>
          </p:spPr>
          <p:txBody>
            <a:bodyPr wrap="none" anchor="ctr"/>
            <a:lstStyle/>
            <a:p>
              <a:pPr>
                <a:defRPr/>
              </a:pPr>
              <a:endParaRPr lang="en-US">
                <a:latin typeface="Arial" pitchFamily="-107" charset="0"/>
                <a:ea typeface="+mn-ea"/>
                <a:cs typeface="+mn-cs"/>
              </a:endParaRPr>
            </a:p>
          </p:txBody>
        </p:sp>
        <p:sp>
          <p:nvSpPr>
            <p:cNvPr id="7" name="Freeform 4"/>
            <p:cNvSpPr>
              <a:spLocks/>
            </p:cNvSpPr>
            <p:nvPr/>
          </p:nvSpPr>
          <p:spPr bwMode="auto">
            <a:xfrm>
              <a:off x="3017" y="370"/>
              <a:ext cx="1411" cy="3440"/>
            </a:xfrm>
            <a:custGeom>
              <a:avLst/>
              <a:gdLst/>
              <a:ahLst/>
              <a:cxnLst>
                <a:cxn ang="0">
                  <a:pos x="91" y="33"/>
                </a:cxn>
                <a:cxn ang="0">
                  <a:pos x="212" y="76"/>
                </a:cxn>
                <a:cxn ang="0">
                  <a:pos x="332" y="174"/>
                </a:cxn>
                <a:cxn ang="0">
                  <a:pos x="383" y="305"/>
                </a:cxn>
                <a:cxn ang="0">
                  <a:pos x="443" y="446"/>
                </a:cxn>
                <a:cxn ang="0">
                  <a:pos x="453" y="620"/>
                </a:cxn>
                <a:cxn ang="0">
                  <a:pos x="494" y="751"/>
                </a:cxn>
                <a:cxn ang="0">
                  <a:pos x="494" y="882"/>
                </a:cxn>
                <a:cxn ang="0">
                  <a:pos x="483" y="1012"/>
                </a:cxn>
                <a:cxn ang="0">
                  <a:pos x="473" y="1143"/>
                </a:cxn>
                <a:cxn ang="0">
                  <a:pos x="463" y="1284"/>
                </a:cxn>
                <a:cxn ang="0">
                  <a:pos x="433" y="1426"/>
                </a:cxn>
                <a:cxn ang="0">
                  <a:pos x="383" y="1556"/>
                </a:cxn>
                <a:cxn ang="0">
                  <a:pos x="353" y="1687"/>
                </a:cxn>
                <a:cxn ang="0">
                  <a:pos x="443" y="1796"/>
                </a:cxn>
                <a:cxn ang="0">
                  <a:pos x="494" y="1937"/>
                </a:cxn>
                <a:cxn ang="0">
                  <a:pos x="524" y="2068"/>
                </a:cxn>
                <a:cxn ang="0">
                  <a:pos x="614" y="2198"/>
                </a:cxn>
                <a:cxn ang="0">
                  <a:pos x="705" y="2351"/>
                </a:cxn>
                <a:cxn ang="0">
                  <a:pos x="836" y="2470"/>
                </a:cxn>
                <a:cxn ang="0">
                  <a:pos x="947" y="2612"/>
                </a:cxn>
                <a:cxn ang="0">
                  <a:pos x="1078" y="2721"/>
                </a:cxn>
                <a:cxn ang="0">
                  <a:pos x="1158" y="2851"/>
                </a:cxn>
                <a:cxn ang="0">
                  <a:pos x="1269" y="3004"/>
                </a:cxn>
                <a:cxn ang="0">
                  <a:pos x="1319" y="3156"/>
                </a:cxn>
                <a:cxn ang="0">
                  <a:pos x="1370" y="3308"/>
                </a:cxn>
                <a:cxn ang="0">
                  <a:pos x="1400" y="3439"/>
                </a:cxn>
                <a:cxn ang="0">
                  <a:pos x="1410" y="3145"/>
                </a:cxn>
                <a:cxn ang="0">
                  <a:pos x="1340" y="3058"/>
                </a:cxn>
                <a:cxn ang="0">
                  <a:pos x="1259" y="2862"/>
                </a:cxn>
                <a:cxn ang="0">
                  <a:pos x="1098" y="2721"/>
                </a:cxn>
                <a:cxn ang="0">
                  <a:pos x="997" y="2514"/>
                </a:cxn>
                <a:cxn ang="0">
                  <a:pos x="806" y="2449"/>
                </a:cxn>
                <a:cxn ang="0">
                  <a:pos x="735" y="2307"/>
                </a:cxn>
                <a:cxn ang="0">
                  <a:pos x="635" y="2187"/>
                </a:cxn>
                <a:cxn ang="0">
                  <a:pos x="534" y="1959"/>
                </a:cxn>
                <a:cxn ang="0">
                  <a:pos x="443" y="1785"/>
                </a:cxn>
                <a:cxn ang="0">
                  <a:pos x="403" y="1632"/>
                </a:cxn>
                <a:cxn ang="0">
                  <a:pos x="433" y="1491"/>
                </a:cxn>
                <a:cxn ang="0">
                  <a:pos x="483" y="1349"/>
                </a:cxn>
                <a:cxn ang="0">
                  <a:pos x="483" y="1208"/>
                </a:cxn>
                <a:cxn ang="0">
                  <a:pos x="524" y="1023"/>
                </a:cxn>
                <a:cxn ang="0">
                  <a:pos x="514" y="805"/>
                </a:cxn>
                <a:cxn ang="0">
                  <a:pos x="534" y="642"/>
                </a:cxn>
                <a:cxn ang="0">
                  <a:pos x="554" y="522"/>
                </a:cxn>
                <a:cxn ang="0">
                  <a:pos x="665" y="392"/>
                </a:cxn>
                <a:cxn ang="0">
                  <a:pos x="826" y="218"/>
                </a:cxn>
                <a:cxn ang="0">
                  <a:pos x="876" y="76"/>
                </a:cxn>
                <a:cxn ang="0">
                  <a:pos x="917" y="11"/>
                </a:cxn>
                <a:cxn ang="0">
                  <a:pos x="765" y="87"/>
                </a:cxn>
                <a:cxn ang="0">
                  <a:pos x="755" y="218"/>
                </a:cxn>
                <a:cxn ang="0">
                  <a:pos x="745" y="305"/>
                </a:cxn>
                <a:cxn ang="0">
                  <a:pos x="624" y="435"/>
                </a:cxn>
                <a:cxn ang="0">
                  <a:pos x="534" y="522"/>
                </a:cxn>
                <a:cxn ang="0">
                  <a:pos x="483" y="664"/>
                </a:cxn>
                <a:cxn ang="0">
                  <a:pos x="473" y="511"/>
                </a:cxn>
                <a:cxn ang="0">
                  <a:pos x="443" y="348"/>
                </a:cxn>
                <a:cxn ang="0">
                  <a:pos x="383" y="218"/>
                </a:cxn>
                <a:cxn ang="0">
                  <a:pos x="302" y="98"/>
                </a:cxn>
                <a:cxn ang="0">
                  <a:pos x="181" y="33"/>
                </a:cxn>
                <a:cxn ang="0">
                  <a:pos x="60" y="1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29" name="Freeform 5"/>
            <p:cNvSpPr>
              <a:spLocks/>
            </p:cNvSpPr>
            <p:nvPr/>
          </p:nvSpPr>
          <p:spPr bwMode="auto">
            <a:xfrm>
              <a:off x="537" y="3407"/>
              <a:ext cx="1965" cy="490"/>
            </a:xfrm>
            <a:custGeom>
              <a:avLst/>
              <a:gdLst/>
              <a:ahLst/>
              <a:cxnLst>
                <a:cxn ang="0">
                  <a:pos x="40" y="43"/>
                </a:cxn>
                <a:cxn ang="0">
                  <a:pos x="141" y="65"/>
                </a:cxn>
                <a:cxn ang="0">
                  <a:pos x="232" y="76"/>
                </a:cxn>
                <a:cxn ang="0">
                  <a:pos x="363" y="130"/>
                </a:cxn>
                <a:cxn ang="0">
                  <a:pos x="504" y="130"/>
                </a:cxn>
                <a:cxn ang="0">
                  <a:pos x="604" y="141"/>
                </a:cxn>
                <a:cxn ang="0">
                  <a:pos x="705" y="196"/>
                </a:cxn>
                <a:cxn ang="0">
                  <a:pos x="765" y="250"/>
                </a:cxn>
                <a:cxn ang="0">
                  <a:pos x="906" y="261"/>
                </a:cxn>
                <a:cxn ang="0">
                  <a:pos x="1007" y="261"/>
                </a:cxn>
                <a:cxn ang="0">
                  <a:pos x="1148" y="250"/>
                </a:cxn>
                <a:cxn ang="0">
                  <a:pos x="1219" y="304"/>
                </a:cxn>
                <a:cxn ang="0">
                  <a:pos x="1299" y="315"/>
                </a:cxn>
                <a:cxn ang="0">
                  <a:pos x="1380" y="380"/>
                </a:cxn>
                <a:cxn ang="0">
                  <a:pos x="1460" y="424"/>
                </a:cxn>
                <a:cxn ang="0">
                  <a:pos x="1541" y="446"/>
                </a:cxn>
                <a:cxn ang="0">
                  <a:pos x="1662" y="446"/>
                </a:cxn>
                <a:cxn ang="0">
                  <a:pos x="1752" y="456"/>
                </a:cxn>
                <a:cxn ang="0">
                  <a:pos x="1883" y="467"/>
                </a:cxn>
                <a:cxn ang="0">
                  <a:pos x="1964" y="489"/>
                </a:cxn>
                <a:cxn ang="0">
                  <a:pos x="1863" y="467"/>
                </a:cxn>
                <a:cxn ang="0">
                  <a:pos x="1783" y="446"/>
                </a:cxn>
                <a:cxn ang="0">
                  <a:pos x="1692" y="446"/>
                </a:cxn>
                <a:cxn ang="0">
                  <a:pos x="1611" y="402"/>
                </a:cxn>
                <a:cxn ang="0">
                  <a:pos x="1531" y="413"/>
                </a:cxn>
                <a:cxn ang="0">
                  <a:pos x="1450" y="369"/>
                </a:cxn>
                <a:cxn ang="0">
                  <a:pos x="1370" y="348"/>
                </a:cxn>
                <a:cxn ang="0">
                  <a:pos x="1289" y="272"/>
                </a:cxn>
                <a:cxn ang="0">
                  <a:pos x="1209" y="283"/>
                </a:cxn>
                <a:cxn ang="0">
                  <a:pos x="1047" y="130"/>
                </a:cxn>
                <a:cxn ang="0">
                  <a:pos x="927" y="130"/>
                </a:cxn>
                <a:cxn ang="0">
                  <a:pos x="886" y="228"/>
                </a:cxn>
                <a:cxn ang="0">
                  <a:pos x="806" y="228"/>
                </a:cxn>
                <a:cxn ang="0">
                  <a:pos x="725" y="196"/>
                </a:cxn>
                <a:cxn ang="0">
                  <a:pos x="624" y="152"/>
                </a:cxn>
                <a:cxn ang="0">
                  <a:pos x="544" y="109"/>
                </a:cxn>
                <a:cxn ang="0">
                  <a:pos x="443" y="109"/>
                </a:cxn>
                <a:cxn ang="0">
                  <a:pos x="353" y="76"/>
                </a:cxn>
                <a:cxn ang="0">
                  <a:pos x="262" y="87"/>
                </a:cxn>
                <a:cxn ang="0">
                  <a:pos x="181" y="43"/>
                </a:cxn>
                <a:cxn ang="0">
                  <a:pos x="101" y="33"/>
                </a:cxn>
                <a:cxn ang="0">
                  <a:pos x="20" y="11"/>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3" name="Freeform 6"/>
            <p:cNvSpPr>
              <a:spLocks/>
            </p:cNvSpPr>
            <p:nvPr/>
          </p:nvSpPr>
          <p:spPr bwMode="auto">
            <a:xfrm>
              <a:off x="4399" y="391"/>
              <a:ext cx="1042" cy="1764"/>
            </a:xfrm>
            <a:custGeom>
              <a:avLst/>
              <a:gdLst/>
              <a:ahLst/>
              <a:cxnLst>
                <a:cxn ang="0">
                  <a:pos x="977" y="76"/>
                </a:cxn>
                <a:cxn ang="0">
                  <a:pos x="907" y="152"/>
                </a:cxn>
                <a:cxn ang="0">
                  <a:pos x="826" y="131"/>
                </a:cxn>
                <a:cxn ang="0">
                  <a:pos x="745" y="152"/>
                </a:cxn>
                <a:cxn ang="0">
                  <a:pos x="685" y="229"/>
                </a:cxn>
                <a:cxn ang="0">
                  <a:pos x="604" y="250"/>
                </a:cxn>
                <a:cxn ang="0">
                  <a:pos x="524" y="283"/>
                </a:cxn>
                <a:cxn ang="0">
                  <a:pos x="443" y="348"/>
                </a:cxn>
                <a:cxn ang="0">
                  <a:pos x="383" y="435"/>
                </a:cxn>
                <a:cxn ang="0">
                  <a:pos x="343" y="511"/>
                </a:cxn>
                <a:cxn ang="0">
                  <a:pos x="302" y="599"/>
                </a:cxn>
                <a:cxn ang="0">
                  <a:pos x="222" y="599"/>
                </a:cxn>
                <a:cxn ang="0">
                  <a:pos x="141" y="653"/>
                </a:cxn>
                <a:cxn ang="0">
                  <a:pos x="60" y="653"/>
                </a:cxn>
                <a:cxn ang="0">
                  <a:pos x="0" y="707"/>
                </a:cxn>
                <a:cxn ang="0">
                  <a:pos x="81" y="729"/>
                </a:cxn>
                <a:cxn ang="0">
                  <a:pos x="141" y="816"/>
                </a:cxn>
                <a:cxn ang="0">
                  <a:pos x="222" y="816"/>
                </a:cxn>
                <a:cxn ang="0">
                  <a:pos x="302" y="860"/>
                </a:cxn>
                <a:cxn ang="0">
                  <a:pos x="383" y="914"/>
                </a:cxn>
                <a:cxn ang="0">
                  <a:pos x="463" y="914"/>
                </a:cxn>
                <a:cxn ang="0">
                  <a:pos x="524" y="882"/>
                </a:cxn>
                <a:cxn ang="0">
                  <a:pos x="584" y="816"/>
                </a:cxn>
                <a:cxn ang="0">
                  <a:pos x="655" y="784"/>
                </a:cxn>
                <a:cxn ang="0">
                  <a:pos x="705" y="871"/>
                </a:cxn>
                <a:cxn ang="0">
                  <a:pos x="735" y="958"/>
                </a:cxn>
                <a:cxn ang="0">
                  <a:pos x="796" y="1088"/>
                </a:cxn>
                <a:cxn ang="0">
                  <a:pos x="846" y="1186"/>
                </a:cxn>
                <a:cxn ang="0">
                  <a:pos x="876" y="1273"/>
                </a:cxn>
                <a:cxn ang="0">
                  <a:pos x="907" y="1360"/>
                </a:cxn>
                <a:cxn ang="0">
                  <a:pos x="917" y="1447"/>
                </a:cxn>
                <a:cxn ang="0">
                  <a:pos x="957" y="1534"/>
                </a:cxn>
                <a:cxn ang="0">
                  <a:pos x="977" y="1622"/>
                </a:cxn>
                <a:cxn ang="0">
                  <a:pos x="1017" y="1709"/>
                </a:cxn>
                <a:cxn ang="0">
                  <a:pos x="1041" y="1763"/>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4" name="Freeform 7"/>
            <p:cNvSpPr>
              <a:spLocks/>
            </p:cNvSpPr>
            <p:nvPr/>
          </p:nvSpPr>
          <p:spPr bwMode="auto">
            <a:xfrm>
              <a:off x="517" y="1218"/>
              <a:ext cx="4882" cy="1403"/>
            </a:xfrm>
            <a:custGeom>
              <a:avLst/>
              <a:gdLst/>
              <a:ahLst/>
              <a:cxnLst>
                <a:cxn ang="0">
                  <a:pos x="151" y="54"/>
                </a:cxn>
                <a:cxn ang="0">
                  <a:pos x="282" y="250"/>
                </a:cxn>
                <a:cxn ang="0">
                  <a:pos x="524" y="261"/>
                </a:cxn>
                <a:cxn ang="0">
                  <a:pos x="686" y="467"/>
                </a:cxn>
                <a:cxn ang="0">
                  <a:pos x="766" y="706"/>
                </a:cxn>
                <a:cxn ang="0">
                  <a:pos x="918" y="739"/>
                </a:cxn>
                <a:cxn ang="0">
                  <a:pos x="1008" y="815"/>
                </a:cxn>
                <a:cxn ang="0">
                  <a:pos x="1210" y="869"/>
                </a:cxn>
                <a:cxn ang="0">
                  <a:pos x="1331" y="772"/>
                </a:cxn>
                <a:cxn ang="0">
                  <a:pos x="1412" y="565"/>
                </a:cxn>
                <a:cxn ang="0">
                  <a:pos x="1291" y="359"/>
                </a:cxn>
                <a:cxn ang="0">
                  <a:pos x="1412" y="163"/>
                </a:cxn>
                <a:cxn ang="0">
                  <a:pos x="1603" y="206"/>
                </a:cxn>
                <a:cxn ang="0">
                  <a:pos x="1785" y="250"/>
                </a:cxn>
                <a:cxn ang="0">
                  <a:pos x="1967" y="250"/>
                </a:cxn>
                <a:cxn ang="0">
                  <a:pos x="2088" y="217"/>
                </a:cxn>
                <a:cxn ang="0">
                  <a:pos x="2219" y="120"/>
                </a:cxn>
                <a:cxn ang="0">
                  <a:pos x="2420" y="261"/>
                </a:cxn>
                <a:cxn ang="0">
                  <a:pos x="2612" y="348"/>
                </a:cxn>
                <a:cxn ang="0">
                  <a:pos x="2783" y="478"/>
                </a:cxn>
                <a:cxn ang="0">
                  <a:pos x="2985" y="576"/>
                </a:cxn>
                <a:cxn ang="0">
                  <a:pos x="3177" y="652"/>
                </a:cxn>
                <a:cxn ang="0">
                  <a:pos x="3378" y="772"/>
                </a:cxn>
                <a:cxn ang="0">
                  <a:pos x="3580" y="706"/>
                </a:cxn>
                <a:cxn ang="0">
                  <a:pos x="3782" y="772"/>
                </a:cxn>
                <a:cxn ang="0">
                  <a:pos x="3983" y="706"/>
                </a:cxn>
                <a:cxn ang="0">
                  <a:pos x="4195" y="696"/>
                </a:cxn>
                <a:cxn ang="0">
                  <a:pos x="4397" y="783"/>
                </a:cxn>
                <a:cxn ang="0">
                  <a:pos x="4599" y="783"/>
                </a:cxn>
                <a:cxn ang="0">
                  <a:pos x="4800" y="761"/>
                </a:cxn>
                <a:cxn ang="0">
                  <a:pos x="4760" y="848"/>
                </a:cxn>
                <a:cxn ang="0">
                  <a:pos x="4498" y="924"/>
                </a:cxn>
                <a:cxn ang="0">
                  <a:pos x="4296" y="978"/>
                </a:cxn>
                <a:cxn ang="0">
                  <a:pos x="4276" y="1130"/>
                </a:cxn>
                <a:cxn ang="0">
                  <a:pos x="4165" y="1293"/>
                </a:cxn>
                <a:cxn ang="0">
                  <a:pos x="3933" y="1337"/>
                </a:cxn>
                <a:cxn ang="0">
                  <a:pos x="3620" y="1185"/>
                </a:cxn>
                <a:cxn ang="0">
                  <a:pos x="3409" y="1011"/>
                </a:cxn>
                <a:cxn ang="0">
                  <a:pos x="3177" y="978"/>
                </a:cxn>
                <a:cxn ang="0">
                  <a:pos x="2955" y="859"/>
                </a:cxn>
                <a:cxn ang="0">
                  <a:pos x="2703" y="848"/>
                </a:cxn>
                <a:cxn ang="0">
                  <a:pos x="2471" y="924"/>
                </a:cxn>
                <a:cxn ang="0">
                  <a:pos x="2239" y="859"/>
                </a:cxn>
                <a:cxn ang="0">
                  <a:pos x="2027" y="772"/>
                </a:cxn>
                <a:cxn ang="0">
                  <a:pos x="1926" y="946"/>
                </a:cxn>
                <a:cxn ang="0">
                  <a:pos x="1916" y="1163"/>
                </a:cxn>
                <a:cxn ang="0">
                  <a:pos x="1805" y="1359"/>
                </a:cxn>
                <a:cxn ang="0">
                  <a:pos x="1593" y="1402"/>
                </a:cxn>
                <a:cxn ang="0">
                  <a:pos x="1382" y="1326"/>
                </a:cxn>
                <a:cxn ang="0">
                  <a:pos x="1180" y="1239"/>
                </a:cxn>
                <a:cxn ang="0">
                  <a:pos x="978" y="1217"/>
                </a:cxn>
                <a:cxn ang="0">
                  <a:pos x="777" y="1337"/>
                </a:cxn>
                <a:cxn ang="0">
                  <a:pos x="625" y="1250"/>
                </a:cxn>
                <a:cxn ang="0">
                  <a:pos x="504" y="1087"/>
                </a:cxn>
                <a:cxn ang="0">
                  <a:pos x="373" y="902"/>
                </a:cxn>
                <a:cxn ang="0">
                  <a:pos x="182" y="783"/>
                </a:cxn>
                <a:cxn ang="0">
                  <a:pos x="121" y="598"/>
                </a:cxn>
                <a:cxn ang="0">
                  <a:pos x="61" y="413"/>
                </a:cxn>
                <a:cxn ang="0">
                  <a:pos x="61" y="196"/>
                </a:cxn>
                <a:cxn ang="0">
                  <a:pos x="0" y="0"/>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2" name="Freeform 8"/>
            <p:cNvSpPr>
              <a:spLocks/>
            </p:cNvSpPr>
            <p:nvPr/>
          </p:nvSpPr>
          <p:spPr bwMode="auto">
            <a:xfrm>
              <a:off x="433" y="541"/>
              <a:ext cx="4993" cy="3253"/>
            </a:xfrm>
            <a:custGeom>
              <a:avLst/>
              <a:gdLst/>
              <a:ahLst/>
              <a:cxnLst>
                <a:cxn ang="0">
                  <a:pos x="968" y="2686"/>
                </a:cxn>
                <a:cxn ang="0">
                  <a:pos x="766" y="3045"/>
                </a:cxn>
                <a:cxn ang="0">
                  <a:pos x="474" y="3121"/>
                </a:cxn>
                <a:cxn ang="0">
                  <a:pos x="161" y="3067"/>
                </a:cxn>
                <a:cxn ang="0">
                  <a:pos x="182" y="2893"/>
                </a:cxn>
                <a:cxn ang="0">
                  <a:pos x="504" y="2828"/>
                </a:cxn>
                <a:cxn ang="0">
                  <a:pos x="807" y="2708"/>
                </a:cxn>
                <a:cxn ang="0">
                  <a:pos x="958" y="2447"/>
                </a:cxn>
                <a:cxn ang="0">
                  <a:pos x="645" y="2186"/>
                </a:cxn>
                <a:cxn ang="0">
                  <a:pos x="303" y="2001"/>
                </a:cxn>
                <a:cxn ang="0">
                  <a:pos x="444" y="2012"/>
                </a:cxn>
                <a:cxn ang="0">
                  <a:pos x="837" y="2077"/>
                </a:cxn>
                <a:cxn ang="0">
                  <a:pos x="1190" y="2186"/>
                </a:cxn>
                <a:cxn ang="0">
                  <a:pos x="1291" y="2230"/>
                </a:cxn>
                <a:cxn ang="0">
                  <a:pos x="1553" y="1990"/>
                </a:cxn>
                <a:cxn ang="0">
                  <a:pos x="1896" y="1795"/>
                </a:cxn>
                <a:cxn ang="0">
                  <a:pos x="2047" y="1468"/>
                </a:cxn>
                <a:cxn ang="0">
                  <a:pos x="2148" y="1523"/>
                </a:cxn>
                <a:cxn ang="0">
                  <a:pos x="2350" y="1370"/>
                </a:cxn>
                <a:cxn ang="0">
                  <a:pos x="2158" y="1088"/>
                </a:cxn>
                <a:cxn ang="0">
                  <a:pos x="2077" y="653"/>
                </a:cxn>
                <a:cxn ang="0">
                  <a:pos x="1876" y="359"/>
                </a:cxn>
                <a:cxn ang="0">
                  <a:pos x="1674" y="65"/>
                </a:cxn>
                <a:cxn ang="0">
                  <a:pos x="1967" y="131"/>
                </a:cxn>
                <a:cxn ang="0">
                  <a:pos x="2198" y="348"/>
                </a:cxn>
                <a:cxn ang="0">
                  <a:pos x="2188" y="674"/>
                </a:cxn>
                <a:cxn ang="0">
                  <a:pos x="2309" y="914"/>
                </a:cxn>
                <a:cxn ang="0">
                  <a:pos x="2562" y="707"/>
                </a:cxn>
                <a:cxn ang="0">
                  <a:pos x="2400" y="326"/>
                </a:cxn>
                <a:cxn ang="0">
                  <a:pos x="2794" y="163"/>
                </a:cxn>
                <a:cxn ang="0">
                  <a:pos x="3207" y="196"/>
                </a:cxn>
                <a:cxn ang="0">
                  <a:pos x="3247" y="555"/>
                </a:cxn>
                <a:cxn ang="0">
                  <a:pos x="3086" y="783"/>
                </a:cxn>
                <a:cxn ang="0">
                  <a:pos x="2783" y="881"/>
                </a:cxn>
                <a:cxn ang="0">
                  <a:pos x="3096" y="1055"/>
                </a:cxn>
                <a:cxn ang="0">
                  <a:pos x="3499" y="1033"/>
                </a:cxn>
                <a:cxn ang="0">
                  <a:pos x="3741" y="1283"/>
                </a:cxn>
                <a:cxn ang="0">
                  <a:pos x="3661" y="1664"/>
                </a:cxn>
                <a:cxn ang="0">
                  <a:pos x="3873" y="1903"/>
                </a:cxn>
                <a:cxn ang="0">
                  <a:pos x="4175" y="1784"/>
                </a:cxn>
                <a:cxn ang="0">
                  <a:pos x="4468" y="1631"/>
                </a:cxn>
                <a:cxn ang="0">
                  <a:pos x="4720" y="1392"/>
                </a:cxn>
                <a:cxn ang="0">
                  <a:pos x="4992" y="1490"/>
                </a:cxn>
                <a:cxn ang="0">
                  <a:pos x="4730" y="1762"/>
                </a:cxn>
                <a:cxn ang="0">
                  <a:pos x="4518" y="2132"/>
                </a:cxn>
                <a:cxn ang="0">
                  <a:pos x="4266" y="2491"/>
                </a:cxn>
                <a:cxn ang="0">
                  <a:pos x="3812" y="2469"/>
                </a:cxn>
                <a:cxn ang="0">
                  <a:pos x="3560" y="2317"/>
                </a:cxn>
                <a:cxn ang="0">
                  <a:pos x="3550" y="1849"/>
                </a:cxn>
                <a:cxn ang="0">
                  <a:pos x="3348" y="1566"/>
                </a:cxn>
                <a:cxn ang="0">
                  <a:pos x="3005" y="1773"/>
                </a:cxn>
                <a:cxn ang="0">
                  <a:pos x="2824" y="1566"/>
                </a:cxn>
                <a:cxn ang="0">
                  <a:pos x="2582" y="1294"/>
                </a:cxn>
                <a:cxn ang="0">
                  <a:pos x="2279" y="1577"/>
                </a:cxn>
                <a:cxn ang="0">
                  <a:pos x="2158" y="2001"/>
                </a:cxn>
                <a:cxn ang="0">
                  <a:pos x="1896" y="2328"/>
                </a:cxn>
                <a:cxn ang="0">
                  <a:pos x="1755" y="2643"/>
                </a:cxn>
                <a:cxn ang="0">
                  <a:pos x="1392" y="2436"/>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3" name="Freeform 9"/>
            <p:cNvSpPr>
              <a:spLocks/>
            </p:cNvSpPr>
            <p:nvPr/>
          </p:nvSpPr>
          <p:spPr bwMode="auto">
            <a:xfrm>
              <a:off x="544" y="507"/>
              <a:ext cx="672" cy="605"/>
            </a:xfrm>
            <a:custGeom>
              <a:avLst/>
              <a:gdLst/>
              <a:ahLst/>
              <a:cxnLst>
                <a:cxn ang="0">
                  <a:pos x="154" y="44"/>
                </a:cxn>
                <a:cxn ang="0">
                  <a:pos x="168" y="102"/>
                </a:cxn>
                <a:cxn ang="0">
                  <a:pos x="174" y="160"/>
                </a:cxn>
                <a:cxn ang="0">
                  <a:pos x="201" y="226"/>
                </a:cxn>
                <a:cxn ang="0">
                  <a:pos x="208" y="291"/>
                </a:cxn>
                <a:cxn ang="0">
                  <a:pos x="221" y="349"/>
                </a:cxn>
                <a:cxn ang="0">
                  <a:pos x="228" y="415"/>
                </a:cxn>
                <a:cxn ang="0">
                  <a:pos x="221" y="473"/>
                </a:cxn>
                <a:cxn ang="0">
                  <a:pos x="201" y="524"/>
                </a:cxn>
                <a:cxn ang="0">
                  <a:pos x="161" y="466"/>
                </a:cxn>
                <a:cxn ang="0">
                  <a:pos x="107" y="437"/>
                </a:cxn>
                <a:cxn ang="0">
                  <a:pos x="54" y="422"/>
                </a:cxn>
                <a:cxn ang="0">
                  <a:pos x="0" y="408"/>
                </a:cxn>
                <a:cxn ang="0">
                  <a:pos x="54" y="451"/>
                </a:cxn>
                <a:cxn ang="0">
                  <a:pos x="107" y="458"/>
                </a:cxn>
                <a:cxn ang="0">
                  <a:pos x="148" y="488"/>
                </a:cxn>
                <a:cxn ang="0">
                  <a:pos x="181" y="546"/>
                </a:cxn>
                <a:cxn ang="0">
                  <a:pos x="235" y="531"/>
                </a:cxn>
                <a:cxn ang="0">
                  <a:pos x="289" y="546"/>
                </a:cxn>
                <a:cxn ang="0">
                  <a:pos x="342" y="582"/>
                </a:cxn>
                <a:cxn ang="0">
                  <a:pos x="396" y="597"/>
                </a:cxn>
                <a:cxn ang="0">
                  <a:pos x="483" y="604"/>
                </a:cxn>
                <a:cxn ang="0">
                  <a:pos x="544" y="589"/>
                </a:cxn>
                <a:cxn ang="0">
                  <a:pos x="604" y="582"/>
                </a:cxn>
                <a:cxn ang="0">
                  <a:pos x="671" y="568"/>
                </a:cxn>
                <a:cxn ang="0">
                  <a:pos x="604" y="568"/>
                </a:cxn>
                <a:cxn ang="0">
                  <a:pos x="537" y="575"/>
                </a:cxn>
                <a:cxn ang="0">
                  <a:pos x="483" y="575"/>
                </a:cxn>
                <a:cxn ang="0">
                  <a:pos x="429" y="575"/>
                </a:cxn>
                <a:cxn ang="0">
                  <a:pos x="376" y="568"/>
                </a:cxn>
                <a:cxn ang="0">
                  <a:pos x="322" y="524"/>
                </a:cxn>
                <a:cxn ang="0">
                  <a:pos x="268" y="509"/>
                </a:cxn>
                <a:cxn ang="0">
                  <a:pos x="255" y="451"/>
                </a:cxn>
                <a:cxn ang="0">
                  <a:pos x="255" y="393"/>
                </a:cxn>
                <a:cxn ang="0">
                  <a:pos x="248" y="327"/>
                </a:cxn>
                <a:cxn ang="0">
                  <a:pos x="242" y="269"/>
                </a:cxn>
                <a:cxn ang="0">
                  <a:pos x="228" y="211"/>
                </a:cxn>
                <a:cxn ang="0">
                  <a:pos x="201" y="146"/>
                </a:cxn>
                <a:cxn ang="0">
                  <a:pos x="141" y="109"/>
                </a:cxn>
                <a:cxn ang="0">
                  <a:pos x="161" y="51"/>
                </a:cxn>
                <a:cxn ang="0">
                  <a:pos x="134" y="0"/>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4" name="Freeform 10"/>
            <p:cNvSpPr>
              <a:spLocks/>
            </p:cNvSpPr>
            <p:nvPr/>
          </p:nvSpPr>
          <p:spPr bwMode="auto">
            <a:xfrm>
              <a:off x="517" y="370"/>
              <a:ext cx="1136" cy="2540"/>
            </a:xfrm>
            <a:custGeom>
              <a:avLst/>
              <a:gdLst/>
              <a:ahLst/>
              <a:cxnLst>
                <a:cxn ang="0">
                  <a:pos x="1122" y="87"/>
                </a:cxn>
                <a:cxn ang="0">
                  <a:pos x="1095" y="210"/>
                </a:cxn>
                <a:cxn ang="0">
                  <a:pos x="1054" y="319"/>
                </a:cxn>
                <a:cxn ang="0">
                  <a:pos x="1034" y="406"/>
                </a:cxn>
                <a:cxn ang="0">
                  <a:pos x="1075" y="522"/>
                </a:cxn>
                <a:cxn ang="0">
                  <a:pos x="1054" y="638"/>
                </a:cxn>
                <a:cxn ang="0">
                  <a:pos x="1028" y="754"/>
                </a:cxn>
                <a:cxn ang="0">
                  <a:pos x="947" y="863"/>
                </a:cxn>
                <a:cxn ang="0">
                  <a:pos x="913" y="979"/>
                </a:cxn>
                <a:cxn ang="0">
                  <a:pos x="860" y="1103"/>
                </a:cxn>
                <a:cxn ang="0">
                  <a:pos x="813" y="1219"/>
                </a:cxn>
                <a:cxn ang="0">
                  <a:pos x="719" y="1313"/>
                </a:cxn>
                <a:cxn ang="0">
                  <a:pos x="611" y="1320"/>
                </a:cxn>
                <a:cxn ang="0">
                  <a:pos x="504" y="1320"/>
                </a:cxn>
                <a:cxn ang="0">
                  <a:pos x="396" y="1364"/>
                </a:cxn>
                <a:cxn ang="0">
                  <a:pos x="316" y="1248"/>
                </a:cxn>
                <a:cxn ang="0">
                  <a:pos x="208" y="1175"/>
                </a:cxn>
                <a:cxn ang="0">
                  <a:pos x="101" y="1175"/>
                </a:cxn>
                <a:cxn ang="0">
                  <a:pos x="40" y="1182"/>
                </a:cxn>
                <a:cxn ang="0">
                  <a:pos x="141" y="1240"/>
                </a:cxn>
                <a:cxn ang="0">
                  <a:pos x="235" y="1328"/>
                </a:cxn>
                <a:cxn ang="0">
                  <a:pos x="349" y="1386"/>
                </a:cxn>
                <a:cxn ang="0">
                  <a:pos x="356" y="1531"/>
                </a:cxn>
                <a:cxn ang="0">
                  <a:pos x="349" y="1690"/>
                </a:cxn>
                <a:cxn ang="0">
                  <a:pos x="296" y="1821"/>
                </a:cxn>
                <a:cxn ang="0">
                  <a:pos x="235" y="1951"/>
                </a:cxn>
                <a:cxn ang="0">
                  <a:pos x="168" y="2082"/>
                </a:cxn>
                <a:cxn ang="0">
                  <a:pos x="134" y="2213"/>
                </a:cxn>
                <a:cxn ang="0">
                  <a:pos x="67" y="2329"/>
                </a:cxn>
                <a:cxn ang="0">
                  <a:pos x="27" y="2452"/>
                </a:cxn>
                <a:cxn ang="0">
                  <a:pos x="20" y="2510"/>
                </a:cxn>
                <a:cxn ang="0">
                  <a:pos x="81" y="2387"/>
                </a:cxn>
                <a:cxn ang="0">
                  <a:pos x="148" y="2271"/>
                </a:cxn>
                <a:cxn ang="0">
                  <a:pos x="201" y="2147"/>
                </a:cxn>
                <a:cxn ang="0">
                  <a:pos x="242" y="2002"/>
                </a:cxn>
                <a:cxn ang="0">
                  <a:pos x="316" y="1886"/>
                </a:cxn>
                <a:cxn ang="0">
                  <a:pos x="403" y="1763"/>
                </a:cxn>
                <a:cxn ang="0">
                  <a:pos x="430" y="1639"/>
                </a:cxn>
                <a:cxn ang="0">
                  <a:pos x="423" y="1523"/>
                </a:cxn>
                <a:cxn ang="0">
                  <a:pos x="497" y="1444"/>
                </a:cxn>
                <a:cxn ang="0">
                  <a:pos x="651" y="1407"/>
                </a:cxn>
                <a:cxn ang="0">
                  <a:pos x="792" y="1364"/>
                </a:cxn>
                <a:cxn ang="0">
                  <a:pos x="866" y="1255"/>
                </a:cxn>
                <a:cxn ang="0">
                  <a:pos x="907" y="1074"/>
                </a:cxn>
                <a:cxn ang="0">
                  <a:pos x="1014" y="979"/>
                </a:cxn>
                <a:cxn ang="0">
                  <a:pos x="1048" y="856"/>
                </a:cxn>
                <a:cxn ang="0">
                  <a:pos x="1088" y="733"/>
                </a:cxn>
                <a:cxn ang="0">
                  <a:pos x="1115" y="617"/>
                </a:cxn>
                <a:cxn ang="0">
                  <a:pos x="1108" y="493"/>
                </a:cxn>
                <a:cxn ang="0">
                  <a:pos x="1081" y="377"/>
                </a:cxn>
                <a:cxn ang="0">
                  <a:pos x="1088" y="261"/>
                </a:cxn>
                <a:cxn ang="0">
                  <a:pos x="1135" y="138"/>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5" name="Freeform 11"/>
            <p:cNvSpPr>
              <a:spLocks/>
            </p:cNvSpPr>
            <p:nvPr/>
          </p:nvSpPr>
          <p:spPr bwMode="auto">
            <a:xfrm>
              <a:off x="1343" y="1001"/>
              <a:ext cx="1978" cy="422"/>
            </a:xfrm>
            <a:custGeom>
              <a:avLst/>
              <a:gdLst/>
              <a:ahLst/>
              <a:cxnLst>
                <a:cxn ang="0">
                  <a:pos x="87" y="65"/>
                </a:cxn>
                <a:cxn ang="0">
                  <a:pos x="168" y="51"/>
                </a:cxn>
                <a:cxn ang="0">
                  <a:pos x="222" y="44"/>
                </a:cxn>
                <a:cxn ang="0">
                  <a:pos x="276" y="29"/>
                </a:cxn>
                <a:cxn ang="0">
                  <a:pos x="370" y="7"/>
                </a:cxn>
                <a:cxn ang="0">
                  <a:pos x="451" y="0"/>
                </a:cxn>
                <a:cxn ang="0">
                  <a:pos x="504" y="0"/>
                </a:cxn>
                <a:cxn ang="0">
                  <a:pos x="558" y="22"/>
                </a:cxn>
                <a:cxn ang="0">
                  <a:pos x="632" y="51"/>
                </a:cxn>
                <a:cxn ang="0">
                  <a:pos x="693" y="80"/>
                </a:cxn>
                <a:cxn ang="0">
                  <a:pos x="746" y="87"/>
                </a:cxn>
                <a:cxn ang="0">
                  <a:pos x="800" y="94"/>
                </a:cxn>
                <a:cxn ang="0">
                  <a:pos x="867" y="131"/>
                </a:cxn>
                <a:cxn ang="0">
                  <a:pos x="921" y="138"/>
                </a:cxn>
                <a:cxn ang="0">
                  <a:pos x="982" y="145"/>
                </a:cxn>
                <a:cxn ang="0">
                  <a:pos x="1036" y="167"/>
                </a:cxn>
                <a:cxn ang="0">
                  <a:pos x="1150" y="189"/>
                </a:cxn>
                <a:cxn ang="0">
                  <a:pos x="1231" y="196"/>
                </a:cxn>
                <a:cxn ang="0">
                  <a:pos x="1291" y="225"/>
                </a:cxn>
                <a:cxn ang="0">
                  <a:pos x="1352" y="254"/>
                </a:cxn>
                <a:cxn ang="0">
                  <a:pos x="1432" y="261"/>
                </a:cxn>
                <a:cxn ang="0">
                  <a:pos x="1493" y="276"/>
                </a:cxn>
                <a:cxn ang="0">
                  <a:pos x="1580" y="290"/>
                </a:cxn>
                <a:cxn ang="0">
                  <a:pos x="1634" y="305"/>
                </a:cxn>
                <a:cxn ang="0">
                  <a:pos x="1695" y="327"/>
                </a:cxn>
                <a:cxn ang="0">
                  <a:pos x="1748" y="356"/>
                </a:cxn>
                <a:cxn ang="0">
                  <a:pos x="1809" y="392"/>
                </a:cxn>
                <a:cxn ang="0">
                  <a:pos x="1869" y="392"/>
                </a:cxn>
                <a:cxn ang="0">
                  <a:pos x="1950" y="399"/>
                </a:cxn>
                <a:cxn ang="0">
                  <a:pos x="1950" y="414"/>
                </a:cxn>
                <a:cxn ang="0">
                  <a:pos x="1883" y="421"/>
                </a:cxn>
                <a:cxn ang="0">
                  <a:pos x="1829" y="414"/>
                </a:cxn>
                <a:cxn ang="0">
                  <a:pos x="1775" y="414"/>
                </a:cxn>
                <a:cxn ang="0">
                  <a:pos x="1721" y="363"/>
                </a:cxn>
                <a:cxn ang="0">
                  <a:pos x="1661" y="341"/>
                </a:cxn>
                <a:cxn ang="0">
                  <a:pos x="1594" y="319"/>
                </a:cxn>
                <a:cxn ang="0">
                  <a:pos x="1533" y="305"/>
                </a:cxn>
                <a:cxn ang="0">
                  <a:pos x="1479" y="290"/>
                </a:cxn>
                <a:cxn ang="0">
                  <a:pos x="1405" y="276"/>
                </a:cxn>
                <a:cxn ang="0">
                  <a:pos x="1352" y="269"/>
                </a:cxn>
                <a:cxn ang="0">
                  <a:pos x="1298" y="261"/>
                </a:cxn>
                <a:cxn ang="0">
                  <a:pos x="1231" y="218"/>
                </a:cxn>
                <a:cxn ang="0">
                  <a:pos x="1170" y="196"/>
                </a:cxn>
                <a:cxn ang="0">
                  <a:pos x="1110" y="203"/>
                </a:cxn>
                <a:cxn ang="0">
                  <a:pos x="1056" y="203"/>
                </a:cxn>
                <a:cxn ang="0">
                  <a:pos x="1002" y="181"/>
                </a:cxn>
                <a:cxn ang="0">
                  <a:pos x="948" y="152"/>
                </a:cxn>
                <a:cxn ang="0">
                  <a:pos x="867" y="152"/>
                </a:cxn>
                <a:cxn ang="0">
                  <a:pos x="814" y="116"/>
                </a:cxn>
                <a:cxn ang="0">
                  <a:pos x="760" y="102"/>
                </a:cxn>
                <a:cxn ang="0">
                  <a:pos x="699" y="80"/>
                </a:cxn>
                <a:cxn ang="0">
                  <a:pos x="646" y="58"/>
                </a:cxn>
                <a:cxn ang="0">
                  <a:pos x="585" y="44"/>
                </a:cxn>
                <a:cxn ang="0">
                  <a:pos x="531" y="29"/>
                </a:cxn>
                <a:cxn ang="0">
                  <a:pos x="464" y="15"/>
                </a:cxn>
                <a:cxn ang="0">
                  <a:pos x="377" y="15"/>
                </a:cxn>
                <a:cxn ang="0">
                  <a:pos x="316" y="15"/>
                </a:cxn>
                <a:cxn ang="0">
                  <a:pos x="262" y="36"/>
                </a:cxn>
                <a:cxn ang="0">
                  <a:pos x="202" y="58"/>
                </a:cxn>
                <a:cxn ang="0">
                  <a:pos x="134" y="87"/>
                </a:cxn>
                <a:cxn ang="0">
                  <a:pos x="81" y="94"/>
                </a:cxn>
                <a:cxn ang="0">
                  <a:pos x="27" y="80"/>
                </a:cxn>
                <a:cxn ang="0">
                  <a:pos x="27" y="73"/>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6" name="Freeform 12"/>
            <p:cNvSpPr>
              <a:spLocks/>
            </p:cNvSpPr>
            <p:nvPr/>
          </p:nvSpPr>
          <p:spPr bwMode="auto">
            <a:xfrm>
              <a:off x="3481" y="551"/>
              <a:ext cx="1827" cy="880"/>
            </a:xfrm>
            <a:custGeom>
              <a:avLst/>
              <a:gdLst/>
              <a:ahLst/>
              <a:cxnLst>
                <a:cxn ang="0">
                  <a:pos x="27" y="864"/>
                </a:cxn>
                <a:cxn ang="0">
                  <a:pos x="101" y="850"/>
                </a:cxn>
                <a:cxn ang="0">
                  <a:pos x="154" y="814"/>
                </a:cxn>
                <a:cxn ang="0">
                  <a:pos x="262" y="785"/>
                </a:cxn>
                <a:cxn ang="0">
                  <a:pos x="322" y="726"/>
                </a:cxn>
                <a:cxn ang="0">
                  <a:pos x="376" y="697"/>
                </a:cxn>
                <a:cxn ang="0">
                  <a:pos x="430" y="661"/>
                </a:cxn>
                <a:cxn ang="0">
                  <a:pos x="497" y="625"/>
                </a:cxn>
                <a:cxn ang="0">
                  <a:pos x="577" y="610"/>
                </a:cxn>
                <a:cxn ang="0">
                  <a:pos x="651" y="588"/>
                </a:cxn>
                <a:cxn ang="0">
                  <a:pos x="705" y="559"/>
                </a:cxn>
                <a:cxn ang="0">
                  <a:pos x="765" y="501"/>
                </a:cxn>
                <a:cxn ang="0">
                  <a:pos x="839" y="465"/>
                </a:cxn>
                <a:cxn ang="0">
                  <a:pos x="886" y="407"/>
                </a:cxn>
                <a:cxn ang="0">
                  <a:pos x="913" y="341"/>
                </a:cxn>
                <a:cxn ang="0">
                  <a:pos x="967" y="283"/>
                </a:cxn>
                <a:cxn ang="0">
                  <a:pos x="1027" y="240"/>
                </a:cxn>
                <a:cxn ang="0">
                  <a:pos x="1094" y="203"/>
                </a:cxn>
                <a:cxn ang="0">
                  <a:pos x="1175" y="174"/>
                </a:cxn>
                <a:cxn ang="0">
                  <a:pos x="1242" y="174"/>
                </a:cxn>
                <a:cxn ang="0">
                  <a:pos x="1336" y="145"/>
                </a:cxn>
                <a:cxn ang="0">
                  <a:pos x="1390" y="123"/>
                </a:cxn>
                <a:cxn ang="0">
                  <a:pos x="1443" y="109"/>
                </a:cxn>
                <a:cxn ang="0">
                  <a:pos x="1497" y="94"/>
                </a:cxn>
                <a:cxn ang="0">
                  <a:pos x="1584" y="94"/>
                </a:cxn>
                <a:cxn ang="0">
                  <a:pos x="1638" y="73"/>
                </a:cxn>
                <a:cxn ang="0">
                  <a:pos x="1698" y="44"/>
                </a:cxn>
                <a:cxn ang="0">
                  <a:pos x="1766" y="22"/>
                </a:cxn>
                <a:cxn ang="0">
                  <a:pos x="1826" y="0"/>
                </a:cxn>
                <a:cxn ang="0">
                  <a:pos x="1766" y="22"/>
                </a:cxn>
                <a:cxn ang="0">
                  <a:pos x="1705" y="80"/>
                </a:cxn>
                <a:cxn ang="0">
                  <a:pos x="1625" y="102"/>
                </a:cxn>
                <a:cxn ang="0">
                  <a:pos x="1564" y="116"/>
                </a:cxn>
                <a:cxn ang="0">
                  <a:pos x="1484" y="138"/>
                </a:cxn>
                <a:cxn ang="0">
                  <a:pos x="1430" y="145"/>
                </a:cxn>
                <a:cxn ang="0">
                  <a:pos x="1370" y="160"/>
                </a:cxn>
                <a:cxn ang="0">
                  <a:pos x="1302" y="174"/>
                </a:cxn>
                <a:cxn ang="0">
                  <a:pos x="1242" y="203"/>
                </a:cxn>
                <a:cxn ang="0">
                  <a:pos x="1175" y="218"/>
                </a:cxn>
                <a:cxn ang="0">
                  <a:pos x="1121" y="240"/>
                </a:cxn>
                <a:cxn ang="0">
                  <a:pos x="1067" y="262"/>
                </a:cxn>
                <a:cxn ang="0">
                  <a:pos x="1014" y="298"/>
                </a:cxn>
                <a:cxn ang="0">
                  <a:pos x="960" y="327"/>
                </a:cxn>
                <a:cxn ang="0">
                  <a:pos x="913" y="370"/>
                </a:cxn>
                <a:cxn ang="0">
                  <a:pos x="886" y="443"/>
                </a:cxn>
                <a:cxn ang="0">
                  <a:pos x="846" y="509"/>
                </a:cxn>
                <a:cxn ang="0">
                  <a:pos x="792" y="545"/>
                </a:cxn>
                <a:cxn ang="0">
                  <a:pos x="732" y="567"/>
                </a:cxn>
                <a:cxn ang="0">
                  <a:pos x="665" y="588"/>
                </a:cxn>
                <a:cxn ang="0">
                  <a:pos x="591" y="610"/>
                </a:cxn>
                <a:cxn ang="0">
                  <a:pos x="537" y="647"/>
                </a:cxn>
                <a:cxn ang="0">
                  <a:pos x="477" y="654"/>
                </a:cxn>
                <a:cxn ang="0">
                  <a:pos x="403" y="676"/>
                </a:cxn>
                <a:cxn ang="0">
                  <a:pos x="356" y="734"/>
                </a:cxn>
                <a:cxn ang="0">
                  <a:pos x="302" y="777"/>
                </a:cxn>
                <a:cxn ang="0">
                  <a:pos x="208" y="799"/>
                </a:cxn>
                <a:cxn ang="0">
                  <a:pos x="154" y="835"/>
                </a:cxn>
                <a:cxn ang="0">
                  <a:pos x="101" y="872"/>
                </a:cxn>
                <a:cxn ang="0">
                  <a:pos x="47" y="879"/>
                </a:cxn>
                <a:cxn ang="0">
                  <a:pos x="0" y="864"/>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7" name="Freeform 13"/>
            <p:cNvSpPr>
              <a:spLocks/>
            </p:cNvSpPr>
            <p:nvPr/>
          </p:nvSpPr>
          <p:spPr bwMode="auto">
            <a:xfrm>
              <a:off x="546" y="348"/>
              <a:ext cx="4812" cy="3462"/>
            </a:xfrm>
            <a:custGeom>
              <a:avLst/>
              <a:gdLst/>
              <a:ahLst/>
              <a:cxnLst>
                <a:cxn ang="0">
                  <a:pos x="444" y="348"/>
                </a:cxn>
                <a:cxn ang="0">
                  <a:pos x="817" y="664"/>
                </a:cxn>
                <a:cxn ang="0">
                  <a:pos x="1190" y="925"/>
                </a:cxn>
                <a:cxn ang="0">
                  <a:pos x="1614" y="1252"/>
                </a:cxn>
                <a:cxn ang="0">
                  <a:pos x="2058" y="1611"/>
                </a:cxn>
                <a:cxn ang="0">
                  <a:pos x="2421" y="1926"/>
                </a:cxn>
                <a:cxn ang="0">
                  <a:pos x="2673" y="2362"/>
                </a:cxn>
                <a:cxn ang="0">
                  <a:pos x="2249" y="2318"/>
                </a:cxn>
                <a:cxn ang="0">
                  <a:pos x="1815" y="2307"/>
                </a:cxn>
                <a:cxn ang="0">
                  <a:pos x="1311" y="2373"/>
                </a:cxn>
                <a:cxn ang="0">
                  <a:pos x="918" y="2318"/>
                </a:cxn>
                <a:cxn ang="0">
                  <a:pos x="474" y="2122"/>
                </a:cxn>
                <a:cxn ang="0">
                  <a:pos x="30" y="1752"/>
                </a:cxn>
                <a:cxn ang="0">
                  <a:pos x="403" y="2090"/>
                </a:cxn>
                <a:cxn ang="0">
                  <a:pos x="827" y="2296"/>
                </a:cxn>
                <a:cxn ang="0">
                  <a:pos x="635" y="2416"/>
                </a:cxn>
                <a:cxn ang="0">
                  <a:pos x="212" y="2569"/>
                </a:cxn>
                <a:cxn ang="0">
                  <a:pos x="252" y="2612"/>
                </a:cxn>
                <a:cxn ang="0">
                  <a:pos x="676" y="2438"/>
                </a:cxn>
                <a:cxn ang="0">
                  <a:pos x="1089" y="2405"/>
                </a:cxn>
                <a:cxn ang="0">
                  <a:pos x="1553" y="2569"/>
                </a:cxn>
                <a:cxn ang="0">
                  <a:pos x="1624" y="3004"/>
                </a:cxn>
                <a:cxn ang="0">
                  <a:pos x="1069" y="3189"/>
                </a:cxn>
                <a:cxn ang="0">
                  <a:pos x="595" y="3298"/>
                </a:cxn>
                <a:cxn ang="0">
                  <a:pos x="161" y="3341"/>
                </a:cxn>
                <a:cxn ang="0">
                  <a:pos x="292" y="3320"/>
                </a:cxn>
                <a:cxn ang="0">
                  <a:pos x="767" y="3298"/>
                </a:cxn>
                <a:cxn ang="0">
                  <a:pos x="1241" y="3189"/>
                </a:cxn>
                <a:cxn ang="0">
                  <a:pos x="1654" y="2982"/>
                </a:cxn>
                <a:cxn ang="0">
                  <a:pos x="2088" y="2917"/>
                </a:cxn>
                <a:cxn ang="0">
                  <a:pos x="2521" y="3058"/>
                </a:cxn>
                <a:cxn ang="0">
                  <a:pos x="2975" y="3200"/>
                </a:cxn>
                <a:cxn ang="0">
                  <a:pos x="3490" y="3309"/>
                </a:cxn>
                <a:cxn ang="0">
                  <a:pos x="3944" y="3385"/>
                </a:cxn>
                <a:cxn ang="0">
                  <a:pos x="4408" y="3450"/>
                </a:cxn>
                <a:cxn ang="0">
                  <a:pos x="4297" y="3439"/>
                </a:cxn>
                <a:cxn ang="0">
                  <a:pos x="3782" y="3330"/>
                </a:cxn>
                <a:cxn ang="0">
                  <a:pos x="3197" y="3200"/>
                </a:cxn>
                <a:cxn ang="0">
                  <a:pos x="2733" y="3124"/>
                </a:cxn>
                <a:cxn ang="0">
                  <a:pos x="2199" y="2884"/>
                </a:cxn>
                <a:cxn ang="0">
                  <a:pos x="1684" y="2677"/>
                </a:cxn>
                <a:cxn ang="0">
                  <a:pos x="1220" y="2471"/>
                </a:cxn>
                <a:cxn ang="0">
                  <a:pos x="1493" y="2394"/>
                </a:cxn>
                <a:cxn ang="0">
                  <a:pos x="2078" y="2318"/>
                </a:cxn>
                <a:cxn ang="0">
                  <a:pos x="2582" y="2362"/>
                </a:cxn>
                <a:cxn ang="0">
                  <a:pos x="3056" y="2569"/>
                </a:cxn>
                <a:cxn ang="0">
                  <a:pos x="3500" y="2743"/>
                </a:cxn>
                <a:cxn ang="0">
                  <a:pos x="4075" y="3004"/>
                </a:cxn>
                <a:cxn ang="0">
                  <a:pos x="4569" y="3243"/>
                </a:cxn>
                <a:cxn ang="0">
                  <a:pos x="4650" y="3265"/>
                </a:cxn>
                <a:cxn ang="0">
                  <a:pos x="4196" y="3015"/>
                </a:cxn>
                <a:cxn ang="0">
                  <a:pos x="3742" y="2764"/>
                </a:cxn>
                <a:cxn ang="0">
                  <a:pos x="3278" y="2634"/>
                </a:cxn>
                <a:cxn ang="0">
                  <a:pos x="2733" y="2362"/>
                </a:cxn>
                <a:cxn ang="0">
                  <a:pos x="2461" y="1959"/>
                </a:cxn>
                <a:cxn ang="0">
                  <a:pos x="2168" y="1600"/>
                </a:cxn>
                <a:cxn ang="0">
                  <a:pos x="1765" y="1317"/>
                </a:cxn>
                <a:cxn ang="0">
                  <a:pos x="1362" y="969"/>
                </a:cxn>
                <a:cxn ang="0">
                  <a:pos x="938" y="740"/>
                </a:cxn>
                <a:cxn ang="0">
                  <a:pos x="595" y="392"/>
                </a:cxn>
                <a:cxn ang="0">
                  <a:pos x="242" y="87"/>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8" name="Freeform 14"/>
            <p:cNvSpPr>
              <a:spLocks/>
            </p:cNvSpPr>
            <p:nvPr/>
          </p:nvSpPr>
          <p:spPr bwMode="auto">
            <a:xfrm>
              <a:off x="261" y="196"/>
              <a:ext cx="5271" cy="117"/>
            </a:xfrm>
            <a:custGeom>
              <a:avLst/>
              <a:gdLst/>
              <a:ahLst/>
              <a:cxnLst>
                <a:cxn ang="0">
                  <a:pos x="0" y="0"/>
                </a:cxn>
                <a:cxn ang="0">
                  <a:pos x="108" y="116"/>
                </a:cxn>
                <a:cxn ang="0">
                  <a:pos x="5162" y="116"/>
                </a:cxn>
                <a:cxn ang="0">
                  <a:pos x="5270" y="0"/>
                </a:cxn>
                <a:cxn ang="0">
                  <a:pos x="0" y="0"/>
                </a:cxn>
              </a:cxnLst>
              <a:rect l="0" t="0" r="r" b="b"/>
              <a:pathLst>
                <a:path w="5271" h="117">
                  <a:moveTo>
                    <a:pt x="0" y="0"/>
                  </a:moveTo>
                  <a:lnTo>
                    <a:pt x="108" y="116"/>
                  </a:lnTo>
                  <a:lnTo>
                    <a:pt x="5162" y="116"/>
                  </a:lnTo>
                  <a:lnTo>
                    <a:pt x="5270" y="0"/>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39" name="Freeform 15"/>
            <p:cNvSpPr>
              <a:spLocks/>
            </p:cNvSpPr>
            <p:nvPr/>
          </p:nvSpPr>
          <p:spPr bwMode="auto">
            <a:xfrm>
              <a:off x="261" y="196"/>
              <a:ext cx="107" cy="3889"/>
            </a:xfrm>
            <a:custGeom>
              <a:avLst/>
              <a:gdLst/>
              <a:ahLst/>
              <a:cxnLst>
                <a:cxn ang="0">
                  <a:pos x="0" y="0"/>
                </a:cxn>
                <a:cxn ang="0">
                  <a:pos x="0" y="3888"/>
                </a:cxn>
                <a:cxn ang="0">
                  <a:pos x="106" y="3772"/>
                </a:cxn>
                <a:cxn ang="0">
                  <a:pos x="106" y="116"/>
                </a:cxn>
                <a:cxn ang="0">
                  <a:pos x="0" y="0"/>
                </a:cxn>
              </a:cxnLst>
              <a:rect l="0" t="0" r="r" b="b"/>
              <a:pathLst>
                <a:path w="107" h="3889">
                  <a:moveTo>
                    <a:pt x="0" y="0"/>
                  </a:moveTo>
                  <a:lnTo>
                    <a:pt x="0" y="3888"/>
                  </a:lnTo>
                  <a:lnTo>
                    <a:pt x="106" y="3772"/>
                  </a:lnTo>
                  <a:lnTo>
                    <a:pt x="106" y="116"/>
                  </a:lnTo>
                  <a:lnTo>
                    <a:pt x="0" y="0"/>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0" name="Freeform 16"/>
            <p:cNvSpPr>
              <a:spLocks/>
            </p:cNvSpPr>
            <p:nvPr/>
          </p:nvSpPr>
          <p:spPr bwMode="auto">
            <a:xfrm>
              <a:off x="5425" y="196"/>
              <a:ext cx="107" cy="3889"/>
            </a:xfrm>
            <a:custGeom>
              <a:avLst/>
              <a:gdLst/>
              <a:ahLst/>
              <a:cxnLst>
                <a:cxn ang="0">
                  <a:pos x="0" y="116"/>
                </a:cxn>
                <a:cxn ang="0">
                  <a:pos x="0" y="3772"/>
                </a:cxn>
                <a:cxn ang="0">
                  <a:pos x="106" y="3888"/>
                </a:cxn>
                <a:cxn ang="0">
                  <a:pos x="106" y="0"/>
                </a:cxn>
                <a:cxn ang="0">
                  <a:pos x="0" y="116"/>
                </a:cxn>
              </a:cxnLst>
              <a:rect l="0" t="0" r="r" b="b"/>
              <a:pathLst>
                <a:path w="107" h="3889">
                  <a:moveTo>
                    <a:pt x="0" y="116"/>
                  </a:moveTo>
                  <a:lnTo>
                    <a:pt x="0" y="3772"/>
                  </a:lnTo>
                  <a:lnTo>
                    <a:pt x="106" y="3888"/>
                  </a:lnTo>
                  <a:lnTo>
                    <a:pt x="106" y="0"/>
                  </a:lnTo>
                  <a:lnTo>
                    <a:pt x="0" y="116"/>
                  </a:lnTo>
                </a:path>
              </a:pathLst>
            </a:custGeom>
            <a:solidFill>
              <a:srgbClr val="747474"/>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1" name="Freeform 17"/>
            <p:cNvSpPr>
              <a:spLocks/>
            </p:cNvSpPr>
            <p:nvPr/>
          </p:nvSpPr>
          <p:spPr bwMode="auto">
            <a:xfrm>
              <a:off x="261" y="3968"/>
              <a:ext cx="5271" cy="117"/>
            </a:xfrm>
            <a:custGeom>
              <a:avLst/>
              <a:gdLst/>
              <a:ahLst/>
              <a:cxnLst>
                <a:cxn ang="0">
                  <a:pos x="108" y="0"/>
                </a:cxn>
                <a:cxn ang="0">
                  <a:pos x="5162" y="0"/>
                </a:cxn>
                <a:cxn ang="0">
                  <a:pos x="5270" y="116"/>
                </a:cxn>
                <a:cxn ang="0">
                  <a:pos x="0" y="116"/>
                </a:cxn>
                <a:cxn ang="0">
                  <a:pos x="108" y="0"/>
                </a:cxn>
              </a:cxnLst>
              <a:rect l="0" t="0" r="r" b="b"/>
              <a:pathLst>
                <a:path w="5271" h="117">
                  <a:moveTo>
                    <a:pt x="108" y="0"/>
                  </a:moveTo>
                  <a:lnTo>
                    <a:pt x="5162" y="0"/>
                  </a:lnTo>
                  <a:lnTo>
                    <a:pt x="5270" y="116"/>
                  </a:lnTo>
                  <a:lnTo>
                    <a:pt x="0" y="116"/>
                  </a:lnTo>
                  <a:lnTo>
                    <a:pt x="108"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2" name="Freeform 18"/>
            <p:cNvSpPr>
              <a:spLocks/>
            </p:cNvSpPr>
            <p:nvPr/>
          </p:nvSpPr>
          <p:spPr bwMode="auto">
            <a:xfrm>
              <a:off x="5425" y="312"/>
              <a:ext cx="80" cy="1873"/>
            </a:xfrm>
            <a:custGeom>
              <a:avLst/>
              <a:gdLst/>
              <a:ahLst/>
              <a:cxnLst>
                <a:cxn ang="0">
                  <a:pos x="40" y="51"/>
                </a:cxn>
                <a:cxn ang="0">
                  <a:pos x="46" y="109"/>
                </a:cxn>
                <a:cxn ang="0">
                  <a:pos x="26" y="167"/>
                </a:cxn>
                <a:cxn ang="0">
                  <a:pos x="40" y="225"/>
                </a:cxn>
                <a:cxn ang="0">
                  <a:pos x="53" y="283"/>
                </a:cxn>
                <a:cxn ang="0">
                  <a:pos x="46" y="341"/>
                </a:cxn>
                <a:cxn ang="0">
                  <a:pos x="33" y="406"/>
                </a:cxn>
                <a:cxn ang="0">
                  <a:pos x="46" y="464"/>
                </a:cxn>
                <a:cxn ang="0">
                  <a:pos x="46" y="530"/>
                </a:cxn>
                <a:cxn ang="0">
                  <a:pos x="33" y="588"/>
                </a:cxn>
                <a:cxn ang="0">
                  <a:pos x="46" y="646"/>
                </a:cxn>
                <a:cxn ang="0">
                  <a:pos x="59" y="704"/>
                </a:cxn>
                <a:cxn ang="0">
                  <a:pos x="66" y="769"/>
                </a:cxn>
                <a:cxn ang="0">
                  <a:pos x="53" y="834"/>
                </a:cxn>
                <a:cxn ang="0">
                  <a:pos x="20" y="892"/>
                </a:cxn>
                <a:cxn ang="0">
                  <a:pos x="20" y="958"/>
                </a:cxn>
                <a:cxn ang="0">
                  <a:pos x="46" y="1016"/>
                </a:cxn>
                <a:cxn ang="0">
                  <a:pos x="59" y="1088"/>
                </a:cxn>
                <a:cxn ang="0">
                  <a:pos x="46" y="1154"/>
                </a:cxn>
                <a:cxn ang="0">
                  <a:pos x="53" y="1219"/>
                </a:cxn>
                <a:cxn ang="0">
                  <a:pos x="59" y="1277"/>
                </a:cxn>
                <a:cxn ang="0">
                  <a:pos x="53" y="1342"/>
                </a:cxn>
                <a:cxn ang="0">
                  <a:pos x="53" y="1408"/>
                </a:cxn>
                <a:cxn ang="0">
                  <a:pos x="53" y="1524"/>
                </a:cxn>
                <a:cxn ang="0">
                  <a:pos x="53" y="1582"/>
                </a:cxn>
                <a:cxn ang="0">
                  <a:pos x="53" y="1640"/>
                </a:cxn>
                <a:cxn ang="0">
                  <a:pos x="66" y="1698"/>
                </a:cxn>
                <a:cxn ang="0">
                  <a:pos x="53" y="1756"/>
                </a:cxn>
                <a:cxn ang="0">
                  <a:pos x="59" y="1814"/>
                </a:cxn>
                <a:cxn ang="0">
                  <a:pos x="66" y="1872"/>
                </a:cxn>
                <a:cxn ang="0">
                  <a:pos x="40" y="1814"/>
                </a:cxn>
                <a:cxn ang="0">
                  <a:pos x="46" y="1756"/>
                </a:cxn>
                <a:cxn ang="0">
                  <a:pos x="53" y="1698"/>
                </a:cxn>
                <a:cxn ang="0">
                  <a:pos x="53" y="1640"/>
                </a:cxn>
                <a:cxn ang="0">
                  <a:pos x="53" y="1582"/>
                </a:cxn>
                <a:cxn ang="0">
                  <a:pos x="46" y="1524"/>
                </a:cxn>
                <a:cxn ang="0">
                  <a:pos x="53" y="1458"/>
                </a:cxn>
                <a:cxn ang="0">
                  <a:pos x="53" y="1393"/>
                </a:cxn>
                <a:cxn ang="0">
                  <a:pos x="46" y="1328"/>
                </a:cxn>
                <a:cxn ang="0">
                  <a:pos x="53" y="1263"/>
                </a:cxn>
                <a:cxn ang="0">
                  <a:pos x="40" y="1204"/>
                </a:cxn>
                <a:cxn ang="0">
                  <a:pos x="40" y="1139"/>
                </a:cxn>
                <a:cxn ang="0">
                  <a:pos x="66" y="1081"/>
                </a:cxn>
                <a:cxn ang="0">
                  <a:pos x="40" y="1023"/>
                </a:cxn>
                <a:cxn ang="0">
                  <a:pos x="7" y="972"/>
                </a:cxn>
                <a:cxn ang="0">
                  <a:pos x="53" y="907"/>
                </a:cxn>
                <a:cxn ang="0">
                  <a:pos x="53" y="842"/>
                </a:cxn>
                <a:cxn ang="0">
                  <a:pos x="59" y="784"/>
                </a:cxn>
                <a:cxn ang="0">
                  <a:pos x="53" y="726"/>
                </a:cxn>
                <a:cxn ang="0">
                  <a:pos x="40" y="668"/>
                </a:cxn>
                <a:cxn ang="0">
                  <a:pos x="40" y="609"/>
                </a:cxn>
                <a:cxn ang="0">
                  <a:pos x="72" y="551"/>
                </a:cxn>
                <a:cxn ang="0">
                  <a:pos x="79" y="486"/>
                </a:cxn>
                <a:cxn ang="0">
                  <a:pos x="53" y="428"/>
                </a:cxn>
                <a:cxn ang="0">
                  <a:pos x="53" y="370"/>
                </a:cxn>
                <a:cxn ang="0">
                  <a:pos x="33" y="312"/>
                </a:cxn>
                <a:cxn ang="0">
                  <a:pos x="26" y="247"/>
                </a:cxn>
                <a:cxn ang="0">
                  <a:pos x="40" y="189"/>
                </a:cxn>
                <a:cxn ang="0">
                  <a:pos x="53" y="131"/>
                </a:cxn>
                <a:cxn ang="0">
                  <a:pos x="33" y="73"/>
                </a:cxn>
                <a:cxn ang="0">
                  <a:pos x="7" y="15"/>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3" name="Freeform 19"/>
            <p:cNvSpPr>
              <a:spLocks/>
            </p:cNvSpPr>
            <p:nvPr/>
          </p:nvSpPr>
          <p:spPr bwMode="auto">
            <a:xfrm>
              <a:off x="946" y="3984"/>
              <a:ext cx="1494" cy="80"/>
            </a:xfrm>
            <a:custGeom>
              <a:avLst/>
              <a:gdLst/>
              <a:ahLst/>
              <a:cxnLst>
                <a:cxn ang="0">
                  <a:pos x="87" y="0"/>
                </a:cxn>
                <a:cxn ang="0">
                  <a:pos x="141" y="29"/>
                </a:cxn>
                <a:cxn ang="0">
                  <a:pos x="202" y="43"/>
                </a:cxn>
                <a:cxn ang="0">
                  <a:pos x="269" y="43"/>
                </a:cxn>
                <a:cxn ang="0">
                  <a:pos x="336" y="65"/>
                </a:cxn>
                <a:cxn ang="0">
                  <a:pos x="444" y="79"/>
                </a:cxn>
                <a:cxn ang="0">
                  <a:pos x="525" y="72"/>
                </a:cxn>
                <a:cxn ang="0">
                  <a:pos x="612" y="65"/>
                </a:cxn>
                <a:cxn ang="0">
                  <a:pos x="713" y="43"/>
                </a:cxn>
                <a:cxn ang="0">
                  <a:pos x="773" y="43"/>
                </a:cxn>
                <a:cxn ang="0">
                  <a:pos x="841" y="50"/>
                </a:cxn>
                <a:cxn ang="0">
                  <a:pos x="901" y="57"/>
                </a:cxn>
                <a:cxn ang="0">
                  <a:pos x="1002" y="43"/>
                </a:cxn>
                <a:cxn ang="0">
                  <a:pos x="1069" y="36"/>
                </a:cxn>
                <a:cxn ang="0">
                  <a:pos x="1137" y="36"/>
                </a:cxn>
                <a:cxn ang="0">
                  <a:pos x="1231" y="36"/>
                </a:cxn>
                <a:cxn ang="0">
                  <a:pos x="1311" y="29"/>
                </a:cxn>
                <a:cxn ang="0">
                  <a:pos x="1379" y="29"/>
                </a:cxn>
                <a:cxn ang="0">
                  <a:pos x="1439" y="43"/>
                </a:cxn>
                <a:cxn ang="0">
                  <a:pos x="1493" y="14"/>
                </a:cxn>
                <a:cxn ang="0">
                  <a:pos x="1439" y="29"/>
                </a:cxn>
                <a:cxn ang="0">
                  <a:pos x="1385" y="36"/>
                </a:cxn>
                <a:cxn ang="0">
                  <a:pos x="1325" y="29"/>
                </a:cxn>
                <a:cxn ang="0">
                  <a:pos x="1237" y="43"/>
                </a:cxn>
                <a:cxn ang="0">
                  <a:pos x="1170" y="72"/>
                </a:cxn>
                <a:cxn ang="0">
                  <a:pos x="1110" y="65"/>
                </a:cxn>
                <a:cxn ang="0">
                  <a:pos x="1056" y="50"/>
                </a:cxn>
                <a:cxn ang="0">
                  <a:pos x="962" y="36"/>
                </a:cxn>
                <a:cxn ang="0">
                  <a:pos x="881" y="43"/>
                </a:cxn>
                <a:cxn ang="0">
                  <a:pos x="827" y="57"/>
                </a:cxn>
                <a:cxn ang="0">
                  <a:pos x="747" y="57"/>
                </a:cxn>
                <a:cxn ang="0">
                  <a:pos x="659" y="57"/>
                </a:cxn>
                <a:cxn ang="0">
                  <a:pos x="605" y="50"/>
                </a:cxn>
                <a:cxn ang="0">
                  <a:pos x="551" y="57"/>
                </a:cxn>
                <a:cxn ang="0">
                  <a:pos x="484" y="65"/>
                </a:cxn>
                <a:cxn ang="0">
                  <a:pos x="417" y="57"/>
                </a:cxn>
                <a:cxn ang="0">
                  <a:pos x="363" y="36"/>
                </a:cxn>
                <a:cxn ang="0">
                  <a:pos x="309" y="57"/>
                </a:cxn>
                <a:cxn ang="0">
                  <a:pos x="256" y="57"/>
                </a:cxn>
                <a:cxn ang="0">
                  <a:pos x="195" y="50"/>
                </a:cxn>
                <a:cxn ang="0">
                  <a:pos x="141" y="7"/>
                </a:cxn>
                <a:cxn ang="0">
                  <a:pos x="81" y="22"/>
                </a:cxn>
                <a:cxn ang="0">
                  <a:pos x="27" y="36"/>
                </a:cxn>
                <a:cxn ang="0">
                  <a:pos x="13" y="43"/>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4" name="Freeform 20"/>
            <p:cNvSpPr>
              <a:spLocks/>
            </p:cNvSpPr>
            <p:nvPr/>
          </p:nvSpPr>
          <p:spPr bwMode="auto">
            <a:xfrm>
              <a:off x="2788" y="3968"/>
              <a:ext cx="1722" cy="81"/>
            </a:xfrm>
            <a:custGeom>
              <a:avLst/>
              <a:gdLst/>
              <a:ahLst/>
              <a:cxnLst>
                <a:cxn ang="0">
                  <a:pos x="0" y="0"/>
                </a:cxn>
                <a:cxn ang="0">
                  <a:pos x="1721" y="0"/>
                </a:cxn>
                <a:cxn ang="0">
                  <a:pos x="1721" y="0"/>
                </a:cxn>
                <a:cxn ang="0">
                  <a:pos x="1640" y="22"/>
                </a:cxn>
                <a:cxn ang="0">
                  <a:pos x="1613" y="7"/>
                </a:cxn>
                <a:cxn ang="0">
                  <a:pos x="1587" y="0"/>
                </a:cxn>
                <a:cxn ang="0">
                  <a:pos x="1560" y="15"/>
                </a:cxn>
                <a:cxn ang="0">
                  <a:pos x="1533" y="44"/>
                </a:cxn>
                <a:cxn ang="0">
                  <a:pos x="1506" y="58"/>
                </a:cxn>
                <a:cxn ang="0">
                  <a:pos x="1479" y="73"/>
                </a:cxn>
                <a:cxn ang="0">
                  <a:pos x="1418" y="80"/>
                </a:cxn>
                <a:cxn ang="0">
                  <a:pos x="1351" y="80"/>
                </a:cxn>
                <a:cxn ang="0">
                  <a:pos x="1311" y="73"/>
                </a:cxn>
                <a:cxn ang="0">
                  <a:pos x="1284" y="65"/>
                </a:cxn>
                <a:cxn ang="0">
                  <a:pos x="1250" y="73"/>
                </a:cxn>
                <a:cxn ang="0">
                  <a:pos x="1224" y="73"/>
                </a:cxn>
                <a:cxn ang="0">
                  <a:pos x="1170" y="73"/>
                </a:cxn>
                <a:cxn ang="0">
                  <a:pos x="1123" y="65"/>
                </a:cxn>
                <a:cxn ang="0">
                  <a:pos x="1096" y="65"/>
                </a:cxn>
                <a:cxn ang="0">
                  <a:pos x="1055" y="58"/>
                </a:cxn>
                <a:cxn ang="0">
                  <a:pos x="1029" y="58"/>
                </a:cxn>
                <a:cxn ang="0">
                  <a:pos x="1002" y="36"/>
                </a:cxn>
                <a:cxn ang="0">
                  <a:pos x="968" y="15"/>
                </a:cxn>
                <a:cxn ang="0">
                  <a:pos x="934" y="15"/>
                </a:cxn>
                <a:cxn ang="0">
                  <a:pos x="908" y="15"/>
                </a:cxn>
                <a:cxn ang="0">
                  <a:pos x="881" y="15"/>
                </a:cxn>
                <a:cxn ang="0">
                  <a:pos x="847" y="29"/>
                </a:cxn>
                <a:cxn ang="0">
                  <a:pos x="787" y="44"/>
                </a:cxn>
                <a:cxn ang="0">
                  <a:pos x="753" y="51"/>
                </a:cxn>
                <a:cxn ang="0">
                  <a:pos x="726" y="51"/>
                </a:cxn>
                <a:cxn ang="0">
                  <a:pos x="686" y="44"/>
                </a:cxn>
                <a:cxn ang="0">
                  <a:pos x="659" y="29"/>
                </a:cxn>
                <a:cxn ang="0">
                  <a:pos x="632" y="22"/>
                </a:cxn>
                <a:cxn ang="0">
                  <a:pos x="598" y="22"/>
                </a:cxn>
                <a:cxn ang="0">
                  <a:pos x="565" y="22"/>
                </a:cxn>
                <a:cxn ang="0">
                  <a:pos x="531" y="29"/>
                </a:cxn>
                <a:cxn ang="0">
                  <a:pos x="477" y="29"/>
                </a:cxn>
                <a:cxn ang="0">
                  <a:pos x="437" y="36"/>
                </a:cxn>
                <a:cxn ang="0">
                  <a:pos x="403" y="44"/>
                </a:cxn>
                <a:cxn ang="0">
                  <a:pos x="376" y="44"/>
                </a:cxn>
                <a:cxn ang="0">
                  <a:pos x="343" y="44"/>
                </a:cxn>
                <a:cxn ang="0">
                  <a:pos x="282" y="44"/>
                </a:cxn>
                <a:cxn ang="0">
                  <a:pos x="229" y="29"/>
                </a:cxn>
                <a:cxn ang="0">
                  <a:pos x="195" y="22"/>
                </a:cxn>
                <a:cxn ang="0">
                  <a:pos x="168" y="22"/>
                </a:cxn>
                <a:cxn ang="0">
                  <a:pos x="141" y="15"/>
                </a:cxn>
                <a:cxn ang="0">
                  <a:pos x="114" y="7"/>
                </a:cxn>
                <a:cxn ang="0">
                  <a:pos x="87" y="7"/>
                </a:cxn>
                <a:cxn ang="0">
                  <a:pos x="61" y="15"/>
                </a:cxn>
                <a:cxn ang="0">
                  <a:pos x="34" y="22"/>
                </a:cxn>
                <a:cxn ang="0">
                  <a:pos x="7" y="36"/>
                </a:cxn>
              </a:cxnLst>
              <a:rect l="0" t="0" r="r" b="b"/>
              <a:pathLst>
                <a:path w="1722" h="81">
                  <a:moveTo>
                    <a:pt x="0" y="0"/>
                  </a:moveTo>
                  <a:lnTo>
                    <a:pt x="1721" y="0"/>
                  </a:ln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5" name="Freeform 21"/>
            <p:cNvSpPr>
              <a:spLocks/>
            </p:cNvSpPr>
            <p:nvPr/>
          </p:nvSpPr>
          <p:spPr bwMode="auto">
            <a:xfrm>
              <a:off x="5425" y="1995"/>
              <a:ext cx="80" cy="1366"/>
            </a:xfrm>
            <a:custGeom>
              <a:avLst/>
              <a:gdLst/>
              <a:ahLst/>
              <a:cxnLst>
                <a:cxn ang="0">
                  <a:pos x="33" y="109"/>
                </a:cxn>
                <a:cxn ang="0">
                  <a:pos x="59" y="167"/>
                </a:cxn>
                <a:cxn ang="0">
                  <a:pos x="59" y="232"/>
                </a:cxn>
                <a:cxn ang="0">
                  <a:pos x="40" y="298"/>
                </a:cxn>
                <a:cxn ang="0">
                  <a:pos x="33" y="363"/>
                </a:cxn>
                <a:cxn ang="0">
                  <a:pos x="40" y="421"/>
                </a:cxn>
                <a:cxn ang="0">
                  <a:pos x="53" y="494"/>
                </a:cxn>
                <a:cxn ang="0">
                  <a:pos x="53" y="581"/>
                </a:cxn>
                <a:cxn ang="0">
                  <a:pos x="53" y="653"/>
                </a:cxn>
                <a:cxn ang="0">
                  <a:pos x="59" y="741"/>
                </a:cxn>
                <a:cxn ang="0">
                  <a:pos x="66" y="799"/>
                </a:cxn>
                <a:cxn ang="0">
                  <a:pos x="46" y="871"/>
                </a:cxn>
                <a:cxn ang="0">
                  <a:pos x="66" y="929"/>
                </a:cxn>
                <a:cxn ang="0">
                  <a:pos x="59" y="1016"/>
                </a:cxn>
                <a:cxn ang="0">
                  <a:pos x="53" y="1089"/>
                </a:cxn>
                <a:cxn ang="0">
                  <a:pos x="72" y="1147"/>
                </a:cxn>
                <a:cxn ang="0">
                  <a:pos x="59" y="1213"/>
                </a:cxn>
                <a:cxn ang="0">
                  <a:pos x="53" y="1278"/>
                </a:cxn>
                <a:cxn ang="0">
                  <a:pos x="72" y="1336"/>
                </a:cxn>
                <a:cxn ang="0">
                  <a:pos x="59" y="1300"/>
                </a:cxn>
                <a:cxn ang="0">
                  <a:pos x="33" y="1242"/>
                </a:cxn>
                <a:cxn ang="0">
                  <a:pos x="46" y="1154"/>
                </a:cxn>
                <a:cxn ang="0">
                  <a:pos x="59" y="1089"/>
                </a:cxn>
                <a:cxn ang="0">
                  <a:pos x="59" y="1031"/>
                </a:cxn>
                <a:cxn ang="0">
                  <a:pos x="66" y="966"/>
                </a:cxn>
                <a:cxn ang="0">
                  <a:pos x="66" y="864"/>
                </a:cxn>
                <a:cxn ang="0">
                  <a:pos x="26" y="799"/>
                </a:cxn>
                <a:cxn ang="0">
                  <a:pos x="26" y="726"/>
                </a:cxn>
                <a:cxn ang="0">
                  <a:pos x="26" y="639"/>
                </a:cxn>
                <a:cxn ang="0">
                  <a:pos x="26" y="581"/>
                </a:cxn>
                <a:cxn ang="0">
                  <a:pos x="40" y="523"/>
                </a:cxn>
                <a:cxn ang="0">
                  <a:pos x="46" y="450"/>
                </a:cxn>
                <a:cxn ang="0">
                  <a:pos x="46" y="392"/>
                </a:cxn>
                <a:cxn ang="0">
                  <a:pos x="46" y="319"/>
                </a:cxn>
                <a:cxn ang="0">
                  <a:pos x="46" y="254"/>
                </a:cxn>
                <a:cxn ang="0">
                  <a:pos x="53" y="196"/>
                </a:cxn>
                <a:cxn ang="0">
                  <a:pos x="46" y="131"/>
                </a:cxn>
                <a:cxn ang="0">
                  <a:pos x="13" y="73"/>
                </a:cxn>
                <a:cxn ang="0">
                  <a:pos x="7" y="15"/>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6" name="Freeform 22"/>
            <p:cNvSpPr>
              <a:spLocks/>
            </p:cNvSpPr>
            <p:nvPr/>
          </p:nvSpPr>
          <p:spPr bwMode="auto">
            <a:xfrm>
              <a:off x="261" y="196"/>
              <a:ext cx="107" cy="2135"/>
            </a:xfrm>
            <a:custGeom>
              <a:avLst/>
              <a:gdLst/>
              <a:ahLst/>
              <a:cxnLst>
                <a:cxn ang="0">
                  <a:pos x="0" y="0"/>
                </a:cxn>
                <a:cxn ang="0">
                  <a:pos x="106" y="116"/>
                </a:cxn>
                <a:cxn ang="0">
                  <a:pos x="106" y="987"/>
                </a:cxn>
                <a:cxn ang="0">
                  <a:pos x="53" y="1045"/>
                </a:cxn>
                <a:cxn ang="0">
                  <a:pos x="53" y="1161"/>
                </a:cxn>
                <a:cxn ang="0">
                  <a:pos x="66" y="1219"/>
                </a:cxn>
                <a:cxn ang="0">
                  <a:pos x="40" y="1277"/>
                </a:cxn>
                <a:cxn ang="0">
                  <a:pos x="40" y="1336"/>
                </a:cxn>
                <a:cxn ang="0">
                  <a:pos x="27" y="1394"/>
                </a:cxn>
                <a:cxn ang="0">
                  <a:pos x="40" y="1452"/>
                </a:cxn>
                <a:cxn ang="0">
                  <a:pos x="53" y="1510"/>
                </a:cxn>
                <a:cxn ang="0">
                  <a:pos x="53" y="1568"/>
                </a:cxn>
                <a:cxn ang="0">
                  <a:pos x="66" y="1626"/>
                </a:cxn>
                <a:cxn ang="0">
                  <a:pos x="40" y="1684"/>
                </a:cxn>
                <a:cxn ang="0">
                  <a:pos x="27" y="1742"/>
                </a:cxn>
                <a:cxn ang="0">
                  <a:pos x="27" y="1800"/>
                </a:cxn>
                <a:cxn ang="0">
                  <a:pos x="40" y="1873"/>
                </a:cxn>
                <a:cxn ang="0">
                  <a:pos x="40" y="1945"/>
                </a:cxn>
                <a:cxn ang="0">
                  <a:pos x="27" y="2018"/>
                </a:cxn>
                <a:cxn ang="0">
                  <a:pos x="40" y="2076"/>
                </a:cxn>
                <a:cxn ang="0">
                  <a:pos x="53" y="2134"/>
                </a:cxn>
                <a:cxn ang="0">
                  <a:pos x="13" y="2061"/>
                </a:cxn>
                <a:cxn ang="0">
                  <a:pos x="13" y="1974"/>
                </a:cxn>
                <a:cxn ang="0">
                  <a:pos x="13" y="1916"/>
                </a:cxn>
                <a:cxn ang="0">
                  <a:pos x="27" y="1858"/>
                </a:cxn>
                <a:cxn ang="0">
                  <a:pos x="40" y="1800"/>
                </a:cxn>
                <a:cxn ang="0">
                  <a:pos x="40" y="1684"/>
                </a:cxn>
                <a:cxn ang="0">
                  <a:pos x="40" y="1597"/>
                </a:cxn>
                <a:cxn ang="0">
                  <a:pos x="40" y="1539"/>
                </a:cxn>
                <a:cxn ang="0">
                  <a:pos x="40" y="1481"/>
                </a:cxn>
                <a:cxn ang="0">
                  <a:pos x="53" y="1423"/>
                </a:cxn>
                <a:cxn ang="0">
                  <a:pos x="53" y="1350"/>
                </a:cxn>
                <a:cxn ang="0">
                  <a:pos x="53" y="1292"/>
                </a:cxn>
                <a:cxn ang="0">
                  <a:pos x="40" y="1234"/>
                </a:cxn>
                <a:cxn ang="0">
                  <a:pos x="40" y="1176"/>
                </a:cxn>
                <a:cxn ang="0">
                  <a:pos x="53" y="1118"/>
                </a:cxn>
                <a:cxn ang="0">
                  <a:pos x="66" y="1060"/>
                </a:cxn>
                <a:cxn ang="0">
                  <a:pos x="66" y="987"/>
                </a:cxn>
                <a:cxn ang="0">
                  <a:pos x="66" y="929"/>
                </a:cxn>
                <a:cxn ang="0">
                  <a:pos x="66" y="871"/>
                </a:cxn>
                <a:cxn ang="0">
                  <a:pos x="66" y="798"/>
                </a:cxn>
                <a:cxn ang="0">
                  <a:pos x="66" y="726"/>
                </a:cxn>
                <a:cxn ang="0">
                  <a:pos x="66" y="668"/>
                </a:cxn>
                <a:cxn ang="0">
                  <a:pos x="66" y="552"/>
                </a:cxn>
                <a:cxn ang="0">
                  <a:pos x="53" y="494"/>
                </a:cxn>
                <a:cxn ang="0">
                  <a:pos x="53" y="436"/>
                </a:cxn>
                <a:cxn ang="0">
                  <a:pos x="53" y="377"/>
                </a:cxn>
                <a:cxn ang="0">
                  <a:pos x="53" y="319"/>
                </a:cxn>
                <a:cxn ang="0">
                  <a:pos x="53" y="261"/>
                </a:cxn>
                <a:cxn ang="0">
                  <a:pos x="53" y="203"/>
                </a:cxn>
                <a:cxn ang="0">
                  <a:pos x="53" y="145"/>
                </a:cxn>
                <a:cxn ang="0">
                  <a:pos x="27" y="87"/>
                </a:cxn>
                <a:cxn ang="0">
                  <a:pos x="0" y="0"/>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7" name="Freeform 23"/>
            <p:cNvSpPr>
              <a:spLocks/>
            </p:cNvSpPr>
            <p:nvPr/>
          </p:nvSpPr>
          <p:spPr bwMode="auto">
            <a:xfrm>
              <a:off x="275" y="429"/>
              <a:ext cx="93" cy="1699"/>
            </a:xfrm>
            <a:custGeom>
              <a:avLst/>
              <a:gdLst/>
              <a:ahLst/>
              <a:cxnLst>
                <a:cxn ang="0">
                  <a:pos x="92" y="0"/>
                </a:cxn>
                <a:cxn ang="0">
                  <a:pos x="79" y="73"/>
                </a:cxn>
                <a:cxn ang="0">
                  <a:pos x="79" y="131"/>
                </a:cxn>
                <a:cxn ang="0">
                  <a:pos x="66" y="189"/>
                </a:cxn>
                <a:cxn ang="0">
                  <a:pos x="26" y="247"/>
                </a:cxn>
                <a:cxn ang="0">
                  <a:pos x="26" y="305"/>
                </a:cxn>
                <a:cxn ang="0">
                  <a:pos x="26" y="363"/>
                </a:cxn>
                <a:cxn ang="0">
                  <a:pos x="39" y="421"/>
                </a:cxn>
                <a:cxn ang="0">
                  <a:pos x="53" y="479"/>
                </a:cxn>
                <a:cxn ang="0">
                  <a:pos x="53" y="537"/>
                </a:cxn>
                <a:cxn ang="0">
                  <a:pos x="39" y="610"/>
                </a:cxn>
                <a:cxn ang="0">
                  <a:pos x="39" y="668"/>
                </a:cxn>
                <a:cxn ang="0">
                  <a:pos x="39" y="726"/>
                </a:cxn>
                <a:cxn ang="0">
                  <a:pos x="39" y="784"/>
                </a:cxn>
                <a:cxn ang="0">
                  <a:pos x="13" y="856"/>
                </a:cxn>
                <a:cxn ang="0">
                  <a:pos x="0" y="914"/>
                </a:cxn>
                <a:cxn ang="0">
                  <a:pos x="0" y="972"/>
                </a:cxn>
                <a:cxn ang="0">
                  <a:pos x="26" y="1030"/>
                </a:cxn>
                <a:cxn ang="0">
                  <a:pos x="26" y="1103"/>
                </a:cxn>
                <a:cxn ang="0">
                  <a:pos x="13" y="1176"/>
                </a:cxn>
                <a:cxn ang="0">
                  <a:pos x="13" y="1234"/>
                </a:cxn>
                <a:cxn ang="0">
                  <a:pos x="13" y="1292"/>
                </a:cxn>
                <a:cxn ang="0">
                  <a:pos x="13" y="1350"/>
                </a:cxn>
                <a:cxn ang="0">
                  <a:pos x="0" y="1408"/>
                </a:cxn>
                <a:cxn ang="0">
                  <a:pos x="0" y="1466"/>
                </a:cxn>
                <a:cxn ang="0">
                  <a:pos x="13" y="1524"/>
                </a:cxn>
                <a:cxn ang="0">
                  <a:pos x="53" y="1582"/>
                </a:cxn>
                <a:cxn ang="0">
                  <a:pos x="53" y="1640"/>
                </a:cxn>
                <a:cxn ang="0">
                  <a:pos x="26" y="1698"/>
                </a:cxn>
                <a:cxn ang="0">
                  <a:pos x="53" y="1640"/>
                </a:cxn>
                <a:cxn ang="0">
                  <a:pos x="39" y="1567"/>
                </a:cxn>
                <a:cxn ang="0">
                  <a:pos x="26" y="1509"/>
                </a:cxn>
                <a:cxn ang="0">
                  <a:pos x="26" y="1437"/>
                </a:cxn>
                <a:cxn ang="0">
                  <a:pos x="26" y="1379"/>
                </a:cxn>
                <a:cxn ang="0">
                  <a:pos x="26" y="1321"/>
                </a:cxn>
                <a:cxn ang="0">
                  <a:pos x="26" y="1263"/>
                </a:cxn>
                <a:cxn ang="0">
                  <a:pos x="26" y="1205"/>
                </a:cxn>
                <a:cxn ang="0">
                  <a:pos x="53" y="1147"/>
                </a:cxn>
                <a:cxn ang="0">
                  <a:pos x="66" y="1088"/>
                </a:cxn>
                <a:cxn ang="0">
                  <a:pos x="39" y="1030"/>
                </a:cxn>
                <a:cxn ang="0">
                  <a:pos x="13" y="972"/>
                </a:cxn>
                <a:cxn ang="0">
                  <a:pos x="13" y="914"/>
                </a:cxn>
                <a:cxn ang="0">
                  <a:pos x="26" y="856"/>
                </a:cxn>
                <a:cxn ang="0">
                  <a:pos x="39" y="798"/>
                </a:cxn>
                <a:cxn ang="0">
                  <a:pos x="39" y="740"/>
                </a:cxn>
                <a:cxn ang="0">
                  <a:pos x="53" y="682"/>
                </a:cxn>
                <a:cxn ang="0">
                  <a:pos x="66" y="624"/>
                </a:cxn>
                <a:cxn ang="0">
                  <a:pos x="66" y="566"/>
                </a:cxn>
                <a:cxn ang="0">
                  <a:pos x="53" y="508"/>
                </a:cxn>
                <a:cxn ang="0">
                  <a:pos x="39" y="450"/>
                </a:cxn>
                <a:cxn ang="0">
                  <a:pos x="26" y="392"/>
                </a:cxn>
                <a:cxn ang="0">
                  <a:pos x="26" y="334"/>
                </a:cxn>
                <a:cxn ang="0">
                  <a:pos x="26" y="276"/>
                </a:cxn>
                <a:cxn ang="0">
                  <a:pos x="66" y="218"/>
                </a:cxn>
                <a:cxn ang="0">
                  <a:pos x="66" y="160"/>
                </a:cxn>
                <a:cxn ang="0">
                  <a:pos x="66" y="102"/>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8" name="Freeform 24"/>
            <p:cNvSpPr>
              <a:spLocks/>
            </p:cNvSpPr>
            <p:nvPr/>
          </p:nvSpPr>
          <p:spPr bwMode="auto">
            <a:xfrm>
              <a:off x="1176" y="196"/>
              <a:ext cx="2527" cy="117"/>
            </a:xfrm>
            <a:custGeom>
              <a:avLst/>
              <a:gdLst/>
              <a:ahLst/>
              <a:cxnLst>
                <a:cxn ang="0">
                  <a:pos x="81" y="73"/>
                </a:cxn>
                <a:cxn ang="0">
                  <a:pos x="188" y="44"/>
                </a:cxn>
                <a:cxn ang="0">
                  <a:pos x="296" y="58"/>
                </a:cxn>
                <a:cxn ang="0">
                  <a:pos x="417" y="87"/>
                </a:cxn>
                <a:cxn ang="0">
                  <a:pos x="524" y="87"/>
                </a:cxn>
                <a:cxn ang="0">
                  <a:pos x="645" y="73"/>
                </a:cxn>
                <a:cxn ang="0">
                  <a:pos x="833" y="58"/>
                </a:cxn>
                <a:cxn ang="0">
                  <a:pos x="941" y="44"/>
                </a:cxn>
                <a:cxn ang="0">
                  <a:pos x="1061" y="58"/>
                </a:cxn>
                <a:cxn ang="0">
                  <a:pos x="1209" y="58"/>
                </a:cxn>
                <a:cxn ang="0">
                  <a:pos x="1344" y="44"/>
                </a:cxn>
                <a:cxn ang="0">
                  <a:pos x="1451" y="44"/>
                </a:cxn>
                <a:cxn ang="0">
                  <a:pos x="1559" y="0"/>
                </a:cxn>
                <a:cxn ang="0">
                  <a:pos x="2472" y="0"/>
                </a:cxn>
                <a:cxn ang="0">
                  <a:pos x="2472" y="58"/>
                </a:cxn>
                <a:cxn ang="0">
                  <a:pos x="2351" y="58"/>
                </a:cxn>
                <a:cxn ang="0">
                  <a:pos x="2244" y="58"/>
                </a:cxn>
                <a:cxn ang="0">
                  <a:pos x="2123" y="73"/>
                </a:cxn>
                <a:cxn ang="0">
                  <a:pos x="2015" y="87"/>
                </a:cxn>
                <a:cxn ang="0">
                  <a:pos x="1868" y="73"/>
                </a:cxn>
                <a:cxn ang="0">
                  <a:pos x="1760" y="58"/>
                </a:cxn>
                <a:cxn ang="0">
                  <a:pos x="1639" y="58"/>
                </a:cxn>
                <a:cxn ang="0">
                  <a:pos x="1532" y="73"/>
                </a:cxn>
                <a:cxn ang="0">
                  <a:pos x="1424" y="73"/>
                </a:cxn>
                <a:cxn ang="0">
                  <a:pos x="1317" y="58"/>
                </a:cxn>
                <a:cxn ang="0">
                  <a:pos x="1088" y="73"/>
                </a:cxn>
                <a:cxn ang="0">
                  <a:pos x="967" y="73"/>
                </a:cxn>
                <a:cxn ang="0">
                  <a:pos x="846" y="87"/>
                </a:cxn>
                <a:cxn ang="0">
                  <a:pos x="726" y="73"/>
                </a:cxn>
                <a:cxn ang="0">
                  <a:pos x="591" y="73"/>
                </a:cxn>
                <a:cxn ang="0">
                  <a:pos x="470" y="73"/>
                </a:cxn>
                <a:cxn ang="0">
                  <a:pos x="363" y="73"/>
                </a:cxn>
                <a:cxn ang="0">
                  <a:pos x="255" y="44"/>
                </a:cxn>
                <a:cxn ang="0">
                  <a:pos x="148" y="73"/>
                </a:cxn>
                <a:cxn ang="0">
                  <a:pos x="0" y="116"/>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sp>
          <p:nvSpPr>
            <p:cNvPr id="1049" name="Freeform 25"/>
            <p:cNvSpPr>
              <a:spLocks/>
            </p:cNvSpPr>
            <p:nvPr/>
          </p:nvSpPr>
          <p:spPr bwMode="auto">
            <a:xfrm>
              <a:off x="3085" y="196"/>
              <a:ext cx="1763" cy="75"/>
            </a:xfrm>
            <a:custGeom>
              <a:avLst/>
              <a:gdLst/>
              <a:ahLst/>
              <a:cxnLst>
                <a:cxn ang="0">
                  <a:pos x="188" y="0"/>
                </a:cxn>
                <a:cxn ang="0">
                  <a:pos x="363" y="74"/>
                </a:cxn>
                <a:cxn ang="0">
                  <a:pos x="444" y="74"/>
                </a:cxn>
                <a:cxn ang="0">
                  <a:pos x="565" y="74"/>
                </a:cxn>
                <a:cxn ang="0">
                  <a:pos x="619" y="74"/>
                </a:cxn>
                <a:cxn ang="0">
                  <a:pos x="699" y="59"/>
                </a:cxn>
                <a:cxn ang="0">
                  <a:pos x="753" y="59"/>
                </a:cxn>
                <a:cxn ang="0">
                  <a:pos x="807" y="44"/>
                </a:cxn>
                <a:cxn ang="0">
                  <a:pos x="874" y="44"/>
                </a:cxn>
                <a:cxn ang="0">
                  <a:pos x="928" y="44"/>
                </a:cxn>
                <a:cxn ang="0">
                  <a:pos x="995" y="74"/>
                </a:cxn>
                <a:cxn ang="0">
                  <a:pos x="1103" y="74"/>
                </a:cxn>
                <a:cxn ang="0">
                  <a:pos x="1157" y="74"/>
                </a:cxn>
                <a:cxn ang="0">
                  <a:pos x="1211" y="74"/>
                </a:cxn>
                <a:cxn ang="0">
                  <a:pos x="1332" y="74"/>
                </a:cxn>
                <a:cxn ang="0">
                  <a:pos x="1399" y="59"/>
                </a:cxn>
                <a:cxn ang="0">
                  <a:pos x="1453" y="44"/>
                </a:cxn>
                <a:cxn ang="0">
                  <a:pos x="1506" y="44"/>
                </a:cxn>
                <a:cxn ang="0">
                  <a:pos x="1560" y="30"/>
                </a:cxn>
                <a:cxn ang="0">
                  <a:pos x="1654" y="30"/>
                </a:cxn>
                <a:cxn ang="0">
                  <a:pos x="1708" y="30"/>
                </a:cxn>
                <a:cxn ang="0">
                  <a:pos x="1762" y="30"/>
                </a:cxn>
                <a:cxn ang="0">
                  <a:pos x="1708" y="30"/>
                </a:cxn>
                <a:cxn ang="0">
                  <a:pos x="1654" y="44"/>
                </a:cxn>
                <a:cxn ang="0">
                  <a:pos x="1601" y="74"/>
                </a:cxn>
                <a:cxn ang="0">
                  <a:pos x="1547" y="74"/>
                </a:cxn>
                <a:cxn ang="0">
                  <a:pos x="1493" y="74"/>
                </a:cxn>
                <a:cxn ang="0">
                  <a:pos x="1426" y="59"/>
                </a:cxn>
                <a:cxn ang="0">
                  <a:pos x="1372" y="59"/>
                </a:cxn>
                <a:cxn ang="0">
                  <a:pos x="1251" y="59"/>
                </a:cxn>
                <a:cxn ang="0">
                  <a:pos x="1184" y="59"/>
                </a:cxn>
                <a:cxn ang="0">
                  <a:pos x="1116" y="59"/>
                </a:cxn>
                <a:cxn ang="0">
                  <a:pos x="1009" y="59"/>
                </a:cxn>
                <a:cxn ang="0">
                  <a:pos x="955" y="59"/>
                </a:cxn>
                <a:cxn ang="0">
                  <a:pos x="888" y="59"/>
                </a:cxn>
                <a:cxn ang="0">
                  <a:pos x="820" y="74"/>
                </a:cxn>
                <a:cxn ang="0">
                  <a:pos x="767" y="74"/>
                </a:cxn>
                <a:cxn ang="0">
                  <a:pos x="699" y="59"/>
                </a:cxn>
                <a:cxn ang="0">
                  <a:pos x="646" y="44"/>
                </a:cxn>
                <a:cxn ang="0">
                  <a:pos x="592" y="44"/>
                </a:cxn>
                <a:cxn ang="0">
                  <a:pos x="538" y="44"/>
                </a:cxn>
                <a:cxn ang="0">
                  <a:pos x="484" y="59"/>
                </a:cxn>
                <a:cxn ang="0">
                  <a:pos x="430" y="59"/>
                </a:cxn>
                <a:cxn ang="0">
                  <a:pos x="377" y="30"/>
                </a:cxn>
                <a:cxn ang="0">
                  <a:pos x="323" y="15"/>
                </a:cxn>
                <a:cxn ang="0">
                  <a:pos x="269" y="15"/>
                </a:cxn>
                <a:cxn ang="0">
                  <a:pos x="215" y="15"/>
                </a:cxn>
                <a:cxn ang="0">
                  <a:pos x="161" y="15"/>
                </a:cxn>
                <a:cxn ang="0">
                  <a:pos x="108" y="30"/>
                </a:cxn>
                <a:cxn ang="0">
                  <a:pos x="54" y="44"/>
                </a:cxn>
                <a:cxn ang="0">
                  <a:pos x="0" y="59"/>
                </a:cxn>
                <a:cxn ang="0">
                  <a:pos x="54" y="59"/>
                </a:cxn>
                <a:cxn ang="0">
                  <a:pos x="108" y="30"/>
                </a:cxn>
                <a:cxn ang="0">
                  <a:pos x="161" y="30"/>
                </a:cxn>
                <a:cxn ang="0">
                  <a:pos x="188" y="0"/>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w="12700" cap="rnd" cmpd="sng">
              <a:noFill/>
              <a:prstDash val="solid"/>
              <a:round/>
              <a:headEnd type="none" w="med" len="med"/>
              <a:tailEnd type="none" w="med" len="med"/>
            </a:ln>
            <a:effectLst/>
          </p:spPr>
          <p:txBody>
            <a:bodyPr/>
            <a:lstStyle/>
            <a:p>
              <a:pPr>
                <a:defRPr/>
              </a:pPr>
              <a:endParaRPr lang="en-US">
                <a:latin typeface="Arial" pitchFamily="-107" charset="0"/>
                <a:ea typeface="+mn-ea"/>
                <a:cs typeface="+mn-cs"/>
              </a:endParaRPr>
            </a:p>
          </p:txBody>
        </p:sp>
      </p:grpSp>
      <p:grpSp>
        <p:nvGrpSpPr>
          <p:cNvPr id="1028" name="Group 30"/>
          <p:cNvGrpSpPr>
            <a:grpSpLocks/>
          </p:cNvGrpSpPr>
          <p:nvPr/>
        </p:nvGrpSpPr>
        <p:grpSpPr bwMode="auto">
          <a:xfrm>
            <a:off x="0" y="0"/>
            <a:ext cx="1978025" cy="1955800"/>
            <a:chOff x="0" y="0"/>
            <a:chExt cx="1246" cy="1232"/>
          </a:xfrm>
        </p:grpSpPr>
        <p:sp>
          <p:nvSpPr>
            <p:cNvPr id="1051" name="Rectangle 27"/>
            <p:cNvSpPr>
              <a:spLocks noChangeArrowheads="1"/>
            </p:cNvSpPr>
            <p:nvPr/>
          </p:nvSpPr>
          <p:spPr bwMode="auto">
            <a:xfrm>
              <a:off x="0" y="0"/>
              <a:ext cx="1246" cy="1232"/>
            </a:xfrm>
            <a:prstGeom prst="rect">
              <a:avLst/>
            </a:prstGeom>
            <a:solidFill>
              <a:schemeClr val="bg2"/>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2" name="Rectangle 28"/>
            <p:cNvSpPr>
              <a:spLocks noChangeArrowheads="1"/>
            </p:cNvSpPr>
            <p:nvPr/>
          </p:nvSpPr>
          <p:spPr bwMode="auto">
            <a:xfrm>
              <a:off x="246" y="202"/>
              <a:ext cx="1000" cy="1030"/>
            </a:xfrm>
            <a:prstGeom prst="rect">
              <a:avLst/>
            </a:prstGeom>
            <a:solidFill>
              <a:srgbClr val="474747"/>
            </a:soli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1053" name="Rectangle 29"/>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grpSp>
      <p:sp>
        <p:nvSpPr>
          <p:cNvPr id="5" name="Text Box 34"/>
          <p:cNvSpPr txBox="1">
            <a:spLocks noChangeArrowheads="1"/>
          </p:cNvSpPr>
          <p:nvPr/>
        </p:nvSpPr>
        <p:spPr bwMode="auto">
          <a:xfrm>
            <a:off x="282575" y="6542088"/>
            <a:ext cx="996950" cy="244475"/>
          </a:xfrm>
          <a:prstGeom prst="rect">
            <a:avLst/>
          </a:prstGeom>
          <a:noFill/>
          <a:ln w="12700">
            <a:noFill/>
            <a:miter lim="800000"/>
            <a:headEnd/>
            <a:tailEnd/>
          </a:ln>
          <a:effectLst/>
        </p:spPr>
        <p:txBody>
          <a:bodyPr wrap="none" anchor="ctr">
            <a:spAutoFit/>
          </a:bodyPr>
          <a:lstStyle/>
          <a:p>
            <a:pPr>
              <a:spcBef>
                <a:spcPct val="50000"/>
              </a:spcBef>
              <a:defRPr/>
            </a:pPr>
            <a:r>
              <a:rPr lang="en-US" sz="1000" b="1">
                <a:solidFill>
                  <a:srgbClr val="FFFFFF"/>
                </a:solidFill>
                <a:latin typeface="Arial" pitchFamily="-107" charset="0"/>
                <a:ea typeface="+mn-ea"/>
                <a:cs typeface="+mn-cs"/>
              </a:rPr>
              <a:t>©2006 TBBMI</a:t>
            </a:r>
          </a:p>
        </p:txBody>
      </p:sp>
      <p:sp>
        <p:nvSpPr>
          <p:cNvPr id="1059" name="Rectangle 35"/>
          <p:cNvSpPr>
            <a:spLocks noChangeArrowheads="1"/>
          </p:cNvSpPr>
          <p:nvPr/>
        </p:nvSpPr>
        <p:spPr bwMode="auto">
          <a:xfrm>
            <a:off x="7607300" y="6518275"/>
            <a:ext cx="638175" cy="244475"/>
          </a:xfrm>
          <a:prstGeom prst="rect">
            <a:avLst/>
          </a:prstGeom>
          <a:noFill/>
          <a:ln w="12700">
            <a:noFill/>
            <a:miter lim="800000"/>
            <a:headEnd/>
            <a:tailEnd/>
          </a:ln>
          <a:effectLst/>
        </p:spPr>
        <p:txBody>
          <a:bodyPr wrap="none" anchor="ctr">
            <a:spAutoFit/>
          </a:bodyPr>
          <a:lstStyle/>
          <a:p>
            <a:pPr>
              <a:defRPr/>
            </a:pPr>
            <a:r>
              <a:rPr lang="en-US" sz="1000" b="1" dirty="0">
                <a:solidFill>
                  <a:schemeClr val="tx1"/>
                </a:solidFill>
                <a:latin typeface="Arial"/>
                <a:ea typeface="+mn-ea"/>
                <a:cs typeface="Arial"/>
              </a:rPr>
              <a:t>9.65.01.</a:t>
            </a: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spd="med">
    <p:fade/>
  </p:transition>
  <p:timing>
    <p:tnLst>
      <p:par>
        <p:cTn xmlns:p14="http://schemas.microsoft.com/office/powerpoint/2010/main" id="1" dur="indefinite" restart="never" nodeType="tmRoot"/>
      </p:par>
    </p:tn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ea typeface="ＭＳ Ｐゴシック" pitchFamily="-107" charset="-128"/>
          <a:cs typeface="ＭＳ Ｐゴシック" pitchFamily="-107" charset="-128"/>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pitchFamily="-107" charset="0"/>
        </a:defRPr>
      </a:lvl9pPr>
    </p:titleStyle>
    <p:bodyStyle>
      <a:lvl1pPr marL="342900" indent="-342900" algn="l" rtl="0" eaLnBrk="0" fontAlgn="base" hangingPunct="0">
        <a:spcBef>
          <a:spcPct val="20000"/>
        </a:spcBef>
        <a:spcAft>
          <a:spcPct val="0"/>
        </a:spcAft>
        <a:buClr>
          <a:schemeClr val="accent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7" charset="-128"/>
          <a:cs typeface="ＭＳ Ｐゴシック" pitchFamily="-107"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ＭＳ Ｐゴシック" pitchFamily="-107"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2.png"/><Relationship Id="rId5"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18.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18.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bin"/><Relationship Id="rId5" Type="http://schemas.openxmlformats.org/officeDocument/2006/relationships/image" Target="../media/image19.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20.wmf"/><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image" Target="../media/image10.jpeg"/><Relationship Id="rId5" Type="http://schemas.openxmlformats.org/officeDocument/2006/relationships/oleObject" Target="../embeddings/oleObject4.bin"/><Relationship Id="rId6" Type="http://schemas.openxmlformats.org/officeDocument/2006/relationships/image" Target="../media/image22.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3.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4.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5.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2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8.wmf"/></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4" Type="http://schemas.openxmlformats.org/officeDocument/2006/relationships/oleObject" Target="../embeddings/oleObject5.bin"/><Relationship Id="rId5" Type="http://schemas.openxmlformats.org/officeDocument/2006/relationships/image" Target="../media/image29.emf"/><Relationship Id="rId1" Type="http://schemas.openxmlformats.org/officeDocument/2006/relationships/vmlDrawing" Target="../drawings/vmlDrawing5.vml"/><Relationship Id="rId2"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6.bin"/><Relationship Id="rId5" Type="http://schemas.openxmlformats.org/officeDocument/2006/relationships/image" Target="../media/image29.emf"/><Relationship Id="rId1" Type="http://schemas.openxmlformats.org/officeDocument/2006/relationships/vmlDrawing" Target="../drawings/vmlDrawing6.vml"/><Relationship Id="rId2"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0.w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tags" Target="../tags/tag1.xml"/><Relationship Id="rId2"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0.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0.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 Id="rId3" Type="http://schemas.openxmlformats.org/officeDocument/2006/relationships/image" Target="../media/image27.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 Id="rId3" Type="http://schemas.openxmlformats.org/officeDocument/2006/relationships/image" Target="../media/image31.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1.xml"/><Relationship Id="rId3" Type="http://schemas.openxmlformats.org/officeDocument/2006/relationships/image" Target="../media/image31.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 Id="rId3" Type="http://schemas.openxmlformats.org/officeDocument/2006/relationships/image" Target="../media/image31.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 Id="rId3" Type="http://schemas.openxmlformats.org/officeDocument/2006/relationships/image" Target="../media/image31.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32.jpeg"/></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wmf"/><Relationship Id="rId1" Type="http://schemas.openxmlformats.org/officeDocument/2006/relationships/slideLayout" Target="../slideLayouts/slideLayout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 Id="rId3" Type="http://schemas.openxmlformats.org/officeDocument/2006/relationships/image" Target="../media/image3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 Id="rId3" Type="http://schemas.openxmlformats.org/officeDocument/2006/relationships/image" Target="../media/image38.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8.xml"/><Relationship Id="rId3" Type="http://schemas.openxmlformats.org/officeDocument/2006/relationships/image" Target="../media/image38.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 Id="rId3" Type="http://schemas.openxmlformats.org/officeDocument/2006/relationships/image" Target="../media/image3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 Id="rId3" Type="http://schemas.openxmlformats.org/officeDocument/2006/relationships/image" Target="../media/image4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 Id="rId3" Type="http://schemas.openxmlformats.org/officeDocument/2006/relationships/image" Target="../media/image30.wmf"/></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5.xml"/><Relationship Id="rId3" Type="http://schemas.openxmlformats.org/officeDocument/2006/relationships/image" Target="../media/image39.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7.xml"/><Relationship Id="rId3" Type="http://schemas.openxmlformats.org/officeDocument/2006/relationships/hyperlink" Target="%5CMacintosh%20HD%5CDesktop%20Folder%5CTBB%20BIG%20SHOW%207.0%5C7.0.02-MAP%20%23-1,1,PowerPoint%20Presentatio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5363"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grpSp>
        <p:nvGrpSpPr>
          <p:cNvPr id="15364" name="Group 1046"/>
          <p:cNvGrpSpPr>
            <a:grpSpLocks/>
          </p:cNvGrpSpPr>
          <p:nvPr/>
        </p:nvGrpSpPr>
        <p:grpSpPr bwMode="auto">
          <a:xfrm>
            <a:off x="-100013" y="0"/>
            <a:ext cx="9244013" cy="6891338"/>
            <a:chOff x="-63" y="11"/>
            <a:chExt cx="5823" cy="4341"/>
          </a:xfrm>
        </p:grpSpPr>
        <p:pic>
          <p:nvPicPr>
            <p:cNvPr id="15365" name="Picture 4"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
              <a:ext cx="5760" cy="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5"/>
            <p:cNvPicPr>
              <a:picLocks noChangeArrowheads="1"/>
            </p:cNvPicPr>
            <p:nvPr/>
          </p:nvPicPr>
          <p:blipFill>
            <a:blip r:embed="rId4">
              <a:extLst>
                <a:ext uri="{28A0092B-C50C-407E-A947-70E740481C1C}">
                  <a14:useLocalDpi xmlns:a14="http://schemas.microsoft.com/office/drawing/2010/main" val="0"/>
                </a:ext>
              </a:extLst>
            </a:blip>
            <a:srcRect t="44444" r="80165"/>
            <a:stretch>
              <a:fillRect/>
            </a:stretch>
          </p:blipFill>
          <p:spPr bwMode="auto">
            <a:xfrm>
              <a:off x="748" y="1434"/>
              <a:ext cx="1152" cy="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5367" name="Group 6"/>
            <p:cNvGrpSpPr>
              <a:grpSpLocks/>
            </p:cNvGrpSpPr>
            <p:nvPr/>
          </p:nvGrpSpPr>
          <p:grpSpPr bwMode="auto">
            <a:xfrm>
              <a:off x="48" y="2742"/>
              <a:ext cx="5376" cy="1530"/>
              <a:chOff x="48" y="2742"/>
              <a:chExt cx="5376" cy="1530"/>
            </a:xfrm>
          </p:grpSpPr>
          <p:sp>
            <p:nvSpPr>
              <p:cNvPr id="100359" name="Text Box 7"/>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solidFill>
                    <a:schemeClr val="tx1"/>
                  </a:solidFill>
                  <a:effectLst>
                    <a:outerShdw blurRad="38100" dist="38100" dir="2700000" algn="tl">
                      <a:srgbClr val="000000"/>
                    </a:outerShdw>
                  </a:effectLst>
                  <a:latin typeface="Times New Roman" charset="0"/>
                  <a:ea typeface="Gulim" pitchFamily="34" charset="-127"/>
                  <a:cs typeface="Gulim" pitchFamily="34" charset="-127"/>
                </a:endParaRPr>
              </a:p>
            </p:txBody>
          </p:sp>
          <p:sp>
            <p:nvSpPr>
              <p:cNvPr id="100360" name="Text Box 8"/>
              <p:cNvSpPr txBox="1">
                <a:spLocks noChangeArrowheads="1"/>
              </p:cNvSpPr>
              <p:nvPr/>
            </p:nvSpPr>
            <p:spPr bwMode="auto">
              <a:xfrm>
                <a:off x="370" y="2742"/>
                <a:ext cx="5054" cy="518"/>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i="1">
                    <a:solidFill>
                      <a:srgbClr val="FAFD00"/>
                    </a:solidFill>
                    <a:latin typeface="SutonnyMJ" charset="0"/>
                  </a:rPr>
                  <a:t>`v evB‡ej ...†ewmKvjx wgwbwó«m B›Uvi‡bkbvj Bb‡Kv. †dvU© A_© †U·vm-Gi </a:t>
                </a:r>
              </a:p>
              <a:p>
                <a:r>
                  <a:rPr lang="en-US" sz="2400" b="1" i="1">
                    <a:solidFill>
                      <a:srgbClr val="FAFD00"/>
                    </a:solidFill>
                    <a:latin typeface="SutonnyMJ" charset="0"/>
                  </a:rPr>
                  <a:t>GKwU Dc¯</a:t>
                </a:r>
                <a:r>
                  <a:rPr lang="ja-JP" altLang="en-US" sz="2400" b="1" i="1">
                    <a:solidFill>
                      <a:srgbClr val="FAFD00"/>
                    </a:solidFill>
                    <a:latin typeface="SutonnyMJ" charset="0"/>
                  </a:rPr>
                  <a:t>’</a:t>
                </a:r>
                <a:r>
                  <a:rPr lang="en-US" sz="2400" b="1" i="1">
                    <a:solidFill>
                      <a:srgbClr val="FAFD00"/>
                    </a:solidFill>
                    <a:latin typeface="SutonnyMJ" charset="0"/>
                  </a:rPr>
                  <a:t>vcbv </a:t>
                </a:r>
                <a:endParaRPr lang="en-US" sz="2400" b="1">
                  <a:solidFill>
                    <a:srgbClr val="FAFD00"/>
                  </a:solidFill>
                  <a:latin typeface="SutonnyMJ" charset="0"/>
                </a:endParaRPr>
              </a:p>
            </p:txBody>
          </p:sp>
          <p:sp>
            <p:nvSpPr>
              <p:cNvPr id="100361" name="Text Box 9"/>
              <p:cNvSpPr txBox="1">
                <a:spLocks noChangeArrowheads="1"/>
              </p:cNvSpPr>
              <p:nvPr/>
            </p:nvSpPr>
            <p:spPr bwMode="auto">
              <a:xfrm>
                <a:off x="1918" y="3184"/>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ko-KR" sz="2000" dirty="0" smtClean="0">
                    <a:solidFill>
                      <a:srgbClr val="FFFB0C"/>
                    </a:solidFill>
                    <a:latin typeface="Helvetica" charset="0"/>
                    <a:ea typeface="Gulim" pitchFamily="34" charset="-127"/>
                    <a:cs typeface="Gulim" pitchFamily="34" charset="-127"/>
                  </a:rPr>
                  <a:t>www.biblebasically.org</a:t>
                </a:r>
                <a:endParaRPr lang="en-US" altLang="ko-KR" sz="2000" dirty="0">
                  <a:solidFill>
                    <a:srgbClr val="FFFB0C"/>
                  </a:solidFill>
                  <a:latin typeface="Helvetica" charset="0"/>
                  <a:ea typeface="Gulim" pitchFamily="34" charset="-127"/>
                  <a:cs typeface="Gulim" pitchFamily="34" charset="-127"/>
                </a:endParaRPr>
              </a:p>
            </p:txBody>
          </p:sp>
        </p:grpSp>
        <p:sp>
          <p:nvSpPr>
            <p:cNvPr id="15368" name="Text Box 10"/>
            <p:cNvSpPr txBox="1">
              <a:spLocks noChangeArrowheads="1"/>
            </p:cNvSpPr>
            <p:nvPr/>
          </p:nvSpPr>
          <p:spPr bwMode="auto">
            <a:xfrm>
              <a:off x="312" y="4123"/>
              <a:ext cx="55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©2006TBBMI</a:t>
              </a:r>
            </a:p>
          </p:txBody>
        </p:sp>
        <p:sp>
          <p:nvSpPr>
            <p:cNvPr id="100363" name="Text Box 11"/>
            <p:cNvSpPr txBox="1">
              <a:spLocks noChangeArrowheads="1"/>
            </p:cNvSpPr>
            <p:nvPr/>
          </p:nvSpPr>
          <p:spPr bwMode="auto">
            <a:xfrm>
              <a:off x="-63" y="981"/>
              <a:ext cx="5760" cy="144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7200" b="1" i="1">
                  <a:solidFill>
                    <a:srgbClr val="FFFF00"/>
                  </a:solidFill>
                  <a:effectLst>
                    <a:outerShdw blurRad="38100" dist="38100" dir="2700000" algn="tl">
                      <a:srgbClr val="000000"/>
                    </a:outerShdw>
                  </a:effectLst>
                  <a:latin typeface="GoraiEMJ" charset="0"/>
                  <a:ea typeface="Gungsuh" charset="0"/>
                  <a:cs typeface="Gungsuh" charset="0"/>
                </a:rPr>
                <a:t>evB‡ej...</a:t>
              </a:r>
            </a:p>
            <a:p>
              <a:pPr algn="l"/>
              <a:r>
                <a:rPr lang="en-US" sz="7200" b="1" i="1">
                  <a:solidFill>
                    <a:srgbClr val="FFFF00"/>
                  </a:solidFill>
                  <a:effectLst>
                    <a:outerShdw blurRad="38100" dist="38100" dir="2700000" algn="tl">
                      <a:srgbClr val="000000"/>
                    </a:outerShdw>
                  </a:effectLst>
                  <a:latin typeface="GoraiEMJ" charset="0"/>
                  <a:ea typeface="Gungsuh" charset="0"/>
                  <a:cs typeface="Gungsuh" charset="0"/>
                </a:rPr>
                <a:t>       †gŠwjKfv‡e </a:t>
              </a:r>
            </a:p>
          </p:txBody>
        </p:sp>
        <p:sp>
          <p:nvSpPr>
            <p:cNvPr id="15370" name="Line 12"/>
            <p:cNvSpPr>
              <a:spLocks noChangeShapeType="1"/>
            </p:cNvSpPr>
            <p:nvPr/>
          </p:nvSpPr>
          <p:spPr bwMode="auto">
            <a:xfrm flipV="1">
              <a:off x="0" y="1294"/>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5" name="Text Box 13"/>
            <p:cNvSpPr txBox="1">
              <a:spLocks noChangeArrowheads="1"/>
            </p:cNvSpPr>
            <p:nvPr/>
          </p:nvSpPr>
          <p:spPr bwMode="auto">
            <a:xfrm>
              <a:off x="1358" y="125"/>
              <a:ext cx="2972" cy="231"/>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a:solidFill>
                    <a:srgbClr val="FFFF00"/>
                  </a:solidFill>
                  <a:latin typeface="SutonnyMJ" charset="0"/>
                  <a:ea typeface="ＭＳ Ｐゴシック" charset="-128"/>
                  <a:cs typeface="ＭＳ Ｐゴシック" charset="-128"/>
                </a:rPr>
                <a:t>fvm©b 9.65</a:t>
              </a:r>
            </a:p>
          </p:txBody>
        </p:sp>
        <p:sp>
          <p:nvSpPr>
            <p:cNvPr id="100366" name="Rectangle 14"/>
            <p:cNvSpPr>
              <a:spLocks noChangeArrowheads="1"/>
            </p:cNvSpPr>
            <p:nvPr/>
          </p:nvSpPr>
          <p:spPr bwMode="auto">
            <a:xfrm>
              <a:off x="4844" y="4111"/>
              <a:ext cx="329"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9.6.01.</a:t>
              </a:r>
            </a:p>
          </p:txBody>
        </p:sp>
        <p:sp>
          <p:nvSpPr>
            <p:cNvPr id="100367" name="Rectangle 15"/>
            <p:cNvSpPr>
              <a:spLocks noChangeArrowheads="1"/>
            </p:cNvSpPr>
            <p:nvPr/>
          </p:nvSpPr>
          <p:spPr bwMode="auto">
            <a:xfrm>
              <a:off x="5108" y="4110"/>
              <a:ext cx="191"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01</a:t>
              </a:r>
            </a:p>
          </p:txBody>
        </p:sp>
      </p:grpSp>
      <p:sp>
        <p:nvSpPr>
          <p:cNvPr id="17" name="Rectangle 16"/>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cs typeface="Arial"/>
              </a:rPr>
              <a:t>Dr. Rick Griffith, Singapore Bible College</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smtClean="0">
                <a:solidFill>
                  <a:srgbClr val="FFFFFF"/>
                </a:solidFill>
                <a:effectLst>
                  <a:outerShdw blurRad="38100" dist="38100" dir="2700000" algn="tl">
                    <a:srgbClr val="000000"/>
                  </a:outerShdw>
                </a:effectLst>
                <a:latin typeface="Arial"/>
                <a:cs typeface="Arial"/>
              </a:rPr>
              <a:t>www.BibleStudyDownloads.org</a:t>
            </a:r>
            <a:endParaRPr lang="en-US" sz="2000" b="1" kern="0" dirty="0">
              <a:solidFill>
                <a:srgbClr val="FFFFFF"/>
              </a:solidFill>
              <a:effectLst>
                <a:outerShdw blurRad="38100" dist="38100" dir="2700000" algn="tl">
                  <a:srgbClr val="000000"/>
                </a:outerShdw>
              </a:effectLst>
              <a:latin typeface="Arial"/>
              <a:cs typeface="Aria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3795" name="Text Box 1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3796" name="Text Box 197"/>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3797" name="Text Box 201"/>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3798" name="Text Box 210"/>
          <p:cNvSpPr txBox="1">
            <a:spLocks noChangeArrowheads="1"/>
          </p:cNvSpPr>
          <p:nvPr/>
        </p:nvSpPr>
        <p:spPr bwMode="auto">
          <a:xfrm>
            <a:off x="8102600" y="6523038"/>
            <a:ext cx="3032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SutonnyMJ" charset="0"/>
              </a:rPr>
              <a:t>10</a:t>
            </a:r>
          </a:p>
        </p:txBody>
      </p:sp>
      <p:sp>
        <p:nvSpPr>
          <p:cNvPr id="33799" name="Text Box 212"/>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
        <p:nvSpPr>
          <p:cNvPr id="33800" name="Text Box 214"/>
          <p:cNvSpPr txBox="1">
            <a:spLocks noChangeArrowheads="1"/>
          </p:cNvSpPr>
          <p:nvPr/>
        </p:nvSpPr>
        <p:spPr bwMode="auto">
          <a:xfrm>
            <a:off x="8682038" y="6477000"/>
            <a:ext cx="1841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600" b="1">
              <a:solidFill>
                <a:schemeClr val="tx1"/>
              </a:solidFill>
            </a:endParaRPr>
          </a:p>
        </p:txBody>
      </p:sp>
      <p:sp>
        <p:nvSpPr>
          <p:cNvPr id="179399" name="Text Box 199"/>
          <p:cNvSpPr txBox="1">
            <a:spLocks noChangeArrowheads="1"/>
          </p:cNvSpPr>
          <p:nvPr/>
        </p:nvSpPr>
        <p:spPr bwMode="auto">
          <a:xfrm>
            <a:off x="0" y="1833563"/>
            <a:ext cx="8942388" cy="2287587"/>
          </a:xfrm>
          <a:prstGeom prst="rect">
            <a:avLst/>
          </a:prstGeom>
          <a:noFill/>
          <a:ln w="9525">
            <a:noFill/>
            <a:miter lim="800000"/>
            <a:headEnd/>
            <a:tailEnd/>
          </a:ln>
          <a:effectLst>
            <a:outerShdw blurRad="63500" dist="81320" dir="3080412" algn="ctr" rotWithShape="0">
              <a:srgbClr val="85FBFF">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i="1">
                <a:solidFill>
                  <a:srgbClr val="1A0004"/>
                </a:solidFill>
                <a:latin typeface="SutonnyMJ" charset="0"/>
              </a:rPr>
              <a:t>Zvi eB</a:t>
            </a:r>
          </a:p>
          <a:p>
            <a:r>
              <a:rPr lang="en-US" sz="4800" b="1" i="1">
                <a:solidFill>
                  <a:srgbClr val="1A0004"/>
                </a:solidFill>
                <a:latin typeface="SutonnyMJ" charset="0"/>
              </a:rPr>
              <a:t>Ò‡nvqvU `v evB‡ej BR Aj GevDU!Ó -G</a:t>
            </a:r>
          </a:p>
          <a:p>
            <a:r>
              <a:rPr lang="en-US" sz="4800" b="1">
                <a:solidFill>
                  <a:srgbClr val="1A0004"/>
                </a:solidFill>
                <a:latin typeface="SutonnyMJ" charset="0"/>
              </a:rPr>
              <a:t>Wt †nbwi‡qÆv †gqvm© wj‡LwQ‡jb…</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5844" name="Text Box 5"/>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98666" name="Text Box 10"/>
          <p:cNvSpPr txBox="1">
            <a:spLocks noChangeArrowheads="1"/>
          </p:cNvSpPr>
          <p:nvPr/>
        </p:nvSpPr>
        <p:spPr bwMode="auto">
          <a:xfrm>
            <a:off x="584200" y="2368550"/>
            <a:ext cx="7950200" cy="2101850"/>
          </a:xfrm>
          <a:prstGeom prst="rect">
            <a:avLst/>
          </a:prstGeom>
          <a:noFill/>
          <a:ln w="9525">
            <a:noFill/>
            <a:miter lim="800000"/>
            <a:headEnd/>
            <a:tailEnd/>
          </a:ln>
          <a:effectLst>
            <a:outerShdw blurRad="63500" dist="63500" dir="3187806" algn="ctr" rotWithShape="0">
              <a:srgbClr val="85FBFF">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400" b="1">
                <a:solidFill>
                  <a:schemeClr val="accent2"/>
                </a:solidFill>
                <a:latin typeface="SutonnyMJ" charset="0"/>
              </a:rPr>
              <a:t>AwaKvsk †jv‡Ki evB‡ej Ávb n‡jvt</a:t>
            </a:r>
          </a:p>
          <a:p>
            <a:r>
              <a:rPr lang="en-US" sz="4400" b="1">
                <a:solidFill>
                  <a:schemeClr val="accent2"/>
                </a:solidFill>
                <a:latin typeface="SutonnyMJ" charset="0"/>
              </a:rPr>
              <a:t>    A‡bK¸wj my›`i gy‡³vi GKwU myZv|                     </a:t>
            </a:r>
          </a:p>
          <a:p>
            <a:r>
              <a:rPr lang="en-US" sz="4400" b="1">
                <a:solidFill>
                  <a:schemeClr val="accent2"/>
                </a:solidFill>
                <a:latin typeface="SutonnyMJ" charset="0"/>
              </a:rPr>
              <a:t>wKš</a:t>
            </a:r>
            <a:r>
              <a:rPr lang="ja-JP" altLang="en-US" sz="4400" b="1">
                <a:solidFill>
                  <a:schemeClr val="accent2"/>
                </a:solidFill>
                <a:latin typeface="SutonnyMJ" charset="0"/>
              </a:rPr>
              <a:t>‘</a:t>
            </a:r>
            <a:r>
              <a:rPr lang="en-US" sz="4400" b="1">
                <a:solidFill>
                  <a:schemeClr val="accent2"/>
                </a:solidFill>
                <a:latin typeface="SutonnyMJ" charset="0"/>
              </a:rPr>
              <a:t> AwaKvsk cvV‡Ki g‡b...</a:t>
            </a:r>
          </a:p>
        </p:txBody>
      </p:sp>
      <p:sp>
        <p:nvSpPr>
          <p:cNvPr id="35846" name="Text Box 21"/>
          <p:cNvSpPr txBox="1">
            <a:spLocks noChangeArrowheads="1"/>
          </p:cNvSpPr>
          <p:nvPr/>
        </p:nvSpPr>
        <p:spPr bwMode="auto">
          <a:xfrm>
            <a:off x="8091488" y="6523038"/>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09</a:t>
            </a:r>
          </a:p>
        </p:txBody>
      </p:sp>
      <p:sp>
        <p:nvSpPr>
          <p:cNvPr id="35847" name="Text Box 23"/>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573088" y="603250"/>
            <a:ext cx="7943850" cy="56292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7891"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7892"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39621" name="Text Box 5"/>
          <p:cNvSpPr txBox="1">
            <a:spLocks noChangeArrowheads="1"/>
          </p:cNvSpPr>
          <p:nvPr/>
        </p:nvSpPr>
        <p:spPr bwMode="auto">
          <a:xfrm>
            <a:off x="660400" y="1693863"/>
            <a:ext cx="7950200" cy="2101850"/>
          </a:xfrm>
          <a:prstGeom prst="rect">
            <a:avLst/>
          </a:prstGeom>
          <a:noFill/>
          <a:ln w="9525">
            <a:noFill/>
            <a:miter lim="800000"/>
            <a:headEnd/>
            <a:tailEnd/>
          </a:ln>
          <a:effectLst>
            <a:outerShdw blurRad="63500" dist="57501" dir="3723739" algn="ctr" rotWithShape="0">
              <a:srgbClr val="85FBFF">
                <a:alpha val="74998"/>
              </a:srgbClr>
            </a:outerShdw>
          </a:effectLst>
        </p:spPr>
        <p:txBody>
          <a:bodyPr>
            <a:spAutoFit/>
          </a:bodyPr>
          <a:lstStyle/>
          <a:p>
            <a:pPr>
              <a:spcBef>
                <a:spcPct val="50000"/>
              </a:spcBef>
              <a:defRPr/>
            </a:pPr>
            <a:r>
              <a:rPr lang="en-US" sz="4400" b="1">
                <a:solidFill>
                  <a:schemeClr val="bg2"/>
                </a:solidFill>
                <a:latin typeface="SutonnyMJ" charset="0"/>
                <a:ea typeface="ＭＳ Ｐゴシック" charset="-128"/>
                <a:cs typeface="ＭＳ Ｐゴシック" charset="-128"/>
              </a:rPr>
              <a:t>...cuywZ¸wj myZv †_‡K L‡m cov...                        mymsMwVZ Pjgvb evB‡e‡ji Míaviv AmsMwVZ Ges G‡jv‡g‡jv n‡q c‡o!</a:t>
            </a:r>
          </a:p>
        </p:txBody>
      </p:sp>
      <p:sp>
        <p:nvSpPr>
          <p:cNvPr id="37894" name="Text Box 6"/>
          <p:cNvSpPr txBox="1">
            <a:spLocks noChangeArrowheads="1"/>
          </p:cNvSpPr>
          <p:nvPr/>
        </p:nvSpPr>
        <p:spPr bwMode="auto">
          <a:xfrm>
            <a:off x="8804275"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7895"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10</a:t>
            </a:r>
          </a:p>
        </p:txBody>
      </p:sp>
      <p:sp>
        <p:nvSpPr>
          <p:cNvPr id="37896" name="Text Box 19"/>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02" name="Picture 2"/>
          <p:cNvPicPr>
            <a:picLocks noChangeAspect="1" noChangeArrowheads="1"/>
          </p:cNvPicPr>
          <p:nvPr/>
        </p:nvPicPr>
        <p:blipFill>
          <a:blip r:embed="rId3"/>
          <a:srcRect/>
          <a:stretch>
            <a:fillRect/>
          </a:stretch>
        </p:blipFill>
        <p:spPr bwMode="auto">
          <a:xfrm>
            <a:off x="617538" y="593725"/>
            <a:ext cx="7854950" cy="5648325"/>
          </a:xfrm>
          <a:prstGeom prst="rect">
            <a:avLst/>
          </a:prstGeom>
          <a:noFill/>
          <a:ln w="76200">
            <a:solidFill>
              <a:schemeClr val="accent2"/>
            </a:solidFill>
            <a:miter lim="800000"/>
            <a:headEnd/>
            <a:tailEnd/>
          </a:ln>
          <a:effectLst>
            <a:outerShdw blurRad="63500" dist="40161" dir="1106097" algn="ctr" rotWithShape="0">
              <a:schemeClr val="bg1">
                <a:alpha val="74998"/>
              </a:schemeClr>
            </a:outerShdw>
          </a:effectLst>
        </p:spPr>
      </p:pic>
      <p:sp>
        <p:nvSpPr>
          <p:cNvPr id="39939" name="Text Box 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9940" name="Text Box 4"/>
          <p:cNvSpPr txBox="1">
            <a:spLocks noChangeArrowheads="1"/>
          </p:cNvSpPr>
          <p:nvPr/>
        </p:nvSpPr>
        <p:spPr bwMode="auto">
          <a:xfrm>
            <a:off x="8880475" y="57023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9941" name="Text Box 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9942" name="Text Box 54"/>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11</a:t>
            </a:r>
          </a:p>
        </p:txBody>
      </p:sp>
      <p:sp>
        <p:nvSpPr>
          <p:cNvPr id="39943" name="Text Box 55"/>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grpSp>
        <p:nvGrpSpPr>
          <p:cNvPr id="2" name="Group 390"/>
          <p:cNvGrpSpPr>
            <a:grpSpLocks/>
          </p:cNvGrpSpPr>
          <p:nvPr/>
        </p:nvGrpSpPr>
        <p:grpSpPr bwMode="auto">
          <a:xfrm>
            <a:off x="2027238" y="2601913"/>
            <a:ext cx="379412" cy="379412"/>
            <a:chOff x="3461" y="3471"/>
            <a:chExt cx="239" cy="239"/>
          </a:xfrm>
        </p:grpSpPr>
        <p:pic>
          <p:nvPicPr>
            <p:cNvPr id="40084" name="Picture 39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85" name="Picture 39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 name="Group 393"/>
          <p:cNvGrpSpPr>
            <a:grpSpLocks/>
          </p:cNvGrpSpPr>
          <p:nvPr/>
        </p:nvGrpSpPr>
        <p:grpSpPr bwMode="auto">
          <a:xfrm>
            <a:off x="2501900" y="1819275"/>
            <a:ext cx="379413" cy="379413"/>
            <a:chOff x="3461" y="3471"/>
            <a:chExt cx="239" cy="239"/>
          </a:xfrm>
        </p:grpSpPr>
        <p:pic>
          <p:nvPicPr>
            <p:cNvPr id="40082" name="Picture 39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83" name="Picture 3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4" name="Group 396"/>
          <p:cNvGrpSpPr>
            <a:grpSpLocks/>
          </p:cNvGrpSpPr>
          <p:nvPr/>
        </p:nvGrpSpPr>
        <p:grpSpPr bwMode="auto">
          <a:xfrm>
            <a:off x="4543425" y="1565275"/>
            <a:ext cx="379413" cy="379413"/>
            <a:chOff x="3461" y="3471"/>
            <a:chExt cx="239" cy="239"/>
          </a:xfrm>
        </p:grpSpPr>
        <p:pic>
          <p:nvPicPr>
            <p:cNvPr id="40080" name="Picture 39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81" name="Picture 3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5" name="Group 399"/>
          <p:cNvGrpSpPr>
            <a:grpSpLocks/>
          </p:cNvGrpSpPr>
          <p:nvPr/>
        </p:nvGrpSpPr>
        <p:grpSpPr bwMode="auto">
          <a:xfrm>
            <a:off x="5659438" y="1385888"/>
            <a:ext cx="379412" cy="379412"/>
            <a:chOff x="3461" y="3471"/>
            <a:chExt cx="239" cy="239"/>
          </a:xfrm>
        </p:grpSpPr>
        <p:pic>
          <p:nvPicPr>
            <p:cNvPr id="40078" name="Picture 40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79" name="Picture 4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6" name="Group 402"/>
          <p:cNvGrpSpPr>
            <a:grpSpLocks/>
          </p:cNvGrpSpPr>
          <p:nvPr/>
        </p:nvGrpSpPr>
        <p:grpSpPr bwMode="auto">
          <a:xfrm>
            <a:off x="6508750" y="1706563"/>
            <a:ext cx="379413" cy="379412"/>
            <a:chOff x="3461" y="3471"/>
            <a:chExt cx="239" cy="239"/>
          </a:xfrm>
        </p:grpSpPr>
        <p:pic>
          <p:nvPicPr>
            <p:cNvPr id="40076" name="Picture 40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77" name="Picture 4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7" name="Group 405"/>
          <p:cNvGrpSpPr>
            <a:grpSpLocks/>
          </p:cNvGrpSpPr>
          <p:nvPr/>
        </p:nvGrpSpPr>
        <p:grpSpPr bwMode="auto">
          <a:xfrm>
            <a:off x="7597775" y="3138488"/>
            <a:ext cx="379413" cy="379412"/>
            <a:chOff x="3461" y="3471"/>
            <a:chExt cx="239" cy="239"/>
          </a:xfrm>
        </p:grpSpPr>
        <p:pic>
          <p:nvPicPr>
            <p:cNvPr id="40074" name="Picture 40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75" name="Picture 4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8" name="Group 408"/>
          <p:cNvGrpSpPr>
            <a:grpSpLocks/>
          </p:cNvGrpSpPr>
          <p:nvPr/>
        </p:nvGrpSpPr>
        <p:grpSpPr bwMode="auto">
          <a:xfrm>
            <a:off x="7153275" y="3771900"/>
            <a:ext cx="379413" cy="379413"/>
            <a:chOff x="3461" y="3471"/>
            <a:chExt cx="239" cy="239"/>
          </a:xfrm>
        </p:grpSpPr>
        <p:pic>
          <p:nvPicPr>
            <p:cNvPr id="40072" name="Picture 40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73" name="Picture 4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9" name="Group 411"/>
          <p:cNvGrpSpPr>
            <a:grpSpLocks/>
          </p:cNvGrpSpPr>
          <p:nvPr/>
        </p:nvGrpSpPr>
        <p:grpSpPr bwMode="auto">
          <a:xfrm>
            <a:off x="6154738" y="3675063"/>
            <a:ext cx="379412" cy="379412"/>
            <a:chOff x="3461" y="3471"/>
            <a:chExt cx="239" cy="239"/>
          </a:xfrm>
        </p:grpSpPr>
        <p:pic>
          <p:nvPicPr>
            <p:cNvPr id="40070" name="Picture 41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71" name="Picture 4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0" name="Group 414"/>
          <p:cNvGrpSpPr>
            <a:grpSpLocks/>
          </p:cNvGrpSpPr>
          <p:nvPr/>
        </p:nvGrpSpPr>
        <p:grpSpPr bwMode="auto">
          <a:xfrm>
            <a:off x="5522913" y="3590925"/>
            <a:ext cx="379412" cy="379413"/>
            <a:chOff x="3461" y="3471"/>
            <a:chExt cx="239" cy="239"/>
          </a:xfrm>
        </p:grpSpPr>
        <p:pic>
          <p:nvPicPr>
            <p:cNvPr id="40068" name="Picture 41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69" name="Picture 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1" name="Group 417"/>
          <p:cNvGrpSpPr>
            <a:grpSpLocks/>
          </p:cNvGrpSpPr>
          <p:nvPr/>
        </p:nvGrpSpPr>
        <p:grpSpPr bwMode="auto">
          <a:xfrm>
            <a:off x="4649788" y="3849688"/>
            <a:ext cx="379412" cy="379412"/>
            <a:chOff x="3461" y="3471"/>
            <a:chExt cx="239" cy="239"/>
          </a:xfrm>
        </p:grpSpPr>
        <p:pic>
          <p:nvPicPr>
            <p:cNvPr id="40066" name="Picture 41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67" name="Picture 4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2" name="Group 420"/>
          <p:cNvGrpSpPr>
            <a:grpSpLocks/>
          </p:cNvGrpSpPr>
          <p:nvPr/>
        </p:nvGrpSpPr>
        <p:grpSpPr bwMode="auto">
          <a:xfrm>
            <a:off x="3332163" y="4229100"/>
            <a:ext cx="379412" cy="379413"/>
            <a:chOff x="3461" y="3471"/>
            <a:chExt cx="239" cy="239"/>
          </a:xfrm>
        </p:grpSpPr>
        <p:pic>
          <p:nvPicPr>
            <p:cNvPr id="40064" name="Picture 42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65" name="Picture 4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3" name="Group 423"/>
          <p:cNvGrpSpPr>
            <a:grpSpLocks/>
          </p:cNvGrpSpPr>
          <p:nvPr/>
        </p:nvGrpSpPr>
        <p:grpSpPr bwMode="auto">
          <a:xfrm>
            <a:off x="2720975" y="4005263"/>
            <a:ext cx="379413" cy="379412"/>
            <a:chOff x="3461" y="3471"/>
            <a:chExt cx="239" cy="239"/>
          </a:xfrm>
        </p:grpSpPr>
        <p:pic>
          <p:nvPicPr>
            <p:cNvPr id="40062" name="Picture 42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63" name="Picture 4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4" name="Group 426"/>
          <p:cNvGrpSpPr>
            <a:grpSpLocks/>
          </p:cNvGrpSpPr>
          <p:nvPr/>
        </p:nvGrpSpPr>
        <p:grpSpPr bwMode="auto">
          <a:xfrm>
            <a:off x="2227263" y="3582988"/>
            <a:ext cx="379412" cy="379412"/>
            <a:chOff x="3461" y="3471"/>
            <a:chExt cx="239" cy="239"/>
          </a:xfrm>
        </p:grpSpPr>
        <p:pic>
          <p:nvPicPr>
            <p:cNvPr id="40060" name="Picture 42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61" name="Picture 4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5" name="Group 429"/>
          <p:cNvGrpSpPr>
            <a:grpSpLocks/>
          </p:cNvGrpSpPr>
          <p:nvPr/>
        </p:nvGrpSpPr>
        <p:grpSpPr bwMode="auto">
          <a:xfrm>
            <a:off x="2065338" y="3198813"/>
            <a:ext cx="104775" cy="223837"/>
            <a:chOff x="3461" y="3471"/>
            <a:chExt cx="239" cy="239"/>
          </a:xfrm>
        </p:grpSpPr>
        <p:pic>
          <p:nvPicPr>
            <p:cNvPr id="40058" name="Picture 43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59" name="Picture 4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6" name="Group 432"/>
          <p:cNvGrpSpPr>
            <a:grpSpLocks/>
          </p:cNvGrpSpPr>
          <p:nvPr/>
        </p:nvGrpSpPr>
        <p:grpSpPr bwMode="auto">
          <a:xfrm>
            <a:off x="2873375" y="1397000"/>
            <a:ext cx="379413" cy="379413"/>
            <a:chOff x="3461" y="3471"/>
            <a:chExt cx="239" cy="239"/>
          </a:xfrm>
        </p:grpSpPr>
        <p:pic>
          <p:nvPicPr>
            <p:cNvPr id="40056" name="Picture 43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57" name="Picture 4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7" name="Group 435"/>
          <p:cNvGrpSpPr>
            <a:grpSpLocks/>
          </p:cNvGrpSpPr>
          <p:nvPr/>
        </p:nvGrpSpPr>
        <p:grpSpPr bwMode="auto">
          <a:xfrm>
            <a:off x="1914525" y="2898775"/>
            <a:ext cx="379413" cy="379413"/>
            <a:chOff x="3461" y="3471"/>
            <a:chExt cx="239" cy="239"/>
          </a:xfrm>
        </p:grpSpPr>
        <p:pic>
          <p:nvPicPr>
            <p:cNvPr id="40054" name="Picture 43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55" name="Picture 4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8" name="Group 438"/>
          <p:cNvGrpSpPr>
            <a:grpSpLocks/>
          </p:cNvGrpSpPr>
          <p:nvPr/>
        </p:nvGrpSpPr>
        <p:grpSpPr bwMode="auto">
          <a:xfrm>
            <a:off x="2181225" y="2332038"/>
            <a:ext cx="379413" cy="379412"/>
            <a:chOff x="3461" y="3471"/>
            <a:chExt cx="239" cy="239"/>
          </a:xfrm>
        </p:grpSpPr>
        <p:pic>
          <p:nvPicPr>
            <p:cNvPr id="40052" name="Picture 43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53" name="Picture 4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19" name="Group 441"/>
          <p:cNvGrpSpPr>
            <a:grpSpLocks/>
          </p:cNvGrpSpPr>
          <p:nvPr/>
        </p:nvGrpSpPr>
        <p:grpSpPr bwMode="auto">
          <a:xfrm>
            <a:off x="2336800" y="2062163"/>
            <a:ext cx="379413" cy="379412"/>
            <a:chOff x="3461" y="3471"/>
            <a:chExt cx="239" cy="239"/>
          </a:xfrm>
        </p:grpSpPr>
        <p:pic>
          <p:nvPicPr>
            <p:cNvPr id="40050" name="Picture 44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51" name="Picture 4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0" name="Group 444"/>
          <p:cNvGrpSpPr>
            <a:grpSpLocks/>
          </p:cNvGrpSpPr>
          <p:nvPr/>
        </p:nvGrpSpPr>
        <p:grpSpPr bwMode="auto">
          <a:xfrm>
            <a:off x="2670175" y="1592263"/>
            <a:ext cx="379413" cy="379412"/>
            <a:chOff x="3461" y="3471"/>
            <a:chExt cx="239" cy="239"/>
          </a:xfrm>
        </p:grpSpPr>
        <p:pic>
          <p:nvPicPr>
            <p:cNvPr id="40048" name="Picture 44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49" name="Picture 4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1" name="Group 447"/>
          <p:cNvGrpSpPr>
            <a:grpSpLocks/>
          </p:cNvGrpSpPr>
          <p:nvPr/>
        </p:nvGrpSpPr>
        <p:grpSpPr bwMode="auto">
          <a:xfrm>
            <a:off x="3394075" y="1163638"/>
            <a:ext cx="379413" cy="379412"/>
            <a:chOff x="3461" y="3471"/>
            <a:chExt cx="239" cy="239"/>
          </a:xfrm>
        </p:grpSpPr>
        <p:pic>
          <p:nvPicPr>
            <p:cNvPr id="40046" name="Picture 44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47" name="Picture 4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2" name="Group 450"/>
          <p:cNvGrpSpPr>
            <a:grpSpLocks/>
          </p:cNvGrpSpPr>
          <p:nvPr/>
        </p:nvGrpSpPr>
        <p:grpSpPr bwMode="auto">
          <a:xfrm>
            <a:off x="3646488" y="1168400"/>
            <a:ext cx="379412" cy="379413"/>
            <a:chOff x="3461" y="3471"/>
            <a:chExt cx="239" cy="239"/>
          </a:xfrm>
        </p:grpSpPr>
        <p:pic>
          <p:nvPicPr>
            <p:cNvPr id="40044" name="Picture 45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45" name="Picture 4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3" name="Group 453"/>
          <p:cNvGrpSpPr>
            <a:grpSpLocks/>
          </p:cNvGrpSpPr>
          <p:nvPr/>
        </p:nvGrpSpPr>
        <p:grpSpPr bwMode="auto">
          <a:xfrm>
            <a:off x="3925888" y="1308100"/>
            <a:ext cx="379412" cy="379413"/>
            <a:chOff x="3461" y="3471"/>
            <a:chExt cx="239" cy="239"/>
          </a:xfrm>
        </p:grpSpPr>
        <p:pic>
          <p:nvPicPr>
            <p:cNvPr id="40042" name="Picture 45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43" name="Picture 4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4" name="Group 456"/>
          <p:cNvGrpSpPr>
            <a:grpSpLocks/>
          </p:cNvGrpSpPr>
          <p:nvPr/>
        </p:nvGrpSpPr>
        <p:grpSpPr bwMode="auto">
          <a:xfrm>
            <a:off x="4184650" y="1498600"/>
            <a:ext cx="379413" cy="379413"/>
            <a:chOff x="3461" y="3471"/>
            <a:chExt cx="239" cy="239"/>
          </a:xfrm>
        </p:grpSpPr>
        <p:pic>
          <p:nvPicPr>
            <p:cNvPr id="40040" name="Picture 45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41" name="Picture 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5" name="Group 459"/>
          <p:cNvGrpSpPr>
            <a:grpSpLocks/>
          </p:cNvGrpSpPr>
          <p:nvPr/>
        </p:nvGrpSpPr>
        <p:grpSpPr bwMode="auto">
          <a:xfrm>
            <a:off x="4822825" y="1525588"/>
            <a:ext cx="379413" cy="379412"/>
            <a:chOff x="3461" y="3471"/>
            <a:chExt cx="239" cy="239"/>
          </a:xfrm>
        </p:grpSpPr>
        <p:pic>
          <p:nvPicPr>
            <p:cNvPr id="40038" name="Picture 46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39" name="Picture 4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6" name="Group 462"/>
          <p:cNvGrpSpPr>
            <a:grpSpLocks/>
          </p:cNvGrpSpPr>
          <p:nvPr/>
        </p:nvGrpSpPr>
        <p:grpSpPr bwMode="auto">
          <a:xfrm>
            <a:off x="5078413" y="1465263"/>
            <a:ext cx="379412" cy="379412"/>
            <a:chOff x="3461" y="3471"/>
            <a:chExt cx="239" cy="239"/>
          </a:xfrm>
        </p:grpSpPr>
        <p:pic>
          <p:nvPicPr>
            <p:cNvPr id="40036" name="Picture 46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37" name="Picture 4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7" name="Group 465"/>
          <p:cNvGrpSpPr>
            <a:grpSpLocks/>
          </p:cNvGrpSpPr>
          <p:nvPr/>
        </p:nvGrpSpPr>
        <p:grpSpPr bwMode="auto">
          <a:xfrm>
            <a:off x="5368925" y="1411288"/>
            <a:ext cx="379413" cy="379412"/>
            <a:chOff x="3461" y="3471"/>
            <a:chExt cx="239" cy="239"/>
          </a:xfrm>
        </p:grpSpPr>
        <p:pic>
          <p:nvPicPr>
            <p:cNvPr id="40034" name="Picture 46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35" name="Picture 4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8" name="Group 468"/>
          <p:cNvGrpSpPr>
            <a:grpSpLocks/>
          </p:cNvGrpSpPr>
          <p:nvPr/>
        </p:nvGrpSpPr>
        <p:grpSpPr bwMode="auto">
          <a:xfrm>
            <a:off x="5978525" y="1409700"/>
            <a:ext cx="379413" cy="379413"/>
            <a:chOff x="3461" y="3471"/>
            <a:chExt cx="239" cy="239"/>
          </a:xfrm>
        </p:grpSpPr>
        <p:pic>
          <p:nvPicPr>
            <p:cNvPr id="40032" name="Picture 46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33" name="Picture 4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29" name="Group 471"/>
          <p:cNvGrpSpPr>
            <a:grpSpLocks/>
          </p:cNvGrpSpPr>
          <p:nvPr/>
        </p:nvGrpSpPr>
        <p:grpSpPr bwMode="auto">
          <a:xfrm>
            <a:off x="6275388" y="1554163"/>
            <a:ext cx="379412" cy="379412"/>
            <a:chOff x="3461" y="3471"/>
            <a:chExt cx="239" cy="239"/>
          </a:xfrm>
        </p:grpSpPr>
        <p:pic>
          <p:nvPicPr>
            <p:cNvPr id="40030" name="Picture 47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31" name="Picture 47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0" name="Group 474"/>
          <p:cNvGrpSpPr>
            <a:grpSpLocks/>
          </p:cNvGrpSpPr>
          <p:nvPr/>
        </p:nvGrpSpPr>
        <p:grpSpPr bwMode="auto">
          <a:xfrm>
            <a:off x="6794500" y="1860550"/>
            <a:ext cx="379413" cy="379413"/>
            <a:chOff x="3461" y="3471"/>
            <a:chExt cx="239" cy="239"/>
          </a:xfrm>
        </p:grpSpPr>
        <p:pic>
          <p:nvPicPr>
            <p:cNvPr id="40028" name="Picture 47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29" name="Picture 4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1" name="Group 477"/>
          <p:cNvGrpSpPr>
            <a:grpSpLocks/>
          </p:cNvGrpSpPr>
          <p:nvPr/>
        </p:nvGrpSpPr>
        <p:grpSpPr bwMode="auto">
          <a:xfrm>
            <a:off x="6992938" y="2068513"/>
            <a:ext cx="379412" cy="379412"/>
            <a:chOff x="3461" y="3471"/>
            <a:chExt cx="239" cy="239"/>
          </a:xfrm>
        </p:grpSpPr>
        <p:pic>
          <p:nvPicPr>
            <p:cNvPr id="40026" name="Picture 47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27" name="Picture 4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36" name="Group 480"/>
          <p:cNvGrpSpPr>
            <a:grpSpLocks/>
          </p:cNvGrpSpPr>
          <p:nvPr/>
        </p:nvGrpSpPr>
        <p:grpSpPr bwMode="auto">
          <a:xfrm>
            <a:off x="7229475" y="2290763"/>
            <a:ext cx="379413" cy="379412"/>
            <a:chOff x="3461" y="3471"/>
            <a:chExt cx="239" cy="239"/>
          </a:xfrm>
        </p:grpSpPr>
        <p:pic>
          <p:nvPicPr>
            <p:cNvPr id="40024" name="Picture 48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25" name="Picture 48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37" name="Group 483"/>
          <p:cNvGrpSpPr>
            <a:grpSpLocks/>
          </p:cNvGrpSpPr>
          <p:nvPr/>
        </p:nvGrpSpPr>
        <p:grpSpPr bwMode="auto">
          <a:xfrm>
            <a:off x="7421563" y="2559050"/>
            <a:ext cx="379412" cy="379413"/>
            <a:chOff x="3461" y="3471"/>
            <a:chExt cx="239" cy="239"/>
          </a:xfrm>
        </p:grpSpPr>
        <p:pic>
          <p:nvPicPr>
            <p:cNvPr id="40022" name="Picture 48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23" name="Picture 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38" name="Group 486"/>
          <p:cNvGrpSpPr>
            <a:grpSpLocks/>
          </p:cNvGrpSpPr>
          <p:nvPr/>
        </p:nvGrpSpPr>
        <p:grpSpPr bwMode="auto">
          <a:xfrm>
            <a:off x="7513638" y="2846388"/>
            <a:ext cx="379412" cy="379412"/>
            <a:chOff x="3461" y="3471"/>
            <a:chExt cx="239" cy="239"/>
          </a:xfrm>
        </p:grpSpPr>
        <p:pic>
          <p:nvPicPr>
            <p:cNvPr id="40020" name="Picture 48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21" name="Picture 48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44" name="Group 489"/>
          <p:cNvGrpSpPr>
            <a:grpSpLocks/>
          </p:cNvGrpSpPr>
          <p:nvPr/>
        </p:nvGrpSpPr>
        <p:grpSpPr bwMode="auto">
          <a:xfrm>
            <a:off x="7466013" y="3670300"/>
            <a:ext cx="379412" cy="379413"/>
            <a:chOff x="3461" y="3471"/>
            <a:chExt cx="239" cy="239"/>
          </a:xfrm>
        </p:grpSpPr>
        <p:pic>
          <p:nvPicPr>
            <p:cNvPr id="40018" name="Picture 49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19" name="Picture 4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45" name="Group 492"/>
          <p:cNvGrpSpPr>
            <a:grpSpLocks/>
          </p:cNvGrpSpPr>
          <p:nvPr/>
        </p:nvGrpSpPr>
        <p:grpSpPr bwMode="auto">
          <a:xfrm>
            <a:off x="6497638" y="3730625"/>
            <a:ext cx="379412" cy="379413"/>
            <a:chOff x="3461" y="3471"/>
            <a:chExt cx="239" cy="239"/>
          </a:xfrm>
        </p:grpSpPr>
        <p:pic>
          <p:nvPicPr>
            <p:cNvPr id="40016" name="Picture 49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17" name="Picture 4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46" name="Group 495"/>
          <p:cNvGrpSpPr>
            <a:grpSpLocks/>
          </p:cNvGrpSpPr>
          <p:nvPr/>
        </p:nvGrpSpPr>
        <p:grpSpPr bwMode="auto">
          <a:xfrm>
            <a:off x="6824663" y="3776663"/>
            <a:ext cx="379412" cy="379412"/>
            <a:chOff x="3461" y="3471"/>
            <a:chExt cx="239" cy="239"/>
          </a:xfrm>
        </p:grpSpPr>
        <p:pic>
          <p:nvPicPr>
            <p:cNvPr id="40014" name="Picture 49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15" name="Picture 49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47" name="Group 498"/>
          <p:cNvGrpSpPr>
            <a:grpSpLocks/>
          </p:cNvGrpSpPr>
          <p:nvPr/>
        </p:nvGrpSpPr>
        <p:grpSpPr bwMode="auto">
          <a:xfrm>
            <a:off x="5178425" y="3679825"/>
            <a:ext cx="379413" cy="379413"/>
            <a:chOff x="3461" y="3471"/>
            <a:chExt cx="239" cy="239"/>
          </a:xfrm>
        </p:grpSpPr>
        <p:pic>
          <p:nvPicPr>
            <p:cNvPr id="40012" name="Picture 49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13" name="Picture 5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48" name="Group 501"/>
          <p:cNvGrpSpPr>
            <a:grpSpLocks/>
          </p:cNvGrpSpPr>
          <p:nvPr/>
        </p:nvGrpSpPr>
        <p:grpSpPr bwMode="auto">
          <a:xfrm>
            <a:off x="4908550" y="3752850"/>
            <a:ext cx="379413" cy="379413"/>
            <a:chOff x="3461" y="3471"/>
            <a:chExt cx="239" cy="239"/>
          </a:xfrm>
        </p:grpSpPr>
        <p:pic>
          <p:nvPicPr>
            <p:cNvPr id="40010" name="Picture 502"/>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11" name="Picture 5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49" name="Group 504"/>
          <p:cNvGrpSpPr>
            <a:grpSpLocks/>
          </p:cNvGrpSpPr>
          <p:nvPr/>
        </p:nvGrpSpPr>
        <p:grpSpPr bwMode="auto">
          <a:xfrm>
            <a:off x="4325938" y="3940175"/>
            <a:ext cx="379412" cy="379413"/>
            <a:chOff x="3461" y="3471"/>
            <a:chExt cx="239" cy="239"/>
          </a:xfrm>
        </p:grpSpPr>
        <p:pic>
          <p:nvPicPr>
            <p:cNvPr id="40008" name="Picture 505"/>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09" name="Picture 5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50" name="Group 507"/>
          <p:cNvGrpSpPr>
            <a:grpSpLocks/>
          </p:cNvGrpSpPr>
          <p:nvPr/>
        </p:nvGrpSpPr>
        <p:grpSpPr bwMode="auto">
          <a:xfrm>
            <a:off x="5854700" y="3581400"/>
            <a:ext cx="379413" cy="379413"/>
            <a:chOff x="3461" y="3471"/>
            <a:chExt cx="239" cy="239"/>
          </a:xfrm>
        </p:grpSpPr>
        <p:pic>
          <p:nvPicPr>
            <p:cNvPr id="40006" name="Picture 508"/>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07" name="Picture 5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51" name="Group 510"/>
          <p:cNvGrpSpPr>
            <a:grpSpLocks/>
          </p:cNvGrpSpPr>
          <p:nvPr/>
        </p:nvGrpSpPr>
        <p:grpSpPr bwMode="auto">
          <a:xfrm>
            <a:off x="4019550" y="4027488"/>
            <a:ext cx="379413" cy="379412"/>
            <a:chOff x="3461" y="3471"/>
            <a:chExt cx="239" cy="239"/>
          </a:xfrm>
        </p:grpSpPr>
        <p:pic>
          <p:nvPicPr>
            <p:cNvPr id="40004" name="Picture 511"/>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05" name="Picture 5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52" name="Group 513"/>
          <p:cNvGrpSpPr>
            <a:grpSpLocks/>
          </p:cNvGrpSpPr>
          <p:nvPr/>
        </p:nvGrpSpPr>
        <p:grpSpPr bwMode="auto">
          <a:xfrm>
            <a:off x="3692525" y="4160838"/>
            <a:ext cx="379413" cy="379412"/>
            <a:chOff x="3461" y="3471"/>
            <a:chExt cx="239" cy="239"/>
          </a:xfrm>
        </p:grpSpPr>
        <p:pic>
          <p:nvPicPr>
            <p:cNvPr id="40002" name="Picture 514"/>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03" name="Picture 5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53" name="Group 516"/>
          <p:cNvGrpSpPr>
            <a:grpSpLocks/>
          </p:cNvGrpSpPr>
          <p:nvPr/>
        </p:nvGrpSpPr>
        <p:grpSpPr bwMode="auto">
          <a:xfrm>
            <a:off x="2998788" y="4141788"/>
            <a:ext cx="379412" cy="379412"/>
            <a:chOff x="3461" y="3471"/>
            <a:chExt cx="239" cy="239"/>
          </a:xfrm>
        </p:grpSpPr>
        <p:pic>
          <p:nvPicPr>
            <p:cNvPr id="40000" name="Picture 517"/>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40001" name="Picture 5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54" name="Group 519"/>
          <p:cNvGrpSpPr>
            <a:grpSpLocks/>
          </p:cNvGrpSpPr>
          <p:nvPr/>
        </p:nvGrpSpPr>
        <p:grpSpPr bwMode="auto">
          <a:xfrm>
            <a:off x="2474913" y="3810000"/>
            <a:ext cx="379412" cy="379413"/>
            <a:chOff x="3461" y="3471"/>
            <a:chExt cx="239" cy="239"/>
          </a:xfrm>
        </p:grpSpPr>
        <p:pic>
          <p:nvPicPr>
            <p:cNvPr id="39998" name="Picture 520"/>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9999" name="Picture 5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55" name="Group 522"/>
          <p:cNvGrpSpPr>
            <a:grpSpLocks/>
          </p:cNvGrpSpPr>
          <p:nvPr/>
        </p:nvGrpSpPr>
        <p:grpSpPr bwMode="auto">
          <a:xfrm>
            <a:off x="2038350" y="3389313"/>
            <a:ext cx="346075" cy="336550"/>
            <a:chOff x="3461" y="3471"/>
            <a:chExt cx="239" cy="239"/>
          </a:xfrm>
        </p:grpSpPr>
        <p:pic>
          <p:nvPicPr>
            <p:cNvPr id="39996" name="Picture 523"/>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9997" name="Picture 5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56" name="Group 525"/>
          <p:cNvGrpSpPr>
            <a:grpSpLocks/>
          </p:cNvGrpSpPr>
          <p:nvPr/>
        </p:nvGrpSpPr>
        <p:grpSpPr bwMode="auto">
          <a:xfrm>
            <a:off x="3101975" y="1228725"/>
            <a:ext cx="379413" cy="379413"/>
            <a:chOff x="3461" y="3471"/>
            <a:chExt cx="239" cy="239"/>
          </a:xfrm>
        </p:grpSpPr>
        <p:pic>
          <p:nvPicPr>
            <p:cNvPr id="39994" name="Picture 526"/>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9995" name="Picture 5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grpSp>
        <p:nvGrpSpPr>
          <p:cNvPr id="39957" name="Group 528"/>
          <p:cNvGrpSpPr>
            <a:grpSpLocks/>
          </p:cNvGrpSpPr>
          <p:nvPr/>
        </p:nvGrpSpPr>
        <p:grpSpPr bwMode="auto">
          <a:xfrm>
            <a:off x="7604125" y="3424238"/>
            <a:ext cx="379413" cy="379412"/>
            <a:chOff x="3461" y="3471"/>
            <a:chExt cx="239" cy="239"/>
          </a:xfrm>
        </p:grpSpPr>
        <p:pic>
          <p:nvPicPr>
            <p:cNvPr id="39992" name="Picture 529"/>
            <p:cNvPicPr>
              <a:picLocks noChangeAspect="1" noChangeArrowheads="1"/>
            </p:cNvPicPr>
            <p:nvPr/>
          </p:nvPicPr>
          <p:blipFill>
            <a:blip r:embed="rId4">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39993" name="Picture 5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grpSp>
      <p:pic>
        <p:nvPicPr>
          <p:cNvPr id="307731" name="Picture 5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 y="585788"/>
            <a:ext cx="7875588" cy="566261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strVal val="(6*min(max(#ppt_w*#ppt_h,.3),1)-7.4)/-.7*#ppt_w"/>
                                          </p:val>
                                        </p:tav>
                                        <p:tav tm="100000">
                                          <p:val>
                                            <p:strVal val="#ppt_w"/>
                                          </p:val>
                                        </p:tav>
                                      </p:tavLst>
                                    </p:anim>
                                    <p:anim calcmode="lin" valueType="num">
                                      <p:cBhvr>
                                        <p:cTn id="8" dur="500" fill="hold"/>
                                        <p:tgtEl>
                                          <p:spTgt spid="16"/>
                                        </p:tgtEl>
                                        <p:attrNameLst>
                                          <p:attrName>ppt_h</p:attrName>
                                        </p:attrNameLst>
                                      </p:cBhvr>
                                      <p:tavLst>
                                        <p:tav tm="0">
                                          <p:val>
                                            <p:strVal val="(6*min(max(#ppt_w*#ppt_h,.3),1)-7.4)/-.7*#ppt_h"/>
                                          </p:val>
                                        </p:tav>
                                        <p:tav tm="100000">
                                          <p:val>
                                            <p:strVal val="#ppt_h"/>
                                          </p:val>
                                        </p:tav>
                                      </p:tavLst>
                                    </p:anim>
                                    <p:anim calcmode="lin" valueType="num">
                                      <p:cBhvr>
                                        <p:cTn id="9" dur="500" fill="hold"/>
                                        <p:tgtEl>
                                          <p:spTgt spid="16"/>
                                        </p:tgtEl>
                                        <p:attrNameLst>
                                          <p:attrName>ppt_x</p:attrName>
                                        </p:attrNameLst>
                                      </p:cBhvr>
                                      <p:tavLst>
                                        <p:tav tm="0">
                                          <p:val>
                                            <p:fltVal val="0.5"/>
                                          </p:val>
                                        </p:tav>
                                        <p:tav tm="100000">
                                          <p:val>
                                            <p:strVal val="#ppt_x"/>
                                          </p:val>
                                        </p:tav>
                                      </p:tavLst>
                                    </p:anim>
                                    <p:anim calcmode="lin" valueType="num">
                                      <p:cBhvr>
                                        <p:cTn id="10"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nodeType="after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500" fill="hold"/>
                                        <p:tgtEl>
                                          <p:spTgt spid="18"/>
                                        </p:tgtEl>
                                        <p:attrNameLst>
                                          <p:attrName>ppt_w</p:attrName>
                                        </p:attrNameLst>
                                      </p:cBhvr>
                                      <p:tavLst>
                                        <p:tav tm="0">
                                          <p:val>
                                            <p:strVal val="(6*min(max(#ppt_w*#ppt_h,.3),1)-7.4)/-.7*#ppt_w"/>
                                          </p:val>
                                        </p:tav>
                                        <p:tav tm="100000">
                                          <p:val>
                                            <p:strVal val="#ppt_w"/>
                                          </p:val>
                                        </p:tav>
                                      </p:tavLst>
                                    </p:anim>
                                    <p:anim calcmode="lin" valueType="num">
                                      <p:cBhvr>
                                        <p:cTn id="15" dur="500" fill="hold"/>
                                        <p:tgtEl>
                                          <p:spTgt spid="18"/>
                                        </p:tgtEl>
                                        <p:attrNameLst>
                                          <p:attrName>ppt_h</p:attrName>
                                        </p:attrNameLst>
                                      </p:cBhvr>
                                      <p:tavLst>
                                        <p:tav tm="0">
                                          <p:val>
                                            <p:strVal val="(6*min(max(#ppt_w*#ppt_h,.3),1)-7.4)/-.7*#ppt_h"/>
                                          </p:val>
                                        </p:tav>
                                        <p:tav tm="100000">
                                          <p:val>
                                            <p:strVal val="#ppt_h"/>
                                          </p:val>
                                        </p:tav>
                                      </p:tavLst>
                                    </p:anim>
                                    <p:anim calcmode="lin" valueType="num">
                                      <p:cBhvr>
                                        <p:cTn id="16" dur="500" fill="hold"/>
                                        <p:tgtEl>
                                          <p:spTgt spid="18"/>
                                        </p:tgtEl>
                                        <p:attrNameLst>
                                          <p:attrName>ppt_x</p:attrName>
                                        </p:attrNameLst>
                                      </p:cBhvr>
                                      <p:tavLst>
                                        <p:tav tm="0">
                                          <p:val>
                                            <p:fltVal val="0.5"/>
                                          </p:val>
                                        </p:tav>
                                        <p:tav tm="100000">
                                          <p:val>
                                            <p:strVal val="#ppt_x"/>
                                          </p:val>
                                        </p:tav>
                                      </p:tavLst>
                                    </p:anim>
                                    <p:anim calcmode="lin" valueType="num">
                                      <p:cBhvr>
                                        <p:cTn id="1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strVal val="(6*min(max(#ppt_w*#ppt_h,.3),1)-7.4)/-.7*#ppt_w"/>
                                          </p:val>
                                        </p:tav>
                                        <p:tav tm="100000">
                                          <p:val>
                                            <p:strVal val="#ppt_w"/>
                                          </p:val>
                                        </p:tav>
                                      </p:tavLst>
                                    </p:anim>
                                    <p:anim calcmode="lin" valueType="num">
                                      <p:cBhvr>
                                        <p:cTn id="22" dur="500" fill="hold"/>
                                        <p:tgtEl>
                                          <p:spTgt spid="3"/>
                                        </p:tgtEl>
                                        <p:attrNameLst>
                                          <p:attrName>ppt_h</p:attrName>
                                        </p:attrNameLst>
                                      </p:cBhvr>
                                      <p:tavLst>
                                        <p:tav tm="0">
                                          <p:val>
                                            <p:strVal val="(6*min(max(#ppt_w*#ppt_h,.3),1)-7.4)/-.7*#ppt_h"/>
                                          </p:val>
                                        </p:tav>
                                        <p:tav tm="100000">
                                          <p:val>
                                            <p:strVal val="#ppt_h"/>
                                          </p:val>
                                        </p:tav>
                                      </p:tavLst>
                                    </p:anim>
                                    <p:anim calcmode="lin" valueType="num">
                                      <p:cBhvr>
                                        <p:cTn id="23" dur="500" fill="hold"/>
                                        <p:tgtEl>
                                          <p:spTgt spid="3"/>
                                        </p:tgtEl>
                                        <p:attrNameLst>
                                          <p:attrName>ppt_x</p:attrName>
                                        </p:attrNameLst>
                                      </p:cBhvr>
                                      <p:tavLst>
                                        <p:tav tm="0">
                                          <p:val>
                                            <p:fltVal val="0.5"/>
                                          </p:val>
                                        </p:tav>
                                        <p:tav tm="100000">
                                          <p:val>
                                            <p:strVal val="#ppt_x"/>
                                          </p:val>
                                        </p:tav>
                                      </p:tavLst>
                                    </p:anim>
                                    <p:anim calcmode="lin" valueType="num">
                                      <p:cBhvr>
                                        <p:cTn id="24"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nodeType="afterEffect">
                                  <p:stCondLst>
                                    <p:cond delay="0"/>
                                  </p:stCondLst>
                                  <p:childTnLst>
                                    <p:set>
                                      <p:cBhvr>
                                        <p:cTn id="27" dur="1" fill="hold">
                                          <p:stCondLst>
                                            <p:cond delay="0"/>
                                          </p:stCondLst>
                                        </p:cTn>
                                        <p:tgtEl>
                                          <p:spTgt spid="39957"/>
                                        </p:tgtEl>
                                        <p:attrNameLst>
                                          <p:attrName>style.visibility</p:attrName>
                                        </p:attrNameLst>
                                      </p:cBhvr>
                                      <p:to>
                                        <p:strVal val="visible"/>
                                      </p:to>
                                    </p:set>
                                    <p:anim calcmode="lin" valueType="num">
                                      <p:cBhvr>
                                        <p:cTn id="28" dur="500" fill="hold"/>
                                        <p:tgtEl>
                                          <p:spTgt spid="39957"/>
                                        </p:tgtEl>
                                        <p:attrNameLst>
                                          <p:attrName>ppt_w</p:attrName>
                                        </p:attrNameLst>
                                      </p:cBhvr>
                                      <p:tavLst>
                                        <p:tav tm="0">
                                          <p:val>
                                            <p:strVal val="(6*min(max(#ppt_w*#ppt_h,.3),1)-7.4)/-.7*#ppt_w"/>
                                          </p:val>
                                        </p:tav>
                                        <p:tav tm="100000">
                                          <p:val>
                                            <p:strVal val="#ppt_w"/>
                                          </p:val>
                                        </p:tav>
                                      </p:tavLst>
                                    </p:anim>
                                    <p:anim calcmode="lin" valueType="num">
                                      <p:cBhvr>
                                        <p:cTn id="29" dur="500" fill="hold"/>
                                        <p:tgtEl>
                                          <p:spTgt spid="39957"/>
                                        </p:tgtEl>
                                        <p:attrNameLst>
                                          <p:attrName>ppt_h</p:attrName>
                                        </p:attrNameLst>
                                      </p:cBhvr>
                                      <p:tavLst>
                                        <p:tav tm="0">
                                          <p:val>
                                            <p:strVal val="(6*min(max(#ppt_w*#ppt_h,.3),1)-7.4)/-.7*#ppt_h"/>
                                          </p:val>
                                        </p:tav>
                                        <p:tav tm="100000">
                                          <p:val>
                                            <p:strVal val="#ppt_h"/>
                                          </p:val>
                                        </p:tav>
                                      </p:tavLst>
                                    </p:anim>
                                    <p:anim calcmode="lin" valueType="num">
                                      <p:cBhvr>
                                        <p:cTn id="30" dur="500" fill="hold"/>
                                        <p:tgtEl>
                                          <p:spTgt spid="39957"/>
                                        </p:tgtEl>
                                        <p:attrNameLst>
                                          <p:attrName>ppt_x</p:attrName>
                                        </p:attrNameLst>
                                      </p:cBhvr>
                                      <p:tavLst>
                                        <p:tav tm="0">
                                          <p:val>
                                            <p:fltVal val="0.5"/>
                                          </p:val>
                                        </p:tav>
                                        <p:tav tm="100000">
                                          <p:val>
                                            <p:strVal val="#ppt_x"/>
                                          </p:val>
                                        </p:tav>
                                      </p:tavLst>
                                    </p:anim>
                                    <p:anim calcmode="lin" valueType="num">
                                      <p:cBhvr>
                                        <p:cTn id="31" dur="500" fill="hold"/>
                                        <p:tgtEl>
                                          <p:spTgt spid="39957"/>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ppt_w</p:attrName>
                                        </p:attrNameLst>
                                      </p:cBhvr>
                                      <p:tavLst>
                                        <p:tav tm="0">
                                          <p:val>
                                            <p:strVal val="(6*min(max(#ppt_w*#ppt_h,.3),1)-7.4)/-.7*#ppt_w"/>
                                          </p:val>
                                        </p:tav>
                                        <p:tav tm="100000">
                                          <p:val>
                                            <p:strVal val="#ppt_w"/>
                                          </p:val>
                                        </p:tav>
                                      </p:tavLst>
                                    </p:anim>
                                    <p:anim calcmode="lin" valueType="num">
                                      <p:cBhvr>
                                        <p:cTn id="36" dur="500" fill="hold"/>
                                        <p:tgtEl>
                                          <p:spTgt spid="19"/>
                                        </p:tgtEl>
                                        <p:attrNameLst>
                                          <p:attrName>ppt_h</p:attrName>
                                        </p:attrNameLst>
                                      </p:cBhvr>
                                      <p:tavLst>
                                        <p:tav tm="0">
                                          <p:val>
                                            <p:strVal val="(6*min(max(#ppt_w*#ppt_h,.3),1)-7.4)/-.7*#ppt_h"/>
                                          </p:val>
                                        </p:tav>
                                        <p:tav tm="100000">
                                          <p:val>
                                            <p:strVal val="#ppt_h"/>
                                          </p:val>
                                        </p:tav>
                                      </p:tavLst>
                                    </p:anim>
                                    <p:anim calcmode="lin" valueType="num">
                                      <p:cBhvr>
                                        <p:cTn id="37" dur="500" fill="hold"/>
                                        <p:tgtEl>
                                          <p:spTgt spid="19"/>
                                        </p:tgtEl>
                                        <p:attrNameLst>
                                          <p:attrName>ppt_x</p:attrName>
                                        </p:attrNameLst>
                                      </p:cBhvr>
                                      <p:tavLst>
                                        <p:tav tm="0">
                                          <p:val>
                                            <p:fltVal val="0.5"/>
                                          </p:val>
                                        </p:tav>
                                        <p:tav tm="100000">
                                          <p:val>
                                            <p:strVal val="#ppt_x"/>
                                          </p:val>
                                        </p:tav>
                                      </p:tavLst>
                                    </p:anim>
                                    <p:anim calcmode="lin" valueType="num">
                                      <p:cBhvr>
                                        <p:cTn id="38"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nodeType="afterEffect">
                                  <p:stCondLst>
                                    <p:cond delay="0"/>
                                  </p:stCondLst>
                                  <p:childTnLst>
                                    <p:set>
                                      <p:cBhvr>
                                        <p:cTn id="41" dur="1" fill="hold">
                                          <p:stCondLst>
                                            <p:cond delay="0"/>
                                          </p:stCondLst>
                                        </p:cTn>
                                        <p:tgtEl>
                                          <p:spTgt spid="39946"/>
                                        </p:tgtEl>
                                        <p:attrNameLst>
                                          <p:attrName>style.visibility</p:attrName>
                                        </p:attrNameLst>
                                      </p:cBhvr>
                                      <p:to>
                                        <p:strVal val="visible"/>
                                      </p:to>
                                    </p:set>
                                    <p:anim calcmode="lin" valueType="num">
                                      <p:cBhvr>
                                        <p:cTn id="42" dur="500" fill="hold"/>
                                        <p:tgtEl>
                                          <p:spTgt spid="39946"/>
                                        </p:tgtEl>
                                        <p:attrNameLst>
                                          <p:attrName>ppt_w</p:attrName>
                                        </p:attrNameLst>
                                      </p:cBhvr>
                                      <p:tavLst>
                                        <p:tav tm="0">
                                          <p:val>
                                            <p:strVal val="(6*min(max(#ppt_w*#ppt_h,.3),1)-7.4)/-.7*#ppt_w"/>
                                          </p:val>
                                        </p:tav>
                                        <p:tav tm="100000">
                                          <p:val>
                                            <p:strVal val="#ppt_w"/>
                                          </p:val>
                                        </p:tav>
                                      </p:tavLst>
                                    </p:anim>
                                    <p:anim calcmode="lin" valueType="num">
                                      <p:cBhvr>
                                        <p:cTn id="43" dur="500" fill="hold"/>
                                        <p:tgtEl>
                                          <p:spTgt spid="39946"/>
                                        </p:tgtEl>
                                        <p:attrNameLst>
                                          <p:attrName>ppt_h</p:attrName>
                                        </p:attrNameLst>
                                      </p:cBhvr>
                                      <p:tavLst>
                                        <p:tav tm="0">
                                          <p:val>
                                            <p:strVal val="(6*min(max(#ppt_w*#ppt_h,.3),1)-7.4)/-.7*#ppt_h"/>
                                          </p:val>
                                        </p:tav>
                                        <p:tav tm="100000">
                                          <p:val>
                                            <p:strVal val="#ppt_h"/>
                                          </p:val>
                                        </p:tav>
                                      </p:tavLst>
                                    </p:anim>
                                    <p:anim calcmode="lin" valueType="num">
                                      <p:cBhvr>
                                        <p:cTn id="44" dur="500" fill="hold"/>
                                        <p:tgtEl>
                                          <p:spTgt spid="39946"/>
                                        </p:tgtEl>
                                        <p:attrNameLst>
                                          <p:attrName>ppt_x</p:attrName>
                                        </p:attrNameLst>
                                      </p:cBhvr>
                                      <p:tavLst>
                                        <p:tav tm="0">
                                          <p:val>
                                            <p:fltVal val="0.5"/>
                                          </p:val>
                                        </p:tav>
                                        <p:tav tm="100000">
                                          <p:val>
                                            <p:strVal val="#ppt_x"/>
                                          </p:val>
                                        </p:tav>
                                      </p:tavLst>
                                    </p:anim>
                                    <p:anim calcmode="lin" valueType="num">
                                      <p:cBhvr>
                                        <p:cTn id="45" dur="500" fill="hold"/>
                                        <p:tgtEl>
                                          <p:spTgt spid="39946"/>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strVal val="(6*min(max(#ppt_w*#ppt_h,.3),1)-7.4)/-.7*#ppt_w"/>
                                          </p:val>
                                        </p:tav>
                                        <p:tav tm="100000">
                                          <p:val>
                                            <p:strVal val="#ppt_w"/>
                                          </p:val>
                                        </p:tav>
                                      </p:tavLst>
                                    </p:anim>
                                    <p:anim calcmode="lin" valueType="num">
                                      <p:cBhvr>
                                        <p:cTn id="50" dur="500" fill="hold"/>
                                        <p:tgtEl>
                                          <p:spTgt spid="9"/>
                                        </p:tgtEl>
                                        <p:attrNameLst>
                                          <p:attrName>ppt_h</p:attrName>
                                        </p:attrNameLst>
                                      </p:cBhvr>
                                      <p:tavLst>
                                        <p:tav tm="0">
                                          <p:val>
                                            <p:strVal val="(6*min(max(#ppt_w*#ppt_h,.3),1)-7.4)/-.7*#ppt_h"/>
                                          </p:val>
                                        </p:tav>
                                        <p:tav tm="100000">
                                          <p:val>
                                            <p:strVal val="#ppt_h"/>
                                          </p:val>
                                        </p:tav>
                                      </p:tavLst>
                                    </p:anim>
                                    <p:anim calcmode="lin" valueType="num">
                                      <p:cBhvr>
                                        <p:cTn id="51" dur="500" fill="hold"/>
                                        <p:tgtEl>
                                          <p:spTgt spid="9"/>
                                        </p:tgtEl>
                                        <p:attrNameLst>
                                          <p:attrName>ppt_x</p:attrName>
                                        </p:attrNameLst>
                                      </p:cBhvr>
                                      <p:tavLst>
                                        <p:tav tm="0">
                                          <p:val>
                                            <p:fltVal val="0.5"/>
                                          </p:val>
                                        </p:tav>
                                        <p:tav tm="100000">
                                          <p:val>
                                            <p:strVal val="#ppt_x"/>
                                          </p:val>
                                        </p:tav>
                                      </p:tavLst>
                                    </p:anim>
                                    <p:anim calcmode="lin" valueType="num">
                                      <p:cBhvr>
                                        <p:cTn id="52"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strVal val="(6*min(max(#ppt_w*#ppt_h,.3),1)-7.4)/-.7*#ppt_w"/>
                                          </p:val>
                                        </p:tav>
                                        <p:tav tm="100000">
                                          <p:val>
                                            <p:strVal val="#ppt_w"/>
                                          </p:val>
                                        </p:tav>
                                      </p:tavLst>
                                    </p:anim>
                                    <p:anim calcmode="lin" valueType="num">
                                      <p:cBhvr>
                                        <p:cTn id="57" dur="500" fill="hold"/>
                                        <p:tgtEl>
                                          <p:spTgt spid="10"/>
                                        </p:tgtEl>
                                        <p:attrNameLst>
                                          <p:attrName>ppt_h</p:attrName>
                                        </p:attrNameLst>
                                      </p:cBhvr>
                                      <p:tavLst>
                                        <p:tav tm="0">
                                          <p:val>
                                            <p:strVal val="(6*min(max(#ppt_w*#ppt_h,.3),1)-7.4)/-.7*#ppt_h"/>
                                          </p:val>
                                        </p:tav>
                                        <p:tav tm="100000">
                                          <p:val>
                                            <p:strVal val="#ppt_h"/>
                                          </p:val>
                                        </p:tav>
                                      </p:tavLst>
                                    </p:anim>
                                    <p:anim calcmode="lin" valueType="num">
                                      <p:cBhvr>
                                        <p:cTn id="58" dur="500" fill="hold"/>
                                        <p:tgtEl>
                                          <p:spTgt spid="10"/>
                                        </p:tgtEl>
                                        <p:attrNameLst>
                                          <p:attrName>ppt_x</p:attrName>
                                        </p:attrNameLst>
                                      </p:cBhvr>
                                      <p:tavLst>
                                        <p:tav tm="0">
                                          <p:val>
                                            <p:fltVal val="0.5"/>
                                          </p:val>
                                        </p:tav>
                                        <p:tav tm="100000">
                                          <p:val>
                                            <p:strVal val="#ppt_x"/>
                                          </p:val>
                                        </p:tav>
                                      </p:tavLst>
                                    </p:anim>
                                    <p:anim calcmode="lin" valueType="num">
                                      <p:cBhvr>
                                        <p:cTn id="59"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60" fill="hold" nodeType="afterGroup">
                            <p:stCondLst>
                              <p:cond delay="4000"/>
                            </p:stCondLst>
                            <p:childTnLst>
                              <p:par>
                                <p:cTn id="61" presetID="23" presetClass="entr" presetSubtype="3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strVal val="(6*min(max(#ppt_w*#ppt_h,.3),1)-7.4)/-.7*#ppt_w"/>
                                          </p:val>
                                        </p:tav>
                                        <p:tav tm="100000">
                                          <p:val>
                                            <p:strVal val="#ppt_w"/>
                                          </p:val>
                                        </p:tav>
                                      </p:tavLst>
                                    </p:anim>
                                    <p:anim calcmode="lin" valueType="num">
                                      <p:cBhvr>
                                        <p:cTn id="64" dur="500" fill="hold"/>
                                        <p:tgtEl>
                                          <p:spTgt spid="2"/>
                                        </p:tgtEl>
                                        <p:attrNameLst>
                                          <p:attrName>ppt_h</p:attrName>
                                        </p:attrNameLst>
                                      </p:cBhvr>
                                      <p:tavLst>
                                        <p:tav tm="0">
                                          <p:val>
                                            <p:strVal val="(6*min(max(#ppt_w*#ppt_h,.3),1)-7.4)/-.7*#ppt_h"/>
                                          </p:val>
                                        </p:tav>
                                        <p:tav tm="100000">
                                          <p:val>
                                            <p:strVal val="#ppt_h"/>
                                          </p:val>
                                        </p:tav>
                                      </p:tavLst>
                                    </p:anim>
                                    <p:anim calcmode="lin" valueType="num">
                                      <p:cBhvr>
                                        <p:cTn id="65" dur="500" fill="hold"/>
                                        <p:tgtEl>
                                          <p:spTgt spid="2"/>
                                        </p:tgtEl>
                                        <p:attrNameLst>
                                          <p:attrName>ppt_x</p:attrName>
                                        </p:attrNameLst>
                                      </p:cBhvr>
                                      <p:tavLst>
                                        <p:tav tm="0">
                                          <p:val>
                                            <p:fltVal val="0.5"/>
                                          </p:val>
                                        </p:tav>
                                        <p:tav tm="100000">
                                          <p:val>
                                            <p:strVal val="#ppt_x"/>
                                          </p:val>
                                        </p:tav>
                                      </p:tavLst>
                                    </p:anim>
                                    <p:anim calcmode="lin" valueType="num">
                                      <p:cBhvr>
                                        <p:cTn id="66" dur="50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67" fill="hold" nodeType="afterGroup">
                            <p:stCondLst>
                              <p:cond delay="4500"/>
                            </p:stCondLst>
                            <p:childTnLst>
                              <p:par>
                                <p:cTn id="68" presetID="23" presetClass="entr" presetSubtype="36" fill="hold" nodeType="afterEffect">
                                  <p:stCondLst>
                                    <p:cond delay="0"/>
                                  </p:stCondLst>
                                  <p:childTnLst>
                                    <p:set>
                                      <p:cBhvr>
                                        <p:cTn id="69" dur="1" fill="hold">
                                          <p:stCondLst>
                                            <p:cond delay="0"/>
                                          </p:stCondLst>
                                        </p:cTn>
                                        <p:tgtEl>
                                          <p:spTgt spid="39947"/>
                                        </p:tgtEl>
                                        <p:attrNameLst>
                                          <p:attrName>style.visibility</p:attrName>
                                        </p:attrNameLst>
                                      </p:cBhvr>
                                      <p:to>
                                        <p:strVal val="visible"/>
                                      </p:to>
                                    </p:set>
                                    <p:anim calcmode="lin" valueType="num">
                                      <p:cBhvr>
                                        <p:cTn id="70" dur="500" fill="hold"/>
                                        <p:tgtEl>
                                          <p:spTgt spid="39947"/>
                                        </p:tgtEl>
                                        <p:attrNameLst>
                                          <p:attrName>ppt_w</p:attrName>
                                        </p:attrNameLst>
                                      </p:cBhvr>
                                      <p:tavLst>
                                        <p:tav tm="0">
                                          <p:val>
                                            <p:strVal val="(6*min(max(#ppt_w*#ppt_h,.3),1)-7.4)/-.7*#ppt_w"/>
                                          </p:val>
                                        </p:tav>
                                        <p:tav tm="100000">
                                          <p:val>
                                            <p:strVal val="#ppt_w"/>
                                          </p:val>
                                        </p:tav>
                                      </p:tavLst>
                                    </p:anim>
                                    <p:anim calcmode="lin" valueType="num">
                                      <p:cBhvr>
                                        <p:cTn id="71" dur="500" fill="hold"/>
                                        <p:tgtEl>
                                          <p:spTgt spid="39947"/>
                                        </p:tgtEl>
                                        <p:attrNameLst>
                                          <p:attrName>ppt_h</p:attrName>
                                        </p:attrNameLst>
                                      </p:cBhvr>
                                      <p:tavLst>
                                        <p:tav tm="0">
                                          <p:val>
                                            <p:strVal val="(6*min(max(#ppt_w*#ppt_h,.3),1)-7.4)/-.7*#ppt_h"/>
                                          </p:val>
                                        </p:tav>
                                        <p:tav tm="100000">
                                          <p:val>
                                            <p:strVal val="#ppt_h"/>
                                          </p:val>
                                        </p:tav>
                                      </p:tavLst>
                                    </p:anim>
                                    <p:anim calcmode="lin" valueType="num">
                                      <p:cBhvr>
                                        <p:cTn id="72" dur="500" fill="hold"/>
                                        <p:tgtEl>
                                          <p:spTgt spid="39947"/>
                                        </p:tgtEl>
                                        <p:attrNameLst>
                                          <p:attrName>ppt_x</p:attrName>
                                        </p:attrNameLst>
                                      </p:cBhvr>
                                      <p:tavLst>
                                        <p:tav tm="0">
                                          <p:val>
                                            <p:fltVal val="0.5"/>
                                          </p:val>
                                        </p:tav>
                                        <p:tav tm="100000">
                                          <p:val>
                                            <p:strVal val="#ppt_x"/>
                                          </p:val>
                                        </p:tav>
                                      </p:tavLst>
                                    </p:anim>
                                    <p:anim calcmode="lin" valueType="num">
                                      <p:cBhvr>
                                        <p:cTn id="73" dur="500" fill="hold"/>
                                        <p:tgtEl>
                                          <p:spTgt spid="39947"/>
                                        </p:tgtEl>
                                        <p:attrNameLst>
                                          <p:attrName>ppt_y</p:attrName>
                                        </p:attrNameLst>
                                      </p:cBhvr>
                                      <p:tavLst>
                                        <p:tav tm="0">
                                          <p:val>
                                            <p:strVal val="1+(6*min(max(#ppt_w*#ppt_h,.3),1)-7.4)/-.7*#ppt_h/2"/>
                                          </p:val>
                                        </p:tav>
                                        <p:tav tm="100000">
                                          <p:val>
                                            <p:strVal val="#ppt_y"/>
                                          </p:val>
                                        </p:tav>
                                      </p:tavLst>
                                    </p:anim>
                                  </p:childTnLst>
                                </p:cTn>
                              </p:par>
                            </p:childTnLst>
                          </p:cTn>
                        </p:par>
                        <p:par>
                          <p:cTn id="74" fill="hold" nodeType="afterGroup">
                            <p:stCondLst>
                              <p:cond delay="5000"/>
                            </p:stCondLst>
                            <p:childTnLst>
                              <p:par>
                                <p:cTn id="75" presetID="23" presetClass="entr" presetSubtype="36" fill="hold" nodeType="afterEffect">
                                  <p:stCondLst>
                                    <p:cond delay="0"/>
                                  </p:stCondLst>
                                  <p:childTnLst>
                                    <p:set>
                                      <p:cBhvr>
                                        <p:cTn id="76" dur="1" fill="hold">
                                          <p:stCondLst>
                                            <p:cond delay="0"/>
                                          </p:stCondLst>
                                        </p:cTn>
                                        <p:tgtEl>
                                          <p:spTgt spid="39937"/>
                                        </p:tgtEl>
                                        <p:attrNameLst>
                                          <p:attrName>style.visibility</p:attrName>
                                        </p:attrNameLst>
                                      </p:cBhvr>
                                      <p:to>
                                        <p:strVal val="visible"/>
                                      </p:to>
                                    </p:set>
                                    <p:anim calcmode="lin" valueType="num">
                                      <p:cBhvr>
                                        <p:cTn id="77" dur="500" fill="hold"/>
                                        <p:tgtEl>
                                          <p:spTgt spid="39937"/>
                                        </p:tgtEl>
                                        <p:attrNameLst>
                                          <p:attrName>ppt_w</p:attrName>
                                        </p:attrNameLst>
                                      </p:cBhvr>
                                      <p:tavLst>
                                        <p:tav tm="0">
                                          <p:val>
                                            <p:strVal val="(6*min(max(#ppt_w*#ppt_h,.3),1)-7.4)/-.7*#ppt_w"/>
                                          </p:val>
                                        </p:tav>
                                        <p:tav tm="100000">
                                          <p:val>
                                            <p:strVal val="#ppt_w"/>
                                          </p:val>
                                        </p:tav>
                                      </p:tavLst>
                                    </p:anim>
                                    <p:anim calcmode="lin" valueType="num">
                                      <p:cBhvr>
                                        <p:cTn id="78" dur="500" fill="hold"/>
                                        <p:tgtEl>
                                          <p:spTgt spid="39937"/>
                                        </p:tgtEl>
                                        <p:attrNameLst>
                                          <p:attrName>ppt_h</p:attrName>
                                        </p:attrNameLst>
                                      </p:cBhvr>
                                      <p:tavLst>
                                        <p:tav tm="0">
                                          <p:val>
                                            <p:strVal val="(6*min(max(#ppt_w*#ppt_h,.3),1)-7.4)/-.7*#ppt_h"/>
                                          </p:val>
                                        </p:tav>
                                        <p:tav tm="100000">
                                          <p:val>
                                            <p:strVal val="#ppt_h"/>
                                          </p:val>
                                        </p:tav>
                                      </p:tavLst>
                                    </p:anim>
                                    <p:anim calcmode="lin" valueType="num">
                                      <p:cBhvr>
                                        <p:cTn id="79" dur="500" fill="hold"/>
                                        <p:tgtEl>
                                          <p:spTgt spid="39937"/>
                                        </p:tgtEl>
                                        <p:attrNameLst>
                                          <p:attrName>ppt_x</p:attrName>
                                        </p:attrNameLst>
                                      </p:cBhvr>
                                      <p:tavLst>
                                        <p:tav tm="0">
                                          <p:val>
                                            <p:fltVal val="0.5"/>
                                          </p:val>
                                        </p:tav>
                                        <p:tav tm="100000">
                                          <p:val>
                                            <p:strVal val="#ppt_x"/>
                                          </p:val>
                                        </p:tav>
                                      </p:tavLst>
                                    </p:anim>
                                    <p:anim calcmode="lin" valueType="num">
                                      <p:cBhvr>
                                        <p:cTn id="80" dur="500" fill="hold"/>
                                        <p:tgtEl>
                                          <p:spTgt spid="39937"/>
                                        </p:tgtEl>
                                        <p:attrNameLst>
                                          <p:attrName>ppt_y</p:attrName>
                                        </p:attrNameLst>
                                      </p:cBhvr>
                                      <p:tavLst>
                                        <p:tav tm="0">
                                          <p:val>
                                            <p:strVal val="1+(6*min(max(#ppt_w*#ppt_h,.3),1)-7.4)/-.7*#ppt_h/2"/>
                                          </p:val>
                                        </p:tav>
                                        <p:tav tm="100000">
                                          <p:val>
                                            <p:strVal val="#ppt_y"/>
                                          </p:val>
                                        </p:tav>
                                      </p:tavLst>
                                    </p:anim>
                                  </p:childTnLst>
                                </p:cTn>
                              </p:par>
                            </p:childTnLst>
                          </p:cTn>
                        </p:par>
                        <p:par>
                          <p:cTn id="81" fill="hold" nodeType="afterGroup">
                            <p:stCondLst>
                              <p:cond delay="5500"/>
                            </p:stCondLst>
                            <p:childTnLst>
                              <p:par>
                                <p:cTn id="82" presetID="23" presetClass="entr" presetSubtype="3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strVal val="(6*min(max(#ppt_w*#ppt_h,.3),1)-7.4)/-.7*#ppt_w"/>
                                          </p:val>
                                        </p:tav>
                                        <p:tav tm="100000">
                                          <p:val>
                                            <p:strVal val="#ppt_w"/>
                                          </p:val>
                                        </p:tav>
                                      </p:tavLst>
                                    </p:anim>
                                    <p:anim calcmode="lin" valueType="num">
                                      <p:cBhvr>
                                        <p:cTn id="85" dur="500" fill="hold"/>
                                        <p:tgtEl>
                                          <p:spTgt spid="17"/>
                                        </p:tgtEl>
                                        <p:attrNameLst>
                                          <p:attrName>ppt_h</p:attrName>
                                        </p:attrNameLst>
                                      </p:cBhvr>
                                      <p:tavLst>
                                        <p:tav tm="0">
                                          <p:val>
                                            <p:strVal val="(6*min(max(#ppt_w*#ppt_h,.3),1)-7.4)/-.7*#ppt_h"/>
                                          </p:val>
                                        </p:tav>
                                        <p:tav tm="100000">
                                          <p:val>
                                            <p:strVal val="#ppt_h"/>
                                          </p:val>
                                        </p:tav>
                                      </p:tavLst>
                                    </p:anim>
                                    <p:anim calcmode="lin" valueType="num">
                                      <p:cBhvr>
                                        <p:cTn id="86" dur="500" fill="hold"/>
                                        <p:tgtEl>
                                          <p:spTgt spid="17"/>
                                        </p:tgtEl>
                                        <p:attrNameLst>
                                          <p:attrName>ppt_x</p:attrName>
                                        </p:attrNameLst>
                                      </p:cBhvr>
                                      <p:tavLst>
                                        <p:tav tm="0">
                                          <p:val>
                                            <p:fltVal val="0.5"/>
                                          </p:val>
                                        </p:tav>
                                        <p:tav tm="100000">
                                          <p:val>
                                            <p:strVal val="#ppt_x"/>
                                          </p:val>
                                        </p:tav>
                                      </p:tavLst>
                                    </p:anim>
                                    <p:anim calcmode="lin" valueType="num">
                                      <p:cBhvr>
                                        <p:cTn id="8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88" fill="hold" nodeType="afterGroup">
                            <p:stCondLst>
                              <p:cond delay="6000"/>
                            </p:stCondLst>
                            <p:childTnLst>
                              <p:par>
                                <p:cTn id="89" presetID="23" presetClass="entr" presetSubtype="36" fill="hold" nodeType="afterEffect">
                                  <p:stCondLst>
                                    <p:cond delay="0"/>
                                  </p:stCondLst>
                                  <p:childTnLst>
                                    <p:set>
                                      <p:cBhvr>
                                        <p:cTn id="90" dur="1" fill="hold">
                                          <p:stCondLst>
                                            <p:cond delay="0"/>
                                          </p:stCondLst>
                                        </p:cTn>
                                        <p:tgtEl>
                                          <p:spTgt spid="39948"/>
                                        </p:tgtEl>
                                        <p:attrNameLst>
                                          <p:attrName>style.visibility</p:attrName>
                                        </p:attrNameLst>
                                      </p:cBhvr>
                                      <p:to>
                                        <p:strVal val="visible"/>
                                      </p:to>
                                    </p:set>
                                    <p:anim calcmode="lin" valueType="num">
                                      <p:cBhvr>
                                        <p:cTn id="91" dur="500" fill="hold"/>
                                        <p:tgtEl>
                                          <p:spTgt spid="39948"/>
                                        </p:tgtEl>
                                        <p:attrNameLst>
                                          <p:attrName>ppt_w</p:attrName>
                                        </p:attrNameLst>
                                      </p:cBhvr>
                                      <p:tavLst>
                                        <p:tav tm="0">
                                          <p:val>
                                            <p:strVal val="(6*min(max(#ppt_w*#ppt_h,.3),1)-7.4)/-.7*#ppt_w"/>
                                          </p:val>
                                        </p:tav>
                                        <p:tav tm="100000">
                                          <p:val>
                                            <p:strVal val="#ppt_w"/>
                                          </p:val>
                                        </p:tav>
                                      </p:tavLst>
                                    </p:anim>
                                    <p:anim calcmode="lin" valueType="num">
                                      <p:cBhvr>
                                        <p:cTn id="92" dur="500" fill="hold"/>
                                        <p:tgtEl>
                                          <p:spTgt spid="39948"/>
                                        </p:tgtEl>
                                        <p:attrNameLst>
                                          <p:attrName>ppt_h</p:attrName>
                                        </p:attrNameLst>
                                      </p:cBhvr>
                                      <p:tavLst>
                                        <p:tav tm="0">
                                          <p:val>
                                            <p:strVal val="(6*min(max(#ppt_w*#ppt_h,.3),1)-7.4)/-.7*#ppt_h"/>
                                          </p:val>
                                        </p:tav>
                                        <p:tav tm="100000">
                                          <p:val>
                                            <p:strVal val="#ppt_h"/>
                                          </p:val>
                                        </p:tav>
                                      </p:tavLst>
                                    </p:anim>
                                    <p:anim calcmode="lin" valueType="num">
                                      <p:cBhvr>
                                        <p:cTn id="93" dur="500" fill="hold"/>
                                        <p:tgtEl>
                                          <p:spTgt spid="39948"/>
                                        </p:tgtEl>
                                        <p:attrNameLst>
                                          <p:attrName>ppt_x</p:attrName>
                                        </p:attrNameLst>
                                      </p:cBhvr>
                                      <p:tavLst>
                                        <p:tav tm="0">
                                          <p:val>
                                            <p:fltVal val="0.5"/>
                                          </p:val>
                                        </p:tav>
                                        <p:tav tm="100000">
                                          <p:val>
                                            <p:strVal val="#ppt_x"/>
                                          </p:val>
                                        </p:tav>
                                      </p:tavLst>
                                    </p:anim>
                                    <p:anim calcmode="lin" valueType="num">
                                      <p:cBhvr>
                                        <p:cTn id="94" dur="500" fill="hold"/>
                                        <p:tgtEl>
                                          <p:spTgt spid="39948"/>
                                        </p:tgtEl>
                                        <p:attrNameLst>
                                          <p:attrName>ppt_y</p:attrName>
                                        </p:attrNameLst>
                                      </p:cBhvr>
                                      <p:tavLst>
                                        <p:tav tm="0">
                                          <p:val>
                                            <p:strVal val="1+(6*min(max(#ppt_w*#ppt_h,.3),1)-7.4)/-.7*#ppt_h/2"/>
                                          </p:val>
                                        </p:tav>
                                        <p:tav tm="100000">
                                          <p:val>
                                            <p:strVal val="#ppt_y"/>
                                          </p:val>
                                        </p:tav>
                                      </p:tavLst>
                                    </p:anim>
                                  </p:childTnLst>
                                </p:cTn>
                              </p:par>
                            </p:childTnLst>
                          </p:cTn>
                        </p:par>
                        <p:par>
                          <p:cTn id="95" fill="hold" nodeType="afterGroup">
                            <p:stCondLst>
                              <p:cond delay="6500"/>
                            </p:stCondLst>
                            <p:childTnLst>
                              <p:par>
                                <p:cTn id="96" presetID="23" presetClass="entr" presetSubtype="36" fill="hold" nodeType="afterEffect">
                                  <p:stCondLst>
                                    <p:cond delay="0"/>
                                  </p:stCondLst>
                                  <p:childTnLst>
                                    <p:set>
                                      <p:cBhvr>
                                        <p:cTn id="97" dur="1" fill="hold">
                                          <p:stCondLst>
                                            <p:cond delay="0"/>
                                          </p:stCondLst>
                                        </p:cTn>
                                        <p:tgtEl>
                                          <p:spTgt spid="4"/>
                                        </p:tgtEl>
                                        <p:attrNameLst>
                                          <p:attrName>style.visibility</p:attrName>
                                        </p:attrNameLst>
                                      </p:cBhvr>
                                      <p:to>
                                        <p:strVal val="visible"/>
                                      </p:to>
                                    </p:set>
                                    <p:anim calcmode="lin" valueType="num">
                                      <p:cBhvr>
                                        <p:cTn id="98" dur="500" fill="hold"/>
                                        <p:tgtEl>
                                          <p:spTgt spid="4"/>
                                        </p:tgtEl>
                                        <p:attrNameLst>
                                          <p:attrName>ppt_w</p:attrName>
                                        </p:attrNameLst>
                                      </p:cBhvr>
                                      <p:tavLst>
                                        <p:tav tm="0">
                                          <p:val>
                                            <p:strVal val="(6*min(max(#ppt_w*#ppt_h,.3),1)-7.4)/-.7*#ppt_w"/>
                                          </p:val>
                                        </p:tav>
                                        <p:tav tm="100000">
                                          <p:val>
                                            <p:strVal val="#ppt_w"/>
                                          </p:val>
                                        </p:tav>
                                      </p:tavLst>
                                    </p:anim>
                                    <p:anim calcmode="lin" valueType="num">
                                      <p:cBhvr>
                                        <p:cTn id="99" dur="500" fill="hold"/>
                                        <p:tgtEl>
                                          <p:spTgt spid="4"/>
                                        </p:tgtEl>
                                        <p:attrNameLst>
                                          <p:attrName>ppt_h</p:attrName>
                                        </p:attrNameLst>
                                      </p:cBhvr>
                                      <p:tavLst>
                                        <p:tav tm="0">
                                          <p:val>
                                            <p:strVal val="(6*min(max(#ppt_w*#ppt_h,.3),1)-7.4)/-.7*#ppt_h"/>
                                          </p:val>
                                        </p:tav>
                                        <p:tav tm="100000">
                                          <p:val>
                                            <p:strVal val="#ppt_h"/>
                                          </p:val>
                                        </p:tav>
                                      </p:tavLst>
                                    </p:anim>
                                    <p:anim calcmode="lin" valueType="num">
                                      <p:cBhvr>
                                        <p:cTn id="100" dur="500" fill="hold"/>
                                        <p:tgtEl>
                                          <p:spTgt spid="4"/>
                                        </p:tgtEl>
                                        <p:attrNameLst>
                                          <p:attrName>ppt_x</p:attrName>
                                        </p:attrNameLst>
                                      </p:cBhvr>
                                      <p:tavLst>
                                        <p:tav tm="0">
                                          <p:val>
                                            <p:fltVal val="0.5"/>
                                          </p:val>
                                        </p:tav>
                                        <p:tav tm="100000">
                                          <p:val>
                                            <p:strVal val="#ppt_x"/>
                                          </p:val>
                                        </p:tav>
                                      </p:tavLst>
                                    </p:anim>
                                    <p:anim calcmode="lin" valueType="num">
                                      <p:cBhvr>
                                        <p:cTn id="101"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02" fill="hold" nodeType="afterGroup">
                            <p:stCondLst>
                              <p:cond delay="7000"/>
                            </p:stCondLst>
                            <p:childTnLst>
                              <p:par>
                                <p:cTn id="103" presetID="23" presetClass="entr" presetSubtype="36" fill="hold" nodeType="afterEffect">
                                  <p:stCondLst>
                                    <p:cond delay="0"/>
                                  </p:stCondLst>
                                  <p:childTnLst>
                                    <p:set>
                                      <p:cBhvr>
                                        <p:cTn id="104" dur="1" fill="hold">
                                          <p:stCondLst>
                                            <p:cond delay="0"/>
                                          </p:stCondLst>
                                        </p:cTn>
                                        <p:tgtEl>
                                          <p:spTgt spid="39956"/>
                                        </p:tgtEl>
                                        <p:attrNameLst>
                                          <p:attrName>style.visibility</p:attrName>
                                        </p:attrNameLst>
                                      </p:cBhvr>
                                      <p:to>
                                        <p:strVal val="visible"/>
                                      </p:to>
                                    </p:set>
                                    <p:anim calcmode="lin" valueType="num">
                                      <p:cBhvr>
                                        <p:cTn id="105" dur="500" fill="hold"/>
                                        <p:tgtEl>
                                          <p:spTgt spid="39956"/>
                                        </p:tgtEl>
                                        <p:attrNameLst>
                                          <p:attrName>ppt_w</p:attrName>
                                        </p:attrNameLst>
                                      </p:cBhvr>
                                      <p:tavLst>
                                        <p:tav tm="0">
                                          <p:val>
                                            <p:strVal val="(6*min(max(#ppt_w*#ppt_h,.3),1)-7.4)/-.7*#ppt_w"/>
                                          </p:val>
                                        </p:tav>
                                        <p:tav tm="100000">
                                          <p:val>
                                            <p:strVal val="#ppt_w"/>
                                          </p:val>
                                        </p:tav>
                                      </p:tavLst>
                                    </p:anim>
                                    <p:anim calcmode="lin" valueType="num">
                                      <p:cBhvr>
                                        <p:cTn id="106" dur="500" fill="hold"/>
                                        <p:tgtEl>
                                          <p:spTgt spid="39956"/>
                                        </p:tgtEl>
                                        <p:attrNameLst>
                                          <p:attrName>ppt_h</p:attrName>
                                        </p:attrNameLst>
                                      </p:cBhvr>
                                      <p:tavLst>
                                        <p:tav tm="0">
                                          <p:val>
                                            <p:strVal val="(6*min(max(#ppt_w*#ppt_h,.3),1)-7.4)/-.7*#ppt_h"/>
                                          </p:val>
                                        </p:tav>
                                        <p:tav tm="100000">
                                          <p:val>
                                            <p:strVal val="#ppt_h"/>
                                          </p:val>
                                        </p:tav>
                                      </p:tavLst>
                                    </p:anim>
                                    <p:anim calcmode="lin" valueType="num">
                                      <p:cBhvr>
                                        <p:cTn id="107" dur="500" fill="hold"/>
                                        <p:tgtEl>
                                          <p:spTgt spid="39956"/>
                                        </p:tgtEl>
                                        <p:attrNameLst>
                                          <p:attrName>ppt_x</p:attrName>
                                        </p:attrNameLst>
                                      </p:cBhvr>
                                      <p:tavLst>
                                        <p:tav tm="0">
                                          <p:val>
                                            <p:fltVal val="0.5"/>
                                          </p:val>
                                        </p:tav>
                                        <p:tav tm="100000">
                                          <p:val>
                                            <p:strVal val="#ppt_x"/>
                                          </p:val>
                                        </p:tav>
                                      </p:tavLst>
                                    </p:anim>
                                    <p:anim calcmode="lin" valueType="num">
                                      <p:cBhvr>
                                        <p:cTn id="108" dur="500" fill="hold"/>
                                        <p:tgtEl>
                                          <p:spTgt spid="39956"/>
                                        </p:tgtEl>
                                        <p:attrNameLst>
                                          <p:attrName>ppt_y</p:attrName>
                                        </p:attrNameLst>
                                      </p:cBhvr>
                                      <p:tavLst>
                                        <p:tav tm="0">
                                          <p:val>
                                            <p:strVal val="1+(6*min(max(#ppt_w*#ppt_h,.3),1)-7.4)/-.7*#ppt_h/2"/>
                                          </p:val>
                                        </p:tav>
                                        <p:tav tm="100000">
                                          <p:val>
                                            <p:strVal val="#ppt_y"/>
                                          </p:val>
                                        </p:tav>
                                      </p:tavLst>
                                    </p:anim>
                                  </p:childTnLst>
                                </p:cTn>
                              </p:par>
                            </p:childTnLst>
                          </p:cTn>
                        </p:par>
                        <p:par>
                          <p:cTn id="109" fill="hold" nodeType="afterGroup">
                            <p:stCondLst>
                              <p:cond delay="7500"/>
                            </p:stCondLst>
                            <p:childTnLst>
                              <p:par>
                                <p:cTn id="110" presetID="23" presetClass="entr" presetSubtype="36" fill="hold" nodeType="afterEffect">
                                  <p:stCondLst>
                                    <p:cond delay="0"/>
                                  </p:stCondLst>
                                  <p:childTnLst>
                                    <p:set>
                                      <p:cBhvr>
                                        <p:cTn id="111" dur="1" fill="hold">
                                          <p:stCondLst>
                                            <p:cond delay="0"/>
                                          </p:stCondLst>
                                        </p:cTn>
                                        <p:tgtEl>
                                          <p:spTgt spid="11"/>
                                        </p:tgtEl>
                                        <p:attrNameLst>
                                          <p:attrName>style.visibility</p:attrName>
                                        </p:attrNameLst>
                                      </p:cBhvr>
                                      <p:to>
                                        <p:strVal val="visible"/>
                                      </p:to>
                                    </p:set>
                                    <p:anim calcmode="lin" valueType="num">
                                      <p:cBhvr>
                                        <p:cTn id="112" dur="500" fill="hold"/>
                                        <p:tgtEl>
                                          <p:spTgt spid="11"/>
                                        </p:tgtEl>
                                        <p:attrNameLst>
                                          <p:attrName>ppt_w</p:attrName>
                                        </p:attrNameLst>
                                      </p:cBhvr>
                                      <p:tavLst>
                                        <p:tav tm="0">
                                          <p:val>
                                            <p:strVal val="(6*min(max(#ppt_w*#ppt_h,.3),1)-7.4)/-.7*#ppt_w"/>
                                          </p:val>
                                        </p:tav>
                                        <p:tav tm="100000">
                                          <p:val>
                                            <p:strVal val="#ppt_w"/>
                                          </p:val>
                                        </p:tav>
                                      </p:tavLst>
                                    </p:anim>
                                    <p:anim calcmode="lin" valueType="num">
                                      <p:cBhvr>
                                        <p:cTn id="113" dur="500" fill="hold"/>
                                        <p:tgtEl>
                                          <p:spTgt spid="11"/>
                                        </p:tgtEl>
                                        <p:attrNameLst>
                                          <p:attrName>ppt_h</p:attrName>
                                        </p:attrNameLst>
                                      </p:cBhvr>
                                      <p:tavLst>
                                        <p:tav tm="0">
                                          <p:val>
                                            <p:strVal val="(6*min(max(#ppt_w*#ppt_h,.3),1)-7.4)/-.7*#ppt_h"/>
                                          </p:val>
                                        </p:tav>
                                        <p:tav tm="100000">
                                          <p:val>
                                            <p:strVal val="#ppt_h"/>
                                          </p:val>
                                        </p:tav>
                                      </p:tavLst>
                                    </p:anim>
                                    <p:anim calcmode="lin" valueType="num">
                                      <p:cBhvr>
                                        <p:cTn id="114" dur="500" fill="hold"/>
                                        <p:tgtEl>
                                          <p:spTgt spid="11"/>
                                        </p:tgtEl>
                                        <p:attrNameLst>
                                          <p:attrName>ppt_x</p:attrName>
                                        </p:attrNameLst>
                                      </p:cBhvr>
                                      <p:tavLst>
                                        <p:tav tm="0">
                                          <p:val>
                                            <p:fltVal val="0.5"/>
                                          </p:val>
                                        </p:tav>
                                        <p:tav tm="100000">
                                          <p:val>
                                            <p:strVal val="#ppt_x"/>
                                          </p:val>
                                        </p:tav>
                                      </p:tavLst>
                                    </p:anim>
                                    <p:anim calcmode="lin" valueType="num">
                                      <p:cBhvr>
                                        <p:cTn id="11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116" fill="hold" nodeType="afterGroup">
                            <p:stCondLst>
                              <p:cond delay="8000"/>
                            </p:stCondLst>
                            <p:childTnLst>
                              <p:par>
                                <p:cTn id="117" presetID="23" presetClass="entr" presetSubtype="36" fill="hold" nodeType="afterEffect">
                                  <p:stCondLst>
                                    <p:cond delay="0"/>
                                  </p:stCondLst>
                                  <p:childTnLst>
                                    <p:set>
                                      <p:cBhvr>
                                        <p:cTn id="118" dur="1" fill="hold">
                                          <p:stCondLst>
                                            <p:cond delay="0"/>
                                          </p:stCondLst>
                                        </p:cTn>
                                        <p:tgtEl>
                                          <p:spTgt spid="21"/>
                                        </p:tgtEl>
                                        <p:attrNameLst>
                                          <p:attrName>style.visibility</p:attrName>
                                        </p:attrNameLst>
                                      </p:cBhvr>
                                      <p:to>
                                        <p:strVal val="visible"/>
                                      </p:to>
                                    </p:set>
                                    <p:anim calcmode="lin" valueType="num">
                                      <p:cBhvr>
                                        <p:cTn id="119" dur="500" fill="hold"/>
                                        <p:tgtEl>
                                          <p:spTgt spid="21"/>
                                        </p:tgtEl>
                                        <p:attrNameLst>
                                          <p:attrName>ppt_w</p:attrName>
                                        </p:attrNameLst>
                                      </p:cBhvr>
                                      <p:tavLst>
                                        <p:tav tm="0">
                                          <p:val>
                                            <p:strVal val="(6*min(max(#ppt_w*#ppt_h,.3),1)-7.4)/-.7*#ppt_w"/>
                                          </p:val>
                                        </p:tav>
                                        <p:tav tm="100000">
                                          <p:val>
                                            <p:strVal val="#ppt_w"/>
                                          </p:val>
                                        </p:tav>
                                      </p:tavLst>
                                    </p:anim>
                                    <p:anim calcmode="lin" valueType="num">
                                      <p:cBhvr>
                                        <p:cTn id="120" dur="500" fill="hold"/>
                                        <p:tgtEl>
                                          <p:spTgt spid="21"/>
                                        </p:tgtEl>
                                        <p:attrNameLst>
                                          <p:attrName>ppt_h</p:attrName>
                                        </p:attrNameLst>
                                      </p:cBhvr>
                                      <p:tavLst>
                                        <p:tav tm="0">
                                          <p:val>
                                            <p:strVal val="(6*min(max(#ppt_w*#ppt_h,.3),1)-7.4)/-.7*#ppt_h"/>
                                          </p:val>
                                        </p:tav>
                                        <p:tav tm="100000">
                                          <p:val>
                                            <p:strVal val="#ppt_h"/>
                                          </p:val>
                                        </p:tav>
                                      </p:tavLst>
                                    </p:anim>
                                    <p:anim calcmode="lin" valueType="num">
                                      <p:cBhvr>
                                        <p:cTn id="121" dur="500" fill="hold"/>
                                        <p:tgtEl>
                                          <p:spTgt spid="21"/>
                                        </p:tgtEl>
                                        <p:attrNameLst>
                                          <p:attrName>ppt_x</p:attrName>
                                        </p:attrNameLst>
                                      </p:cBhvr>
                                      <p:tavLst>
                                        <p:tav tm="0">
                                          <p:val>
                                            <p:fltVal val="0.5"/>
                                          </p:val>
                                        </p:tav>
                                        <p:tav tm="100000">
                                          <p:val>
                                            <p:strVal val="#ppt_x"/>
                                          </p:val>
                                        </p:tav>
                                      </p:tavLst>
                                    </p:anim>
                                    <p:anim calcmode="lin" valueType="num">
                                      <p:cBhvr>
                                        <p:cTn id="12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123" fill="hold" nodeType="afterGroup">
                            <p:stCondLst>
                              <p:cond delay="8500"/>
                            </p:stCondLst>
                            <p:childTnLst>
                              <p:par>
                                <p:cTn id="124" presetID="23" presetClass="entr" presetSubtype="36" fill="hold"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ppt_w</p:attrName>
                                        </p:attrNameLst>
                                      </p:cBhvr>
                                      <p:tavLst>
                                        <p:tav tm="0">
                                          <p:val>
                                            <p:strVal val="(6*min(max(#ppt_w*#ppt_h,.3),1)-7.4)/-.7*#ppt_w"/>
                                          </p:val>
                                        </p:tav>
                                        <p:tav tm="100000">
                                          <p:val>
                                            <p:strVal val="#ppt_w"/>
                                          </p:val>
                                        </p:tav>
                                      </p:tavLst>
                                    </p:anim>
                                    <p:anim calcmode="lin" valueType="num">
                                      <p:cBhvr>
                                        <p:cTn id="127" dur="500" fill="hold"/>
                                        <p:tgtEl>
                                          <p:spTgt spid="20"/>
                                        </p:tgtEl>
                                        <p:attrNameLst>
                                          <p:attrName>ppt_h</p:attrName>
                                        </p:attrNameLst>
                                      </p:cBhvr>
                                      <p:tavLst>
                                        <p:tav tm="0">
                                          <p:val>
                                            <p:strVal val="(6*min(max(#ppt_w*#ppt_h,.3),1)-7.4)/-.7*#ppt_h"/>
                                          </p:val>
                                        </p:tav>
                                        <p:tav tm="100000">
                                          <p:val>
                                            <p:strVal val="#ppt_h"/>
                                          </p:val>
                                        </p:tav>
                                      </p:tavLst>
                                    </p:anim>
                                    <p:anim calcmode="lin" valueType="num">
                                      <p:cBhvr>
                                        <p:cTn id="128" dur="500" fill="hold"/>
                                        <p:tgtEl>
                                          <p:spTgt spid="20"/>
                                        </p:tgtEl>
                                        <p:attrNameLst>
                                          <p:attrName>ppt_x</p:attrName>
                                        </p:attrNameLst>
                                      </p:cBhvr>
                                      <p:tavLst>
                                        <p:tav tm="0">
                                          <p:val>
                                            <p:fltVal val="0.5"/>
                                          </p:val>
                                        </p:tav>
                                        <p:tav tm="100000">
                                          <p:val>
                                            <p:strVal val="#ppt_x"/>
                                          </p:val>
                                        </p:tav>
                                      </p:tavLst>
                                    </p:anim>
                                    <p:anim calcmode="lin" valueType="num">
                                      <p:cBhvr>
                                        <p:cTn id="129"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30" fill="hold" nodeType="afterGroup">
                            <p:stCondLst>
                              <p:cond delay="9000"/>
                            </p:stCondLst>
                            <p:childTnLst>
                              <p:par>
                                <p:cTn id="131" presetID="23" presetClass="entr" presetSubtype="36" fill="hold" nodeType="afterEffect">
                                  <p:stCondLst>
                                    <p:cond delay="0"/>
                                  </p:stCondLst>
                                  <p:childTnLst>
                                    <p:set>
                                      <p:cBhvr>
                                        <p:cTn id="132" dur="1" fill="hold">
                                          <p:stCondLst>
                                            <p:cond delay="0"/>
                                          </p:stCondLst>
                                        </p:cTn>
                                        <p:tgtEl>
                                          <p:spTgt spid="22"/>
                                        </p:tgtEl>
                                        <p:attrNameLst>
                                          <p:attrName>style.visibility</p:attrName>
                                        </p:attrNameLst>
                                      </p:cBhvr>
                                      <p:to>
                                        <p:strVal val="visible"/>
                                      </p:to>
                                    </p:set>
                                    <p:anim calcmode="lin" valueType="num">
                                      <p:cBhvr>
                                        <p:cTn id="133" dur="500" fill="hold"/>
                                        <p:tgtEl>
                                          <p:spTgt spid="22"/>
                                        </p:tgtEl>
                                        <p:attrNameLst>
                                          <p:attrName>ppt_w</p:attrName>
                                        </p:attrNameLst>
                                      </p:cBhvr>
                                      <p:tavLst>
                                        <p:tav tm="0">
                                          <p:val>
                                            <p:strVal val="(6*min(max(#ppt_w*#ppt_h,.3),1)-7.4)/-.7*#ppt_w"/>
                                          </p:val>
                                        </p:tav>
                                        <p:tav tm="100000">
                                          <p:val>
                                            <p:strVal val="#ppt_w"/>
                                          </p:val>
                                        </p:tav>
                                      </p:tavLst>
                                    </p:anim>
                                    <p:anim calcmode="lin" valueType="num">
                                      <p:cBhvr>
                                        <p:cTn id="134" dur="500" fill="hold"/>
                                        <p:tgtEl>
                                          <p:spTgt spid="22"/>
                                        </p:tgtEl>
                                        <p:attrNameLst>
                                          <p:attrName>ppt_h</p:attrName>
                                        </p:attrNameLst>
                                      </p:cBhvr>
                                      <p:tavLst>
                                        <p:tav tm="0">
                                          <p:val>
                                            <p:strVal val="(6*min(max(#ppt_w*#ppt_h,.3),1)-7.4)/-.7*#ppt_h"/>
                                          </p:val>
                                        </p:tav>
                                        <p:tav tm="100000">
                                          <p:val>
                                            <p:strVal val="#ppt_h"/>
                                          </p:val>
                                        </p:tav>
                                      </p:tavLst>
                                    </p:anim>
                                    <p:anim calcmode="lin" valueType="num">
                                      <p:cBhvr>
                                        <p:cTn id="135" dur="500" fill="hold"/>
                                        <p:tgtEl>
                                          <p:spTgt spid="22"/>
                                        </p:tgtEl>
                                        <p:attrNameLst>
                                          <p:attrName>ppt_x</p:attrName>
                                        </p:attrNameLst>
                                      </p:cBhvr>
                                      <p:tavLst>
                                        <p:tav tm="0">
                                          <p:val>
                                            <p:fltVal val="0.5"/>
                                          </p:val>
                                        </p:tav>
                                        <p:tav tm="100000">
                                          <p:val>
                                            <p:strVal val="#ppt_x"/>
                                          </p:val>
                                        </p:tav>
                                      </p:tavLst>
                                    </p:anim>
                                    <p:anim calcmode="lin" valueType="num">
                                      <p:cBhvr>
                                        <p:cTn id="136"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37" fill="hold" nodeType="afterGroup">
                            <p:stCondLst>
                              <p:cond delay="9500"/>
                            </p:stCondLst>
                            <p:childTnLst>
                              <p:par>
                                <p:cTn id="138" presetID="23" presetClass="entr" presetSubtype="36" fill="hold" nodeType="afterEffect">
                                  <p:stCondLst>
                                    <p:cond delay="0"/>
                                  </p:stCondLst>
                                  <p:childTnLst>
                                    <p:set>
                                      <p:cBhvr>
                                        <p:cTn id="139" dur="1" fill="hold">
                                          <p:stCondLst>
                                            <p:cond delay="0"/>
                                          </p:stCondLst>
                                        </p:cTn>
                                        <p:tgtEl>
                                          <p:spTgt spid="39949"/>
                                        </p:tgtEl>
                                        <p:attrNameLst>
                                          <p:attrName>style.visibility</p:attrName>
                                        </p:attrNameLst>
                                      </p:cBhvr>
                                      <p:to>
                                        <p:strVal val="visible"/>
                                      </p:to>
                                    </p:set>
                                    <p:anim calcmode="lin" valueType="num">
                                      <p:cBhvr>
                                        <p:cTn id="140" dur="500" fill="hold"/>
                                        <p:tgtEl>
                                          <p:spTgt spid="39949"/>
                                        </p:tgtEl>
                                        <p:attrNameLst>
                                          <p:attrName>ppt_w</p:attrName>
                                        </p:attrNameLst>
                                      </p:cBhvr>
                                      <p:tavLst>
                                        <p:tav tm="0">
                                          <p:val>
                                            <p:strVal val="(6*min(max(#ppt_w*#ppt_h,.3),1)-7.4)/-.7*#ppt_w"/>
                                          </p:val>
                                        </p:tav>
                                        <p:tav tm="100000">
                                          <p:val>
                                            <p:strVal val="#ppt_w"/>
                                          </p:val>
                                        </p:tav>
                                      </p:tavLst>
                                    </p:anim>
                                    <p:anim calcmode="lin" valueType="num">
                                      <p:cBhvr>
                                        <p:cTn id="141" dur="500" fill="hold"/>
                                        <p:tgtEl>
                                          <p:spTgt spid="39949"/>
                                        </p:tgtEl>
                                        <p:attrNameLst>
                                          <p:attrName>ppt_h</p:attrName>
                                        </p:attrNameLst>
                                      </p:cBhvr>
                                      <p:tavLst>
                                        <p:tav tm="0">
                                          <p:val>
                                            <p:strVal val="(6*min(max(#ppt_w*#ppt_h,.3),1)-7.4)/-.7*#ppt_h"/>
                                          </p:val>
                                        </p:tav>
                                        <p:tav tm="100000">
                                          <p:val>
                                            <p:strVal val="#ppt_h"/>
                                          </p:val>
                                        </p:tav>
                                      </p:tavLst>
                                    </p:anim>
                                    <p:anim calcmode="lin" valueType="num">
                                      <p:cBhvr>
                                        <p:cTn id="142" dur="500" fill="hold"/>
                                        <p:tgtEl>
                                          <p:spTgt spid="39949"/>
                                        </p:tgtEl>
                                        <p:attrNameLst>
                                          <p:attrName>ppt_x</p:attrName>
                                        </p:attrNameLst>
                                      </p:cBhvr>
                                      <p:tavLst>
                                        <p:tav tm="0">
                                          <p:val>
                                            <p:fltVal val="0.5"/>
                                          </p:val>
                                        </p:tav>
                                        <p:tav tm="100000">
                                          <p:val>
                                            <p:strVal val="#ppt_x"/>
                                          </p:val>
                                        </p:tav>
                                      </p:tavLst>
                                    </p:anim>
                                    <p:anim calcmode="lin" valueType="num">
                                      <p:cBhvr>
                                        <p:cTn id="143" dur="500" fill="hold"/>
                                        <p:tgtEl>
                                          <p:spTgt spid="39949"/>
                                        </p:tgtEl>
                                        <p:attrNameLst>
                                          <p:attrName>ppt_y</p:attrName>
                                        </p:attrNameLst>
                                      </p:cBhvr>
                                      <p:tavLst>
                                        <p:tav tm="0">
                                          <p:val>
                                            <p:strVal val="1+(6*min(max(#ppt_w*#ppt_h,.3),1)-7.4)/-.7*#ppt_h/2"/>
                                          </p:val>
                                        </p:tav>
                                        <p:tav tm="100000">
                                          <p:val>
                                            <p:strVal val="#ppt_y"/>
                                          </p:val>
                                        </p:tav>
                                      </p:tavLst>
                                    </p:anim>
                                  </p:childTnLst>
                                </p:cTn>
                              </p:par>
                            </p:childTnLst>
                          </p:cTn>
                        </p:par>
                        <p:par>
                          <p:cTn id="144" fill="hold" nodeType="afterGroup">
                            <p:stCondLst>
                              <p:cond delay="10000"/>
                            </p:stCondLst>
                            <p:childTnLst>
                              <p:par>
                                <p:cTn id="145" presetID="23" presetClass="entr" presetSubtype="36" fill="hold" nodeType="afterEffect">
                                  <p:stCondLst>
                                    <p:cond delay="0"/>
                                  </p:stCondLst>
                                  <p:childTnLst>
                                    <p:set>
                                      <p:cBhvr>
                                        <p:cTn id="146" dur="1" fill="hold">
                                          <p:stCondLst>
                                            <p:cond delay="0"/>
                                          </p:stCondLst>
                                        </p:cTn>
                                        <p:tgtEl>
                                          <p:spTgt spid="5"/>
                                        </p:tgtEl>
                                        <p:attrNameLst>
                                          <p:attrName>style.visibility</p:attrName>
                                        </p:attrNameLst>
                                      </p:cBhvr>
                                      <p:to>
                                        <p:strVal val="visible"/>
                                      </p:to>
                                    </p:set>
                                    <p:anim calcmode="lin" valueType="num">
                                      <p:cBhvr>
                                        <p:cTn id="147" dur="500" fill="hold"/>
                                        <p:tgtEl>
                                          <p:spTgt spid="5"/>
                                        </p:tgtEl>
                                        <p:attrNameLst>
                                          <p:attrName>ppt_w</p:attrName>
                                        </p:attrNameLst>
                                      </p:cBhvr>
                                      <p:tavLst>
                                        <p:tav tm="0">
                                          <p:val>
                                            <p:strVal val="(6*min(max(#ppt_w*#ppt_h,.3),1)-7.4)/-.7*#ppt_w"/>
                                          </p:val>
                                        </p:tav>
                                        <p:tav tm="100000">
                                          <p:val>
                                            <p:strVal val="#ppt_w"/>
                                          </p:val>
                                        </p:tav>
                                      </p:tavLst>
                                    </p:anim>
                                    <p:anim calcmode="lin" valueType="num">
                                      <p:cBhvr>
                                        <p:cTn id="148" dur="500" fill="hold"/>
                                        <p:tgtEl>
                                          <p:spTgt spid="5"/>
                                        </p:tgtEl>
                                        <p:attrNameLst>
                                          <p:attrName>ppt_h</p:attrName>
                                        </p:attrNameLst>
                                      </p:cBhvr>
                                      <p:tavLst>
                                        <p:tav tm="0">
                                          <p:val>
                                            <p:strVal val="(6*min(max(#ppt_w*#ppt_h,.3),1)-7.4)/-.7*#ppt_h"/>
                                          </p:val>
                                        </p:tav>
                                        <p:tav tm="100000">
                                          <p:val>
                                            <p:strVal val="#ppt_h"/>
                                          </p:val>
                                        </p:tav>
                                      </p:tavLst>
                                    </p:anim>
                                    <p:anim calcmode="lin" valueType="num">
                                      <p:cBhvr>
                                        <p:cTn id="149" dur="500" fill="hold"/>
                                        <p:tgtEl>
                                          <p:spTgt spid="5"/>
                                        </p:tgtEl>
                                        <p:attrNameLst>
                                          <p:attrName>ppt_x</p:attrName>
                                        </p:attrNameLst>
                                      </p:cBhvr>
                                      <p:tavLst>
                                        <p:tav tm="0">
                                          <p:val>
                                            <p:fltVal val="0.5"/>
                                          </p:val>
                                        </p:tav>
                                        <p:tav tm="100000">
                                          <p:val>
                                            <p:strVal val="#ppt_x"/>
                                          </p:val>
                                        </p:tav>
                                      </p:tavLst>
                                    </p:anim>
                                    <p:anim calcmode="lin" valueType="num">
                                      <p:cBhvr>
                                        <p:cTn id="150" dur="50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51" fill="hold" nodeType="afterGroup">
                            <p:stCondLst>
                              <p:cond delay="10500"/>
                            </p:stCondLst>
                            <p:childTnLst>
                              <p:par>
                                <p:cTn id="152" presetID="23" presetClass="entr" presetSubtype="36" fill="hold" nodeType="afterEffect">
                                  <p:stCondLst>
                                    <p:cond delay="0"/>
                                  </p:stCondLst>
                                  <p:childTnLst>
                                    <p:set>
                                      <p:cBhvr>
                                        <p:cTn id="153" dur="1" fill="hold">
                                          <p:stCondLst>
                                            <p:cond delay="0"/>
                                          </p:stCondLst>
                                        </p:cTn>
                                        <p:tgtEl>
                                          <p:spTgt spid="23"/>
                                        </p:tgtEl>
                                        <p:attrNameLst>
                                          <p:attrName>style.visibility</p:attrName>
                                        </p:attrNameLst>
                                      </p:cBhvr>
                                      <p:to>
                                        <p:strVal val="visible"/>
                                      </p:to>
                                    </p:set>
                                    <p:anim calcmode="lin" valueType="num">
                                      <p:cBhvr>
                                        <p:cTn id="154" dur="500" fill="hold"/>
                                        <p:tgtEl>
                                          <p:spTgt spid="23"/>
                                        </p:tgtEl>
                                        <p:attrNameLst>
                                          <p:attrName>ppt_w</p:attrName>
                                        </p:attrNameLst>
                                      </p:cBhvr>
                                      <p:tavLst>
                                        <p:tav tm="0">
                                          <p:val>
                                            <p:strVal val="(6*min(max(#ppt_w*#ppt_h,.3),1)-7.4)/-.7*#ppt_w"/>
                                          </p:val>
                                        </p:tav>
                                        <p:tav tm="100000">
                                          <p:val>
                                            <p:strVal val="#ppt_w"/>
                                          </p:val>
                                        </p:tav>
                                      </p:tavLst>
                                    </p:anim>
                                    <p:anim calcmode="lin" valueType="num">
                                      <p:cBhvr>
                                        <p:cTn id="155" dur="500" fill="hold"/>
                                        <p:tgtEl>
                                          <p:spTgt spid="23"/>
                                        </p:tgtEl>
                                        <p:attrNameLst>
                                          <p:attrName>ppt_h</p:attrName>
                                        </p:attrNameLst>
                                      </p:cBhvr>
                                      <p:tavLst>
                                        <p:tav tm="0">
                                          <p:val>
                                            <p:strVal val="(6*min(max(#ppt_w*#ppt_h,.3),1)-7.4)/-.7*#ppt_h"/>
                                          </p:val>
                                        </p:tav>
                                        <p:tav tm="100000">
                                          <p:val>
                                            <p:strVal val="#ppt_h"/>
                                          </p:val>
                                        </p:tav>
                                      </p:tavLst>
                                    </p:anim>
                                    <p:anim calcmode="lin" valueType="num">
                                      <p:cBhvr>
                                        <p:cTn id="156" dur="500" fill="hold"/>
                                        <p:tgtEl>
                                          <p:spTgt spid="23"/>
                                        </p:tgtEl>
                                        <p:attrNameLst>
                                          <p:attrName>ppt_x</p:attrName>
                                        </p:attrNameLst>
                                      </p:cBhvr>
                                      <p:tavLst>
                                        <p:tav tm="0">
                                          <p:val>
                                            <p:fltVal val="0.5"/>
                                          </p:val>
                                        </p:tav>
                                        <p:tav tm="100000">
                                          <p:val>
                                            <p:strVal val="#ppt_x"/>
                                          </p:val>
                                        </p:tav>
                                      </p:tavLst>
                                    </p:anim>
                                    <p:anim calcmode="lin" valueType="num">
                                      <p:cBhvr>
                                        <p:cTn id="157"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158" fill="hold" nodeType="afterGroup">
                            <p:stCondLst>
                              <p:cond delay="11000"/>
                            </p:stCondLst>
                            <p:childTnLst>
                              <p:par>
                                <p:cTn id="159" presetID="23" presetClass="entr" presetSubtype="36" fill="hold" nodeType="afterEffect">
                                  <p:stCondLst>
                                    <p:cond delay="0"/>
                                  </p:stCondLst>
                                  <p:childTnLst>
                                    <p:set>
                                      <p:cBhvr>
                                        <p:cTn id="160" dur="1" fill="hold">
                                          <p:stCondLst>
                                            <p:cond delay="0"/>
                                          </p:stCondLst>
                                        </p:cTn>
                                        <p:tgtEl>
                                          <p:spTgt spid="39950"/>
                                        </p:tgtEl>
                                        <p:attrNameLst>
                                          <p:attrName>style.visibility</p:attrName>
                                        </p:attrNameLst>
                                      </p:cBhvr>
                                      <p:to>
                                        <p:strVal val="visible"/>
                                      </p:to>
                                    </p:set>
                                    <p:anim calcmode="lin" valueType="num">
                                      <p:cBhvr>
                                        <p:cTn id="161" dur="500" fill="hold"/>
                                        <p:tgtEl>
                                          <p:spTgt spid="39950"/>
                                        </p:tgtEl>
                                        <p:attrNameLst>
                                          <p:attrName>ppt_w</p:attrName>
                                        </p:attrNameLst>
                                      </p:cBhvr>
                                      <p:tavLst>
                                        <p:tav tm="0">
                                          <p:val>
                                            <p:strVal val="(6*min(max(#ppt_w*#ppt_h,.3),1)-7.4)/-.7*#ppt_w"/>
                                          </p:val>
                                        </p:tav>
                                        <p:tav tm="100000">
                                          <p:val>
                                            <p:strVal val="#ppt_w"/>
                                          </p:val>
                                        </p:tav>
                                      </p:tavLst>
                                    </p:anim>
                                    <p:anim calcmode="lin" valueType="num">
                                      <p:cBhvr>
                                        <p:cTn id="162" dur="500" fill="hold"/>
                                        <p:tgtEl>
                                          <p:spTgt spid="39950"/>
                                        </p:tgtEl>
                                        <p:attrNameLst>
                                          <p:attrName>ppt_h</p:attrName>
                                        </p:attrNameLst>
                                      </p:cBhvr>
                                      <p:tavLst>
                                        <p:tav tm="0">
                                          <p:val>
                                            <p:strVal val="(6*min(max(#ppt_w*#ppt_h,.3),1)-7.4)/-.7*#ppt_h"/>
                                          </p:val>
                                        </p:tav>
                                        <p:tav tm="100000">
                                          <p:val>
                                            <p:strVal val="#ppt_h"/>
                                          </p:val>
                                        </p:tav>
                                      </p:tavLst>
                                    </p:anim>
                                    <p:anim calcmode="lin" valueType="num">
                                      <p:cBhvr>
                                        <p:cTn id="163" dur="500" fill="hold"/>
                                        <p:tgtEl>
                                          <p:spTgt spid="39950"/>
                                        </p:tgtEl>
                                        <p:attrNameLst>
                                          <p:attrName>ppt_x</p:attrName>
                                        </p:attrNameLst>
                                      </p:cBhvr>
                                      <p:tavLst>
                                        <p:tav tm="0">
                                          <p:val>
                                            <p:fltVal val="0.5"/>
                                          </p:val>
                                        </p:tav>
                                        <p:tav tm="100000">
                                          <p:val>
                                            <p:strVal val="#ppt_x"/>
                                          </p:val>
                                        </p:tav>
                                      </p:tavLst>
                                    </p:anim>
                                    <p:anim calcmode="lin" valueType="num">
                                      <p:cBhvr>
                                        <p:cTn id="164" dur="500" fill="hold"/>
                                        <p:tgtEl>
                                          <p:spTgt spid="39950"/>
                                        </p:tgtEl>
                                        <p:attrNameLst>
                                          <p:attrName>ppt_y</p:attrName>
                                        </p:attrNameLst>
                                      </p:cBhvr>
                                      <p:tavLst>
                                        <p:tav tm="0">
                                          <p:val>
                                            <p:strVal val="1+(6*min(max(#ppt_w*#ppt_h,.3),1)-7.4)/-.7*#ppt_h/2"/>
                                          </p:val>
                                        </p:tav>
                                        <p:tav tm="100000">
                                          <p:val>
                                            <p:strVal val="#ppt_y"/>
                                          </p:val>
                                        </p:tav>
                                      </p:tavLst>
                                    </p:anim>
                                  </p:childTnLst>
                                </p:cTn>
                              </p:par>
                            </p:childTnLst>
                          </p:cTn>
                        </p:par>
                        <p:par>
                          <p:cTn id="165" fill="hold" nodeType="afterGroup">
                            <p:stCondLst>
                              <p:cond delay="11500"/>
                            </p:stCondLst>
                            <p:childTnLst>
                              <p:par>
                                <p:cTn id="166" presetID="23" presetClass="entr" presetSubtype="36" fill="hold" nodeType="afterEffect">
                                  <p:stCondLst>
                                    <p:cond delay="0"/>
                                  </p:stCondLst>
                                  <p:childTnLst>
                                    <p:set>
                                      <p:cBhvr>
                                        <p:cTn id="167" dur="1" fill="hold">
                                          <p:stCondLst>
                                            <p:cond delay="0"/>
                                          </p:stCondLst>
                                        </p:cTn>
                                        <p:tgtEl>
                                          <p:spTgt spid="24"/>
                                        </p:tgtEl>
                                        <p:attrNameLst>
                                          <p:attrName>style.visibility</p:attrName>
                                        </p:attrNameLst>
                                      </p:cBhvr>
                                      <p:to>
                                        <p:strVal val="visible"/>
                                      </p:to>
                                    </p:set>
                                    <p:anim calcmode="lin" valueType="num">
                                      <p:cBhvr>
                                        <p:cTn id="168" dur="500" fill="hold"/>
                                        <p:tgtEl>
                                          <p:spTgt spid="24"/>
                                        </p:tgtEl>
                                        <p:attrNameLst>
                                          <p:attrName>ppt_w</p:attrName>
                                        </p:attrNameLst>
                                      </p:cBhvr>
                                      <p:tavLst>
                                        <p:tav tm="0">
                                          <p:val>
                                            <p:strVal val="(6*min(max(#ppt_w*#ppt_h,.3),1)-7.4)/-.7*#ppt_w"/>
                                          </p:val>
                                        </p:tav>
                                        <p:tav tm="100000">
                                          <p:val>
                                            <p:strVal val="#ppt_w"/>
                                          </p:val>
                                        </p:tav>
                                      </p:tavLst>
                                    </p:anim>
                                    <p:anim calcmode="lin" valueType="num">
                                      <p:cBhvr>
                                        <p:cTn id="169" dur="500" fill="hold"/>
                                        <p:tgtEl>
                                          <p:spTgt spid="24"/>
                                        </p:tgtEl>
                                        <p:attrNameLst>
                                          <p:attrName>ppt_h</p:attrName>
                                        </p:attrNameLst>
                                      </p:cBhvr>
                                      <p:tavLst>
                                        <p:tav tm="0">
                                          <p:val>
                                            <p:strVal val="(6*min(max(#ppt_w*#ppt_h,.3),1)-7.4)/-.7*#ppt_h"/>
                                          </p:val>
                                        </p:tav>
                                        <p:tav tm="100000">
                                          <p:val>
                                            <p:strVal val="#ppt_h"/>
                                          </p:val>
                                        </p:tav>
                                      </p:tavLst>
                                    </p:anim>
                                    <p:anim calcmode="lin" valueType="num">
                                      <p:cBhvr>
                                        <p:cTn id="170" dur="500" fill="hold"/>
                                        <p:tgtEl>
                                          <p:spTgt spid="24"/>
                                        </p:tgtEl>
                                        <p:attrNameLst>
                                          <p:attrName>ppt_x</p:attrName>
                                        </p:attrNameLst>
                                      </p:cBhvr>
                                      <p:tavLst>
                                        <p:tav tm="0">
                                          <p:val>
                                            <p:fltVal val="0.5"/>
                                          </p:val>
                                        </p:tav>
                                        <p:tav tm="100000">
                                          <p:val>
                                            <p:strVal val="#ppt_x"/>
                                          </p:val>
                                        </p:tav>
                                      </p:tavLst>
                                    </p:anim>
                                    <p:anim calcmode="lin" valueType="num">
                                      <p:cBhvr>
                                        <p:cTn id="17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172" fill="hold" nodeType="afterGroup">
                            <p:stCondLst>
                              <p:cond delay="12000"/>
                            </p:stCondLst>
                            <p:childTnLst>
                              <p:par>
                                <p:cTn id="173" presetID="23" presetClass="entr" presetSubtype="36" fill="hold" nodeType="afterEffect">
                                  <p:stCondLst>
                                    <p:cond delay="0"/>
                                  </p:stCondLst>
                                  <p:childTnLst>
                                    <p:set>
                                      <p:cBhvr>
                                        <p:cTn id="174" dur="1" fill="hold">
                                          <p:stCondLst>
                                            <p:cond delay="0"/>
                                          </p:stCondLst>
                                        </p:cTn>
                                        <p:tgtEl>
                                          <p:spTgt spid="6"/>
                                        </p:tgtEl>
                                        <p:attrNameLst>
                                          <p:attrName>style.visibility</p:attrName>
                                        </p:attrNameLst>
                                      </p:cBhvr>
                                      <p:to>
                                        <p:strVal val="visible"/>
                                      </p:to>
                                    </p:set>
                                    <p:anim calcmode="lin" valueType="num">
                                      <p:cBhvr>
                                        <p:cTn id="175" dur="500" fill="hold"/>
                                        <p:tgtEl>
                                          <p:spTgt spid="6"/>
                                        </p:tgtEl>
                                        <p:attrNameLst>
                                          <p:attrName>ppt_w</p:attrName>
                                        </p:attrNameLst>
                                      </p:cBhvr>
                                      <p:tavLst>
                                        <p:tav tm="0">
                                          <p:val>
                                            <p:strVal val="(6*min(max(#ppt_w*#ppt_h,.3),1)-7.4)/-.7*#ppt_w"/>
                                          </p:val>
                                        </p:tav>
                                        <p:tav tm="100000">
                                          <p:val>
                                            <p:strVal val="#ppt_w"/>
                                          </p:val>
                                        </p:tav>
                                      </p:tavLst>
                                    </p:anim>
                                    <p:anim calcmode="lin" valueType="num">
                                      <p:cBhvr>
                                        <p:cTn id="176" dur="500" fill="hold"/>
                                        <p:tgtEl>
                                          <p:spTgt spid="6"/>
                                        </p:tgtEl>
                                        <p:attrNameLst>
                                          <p:attrName>ppt_h</p:attrName>
                                        </p:attrNameLst>
                                      </p:cBhvr>
                                      <p:tavLst>
                                        <p:tav tm="0">
                                          <p:val>
                                            <p:strVal val="(6*min(max(#ppt_w*#ppt_h,.3),1)-7.4)/-.7*#ppt_h"/>
                                          </p:val>
                                        </p:tav>
                                        <p:tav tm="100000">
                                          <p:val>
                                            <p:strVal val="#ppt_h"/>
                                          </p:val>
                                        </p:tav>
                                      </p:tavLst>
                                    </p:anim>
                                    <p:anim calcmode="lin" valueType="num">
                                      <p:cBhvr>
                                        <p:cTn id="177" dur="500" fill="hold"/>
                                        <p:tgtEl>
                                          <p:spTgt spid="6"/>
                                        </p:tgtEl>
                                        <p:attrNameLst>
                                          <p:attrName>ppt_x</p:attrName>
                                        </p:attrNameLst>
                                      </p:cBhvr>
                                      <p:tavLst>
                                        <p:tav tm="0">
                                          <p:val>
                                            <p:fltVal val="0.5"/>
                                          </p:val>
                                        </p:tav>
                                        <p:tav tm="100000">
                                          <p:val>
                                            <p:strVal val="#ppt_x"/>
                                          </p:val>
                                        </p:tav>
                                      </p:tavLst>
                                    </p:anim>
                                    <p:anim calcmode="lin" valueType="num">
                                      <p:cBhvr>
                                        <p:cTn id="178"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79" fill="hold" nodeType="afterGroup">
                            <p:stCondLst>
                              <p:cond delay="12500"/>
                            </p:stCondLst>
                            <p:childTnLst>
                              <p:par>
                                <p:cTn id="180" presetID="23" presetClass="entr" presetSubtype="36" fill="hold" nodeType="afterEffect">
                                  <p:stCondLst>
                                    <p:cond delay="0"/>
                                  </p:stCondLst>
                                  <p:childTnLst>
                                    <p:set>
                                      <p:cBhvr>
                                        <p:cTn id="181" dur="1" fill="hold">
                                          <p:stCondLst>
                                            <p:cond delay="0"/>
                                          </p:stCondLst>
                                        </p:cTn>
                                        <p:tgtEl>
                                          <p:spTgt spid="39951"/>
                                        </p:tgtEl>
                                        <p:attrNameLst>
                                          <p:attrName>style.visibility</p:attrName>
                                        </p:attrNameLst>
                                      </p:cBhvr>
                                      <p:to>
                                        <p:strVal val="visible"/>
                                      </p:to>
                                    </p:set>
                                    <p:anim calcmode="lin" valueType="num">
                                      <p:cBhvr>
                                        <p:cTn id="182" dur="500" fill="hold"/>
                                        <p:tgtEl>
                                          <p:spTgt spid="39951"/>
                                        </p:tgtEl>
                                        <p:attrNameLst>
                                          <p:attrName>ppt_w</p:attrName>
                                        </p:attrNameLst>
                                      </p:cBhvr>
                                      <p:tavLst>
                                        <p:tav tm="0">
                                          <p:val>
                                            <p:strVal val="(6*min(max(#ppt_w*#ppt_h,.3),1)-7.4)/-.7*#ppt_w"/>
                                          </p:val>
                                        </p:tav>
                                        <p:tav tm="100000">
                                          <p:val>
                                            <p:strVal val="#ppt_w"/>
                                          </p:val>
                                        </p:tav>
                                      </p:tavLst>
                                    </p:anim>
                                    <p:anim calcmode="lin" valueType="num">
                                      <p:cBhvr>
                                        <p:cTn id="183" dur="500" fill="hold"/>
                                        <p:tgtEl>
                                          <p:spTgt spid="39951"/>
                                        </p:tgtEl>
                                        <p:attrNameLst>
                                          <p:attrName>ppt_h</p:attrName>
                                        </p:attrNameLst>
                                      </p:cBhvr>
                                      <p:tavLst>
                                        <p:tav tm="0">
                                          <p:val>
                                            <p:strVal val="(6*min(max(#ppt_w*#ppt_h,.3),1)-7.4)/-.7*#ppt_h"/>
                                          </p:val>
                                        </p:tav>
                                        <p:tav tm="100000">
                                          <p:val>
                                            <p:strVal val="#ppt_h"/>
                                          </p:val>
                                        </p:tav>
                                      </p:tavLst>
                                    </p:anim>
                                    <p:anim calcmode="lin" valueType="num">
                                      <p:cBhvr>
                                        <p:cTn id="184" dur="500" fill="hold"/>
                                        <p:tgtEl>
                                          <p:spTgt spid="39951"/>
                                        </p:tgtEl>
                                        <p:attrNameLst>
                                          <p:attrName>ppt_x</p:attrName>
                                        </p:attrNameLst>
                                      </p:cBhvr>
                                      <p:tavLst>
                                        <p:tav tm="0">
                                          <p:val>
                                            <p:fltVal val="0.5"/>
                                          </p:val>
                                        </p:tav>
                                        <p:tav tm="100000">
                                          <p:val>
                                            <p:strVal val="#ppt_x"/>
                                          </p:val>
                                        </p:tav>
                                      </p:tavLst>
                                    </p:anim>
                                    <p:anim calcmode="lin" valueType="num">
                                      <p:cBhvr>
                                        <p:cTn id="185" dur="500" fill="hold"/>
                                        <p:tgtEl>
                                          <p:spTgt spid="39951"/>
                                        </p:tgtEl>
                                        <p:attrNameLst>
                                          <p:attrName>ppt_y</p:attrName>
                                        </p:attrNameLst>
                                      </p:cBhvr>
                                      <p:tavLst>
                                        <p:tav tm="0">
                                          <p:val>
                                            <p:strVal val="1+(6*min(max(#ppt_w*#ppt_h,.3),1)-7.4)/-.7*#ppt_h/2"/>
                                          </p:val>
                                        </p:tav>
                                        <p:tav tm="100000">
                                          <p:val>
                                            <p:strVal val="#ppt_y"/>
                                          </p:val>
                                        </p:tav>
                                      </p:tavLst>
                                    </p:anim>
                                  </p:childTnLst>
                                </p:cTn>
                              </p:par>
                            </p:childTnLst>
                          </p:cTn>
                        </p:par>
                        <p:par>
                          <p:cTn id="186" fill="hold" nodeType="afterGroup">
                            <p:stCondLst>
                              <p:cond delay="13000"/>
                            </p:stCondLst>
                            <p:childTnLst>
                              <p:par>
                                <p:cTn id="187" presetID="23" presetClass="entr" presetSubtype="36" fill="hold" nodeType="afterEffect">
                                  <p:stCondLst>
                                    <p:cond delay="0"/>
                                  </p:stCondLst>
                                  <p:childTnLst>
                                    <p:set>
                                      <p:cBhvr>
                                        <p:cTn id="188" dur="1" fill="hold">
                                          <p:stCondLst>
                                            <p:cond delay="0"/>
                                          </p:stCondLst>
                                        </p:cTn>
                                        <p:tgtEl>
                                          <p:spTgt spid="39952"/>
                                        </p:tgtEl>
                                        <p:attrNameLst>
                                          <p:attrName>style.visibility</p:attrName>
                                        </p:attrNameLst>
                                      </p:cBhvr>
                                      <p:to>
                                        <p:strVal val="visible"/>
                                      </p:to>
                                    </p:set>
                                    <p:anim calcmode="lin" valueType="num">
                                      <p:cBhvr>
                                        <p:cTn id="189" dur="500" fill="hold"/>
                                        <p:tgtEl>
                                          <p:spTgt spid="39952"/>
                                        </p:tgtEl>
                                        <p:attrNameLst>
                                          <p:attrName>ppt_w</p:attrName>
                                        </p:attrNameLst>
                                      </p:cBhvr>
                                      <p:tavLst>
                                        <p:tav tm="0">
                                          <p:val>
                                            <p:strVal val="(6*min(max(#ppt_w*#ppt_h,.3),1)-7.4)/-.7*#ppt_w"/>
                                          </p:val>
                                        </p:tav>
                                        <p:tav tm="100000">
                                          <p:val>
                                            <p:strVal val="#ppt_w"/>
                                          </p:val>
                                        </p:tav>
                                      </p:tavLst>
                                    </p:anim>
                                    <p:anim calcmode="lin" valueType="num">
                                      <p:cBhvr>
                                        <p:cTn id="190" dur="500" fill="hold"/>
                                        <p:tgtEl>
                                          <p:spTgt spid="39952"/>
                                        </p:tgtEl>
                                        <p:attrNameLst>
                                          <p:attrName>ppt_h</p:attrName>
                                        </p:attrNameLst>
                                      </p:cBhvr>
                                      <p:tavLst>
                                        <p:tav tm="0">
                                          <p:val>
                                            <p:strVal val="(6*min(max(#ppt_w*#ppt_h,.3),1)-7.4)/-.7*#ppt_h"/>
                                          </p:val>
                                        </p:tav>
                                        <p:tav tm="100000">
                                          <p:val>
                                            <p:strVal val="#ppt_h"/>
                                          </p:val>
                                        </p:tav>
                                      </p:tavLst>
                                    </p:anim>
                                    <p:anim calcmode="lin" valueType="num">
                                      <p:cBhvr>
                                        <p:cTn id="191" dur="500" fill="hold"/>
                                        <p:tgtEl>
                                          <p:spTgt spid="39952"/>
                                        </p:tgtEl>
                                        <p:attrNameLst>
                                          <p:attrName>ppt_x</p:attrName>
                                        </p:attrNameLst>
                                      </p:cBhvr>
                                      <p:tavLst>
                                        <p:tav tm="0">
                                          <p:val>
                                            <p:fltVal val="0.5"/>
                                          </p:val>
                                        </p:tav>
                                        <p:tav tm="100000">
                                          <p:val>
                                            <p:strVal val="#ppt_x"/>
                                          </p:val>
                                        </p:tav>
                                      </p:tavLst>
                                    </p:anim>
                                    <p:anim calcmode="lin" valueType="num">
                                      <p:cBhvr>
                                        <p:cTn id="192" dur="500" fill="hold"/>
                                        <p:tgtEl>
                                          <p:spTgt spid="39952"/>
                                        </p:tgtEl>
                                        <p:attrNameLst>
                                          <p:attrName>ppt_y</p:attrName>
                                        </p:attrNameLst>
                                      </p:cBhvr>
                                      <p:tavLst>
                                        <p:tav tm="0">
                                          <p:val>
                                            <p:strVal val="1+(6*min(max(#ppt_w*#ppt_h,.3),1)-7.4)/-.7*#ppt_h/2"/>
                                          </p:val>
                                        </p:tav>
                                        <p:tav tm="100000">
                                          <p:val>
                                            <p:strVal val="#ppt_y"/>
                                          </p:val>
                                        </p:tav>
                                      </p:tavLst>
                                    </p:anim>
                                  </p:childTnLst>
                                </p:cTn>
                              </p:par>
                            </p:childTnLst>
                          </p:cTn>
                        </p:par>
                        <p:par>
                          <p:cTn id="193" fill="hold" nodeType="afterGroup">
                            <p:stCondLst>
                              <p:cond delay="13500"/>
                            </p:stCondLst>
                            <p:childTnLst>
                              <p:par>
                                <p:cTn id="194" presetID="23" presetClass="entr" presetSubtype="36" fill="hold" nodeType="afterEffect">
                                  <p:stCondLst>
                                    <p:cond delay="0"/>
                                  </p:stCondLst>
                                  <p:childTnLst>
                                    <p:set>
                                      <p:cBhvr>
                                        <p:cTn id="195" dur="1" fill="hold">
                                          <p:stCondLst>
                                            <p:cond delay="0"/>
                                          </p:stCondLst>
                                        </p:cTn>
                                        <p:tgtEl>
                                          <p:spTgt spid="25"/>
                                        </p:tgtEl>
                                        <p:attrNameLst>
                                          <p:attrName>style.visibility</p:attrName>
                                        </p:attrNameLst>
                                      </p:cBhvr>
                                      <p:to>
                                        <p:strVal val="visible"/>
                                      </p:to>
                                    </p:set>
                                    <p:anim calcmode="lin" valueType="num">
                                      <p:cBhvr>
                                        <p:cTn id="196" dur="500" fill="hold"/>
                                        <p:tgtEl>
                                          <p:spTgt spid="25"/>
                                        </p:tgtEl>
                                        <p:attrNameLst>
                                          <p:attrName>ppt_w</p:attrName>
                                        </p:attrNameLst>
                                      </p:cBhvr>
                                      <p:tavLst>
                                        <p:tav tm="0">
                                          <p:val>
                                            <p:strVal val="(6*min(max(#ppt_w*#ppt_h,.3),1)-7.4)/-.7*#ppt_w"/>
                                          </p:val>
                                        </p:tav>
                                        <p:tav tm="100000">
                                          <p:val>
                                            <p:strVal val="#ppt_w"/>
                                          </p:val>
                                        </p:tav>
                                      </p:tavLst>
                                    </p:anim>
                                    <p:anim calcmode="lin" valueType="num">
                                      <p:cBhvr>
                                        <p:cTn id="197" dur="500" fill="hold"/>
                                        <p:tgtEl>
                                          <p:spTgt spid="25"/>
                                        </p:tgtEl>
                                        <p:attrNameLst>
                                          <p:attrName>ppt_h</p:attrName>
                                        </p:attrNameLst>
                                      </p:cBhvr>
                                      <p:tavLst>
                                        <p:tav tm="0">
                                          <p:val>
                                            <p:strVal val="(6*min(max(#ppt_w*#ppt_h,.3),1)-7.4)/-.7*#ppt_h"/>
                                          </p:val>
                                        </p:tav>
                                        <p:tav tm="100000">
                                          <p:val>
                                            <p:strVal val="#ppt_h"/>
                                          </p:val>
                                        </p:tav>
                                      </p:tavLst>
                                    </p:anim>
                                    <p:anim calcmode="lin" valueType="num">
                                      <p:cBhvr>
                                        <p:cTn id="198" dur="500" fill="hold"/>
                                        <p:tgtEl>
                                          <p:spTgt spid="25"/>
                                        </p:tgtEl>
                                        <p:attrNameLst>
                                          <p:attrName>ppt_x</p:attrName>
                                        </p:attrNameLst>
                                      </p:cBhvr>
                                      <p:tavLst>
                                        <p:tav tm="0">
                                          <p:val>
                                            <p:fltVal val="0.5"/>
                                          </p:val>
                                        </p:tav>
                                        <p:tav tm="100000">
                                          <p:val>
                                            <p:strVal val="#ppt_x"/>
                                          </p:val>
                                        </p:tav>
                                      </p:tavLst>
                                    </p:anim>
                                    <p:anim calcmode="lin" valueType="num">
                                      <p:cBhvr>
                                        <p:cTn id="19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200" fill="hold" nodeType="afterGroup">
                            <p:stCondLst>
                              <p:cond delay="14000"/>
                            </p:stCondLst>
                            <p:childTnLst>
                              <p:par>
                                <p:cTn id="201" presetID="23" presetClass="entr" presetSubtype="36" fill="hold" nodeType="afterEffect">
                                  <p:stCondLst>
                                    <p:cond delay="0"/>
                                  </p:stCondLst>
                                  <p:childTnLst>
                                    <p:set>
                                      <p:cBhvr>
                                        <p:cTn id="202" dur="1" fill="hold">
                                          <p:stCondLst>
                                            <p:cond delay="0"/>
                                          </p:stCondLst>
                                        </p:cTn>
                                        <p:tgtEl>
                                          <p:spTgt spid="39944"/>
                                        </p:tgtEl>
                                        <p:attrNameLst>
                                          <p:attrName>style.visibility</p:attrName>
                                        </p:attrNameLst>
                                      </p:cBhvr>
                                      <p:to>
                                        <p:strVal val="visible"/>
                                      </p:to>
                                    </p:set>
                                    <p:anim calcmode="lin" valueType="num">
                                      <p:cBhvr>
                                        <p:cTn id="203" dur="500" fill="hold"/>
                                        <p:tgtEl>
                                          <p:spTgt spid="39944"/>
                                        </p:tgtEl>
                                        <p:attrNameLst>
                                          <p:attrName>ppt_w</p:attrName>
                                        </p:attrNameLst>
                                      </p:cBhvr>
                                      <p:tavLst>
                                        <p:tav tm="0">
                                          <p:val>
                                            <p:strVal val="(6*min(max(#ppt_w*#ppt_h,.3),1)-7.4)/-.7*#ppt_w"/>
                                          </p:val>
                                        </p:tav>
                                        <p:tav tm="100000">
                                          <p:val>
                                            <p:strVal val="#ppt_w"/>
                                          </p:val>
                                        </p:tav>
                                      </p:tavLst>
                                    </p:anim>
                                    <p:anim calcmode="lin" valueType="num">
                                      <p:cBhvr>
                                        <p:cTn id="204" dur="500" fill="hold"/>
                                        <p:tgtEl>
                                          <p:spTgt spid="39944"/>
                                        </p:tgtEl>
                                        <p:attrNameLst>
                                          <p:attrName>ppt_h</p:attrName>
                                        </p:attrNameLst>
                                      </p:cBhvr>
                                      <p:tavLst>
                                        <p:tav tm="0">
                                          <p:val>
                                            <p:strVal val="(6*min(max(#ppt_w*#ppt_h,.3),1)-7.4)/-.7*#ppt_h"/>
                                          </p:val>
                                        </p:tav>
                                        <p:tav tm="100000">
                                          <p:val>
                                            <p:strVal val="#ppt_h"/>
                                          </p:val>
                                        </p:tav>
                                      </p:tavLst>
                                    </p:anim>
                                    <p:anim calcmode="lin" valueType="num">
                                      <p:cBhvr>
                                        <p:cTn id="205" dur="500" fill="hold"/>
                                        <p:tgtEl>
                                          <p:spTgt spid="39944"/>
                                        </p:tgtEl>
                                        <p:attrNameLst>
                                          <p:attrName>ppt_x</p:attrName>
                                        </p:attrNameLst>
                                      </p:cBhvr>
                                      <p:tavLst>
                                        <p:tav tm="0">
                                          <p:val>
                                            <p:fltVal val="0.5"/>
                                          </p:val>
                                        </p:tav>
                                        <p:tav tm="100000">
                                          <p:val>
                                            <p:strVal val="#ppt_x"/>
                                          </p:val>
                                        </p:tav>
                                      </p:tavLst>
                                    </p:anim>
                                    <p:anim calcmode="lin" valueType="num">
                                      <p:cBhvr>
                                        <p:cTn id="206" dur="500" fill="hold"/>
                                        <p:tgtEl>
                                          <p:spTgt spid="39944"/>
                                        </p:tgtEl>
                                        <p:attrNameLst>
                                          <p:attrName>ppt_y</p:attrName>
                                        </p:attrNameLst>
                                      </p:cBhvr>
                                      <p:tavLst>
                                        <p:tav tm="0">
                                          <p:val>
                                            <p:strVal val="1+(6*min(max(#ppt_w*#ppt_h,.3),1)-7.4)/-.7*#ppt_h/2"/>
                                          </p:val>
                                        </p:tav>
                                        <p:tav tm="100000">
                                          <p:val>
                                            <p:strVal val="#ppt_y"/>
                                          </p:val>
                                        </p:tav>
                                      </p:tavLst>
                                    </p:anim>
                                  </p:childTnLst>
                                </p:cTn>
                              </p:par>
                            </p:childTnLst>
                          </p:cTn>
                        </p:par>
                        <p:par>
                          <p:cTn id="207" fill="hold" nodeType="afterGroup">
                            <p:stCondLst>
                              <p:cond delay="14500"/>
                            </p:stCondLst>
                            <p:childTnLst>
                              <p:par>
                                <p:cTn id="208" presetID="23" presetClass="entr" presetSubtype="36" fill="hold" nodeType="afterEffect">
                                  <p:stCondLst>
                                    <p:cond delay="0"/>
                                  </p:stCondLst>
                                  <p:childTnLst>
                                    <p:set>
                                      <p:cBhvr>
                                        <p:cTn id="209" dur="1" fill="hold">
                                          <p:stCondLst>
                                            <p:cond delay="0"/>
                                          </p:stCondLst>
                                        </p:cTn>
                                        <p:tgtEl>
                                          <p:spTgt spid="39953"/>
                                        </p:tgtEl>
                                        <p:attrNameLst>
                                          <p:attrName>style.visibility</p:attrName>
                                        </p:attrNameLst>
                                      </p:cBhvr>
                                      <p:to>
                                        <p:strVal val="visible"/>
                                      </p:to>
                                    </p:set>
                                    <p:anim calcmode="lin" valueType="num">
                                      <p:cBhvr>
                                        <p:cTn id="210" dur="500" fill="hold"/>
                                        <p:tgtEl>
                                          <p:spTgt spid="39953"/>
                                        </p:tgtEl>
                                        <p:attrNameLst>
                                          <p:attrName>ppt_w</p:attrName>
                                        </p:attrNameLst>
                                      </p:cBhvr>
                                      <p:tavLst>
                                        <p:tav tm="0">
                                          <p:val>
                                            <p:strVal val="(6*min(max(#ppt_w*#ppt_h,.3),1)-7.4)/-.7*#ppt_w"/>
                                          </p:val>
                                        </p:tav>
                                        <p:tav tm="100000">
                                          <p:val>
                                            <p:strVal val="#ppt_w"/>
                                          </p:val>
                                        </p:tav>
                                      </p:tavLst>
                                    </p:anim>
                                    <p:anim calcmode="lin" valueType="num">
                                      <p:cBhvr>
                                        <p:cTn id="211" dur="500" fill="hold"/>
                                        <p:tgtEl>
                                          <p:spTgt spid="39953"/>
                                        </p:tgtEl>
                                        <p:attrNameLst>
                                          <p:attrName>ppt_h</p:attrName>
                                        </p:attrNameLst>
                                      </p:cBhvr>
                                      <p:tavLst>
                                        <p:tav tm="0">
                                          <p:val>
                                            <p:strVal val="(6*min(max(#ppt_w*#ppt_h,.3),1)-7.4)/-.7*#ppt_h"/>
                                          </p:val>
                                        </p:tav>
                                        <p:tav tm="100000">
                                          <p:val>
                                            <p:strVal val="#ppt_h"/>
                                          </p:val>
                                        </p:tav>
                                      </p:tavLst>
                                    </p:anim>
                                    <p:anim calcmode="lin" valueType="num">
                                      <p:cBhvr>
                                        <p:cTn id="212" dur="500" fill="hold"/>
                                        <p:tgtEl>
                                          <p:spTgt spid="39953"/>
                                        </p:tgtEl>
                                        <p:attrNameLst>
                                          <p:attrName>ppt_x</p:attrName>
                                        </p:attrNameLst>
                                      </p:cBhvr>
                                      <p:tavLst>
                                        <p:tav tm="0">
                                          <p:val>
                                            <p:fltVal val="0.5"/>
                                          </p:val>
                                        </p:tav>
                                        <p:tav tm="100000">
                                          <p:val>
                                            <p:strVal val="#ppt_x"/>
                                          </p:val>
                                        </p:tav>
                                      </p:tavLst>
                                    </p:anim>
                                    <p:anim calcmode="lin" valueType="num">
                                      <p:cBhvr>
                                        <p:cTn id="213" dur="500" fill="hold"/>
                                        <p:tgtEl>
                                          <p:spTgt spid="39953"/>
                                        </p:tgtEl>
                                        <p:attrNameLst>
                                          <p:attrName>ppt_y</p:attrName>
                                        </p:attrNameLst>
                                      </p:cBhvr>
                                      <p:tavLst>
                                        <p:tav tm="0">
                                          <p:val>
                                            <p:strVal val="1+(6*min(max(#ppt_w*#ppt_h,.3),1)-7.4)/-.7*#ppt_h/2"/>
                                          </p:val>
                                        </p:tav>
                                        <p:tav tm="100000">
                                          <p:val>
                                            <p:strVal val="#ppt_y"/>
                                          </p:val>
                                        </p:tav>
                                      </p:tavLst>
                                    </p:anim>
                                  </p:childTnLst>
                                </p:cTn>
                              </p:par>
                            </p:childTnLst>
                          </p:cTn>
                        </p:par>
                        <p:par>
                          <p:cTn id="214" fill="hold" nodeType="afterGroup">
                            <p:stCondLst>
                              <p:cond delay="15000"/>
                            </p:stCondLst>
                            <p:childTnLst>
                              <p:par>
                                <p:cTn id="215" presetID="23" presetClass="entr" presetSubtype="36" fill="hold" nodeType="afterEffect">
                                  <p:stCondLst>
                                    <p:cond delay="0"/>
                                  </p:stCondLst>
                                  <p:childTnLst>
                                    <p:set>
                                      <p:cBhvr>
                                        <p:cTn id="216" dur="1" fill="hold">
                                          <p:stCondLst>
                                            <p:cond delay="0"/>
                                          </p:stCondLst>
                                        </p:cTn>
                                        <p:tgtEl>
                                          <p:spTgt spid="12"/>
                                        </p:tgtEl>
                                        <p:attrNameLst>
                                          <p:attrName>style.visibility</p:attrName>
                                        </p:attrNameLst>
                                      </p:cBhvr>
                                      <p:to>
                                        <p:strVal val="visible"/>
                                      </p:to>
                                    </p:set>
                                    <p:anim calcmode="lin" valueType="num">
                                      <p:cBhvr>
                                        <p:cTn id="217" dur="500" fill="hold"/>
                                        <p:tgtEl>
                                          <p:spTgt spid="12"/>
                                        </p:tgtEl>
                                        <p:attrNameLst>
                                          <p:attrName>ppt_w</p:attrName>
                                        </p:attrNameLst>
                                      </p:cBhvr>
                                      <p:tavLst>
                                        <p:tav tm="0">
                                          <p:val>
                                            <p:strVal val="(6*min(max(#ppt_w*#ppt_h,.3),1)-7.4)/-.7*#ppt_w"/>
                                          </p:val>
                                        </p:tav>
                                        <p:tav tm="100000">
                                          <p:val>
                                            <p:strVal val="#ppt_w"/>
                                          </p:val>
                                        </p:tav>
                                      </p:tavLst>
                                    </p:anim>
                                    <p:anim calcmode="lin" valueType="num">
                                      <p:cBhvr>
                                        <p:cTn id="218" dur="500" fill="hold"/>
                                        <p:tgtEl>
                                          <p:spTgt spid="12"/>
                                        </p:tgtEl>
                                        <p:attrNameLst>
                                          <p:attrName>ppt_h</p:attrName>
                                        </p:attrNameLst>
                                      </p:cBhvr>
                                      <p:tavLst>
                                        <p:tav tm="0">
                                          <p:val>
                                            <p:strVal val="(6*min(max(#ppt_w*#ppt_h,.3),1)-7.4)/-.7*#ppt_h"/>
                                          </p:val>
                                        </p:tav>
                                        <p:tav tm="100000">
                                          <p:val>
                                            <p:strVal val="#ppt_h"/>
                                          </p:val>
                                        </p:tav>
                                      </p:tavLst>
                                    </p:anim>
                                    <p:anim calcmode="lin" valueType="num">
                                      <p:cBhvr>
                                        <p:cTn id="219" dur="500" fill="hold"/>
                                        <p:tgtEl>
                                          <p:spTgt spid="12"/>
                                        </p:tgtEl>
                                        <p:attrNameLst>
                                          <p:attrName>ppt_x</p:attrName>
                                        </p:attrNameLst>
                                      </p:cBhvr>
                                      <p:tavLst>
                                        <p:tav tm="0">
                                          <p:val>
                                            <p:fltVal val="0.5"/>
                                          </p:val>
                                        </p:tav>
                                        <p:tav tm="100000">
                                          <p:val>
                                            <p:strVal val="#ppt_x"/>
                                          </p:val>
                                        </p:tav>
                                      </p:tavLst>
                                    </p:anim>
                                    <p:anim calcmode="lin" valueType="num">
                                      <p:cBhvr>
                                        <p:cTn id="220"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221" fill="hold" nodeType="afterGroup">
                            <p:stCondLst>
                              <p:cond delay="15500"/>
                            </p:stCondLst>
                            <p:childTnLst>
                              <p:par>
                                <p:cTn id="222" presetID="23" presetClass="entr" presetSubtype="36" fill="hold" nodeType="afterEffect">
                                  <p:stCondLst>
                                    <p:cond delay="0"/>
                                  </p:stCondLst>
                                  <p:childTnLst>
                                    <p:set>
                                      <p:cBhvr>
                                        <p:cTn id="223" dur="1" fill="hold">
                                          <p:stCondLst>
                                            <p:cond delay="0"/>
                                          </p:stCondLst>
                                        </p:cTn>
                                        <p:tgtEl>
                                          <p:spTgt spid="26"/>
                                        </p:tgtEl>
                                        <p:attrNameLst>
                                          <p:attrName>style.visibility</p:attrName>
                                        </p:attrNameLst>
                                      </p:cBhvr>
                                      <p:to>
                                        <p:strVal val="visible"/>
                                      </p:to>
                                    </p:set>
                                    <p:anim calcmode="lin" valueType="num">
                                      <p:cBhvr>
                                        <p:cTn id="224" dur="500" fill="hold"/>
                                        <p:tgtEl>
                                          <p:spTgt spid="26"/>
                                        </p:tgtEl>
                                        <p:attrNameLst>
                                          <p:attrName>ppt_w</p:attrName>
                                        </p:attrNameLst>
                                      </p:cBhvr>
                                      <p:tavLst>
                                        <p:tav tm="0">
                                          <p:val>
                                            <p:strVal val="(6*min(max(#ppt_w*#ppt_h,.3),1)-7.4)/-.7*#ppt_w"/>
                                          </p:val>
                                        </p:tav>
                                        <p:tav tm="100000">
                                          <p:val>
                                            <p:strVal val="#ppt_w"/>
                                          </p:val>
                                        </p:tav>
                                      </p:tavLst>
                                    </p:anim>
                                    <p:anim calcmode="lin" valueType="num">
                                      <p:cBhvr>
                                        <p:cTn id="225" dur="500" fill="hold"/>
                                        <p:tgtEl>
                                          <p:spTgt spid="26"/>
                                        </p:tgtEl>
                                        <p:attrNameLst>
                                          <p:attrName>ppt_h</p:attrName>
                                        </p:attrNameLst>
                                      </p:cBhvr>
                                      <p:tavLst>
                                        <p:tav tm="0">
                                          <p:val>
                                            <p:strVal val="(6*min(max(#ppt_w*#ppt_h,.3),1)-7.4)/-.7*#ppt_h"/>
                                          </p:val>
                                        </p:tav>
                                        <p:tav tm="100000">
                                          <p:val>
                                            <p:strVal val="#ppt_h"/>
                                          </p:val>
                                        </p:tav>
                                      </p:tavLst>
                                    </p:anim>
                                    <p:anim calcmode="lin" valueType="num">
                                      <p:cBhvr>
                                        <p:cTn id="226" dur="500" fill="hold"/>
                                        <p:tgtEl>
                                          <p:spTgt spid="26"/>
                                        </p:tgtEl>
                                        <p:attrNameLst>
                                          <p:attrName>ppt_x</p:attrName>
                                        </p:attrNameLst>
                                      </p:cBhvr>
                                      <p:tavLst>
                                        <p:tav tm="0">
                                          <p:val>
                                            <p:fltVal val="0.5"/>
                                          </p:val>
                                        </p:tav>
                                        <p:tav tm="100000">
                                          <p:val>
                                            <p:strVal val="#ppt_x"/>
                                          </p:val>
                                        </p:tav>
                                      </p:tavLst>
                                    </p:anim>
                                    <p:anim calcmode="lin" valueType="num">
                                      <p:cBhvr>
                                        <p:cTn id="227"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228" fill="hold" nodeType="afterGroup">
                            <p:stCondLst>
                              <p:cond delay="16000"/>
                            </p:stCondLst>
                            <p:childTnLst>
                              <p:par>
                                <p:cTn id="229" presetID="23" presetClass="entr" presetSubtype="36" fill="hold" nodeType="afterEffect">
                                  <p:stCondLst>
                                    <p:cond delay="0"/>
                                  </p:stCondLst>
                                  <p:childTnLst>
                                    <p:set>
                                      <p:cBhvr>
                                        <p:cTn id="230" dur="1" fill="hold">
                                          <p:stCondLst>
                                            <p:cond delay="0"/>
                                          </p:stCondLst>
                                        </p:cTn>
                                        <p:tgtEl>
                                          <p:spTgt spid="39945"/>
                                        </p:tgtEl>
                                        <p:attrNameLst>
                                          <p:attrName>style.visibility</p:attrName>
                                        </p:attrNameLst>
                                      </p:cBhvr>
                                      <p:to>
                                        <p:strVal val="visible"/>
                                      </p:to>
                                    </p:set>
                                    <p:anim calcmode="lin" valueType="num">
                                      <p:cBhvr>
                                        <p:cTn id="231" dur="500" fill="hold"/>
                                        <p:tgtEl>
                                          <p:spTgt spid="39945"/>
                                        </p:tgtEl>
                                        <p:attrNameLst>
                                          <p:attrName>ppt_w</p:attrName>
                                        </p:attrNameLst>
                                      </p:cBhvr>
                                      <p:tavLst>
                                        <p:tav tm="0">
                                          <p:val>
                                            <p:strVal val="(6*min(max(#ppt_w*#ppt_h,.3),1)-7.4)/-.7*#ppt_w"/>
                                          </p:val>
                                        </p:tav>
                                        <p:tav tm="100000">
                                          <p:val>
                                            <p:strVal val="#ppt_w"/>
                                          </p:val>
                                        </p:tav>
                                      </p:tavLst>
                                    </p:anim>
                                    <p:anim calcmode="lin" valueType="num">
                                      <p:cBhvr>
                                        <p:cTn id="232" dur="500" fill="hold"/>
                                        <p:tgtEl>
                                          <p:spTgt spid="39945"/>
                                        </p:tgtEl>
                                        <p:attrNameLst>
                                          <p:attrName>ppt_h</p:attrName>
                                        </p:attrNameLst>
                                      </p:cBhvr>
                                      <p:tavLst>
                                        <p:tav tm="0">
                                          <p:val>
                                            <p:strVal val="(6*min(max(#ppt_w*#ppt_h,.3),1)-7.4)/-.7*#ppt_h"/>
                                          </p:val>
                                        </p:tav>
                                        <p:tav tm="100000">
                                          <p:val>
                                            <p:strVal val="#ppt_h"/>
                                          </p:val>
                                        </p:tav>
                                      </p:tavLst>
                                    </p:anim>
                                    <p:anim calcmode="lin" valueType="num">
                                      <p:cBhvr>
                                        <p:cTn id="233" dur="500" fill="hold"/>
                                        <p:tgtEl>
                                          <p:spTgt spid="39945"/>
                                        </p:tgtEl>
                                        <p:attrNameLst>
                                          <p:attrName>ppt_x</p:attrName>
                                        </p:attrNameLst>
                                      </p:cBhvr>
                                      <p:tavLst>
                                        <p:tav tm="0">
                                          <p:val>
                                            <p:fltVal val="0.5"/>
                                          </p:val>
                                        </p:tav>
                                        <p:tav tm="100000">
                                          <p:val>
                                            <p:strVal val="#ppt_x"/>
                                          </p:val>
                                        </p:tav>
                                      </p:tavLst>
                                    </p:anim>
                                    <p:anim calcmode="lin" valueType="num">
                                      <p:cBhvr>
                                        <p:cTn id="234" dur="500" fill="hold"/>
                                        <p:tgtEl>
                                          <p:spTgt spid="39945"/>
                                        </p:tgtEl>
                                        <p:attrNameLst>
                                          <p:attrName>ppt_y</p:attrName>
                                        </p:attrNameLst>
                                      </p:cBhvr>
                                      <p:tavLst>
                                        <p:tav tm="0">
                                          <p:val>
                                            <p:strVal val="1+(6*min(max(#ppt_w*#ppt_h,.3),1)-7.4)/-.7*#ppt_h/2"/>
                                          </p:val>
                                        </p:tav>
                                        <p:tav tm="100000">
                                          <p:val>
                                            <p:strVal val="#ppt_y"/>
                                          </p:val>
                                        </p:tav>
                                      </p:tavLst>
                                    </p:anim>
                                  </p:childTnLst>
                                </p:cTn>
                              </p:par>
                            </p:childTnLst>
                          </p:cTn>
                        </p:par>
                        <p:par>
                          <p:cTn id="235" fill="hold" nodeType="afterGroup">
                            <p:stCondLst>
                              <p:cond delay="16500"/>
                            </p:stCondLst>
                            <p:childTnLst>
                              <p:par>
                                <p:cTn id="236" presetID="23" presetClass="entr" presetSubtype="36" fill="hold" nodeType="afterEffect">
                                  <p:stCondLst>
                                    <p:cond delay="0"/>
                                  </p:stCondLst>
                                  <p:childTnLst>
                                    <p:set>
                                      <p:cBhvr>
                                        <p:cTn id="237" dur="1" fill="hold">
                                          <p:stCondLst>
                                            <p:cond delay="0"/>
                                          </p:stCondLst>
                                        </p:cTn>
                                        <p:tgtEl>
                                          <p:spTgt spid="7"/>
                                        </p:tgtEl>
                                        <p:attrNameLst>
                                          <p:attrName>style.visibility</p:attrName>
                                        </p:attrNameLst>
                                      </p:cBhvr>
                                      <p:to>
                                        <p:strVal val="visible"/>
                                      </p:to>
                                    </p:set>
                                    <p:anim calcmode="lin" valueType="num">
                                      <p:cBhvr>
                                        <p:cTn id="238" dur="500" fill="hold"/>
                                        <p:tgtEl>
                                          <p:spTgt spid="7"/>
                                        </p:tgtEl>
                                        <p:attrNameLst>
                                          <p:attrName>ppt_w</p:attrName>
                                        </p:attrNameLst>
                                      </p:cBhvr>
                                      <p:tavLst>
                                        <p:tav tm="0">
                                          <p:val>
                                            <p:strVal val="(6*min(max(#ppt_w*#ppt_h,.3),1)-7.4)/-.7*#ppt_w"/>
                                          </p:val>
                                        </p:tav>
                                        <p:tav tm="100000">
                                          <p:val>
                                            <p:strVal val="#ppt_w"/>
                                          </p:val>
                                        </p:tav>
                                      </p:tavLst>
                                    </p:anim>
                                    <p:anim calcmode="lin" valueType="num">
                                      <p:cBhvr>
                                        <p:cTn id="239" dur="500" fill="hold"/>
                                        <p:tgtEl>
                                          <p:spTgt spid="7"/>
                                        </p:tgtEl>
                                        <p:attrNameLst>
                                          <p:attrName>ppt_h</p:attrName>
                                        </p:attrNameLst>
                                      </p:cBhvr>
                                      <p:tavLst>
                                        <p:tav tm="0">
                                          <p:val>
                                            <p:strVal val="(6*min(max(#ppt_w*#ppt_h,.3),1)-7.4)/-.7*#ppt_h"/>
                                          </p:val>
                                        </p:tav>
                                        <p:tav tm="100000">
                                          <p:val>
                                            <p:strVal val="#ppt_h"/>
                                          </p:val>
                                        </p:tav>
                                      </p:tavLst>
                                    </p:anim>
                                    <p:anim calcmode="lin" valueType="num">
                                      <p:cBhvr>
                                        <p:cTn id="240" dur="500" fill="hold"/>
                                        <p:tgtEl>
                                          <p:spTgt spid="7"/>
                                        </p:tgtEl>
                                        <p:attrNameLst>
                                          <p:attrName>ppt_x</p:attrName>
                                        </p:attrNameLst>
                                      </p:cBhvr>
                                      <p:tavLst>
                                        <p:tav tm="0">
                                          <p:val>
                                            <p:fltVal val="0.5"/>
                                          </p:val>
                                        </p:tav>
                                        <p:tav tm="100000">
                                          <p:val>
                                            <p:strVal val="#ppt_x"/>
                                          </p:val>
                                        </p:tav>
                                      </p:tavLst>
                                    </p:anim>
                                    <p:anim calcmode="lin" valueType="num">
                                      <p:cBhvr>
                                        <p:cTn id="241" dur="500" fill="hold"/>
                                        <p:tgtEl>
                                          <p:spTgt spid="7"/>
                                        </p:tgtEl>
                                        <p:attrNameLst>
                                          <p:attrName>ppt_y</p:attrName>
                                        </p:attrNameLst>
                                      </p:cBhvr>
                                      <p:tavLst>
                                        <p:tav tm="0">
                                          <p:val>
                                            <p:strVal val="1+(6*min(max(#ppt_w*#ppt_h,.3),1)-7.4)/-.7*#ppt_h/2"/>
                                          </p:val>
                                        </p:tav>
                                        <p:tav tm="100000">
                                          <p:val>
                                            <p:strVal val="#ppt_y"/>
                                          </p:val>
                                        </p:tav>
                                      </p:tavLst>
                                    </p:anim>
                                  </p:childTnLst>
                                </p:cTn>
                              </p:par>
                            </p:childTnLst>
                          </p:cTn>
                        </p:par>
                        <p:par>
                          <p:cTn id="242" fill="hold" nodeType="afterGroup">
                            <p:stCondLst>
                              <p:cond delay="17000"/>
                            </p:stCondLst>
                            <p:childTnLst>
                              <p:par>
                                <p:cTn id="243" presetID="23" presetClass="entr" presetSubtype="36" fill="hold" nodeType="afterEffect">
                                  <p:stCondLst>
                                    <p:cond delay="0"/>
                                  </p:stCondLst>
                                  <p:childTnLst>
                                    <p:set>
                                      <p:cBhvr>
                                        <p:cTn id="244" dur="1" fill="hold">
                                          <p:stCondLst>
                                            <p:cond delay="0"/>
                                          </p:stCondLst>
                                        </p:cTn>
                                        <p:tgtEl>
                                          <p:spTgt spid="13"/>
                                        </p:tgtEl>
                                        <p:attrNameLst>
                                          <p:attrName>style.visibility</p:attrName>
                                        </p:attrNameLst>
                                      </p:cBhvr>
                                      <p:to>
                                        <p:strVal val="visible"/>
                                      </p:to>
                                    </p:set>
                                    <p:anim calcmode="lin" valueType="num">
                                      <p:cBhvr>
                                        <p:cTn id="245" dur="500" fill="hold"/>
                                        <p:tgtEl>
                                          <p:spTgt spid="13"/>
                                        </p:tgtEl>
                                        <p:attrNameLst>
                                          <p:attrName>ppt_w</p:attrName>
                                        </p:attrNameLst>
                                      </p:cBhvr>
                                      <p:tavLst>
                                        <p:tav tm="0">
                                          <p:val>
                                            <p:strVal val="(6*min(max(#ppt_w*#ppt_h,.3),1)-7.4)/-.7*#ppt_w"/>
                                          </p:val>
                                        </p:tav>
                                        <p:tav tm="100000">
                                          <p:val>
                                            <p:strVal val="#ppt_w"/>
                                          </p:val>
                                        </p:tav>
                                      </p:tavLst>
                                    </p:anim>
                                    <p:anim calcmode="lin" valueType="num">
                                      <p:cBhvr>
                                        <p:cTn id="246" dur="500" fill="hold"/>
                                        <p:tgtEl>
                                          <p:spTgt spid="13"/>
                                        </p:tgtEl>
                                        <p:attrNameLst>
                                          <p:attrName>ppt_h</p:attrName>
                                        </p:attrNameLst>
                                      </p:cBhvr>
                                      <p:tavLst>
                                        <p:tav tm="0">
                                          <p:val>
                                            <p:strVal val="(6*min(max(#ppt_w*#ppt_h,.3),1)-7.4)/-.7*#ppt_h"/>
                                          </p:val>
                                        </p:tav>
                                        <p:tav tm="100000">
                                          <p:val>
                                            <p:strVal val="#ppt_h"/>
                                          </p:val>
                                        </p:tav>
                                      </p:tavLst>
                                    </p:anim>
                                    <p:anim calcmode="lin" valueType="num">
                                      <p:cBhvr>
                                        <p:cTn id="247" dur="500" fill="hold"/>
                                        <p:tgtEl>
                                          <p:spTgt spid="13"/>
                                        </p:tgtEl>
                                        <p:attrNameLst>
                                          <p:attrName>ppt_x</p:attrName>
                                        </p:attrNameLst>
                                      </p:cBhvr>
                                      <p:tavLst>
                                        <p:tav tm="0">
                                          <p:val>
                                            <p:fltVal val="0.5"/>
                                          </p:val>
                                        </p:tav>
                                        <p:tav tm="100000">
                                          <p:val>
                                            <p:strVal val="#ppt_x"/>
                                          </p:val>
                                        </p:tav>
                                      </p:tavLst>
                                    </p:anim>
                                    <p:anim calcmode="lin" valueType="num">
                                      <p:cBhvr>
                                        <p:cTn id="24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249" fill="hold" nodeType="afterGroup">
                            <p:stCondLst>
                              <p:cond delay="17500"/>
                            </p:stCondLst>
                            <p:childTnLst>
                              <p:par>
                                <p:cTn id="250" presetID="23" presetClass="entr" presetSubtype="36" fill="hold" nodeType="afterEffect">
                                  <p:stCondLst>
                                    <p:cond delay="0"/>
                                  </p:stCondLst>
                                  <p:childTnLst>
                                    <p:set>
                                      <p:cBhvr>
                                        <p:cTn id="251" dur="1" fill="hold">
                                          <p:stCondLst>
                                            <p:cond delay="0"/>
                                          </p:stCondLst>
                                        </p:cTn>
                                        <p:tgtEl>
                                          <p:spTgt spid="27"/>
                                        </p:tgtEl>
                                        <p:attrNameLst>
                                          <p:attrName>style.visibility</p:attrName>
                                        </p:attrNameLst>
                                      </p:cBhvr>
                                      <p:to>
                                        <p:strVal val="visible"/>
                                      </p:to>
                                    </p:set>
                                    <p:anim calcmode="lin" valueType="num">
                                      <p:cBhvr>
                                        <p:cTn id="252" dur="500" fill="hold"/>
                                        <p:tgtEl>
                                          <p:spTgt spid="27"/>
                                        </p:tgtEl>
                                        <p:attrNameLst>
                                          <p:attrName>ppt_w</p:attrName>
                                        </p:attrNameLst>
                                      </p:cBhvr>
                                      <p:tavLst>
                                        <p:tav tm="0">
                                          <p:val>
                                            <p:strVal val="(6*min(max(#ppt_w*#ppt_h,.3),1)-7.4)/-.7*#ppt_w"/>
                                          </p:val>
                                        </p:tav>
                                        <p:tav tm="100000">
                                          <p:val>
                                            <p:strVal val="#ppt_w"/>
                                          </p:val>
                                        </p:tav>
                                      </p:tavLst>
                                    </p:anim>
                                    <p:anim calcmode="lin" valueType="num">
                                      <p:cBhvr>
                                        <p:cTn id="253" dur="500" fill="hold"/>
                                        <p:tgtEl>
                                          <p:spTgt spid="27"/>
                                        </p:tgtEl>
                                        <p:attrNameLst>
                                          <p:attrName>ppt_h</p:attrName>
                                        </p:attrNameLst>
                                      </p:cBhvr>
                                      <p:tavLst>
                                        <p:tav tm="0">
                                          <p:val>
                                            <p:strVal val="(6*min(max(#ppt_w*#ppt_h,.3),1)-7.4)/-.7*#ppt_h"/>
                                          </p:val>
                                        </p:tav>
                                        <p:tav tm="100000">
                                          <p:val>
                                            <p:strVal val="#ppt_h"/>
                                          </p:val>
                                        </p:tav>
                                      </p:tavLst>
                                    </p:anim>
                                    <p:anim calcmode="lin" valueType="num">
                                      <p:cBhvr>
                                        <p:cTn id="254" dur="500" fill="hold"/>
                                        <p:tgtEl>
                                          <p:spTgt spid="27"/>
                                        </p:tgtEl>
                                        <p:attrNameLst>
                                          <p:attrName>ppt_x</p:attrName>
                                        </p:attrNameLst>
                                      </p:cBhvr>
                                      <p:tavLst>
                                        <p:tav tm="0">
                                          <p:val>
                                            <p:fltVal val="0.5"/>
                                          </p:val>
                                        </p:tav>
                                        <p:tav tm="100000">
                                          <p:val>
                                            <p:strVal val="#ppt_x"/>
                                          </p:val>
                                        </p:tav>
                                      </p:tavLst>
                                    </p:anim>
                                    <p:anim calcmode="lin" valueType="num">
                                      <p:cBhvr>
                                        <p:cTn id="255"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256" fill="hold" nodeType="afterGroup">
                            <p:stCondLst>
                              <p:cond delay="18000"/>
                            </p:stCondLst>
                            <p:childTnLst>
                              <p:par>
                                <p:cTn id="257" presetID="23" presetClass="entr" presetSubtype="36" fill="hold" nodeType="afterEffect">
                                  <p:stCondLst>
                                    <p:cond delay="0"/>
                                  </p:stCondLst>
                                  <p:childTnLst>
                                    <p:set>
                                      <p:cBhvr>
                                        <p:cTn id="258" dur="1" fill="hold">
                                          <p:stCondLst>
                                            <p:cond delay="0"/>
                                          </p:stCondLst>
                                        </p:cTn>
                                        <p:tgtEl>
                                          <p:spTgt spid="39936"/>
                                        </p:tgtEl>
                                        <p:attrNameLst>
                                          <p:attrName>style.visibility</p:attrName>
                                        </p:attrNameLst>
                                      </p:cBhvr>
                                      <p:to>
                                        <p:strVal val="visible"/>
                                      </p:to>
                                    </p:set>
                                    <p:anim calcmode="lin" valueType="num">
                                      <p:cBhvr>
                                        <p:cTn id="259" dur="500" fill="hold"/>
                                        <p:tgtEl>
                                          <p:spTgt spid="39936"/>
                                        </p:tgtEl>
                                        <p:attrNameLst>
                                          <p:attrName>ppt_w</p:attrName>
                                        </p:attrNameLst>
                                      </p:cBhvr>
                                      <p:tavLst>
                                        <p:tav tm="0">
                                          <p:val>
                                            <p:strVal val="(6*min(max(#ppt_w*#ppt_h,.3),1)-7.4)/-.7*#ppt_w"/>
                                          </p:val>
                                        </p:tav>
                                        <p:tav tm="100000">
                                          <p:val>
                                            <p:strVal val="#ppt_w"/>
                                          </p:val>
                                        </p:tav>
                                      </p:tavLst>
                                    </p:anim>
                                    <p:anim calcmode="lin" valueType="num">
                                      <p:cBhvr>
                                        <p:cTn id="260" dur="500" fill="hold"/>
                                        <p:tgtEl>
                                          <p:spTgt spid="39936"/>
                                        </p:tgtEl>
                                        <p:attrNameLst>
                                          <p:attrName>ppt_h</p:attrName>
                                        </p:attrNameLst>
                                      </p:cBhvr>
                                      <p:tavLst>
                                        <p:tav tm="0">
                                          <p:val>
                                            <p:strVal val="(6*min(max(#ppt_w*#ppt_h,.3),1)-7.4)/-.7*#ppt_h"/>
                                          </p:val>
                                        </p:tav>
                                        <p:tav tm="100000">
                                          <p:val>
                                            <p:strVal val="#ppt_h"/>
                                          </p:val>
                                        </p:tav>
                                      </p:tavLst>
                                    </p:anim>
                                    <p:anim calcmode="lin" valueType="num">
                                      <p:cBhvr>
                                        <p:cTn id="261" dur="500" fill="hold"/>
                                        <p:tgtEl>
                                          <p:spTgt spid="39936"/>
                                        </p:tgtEl>
                                        <p:attrNameLst>
                                          <p:attrName>ppt_x</p:attrName>
                                        </p:attrNameLst>
                                      </p:cBhvr>
                                      <p:tavLst>
                                        <p:tav tm="0">
                                          <p:val>
                                            <p:fltVal val="0.5"/>
                                          </p:val>
                                        </p:tav>
                                        <p:tav tm="100000">
                                          <p:val>
                                            <p:strVal val="#ppt_x"/>
                                          </p:val>
                                        </p:tav>
                                      </p:tavLst>
                                    </p:anim>
                                    <p:anim calcmode="lin" valueType="num">
                                      <p:cBhvr>
                                        <p:cTn id="262" dur="500" fill="hold"/>
                                        <p:tgtEl>
                                          <p:spTgt spid="39936"/>
                                        </p:tgtEl>
                                        <p:attrNameLst>
                                          <p:attrName>ppt_y</p:attrName>
                                        </p:attrNameLst>
                                      </p:cBhvr>
                                      <p:tavLst>
                                        <p:tav tm="0">
                                          <p:val>
                                            <p:strVal val="1+(6*min(max(#ppt_w*#ppt_h,.3),1)-7.4)/-.7*#ppt_h/2"/>
                                          </p:val>
                                        </p:tav>
                                        <p:tav tm="100000">
                                          <p:val>
                                            <p:strVal val="#ppt_y"/>
                                          </p:val>
                                        </p:tav>
                                      </p:tavLst>
                                    </p:anim>
                                  </p:childTnLst>
                                </p:cTn>
                              </p:par>
                            </p:childTnLst>
                          </p:cTn>
                        </p:par>
                        <p:par>
                          <p:cTn id="263" fill="hold" nodeType="afterGroup">
                            <p:stCondLst>
                              <p:cond delay="18500"/>
                            </p:stCondLst>
                            <p:childTnLst>
                              <p:par>
                                <p:cTn id="264" presetID="23" presetClass="entr" presetSubtype="36" fill="hold" nodeType="afterEffect">
                                  <p:stCondLst>
                                    <p:cond delay="0"/>
                                  </p:stCondLst>
                                  <p:childTnLst>
                                    <p:set>
                                      <p:cBhvr>
                                        <p:cTn id="265" dur="1" fill="hold">
                                          <p:stCondLst>
                                            <p:cond delay="0"/>
                                          </p:stCondLst>
                                        </p:cTn>
                                        <p:tgtEl>
                                          <p:spTgt spid="39954"/>
                                        </p:tgtEl>
                                        <p:attrNameLst>
                                          <p:attrName>style.visibility</p:attrName>
                                        </p:attrNameLst>
                                      </p:cBhvr>
                                      <p:to>
                                        <p:strVal val="visible"/>
                                      </p:to>
                                    </p:set>
                                    <p:anim calcmode="lin" valueType="num">
                                      <p:cBhvr>
                                        <p:cTn id="266" dur="500" fill="hold"/>
                                        <p:tgtEl>
                                          <p:spTgt spid="39954"/>
                                        </p:tgtEl>
                                        <p:attrNameLst>
                                          <p:attrName>ppt_w</p:attrName>
                                        </p:attrNameLst>
                                      </p:cBhvr>
                                      <p:tavLst>
                                        <p:tav tm="0">
                                          <p:val>
                                            <p:strVal val="(6*min(max(#ppt_w*#ppt_h,.3),1)-7.4)/-.7*#ppt_w"/>
                                          </p:val>
                                        </p:tav>
                                        <p:tav tm="100000">
                                          <p:val>
                                            <p:strVal val="#ppt_w"/>
                                          </p:val>
                                        </p:tav>
                                      </p:tavLst>
                                    </p:anim>
                                    <p:anim calcmode="lin" valueType="num">
                                      <p:cBhvr>
                                        <p:cTn id="267" dur="500" fill="hold"/>
                                        <p:tgtEl>
                                          <p:spTgt spid="39954"/>
                                        </p:tgtEl>
                                        <p:attrNameLst>
                                          <p:attrName>ppt_h</p:attrName>
                                        </p:attrNameLst>
                                      </p:cBhvr>
                                      <p:tavLst>
                                        <p:tav tm="0">
                                          <p:val>
                                            <p:strVal val="(6*min(max(#ppt_w*#ppt_h,.3),1)-7.4)/-.7*#ppt_h"/>
                                          </p:val>
                                        </p:tav>
                                        <p:tav tm="100000">
                                          <p:val>
                                            <p:strVal val="#ppt_h"/>
                                          </p:val>
                                        </p:tav>
                                      </p:tavLst>
                                    </p:anim>
                                    <p:anim calcmode="lin" valueType="num">
                                      <p:cBhvr>
                                        <p:cTn id="268" dur="500" fill="hold"/>
                                        <p:tgtEl>
                                          <p:spTgt spid="39954"/>
                                        </p:tgtEl>
                                        <p:attrNameLst>
                                          <p:attrName>ppt_x</p:attrName>
                                        </p:attrNameLst>
                                      </p:cBhvr>
                                      <p:tavLst>
                                        <p:tav tm="0">
                                          <p:val>
                                            <p:fltVal val="0.5"/>
                                          </p:val>
                                        </p:tav>
                                        <p:tav tm="100000">
                                          <p:val>
                                            <p:strVal val="#ppt_x"/>
                                          </p:val>
                                        </p:tav>
                                      </p:tavLst>
                                    </p:anim>
                                    <p:anim calcmode="lin" valueType="num">
                                      <p:cBhvr>
                                        <p:cTn id="269" dur="500" fill="hold"/>
                                        <p:tgtEl>
                                          <p:spTgt spid="39954"/>
                                        </p:tgtEl>
                                        <p:attrNameLst>
                                          <p:attrName>ppt_y</p:attrName>
                                        </p:attrNameLst>
                                      </p:cBhvr>
                                      <p:tavLst>
                                        <p:tav tm="0">
                                          <p:val>
                                            <p:strVal val="1+(6*min(max(#ppt_w*#ppt_h,.3),1)-7.4)/-.7*#ppt_h/2"/>
                                          </p:val>
                                        </p:tav>
                                        <p:tav tm="100000">
                                          <p:val>
                                            <p:strVal val="#ppt_y"/>
                                          </p:val>
                                        </p:tav>
                                      </p:tavLst>
                                    </p:anim>
                                  </p:childTnLst>
                                </p:cTn>
                              </p:par>
                            </p:childTnLst>
                          </p:cTn>
                        </p:par>
                        <p:par>
                          <p:cTn id="270" fill="hold" nodeType="afterGroup">
                            <p:stCondLst>
                              <p:cond delay="19000"/>
                            </p:stCondLst>
                            <p:childTnLst>
                              <p:par>
                                <p:cTn id="271" presetID="23" presetClass="entr" presetSubtype="36" fill="hold" nodeType="afterEffect">
                                  <p:stCondLst>
                                    <p:cond delay="0"/>
                                  </p:stCondLst>
                                  <p:childTnLst>
                                    <p:set>
                                      <p:cBhvr>
                                        <p:cTn id="272" dur="1" fill="hold">
                                          <p:stCondLst>
                                            <p:cond delay="0"/>
                                          </p:stCondLst>
                                        </p:cTn>
                                        <p:tgtEl>
                                          <p:spTgt spid="8"/>
                                        </p:tgtEl>
                                        <p:attrNameLst>
                                          <p:attrName>style.visibility</p:attrName>
                                        </p:attrNameLst>
                                      </p:cBhvr>
                                      <p:to>
                                        <p:strVal val="visible"/>
                                      </p:to>
                                    </p:set>
                                    <p:anim calcmode="lin" valueType="num">
                                      <p:cBhvr>
                                        <p:cTn id="273" dur="500" fill="hold"/>
                                        <p:tgtEl>
                                          <p:spTgt spid="8"/>
                                        </p:tgtEl>
                                        <p:attrNameLst>
                                          <p:attrName>ppt_w</p:attrName>
                                        </p:attrNameLst>
                                      </p:cBhvr>
                                      <p:tavLst>
                                        <p:tav tm="0">
                                          <p:val>
                                            <p:strVal val="(6*min(max(#ppt_w*#ppt_h,.3),1)-7.4)/-.7*#ppt_w"/>
                                          </p:val>
                                        </p:tav>
                                        <p:tav tm="100000">
                                          <p:val>
                                            <p:strVal val="#ppt_w"/>
                                          </p:val>
                                        </p:tav>
                                      </p:tavLst>
                                    </p:anim>
                                    <p:anim calcmode="lin" valueType="num">
                                      <p:cBhvr>
                                        <p:cTn id="274" dur="500" fill="hold"/>
                                        <p:tgtEl>
                                          <p:spTgt spid="8"/>
                                        </p:tgtEl>
                                        <p:attrNameLst>
                                          <p:attrName>ppt_h</p:attrName>
                                        </p:attrNameLst>
                                      </p:cBhvr>
                                      <p:tavLst>
                                        <p:tav tm="0">
                                          <p:val>
                                            <p:strVal val="(6*min(max(#ppt_w*#ppt_h,.3),1)-7.4)/-.7*#ppt_h"/>
                                          </p:val>
                                        </p:tav>
                                        <p:tav tm="100000">
                                          <p:val>
                                            <p:strVal val="#ppt_h"/>
                                          </p:val>
                                        </p:tav>
                                      </p:tavLst>
                                    </p:anim>
                                    <p:anim calcmode="lin" valueType="num">
                                      <p:cBhvr>
                                        <p:cTn id="275" dur="500" fill="hold"/>
                                        <p:tgtEl>
                                          <p:spTgt spid="8"/>
                                        </p:tgtEl>
                                        <p:attrNameLst>
                                          <p:attrName>ppt_x</p:attrName>
                                        </p:attrNameLst>
                                      </p:cBhvr>
                                      <p:tavLst>
                                        <p:tav tm="0">
                                          <p:val>
                                            <p:fltVal val="0.5"/>
                                          </p:val>
                                        </p:tav>
                                        <p:tav tm="100000">
                                          <p:val>
                                            <p:strVal val="#ppt_x"/>
                                          </p:val>
                                        </p:tav>
                                      </p:tavLst>
                                    </p:anim>
                                    <p:anim calcmode="lin" valueType="num">
                                      <p:cBhvr>
                                        <p:cTn id="276"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77" fill="hold" nodeType="afterGroup">
                            <p:stCondLst>
                              <p:cond delay="19500"/>
                            </p:stCondLst>
                            <p:childTnLst>
                              <p:par>
                                <p:cTn id="278" presetID="23" presetClass="entr" presetSubtype="36" fill="hold" nodeType="afterEffect">
                                  <p:stCondLst>
                                    <p:cond delay="0"/>
                                  </p:stCondLst>
                                  <p:childTnLst>
                                    <p:set>
                                      <p:cBhvr>
                                        <p:cTn id="279" dur="1" fill="hold">
                                          <p:stCondLst>
                                            <p:cond delay="0"/>
                                          </p:stCondLst>
                                        </p:cTn>
                                        <p:tgtEl>
                                          <p:spTgt spid="14"/>
                                        </p:tgtEl>
                                        <p:attrNameLst>
                                          <p:attrName>style.visibility</p:attrName>
                                        </p:attrNameLst>
                                      </p:cBhvr>
                                      <p:to>
                                        <p:strVal val="visible"/>
                                      </p:to>
                                    </p:set>
                                    <p:anim calcmode="lin" valueType="num">
                                      <p:cBhvr>
                                        <p:cTn id="280" dur="500" fill="hold"/>
                                        <p:tgtEl>
                                          <p:spTgt spid="14"/>
                                        </p:tgtEl>
                                        <p:attrNameLst>
                                          <p:attrName>ppt_w</p:attrName>
                                        </p:attrNameLst>
                                      </p:cBhvr>
                                      <p:tavLst>
                                        <p:tav tm="0">
                                          <p:val>
                                            <p:strVal val="(6*min(max(#ppt_w*#ppt_h,.3),1)-7.4)/-.7*#ppt_w"/>
                                          </p:val>
                                        </p:tav>
                                        <p:tav tm="100000">
                                          <p:val>
                                            <p:strVal val="#ppt_w"/>
                                          </p:val>
                                        </p:tav>
                                      </p:tavLst>
                                    </p:anim>
                                    <p:anim calcmode="lin" valueType="num">
                                      <p:cBhvr>
                                        <p:cTn id="281" dur="500" fill="hold"/>
                                        <p:tgtEl>
                                          <p:spTgt spid="14"/>
                                        </p:tgtEl>
                                        <p:attrNameLst>
                                          <p:attrName>ppt_h</p:attrName>
                                        </p:attrNameLst>
                                      </p:cBhvr>
                                      <p:tavLst>
                                        <p:tav tm="0">
                                          <p:val>
                                            <p:strVal val="(6*min(max(#ppt_w*#ppt_h,.3),1)-7.4)/-.7*#ppt_h"/>
                                          </p:val>
                                        </p:tav>
                                        <p:tav tm="100000">
                                          <p:val>
                                            <p:strVal val="#ppt_h"/>
                                          </p:val>
                                        </p:tav>
                                      </p:tavLst>
                                    </p:anim>
                                    <p:anim calcmode="lin" valueType="num">
                                      <p:cBhvr>
                                        <p:cTn id="282" dur="500" fill="hold"/>
                                        <p:tgtEl>
                                          <p:spTgt spid="14"/>
                                        </p:tgtEl>
                                        <p:attrNameLst>
                                          <p:attrName>ppt_x</p:attrName>
                                        </p:attrNameLst>
                                      </p:cBhvr>
                                      <p:tavLst>
                                        <p:tav tm="0">
                                          <p:val>
                                            <p:fltVal val="0.5"/>
                                          </p:val>
                                        </p:tav>
                                        <p:tav tm="100000">
                                          <p:val>
                                            <p:strVal val="#ppt_x"/>
                                          </p:val>
                                        </p:tav>
                                      </p:tavLst>
                                    </p:anim>
                                    <p:anim calcmode="lin" valueType="num">
                                      <p:cBhvr>
                                        <p:cTn id="28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284" fill="hold" nodeType="afterGroup">
                            <p:stCondLst>
                              <p:cond delay="20000"/>
                            </p:stCondLst>
                            <p:childTnLst>
                              <p:par>
                                <p:cTn id="285" presetID="23" presetClass="entr" presetSubtype="36" fill="hold" nodeType="afterEffect">
                                  <p:stCondLst>
                                    <p:cond delay="0"/>
                                  </p:stCondLst>
                                  <p:childTnLst>
                                    <p:set>
                                      <p:cBhvr>
                                        <p:cTn id="286" dur="1" fill="hold">
                                          <p:stCondLst>
                                            <p:cond delay="0"/>
                                          </p:stCondLst>
                                        </p:cTn>
                                        <p:tgtEl>
                                          <p:spTgt spid="28"/>
                                        </p:tgtEl>
                                        <p:attrNameLst>
                                          <p:attrName>style.visibility</p:attrName>
                                        </p:attrNameLst>
                                      </p:cBhvr>
                                      <p:to>
                                        <p:strVal val="visible"/>
                                      </p:to>
                                    </p:set>
                                    <p:anim calcmode="lin" valueType="num">
                                      <p:cBhvr>
                                        <p:cTn id="287" dur="500" fill="hold"/>
                                        <p:tgtEl>
                                          <p:spTgt spid="28"/>
                                        </p:tgtEl>
                                        <p:attrNameLst>
                                          <p:attrName>ppt_w</p:attrName>
                                        </p:attrNameLst>
                                      </p:cBhvr>
                                      <p:tavLst>
                                        <p:tav tm="0">
                                          <p:val>
                                            <p:strVal val="(6*min(max(#ppt_w*#ppt_h,.3),1)-7.4)/-.7*#ppt_w"/>
                                          </p:val>
                                        </p:tav>
                                        <p:tav tm="100000">
                                          <p:val>
                                            <p:strVal val="#ppt_w"/>
                                          </p:val>
                                        </p:tav>
                                      </p:tavLst>
                                    </p:anim>
                                    <p:anim calcmode="lin" valueType="num">
                                      <p:cBhvr>
                                        <p:cTn id="288" dur="500" fill="hold"/>
                                        <p:tgtEl>
                                          <p:spTgt spid="28"/>
                                        </p:tgtEl>
                                        <p:attrNameLst>
                                          <p:attrName>ppt_h</p:attrName>
                                        </p:attrNameLst>
                                      </p:cBhvr>
                                      <p:tavLst>
                                        <p:tav tm="0">
                                          <p:val>
                                            <p:strVal val="(6*min(max(#ppt_w*#ppt_h,.3),1)-7.4)/-.7*#ppt_h"/>
                                          </p:val>
                                        </p:tav>
                                        <p:tav tm="100000">
                                          <p:val>
                                            <p:strVal val="#ppt_h"/>
                                          </p:val>
                                        </p:tav>
                                      </p:tavLst>
                                    </p:anim>
                                    <p:anim calcmode="lin" valueType="num">
                                      <p:cBhvr>
                                        <p:cTn id="289" dur="500" fill="hold"/>
                                        <p:tgtEl>
                                          <p:spTgt spid="28"/>
                                        </p:tgtEl>
                                        <p:attrNameLst>
                                          <p:attrName>ppt_x</p:attrName>
                                        </p:attrNameLst>
                                      </p:cBhvr>
                                      <p:tavLst>
                                        <p:tav tm="0">
                                          <p:val>
                                            <p:fltVal val="0.5"/>
                                          </p:val>
                                        </p:tav>
                                        <p:tav tm="100000">
                                          <p:val>
                                            <p:strVal val="#ppt_x"/>
                                          </p:val>
                                        </p:tav>
                                      </p:tavLst>
                                    </p:anim>
                                    <p:anim calcmode="lin" valueType="num">
                                      <p:cBhvr>
                                        <p:cTn id="290" dur="500" fill="hold"/>
                                        <p:tgtEl>
                                          <p:spTgt spid="28"/>
                                        </p:tgtEl>
                                        <p:attrNameLst>
                                          <p:attrName>ppt_y</p:attrName>
                                        </p:attrNameLst>
                                      </p:cBhvr>
                                      <p:tavLst>
                                        <p:tav tm="0">
                                          <p:val>
                                            <p:strVal val="1+(6*min(max(#ppt_w*#ppt_h,.3),1)-7.4)/-.7*#ppt_h/2"/>
                                          </p:val>
                                        </p:tav>
                                        <p:tav tm="100000">
                                          <p:val>
                                            <p:strVal val="#ppt_y"/>
                                          </p:val>
                                        </p:tav>
                                      </p:tavLst>
                                    </p:anim>
                                  </p:childTnLst>
                                </p:cTn>
                              </p:par>
                            </p:childTnLst>
                          </p:cTn>
                        </p:par>
                        <p:par>
                          <p:cTn id="291" fill="hold" nodeType="afterGroup">
                            <p:stCondLst>
                              <p:cond delay="20500"/>
                            </p:stCondLst>
                            <p:childTnLst>
                              <p:par>
                                <p:cTn id="292" presetID="23" presetClass="entr" presetSubtype="36" fill="hold" nodeType="afterEffect">
                                  <p:stCondLst>
                                    <p:cond delay="0"/>
                                  </p:stCondLst>
                                  <p:childTnLst>
                                    <p:set>
                                      <p:cBhvr>
                                        <p:cTn id="293" dur="1" fill="hold">
                                          <p:stCondLst>
                                            <p:cond delay="0"/>
                                          </p:stCondLst>
                                        </p:cTn>
                                        <p:tgtEl>
                                          <p:spTgt spid="29"/>
                                        </p:tgtEl>
                                        <p:attrNameLst>
                                          <p:attrName>style.visibility</p:attrName>
                                        </p:attrNameLst>
                                      </p:cBhvr>
                                      <p:to>
                                        <p:strVal val="visible"/>
                                      </p:to>
                                    </p:set>
                                    <p:anim calcmode="lin" valueType="num">
                                      <p:cBhvr>
                                        <p:cTn id="294" dur="500" fill="hold"/>
                                        <p:tgtEl>
                                          <p:spTgt spid="29"/>
                                        </p:tgtEl>
                                        <p:attrNameLst>
                                          <p:attrName>ppt_w</p:attrName>
                                        </p:attrNameLst>
                                      </p:cBhvr>
                                      <p:tavLst>
                                        <p:tav tm="0">
                                          <p:val>
                                            <p:strVal val="(6*min(max(#ppt_w*#ppt_h,.3),1)-7.4)/-.7*#ppt_w"/>
                                          </p:val>
                                        </p:tav>
                                        <p:tav tm="100000">
                                          <p:val>
                                            <p:strVal val="#ppt_w"/>
                                          </p:val>
                                        </p:tav>
                                      </p:tavLst>
                                    </p:anim>
                                    <p:anim calcmode="lin" valueType="num">
                                      <p:cBhvr>
                                        <p:cTn id="295" dur="500" fill="hold"/>
                                        <p:tgtEl>
                                          <p:spTgt spid="29"/>
                                        </p:tgtEl>
                                        <p:attrNameLst>
                                          <p:attrName>ppt_h</p:attrName>
                                        </p:attrNameLst>
                                      </p:cBhvr>
                                      <p:tavLst>
                                        <p:tav tm="0">
                                          <p:val>
                                            <p:strVal val="(6*min(max(#ppt_w*#ppt_h,.3),1)-7.4)/-.7*#ppt_h"/>
                                          </p:val>
                                        </p:tav>
                                        <p:tav tm="100000">
                                          <p:val>
                                            <p:strVal val="#ppt_h"/>
                                          </p:val>
                                        </p:tav>
                                      </p:tavLst>
                                    </p:anim>
                                    <p:anim calcmode="lin" valueType="num">
                                      <p:cBhvr>
                                        <p:cTn id="296" dur="500" fill="hold"/>
                                        <p:tgtEl>
                                          <p:spTgt spid="29"/>
                                        </p:tgtEl>
                                        <p:attrNameLst>
                                          <p:attrName>ppt_x</p:attrName>
                                        </p:attrNameLst>
                                      </p:cBhvr>
                                      <p:tavLst>
                                        <p:tav tm="0">
                                          <p:val>
                                            <p:fltVal val="0.5"/>
                                          </p:val>
                                        </p:tav>
                                        <p:tav tm="100000">
                                          <p:val>
                                            <p:strVal val="#ppt_x"/>
                                          </p:val>
                                        </p:tav>
                                      </p:tavLst>
                                    </p:anim>
                                    <p:anim calcmode="lin" valueType="num">
                                      <p:cBhvr>
                                        <p:cTn id="297"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298" fill="hold" nodeType="afterGroup">
                            <p:stCondLst>
                              <p:cond delay="21000"/>
                            </p:stCondLst>
                            <p:childTnLst>
                              <p:par>
                                <p:cTn id="299" presetID="23" presetClass="entr" presetSubtype="36" fill="hold" nodeType="afterEffect">
                                  <p:stCondLst>
                                    <p:cond delay="0"/>
                                  </p:stCondLst>
                                  <p:childTnLst>
                                    <p:set>
                                      <p:cBhvr>
                                        <p:cTn id="300" dur="1" fill="hold">
                                          <p:stCondLst>
                                            <p:cond delay="0"/>
                                          </p:stCondLst>
                                        </p:cTn>
                                        <p:tgtEl>
                                          <p:spTgt spid="39955"/>
                                        </p:tgtEl>
                                        <p:attrNameLst>
                                          <p:attrName>style.visibility</p:attrName>
                                        </p:attrNameLst>
                                      </p:cBhvr>
                                      <p:to>
                                        <p:strVal val="visible"/>
                                      </p:to>
                                    </p:set>
                                    <p:anim calcmode="lin" valueType="num">
                                      <p:cBhvr>
                                        <p:cTn id="301" dur="500" fill="hold"/>
                                        <p:tgtEl>
                                          <p:spTgt spid="39955"/>
                                        </p:tgtEl>
                                        <p:attrNameLst>
                                          <p:attrName>ppt_w</p:attrName>
                                        </p:attrNameLst>
                                      </p:cBhvr>
                                      <p:tavLst>
                                        <p:tav tm="0">
                                          <p:val>
                                            <p:strVal val="(6*min(max(#ppt_w*#ppt_h,.3),1)-7.4)/-.7*#ppt_w"/>
                                          </p:val>
                                        </p:tav>
                                        <p:tav tm="100000">
                                          <p:val>
                                            <p:strVal val="#ppt_w"/>
                                          </p:val>
                                        </p:tav>
                                      </p:tavLst>
                                    </p:anim>
                                    <p:anim calcmode="lin" valueType="num">
                                      <p:cBhvr>
                                        <p:cTn id="302" dur="500" fill="hold"/>
                                        <p:tgtEl>
                                          <p:spTgt spid="39955"/>
                                        </p:tgtEl>
                                        <p:attrNameLst>
                                          <p:attrName>ppt_h</p:attrName>
                                        </p:attrNameLst>
                                      </p:cBhvr>
                                      <p:tavLst>
                                        <p:tav tm="0">
                                          <p:val>
                                            <p:strVal val="(6*min(max(#ppt_w*#ppt_h,.3),1)-7.4)/-.7*#ppt_h"/>
                                          </p:val>
                                        </p:tav>
                                        <p:tav tm="100000">
                                          <p:val>
                                            <p:strVal val="#ppt_h"/>
                                          </p:val>
                                        </p:tav>
                                      </p:tavLst>
                                    </p:anim>
                                    <p:anim calcmode="lin" valueType="num">
                                      <p:cBhvr>
                                        <p:cTn id="303" dur="500" fill="hold"/>
                                        <p:tgtEl>
                                          <p:spTgt spid="39955"/>
                                        </p:tgtEl>
                                        <p:attrNameLst>
                                          <p:attrName>ppt_x</p:attrName>
                                        </p:attrNameLst>
                                      </p:cBhvr>
                                      <p:tavLst>
                                        <p:tav tm="0">
                                          <p:val>
                                            <p:fltVal val="0.5"/>
                                          </p:val>
                                        </p:tav>
                                        <p:tav tm="100000">
                                          <p:val>
                                            <p:strVal val="#ppt_x"/>
                                          </p:val>
                                        </p:tav>
                                      </p:tavLst>
                                    </p:anim>
                                    <p:anim calcmode="lin" valueType="num">
                                      <p:cBhvr>
                                        <p:cTn id="304" dur="500" fill="hold"/>
                                        <p:tgtEl>
                                          <p:spTgt spid="39955"/>
                                        </p:tgtEl>
                                        <p:attrNameLst>
                                          <p:attrName>ppt_y</p:attrName>
                                        </p:attrNameLst>
                                      </p:cBhvr>
                                      <p:tavLst>
                                        <p:tav tm="0">
                                          <p:val>
                                            <p:strVal val="1+(6*min(max(#ppt_w*#ppt_h,.3),1)-7.4)/-.7*#ppt_h/2"/>
                                          </p:val>
                                        </p:tav>
                                        <p:tav tm="100000">
                                          <p:val>
                                            <p:strVal val="#ppt_y"/>
                                          </p:val>
                                        </p:tav>
                                      </p:tavLst>
                                    </p:anim>
                                  </p:childTnLst>
                                </p:cTn>
                              </p:par>
                            </p:childTnLst>
                          </p:cTn>
                        </p:par>
                        <p:par>
                          <p:cTn id="305" fill="hold" nodeType="afterGroup">
                            <p:stCondLst>
                              <p:cond delay="21500"/>
                            </p:stCondLst>
                            <p:childTnLst>
                              <p:par>
                                <p:cTn id="306" presetID="23" presetClass="entr" presetSubtype="36" fill="hold" nodeType="afterEffect">
                                  <p:stCondLst>
                                    <p:cond delay="0"/>
                                  </p:stCondLst>
                                  <p:childTnLst>
                                    <p:set>
                                      <p:cBhvr>
                                        <p:cTn id="307" dur="1" fill="hold">
                                          <p:stCondLst>
                                            <p:cond delay="0"/>
                                          </p:stCondLst>
                                        </p:cTn>
                                        <p:tgtEl>
                                          <p:spTgt spid="39938"/>
                                        </p:tgtEl>
                                        <p:attrNameLst>
                                          <p:attrName>style.visibility</p:attrName>
                                        </p:attrNameLst>
                                      </p:cBhvr>
                                      <p:to>
                                        <p:strVal val="visible"/>
                                      </p:to>
                                    </p:set>
                                    <p:anim calcmode="lin" valueType="num">
                                      <p:cBhvr>
                                        <p:cTn id="308" dur="500" fill="hold"/>
                                        <p:tgtEl>
                                          <p:spTgt spid="39938"/>
                                        </p:tgtEl>
                                        <p:attrNameLst>
                                          <p:attrName>ppt_w</p:attrName>
                                        </p:attrNameLst>
                                      </p:cBhvr>
                                      <p:tavLst>
                                        <p:tav tm="0">
                                          <p:val>
                                            <p:strVal val="(6*min(max(#ppt_w*#ppt_h,.3),1)-7.4)/-.7*#ppt_w"/>
                                          </p:val>
                                        </p:tav>
                                        <p:tav tm="100000">
                                          <p:val>
                                            <p:strVal val="#ppt_w"/>
                                          </p:val>
                                        </p:tav>
                                      </p:tavLst>
                                    </p:anim>
                                    <p:anim calcmode="lin" valueType="num">
                                      <p:cBhvr>
                                        <p:cTn id="309" dur="500" fill="hold"/>
                                        <p:tgtEl>
                                          <p:spTgt spid="39938"/>
                                        </p:tgtEl>
                                        <p:attrNameLst>
                                          <p:attrName>ppt_h</p:attrName>
                                        </p:attrNameLst>
                                      </p:cBhvr>
                                      <p:tavLst>
                                        <p:tav tm="0">
                                          <p:val>
                                            <p:strVal val="(6*min(max(#ppt_w*#ppt_h,.3),1)-7.4)/-.7*#ppt_h"/>
                                          </p:val>
                                        </p:tav>
                                        <p:tav tm="100000">
                                          <p:val>
                                            <p:strVal val="#ppt_h"/>
                                          </p:val>
                                        </p:tav>
                                      </p:tavLst>
                                    </p:anim>
                                    <p:anim calcmode="lin" valueType="num">
                                      <p:cBhvr>
                                        <p:cTn id="310" dur="500" fill="hold"/>
                                        <p:tgtEl>
                                          <p:spTgt spid="39938"/>
                                        </p:tgtEl>
                                        <p:attrNameLst>
                                          <p:attrName>ppt_x</p:attrName>
                                        </p:attrNameLst>
                                      </p:cBhvr>
                                      <p:tavLst>
                                        <p:tav tm="0">
                                          <p:val>
                                            <p:fltVal val="0.5"/>
                                          </p:val>
                                        </p:tav>
                                        <p:tav tm="100000">
                                          <p:val>
                                            <p:strVal val="#ppt_x"/>
                                          </p:val>
                                        </p:tav>
                                      </p:tavLst>
                                    </p:anim>
                                    <p:anim calcmode="lin" valueType="num">
                                      <p:cBhvr>
                                        <p:cTn id="311" dur="500" fill="hold"/>
                                        <p:tgtEl>
                                          <p:spTgt spid="39938"/>
                                        </p:tgtEl>
                                        <p:attrNameLst>
                                          <p:attrName>ppt_y</p:attrName>
                                        </p:attrNameLst>
                                      </p:cBhvr>
                                      <p:tavLst>
                                        <p:tav tm="0">
                                          <p:val>
                                            <p:strVal val="1+(6*min(max(#ppt_w*#ppt_h,.3),1)-7.4)/-.7*#ppt_h/2"/>
                                          </p:val>
                                        </p:tav>
                                        <p:tav tm="100000">
                                          <p:val>
                                            <p:strVal val="#ppt_y"/>
                                          </p:val>
                                        </p:tav>
                                      </p:tavLst>
                                    </p:anim>
                                  </p:childTnLst>
                                </p:cTn>
                              </p:par>
                            </p:childTnLst>
                          </p:cTn>
                        </p:par>
                        <p:par>
                          <p:cTn id="312" fill="hold" nodeType="afterGroup">
                            <p:stCondLst>
                              <p:cond delay="22000"/>
                            </p:stCondLst>
                            <p:childTnLst>
                              <p:par>
                                <p:cTn id="313" presetID="23" presetClass="entr" presetSubtype="36" fill="hold" nodeType="afterEffect">
                                  <p:stCondLst>
                                    <p:cond delay="0"/>
                                  </p:stCondLst>
                                  <p:childTnLst>
                                    <p:set>
                                      <p:cBhvr>
                                        <p:cTn id="314" dur="1" fill="hold">
                                          <p:stCondLst>
                                            <p:cond delay="0"/>
                                          </p:stCondLst>
                                        </p:cTn>
                                        <p:tgtEl>
                                          <p:spTgt spid="30"/>
                                        </p:tgtEl>
                                        <p:attrNameLst>
                                          <p:attrName>style.visibility</p:attrName>
                                        </p:attrNameLst>
                                      </p:cBhvr>
                                      <p:to>
                                        <p:strVal val="visible"/>
                                      </p:to>
                                    </p:set>
                                    <p:anim calcmode="lin" valueType="num">
                                      <p:cBhvr>
                                        <p:cTn id="315" dur="500" fill="hold"/>
                                        <p:tgtEl>
                                          <p:spTgt spid="30"/>
                                        </p:tgtEl>
                                        <p:attrNameLst>
                                          <p:attrName>ppt_w</p:attrName>
                                        </p:attrNameLst>
                                      </p:cBhvr>
                                      <p:tavLst>
                                        <p:tav tm="0">
                                          <p:val>
                                            <p:strVal val="(6*min(max(#ppt_w*#ppt_h,.3),1)-7.4)/-.7*#ppt_w"/>
                                          </p:val>
                                        </p:tav>
                                        <p:tav tm="100000">
                                          <p:val>
                                            <p:strVal val="#ppt_w"/>
                                          </p:val>
                                        </p:tav>
                                      </p:tavLst>
                                    </p:anim>
                                    <p:anim calcmode="lin" valueType="num">
                                      <p:cBhvr>
                                        <p:cTn id="316" dur="500" fill="hold"/>
                                        <p:tgtEl>
                                          <p:spTgt spid="30"/>
                                        </p:tgtEl>
                                        <p:attrNameLst>
                                          <p:attrName>ppt_h</p:attrName>
                                        </p:attrNameLst>
                                      </p:cBhvr>
                                      <p:tavLst>
                                        <p:tav tm="0">
                                          <p:val>
                                            <p:strVal val="(6*min(max(#ppt_w*#ppt_h,.3),1)-7.4)/-.7*#ppt_h"/>
                                          </p:val>
                                        </p:tav>
                                        <p:tav tm="100000">
                                          <p:val>
                                            <p:strVal val="#ppt_h"/>
                                          </p:val>
                                        </p:tav>
                                      </p:tavLst>
                                    </p:anim>
                                    <p:anim calcmode="lin" valueType="num">
                                      <p:cBhvr>
                                        <p:cTn id="317" dur="500" fill="hold"/>
                                        <p:tgtEl>
                                          <p:spTgt spid="30"/>
                                        </p:tgtEl>
                                        <p:attrNameLst>
                                          <p:attrName>ppt_x</p:attrName>
                                        </p:attrNameLst>
                                      </p:cBhvr>
                                      <p:tavLst>
                                        <p:tav tm="0">
                                          <p:val>
                                            <p:fltVal val="0.5"/>
                                          </p:val>
                                        </p:tav>
                                        <p:tav tm="100000">
                                          <p:val>
                                            <p:strVal val="#ppt_x"/>
                                          </p:val>
                                        </p:tav>
                                      </p:tavLst>
                                    </p:anim>
                                    <p:anim calcmode="lin" valueType="num">
                                      <p:cBhvr>
                                        <p:cTn id="318" dur="500" fill="hold"/>
                                        <p:tgtEl>
                                          <p:spTgt spid="30"/>
                                        </p:tgtEl>
                                        <p:attrNameLst>
                                          <p:attrName>ppt_y</p:attrName>
                                        </p:attrNameLst>
                                      </p:cBhvr>
                                      <p:tavLst>
                                        <p:tav tm="0">
                                          <p:val>
                                            <p:strVal val="1+(6*min(max(#ppt_w*#ppt_h,.3),1)-7.4)/-.7*#ppt_h/2"/>
                                          </p:val>
                                        </p:tav>
                                        <p:tav tm="100000">
                                          <p:val>
                                            <p:strVal val="#ppt_y"/>
                                          </p:val>
                                        </p:tav>
                                      </p:tavLst>
                                    </p:anim>
                                  </p:childTnLst>
                                </p:cTn>
                              </p:par>
                            </p:childTnLst>
                          </p:cTn>
                        </p:par>
                        <p:par>
                          <p:cTn id="319" fill="hold" nodeType="afterGroup">
                            <p:stCondLst>
                              <p:cond delay="22500"/>
                            </p:stCondLst>
                            <p:childTnLst>
                              <p:par>
                                <p:cTn id="320" presetID="23" presetClass="entr" presetSubtype="36" fill="hold" nodeType="afterEffect">
                                  <p:stCondLst>
                                    <p:cond delay="0"/>
                                  </p:stCondLst>
                                  <p:childTnLst>
                                    <p:set>
                                      <p:cBhvr>
                                        <p:cTn id="321" dur="1" fill="hold">
                                          <p:stCondLst>
                                            <p:cond delay="0"/>
                                          </p:stCondLst>
                                        </p:cTn>
                                        <p:tgtEl>
                                          <p:spTgt spid="31"/>
                                        </p:tgtEl>
                                        <p:attrNameLst>
                                          <p:attrName>style.visibility</p:attrName>
                                        </p:attrNameLst>
                                      </p:cBhvr>
                                      <p:to>
                                        <p:strVal val="visible"/>
                                      </p:to>
                                    </p:set>
                                    <p:anim calcmode="lin" valueType="num">
                                      <p:cBhvr>
                                        <p:cTn id="322" dur="500" fill="hold"/>
                                        <p:tgtEl>
                                          <p:spTgt spid="31"/>
                                        </p:tgtEl>
                                        <p:attrNameLst>
                                          <p:attrName>ppt_w</p:attrName>
                                        </p:attrNameLst>
                                      </p:cBhvr>
                                      <p:tavLst>
                                        <p:tav tm="0">
                                          <p:val>
                                            <p:strVal val="(6*min(max(#ppt_w*#ppt_h,.3),1)-7.4)/-.7*#ppt_w"/>
                                          </p:val>
                                        </p:tav>
                                        <p:tav tm="100000">
                                          <p:val>
                                            <p:strVal val="#ppt_w"/>
                                          </p:val>
                                        </p:tav>
                                      </p:tavLst>
                                    </p:anim>
                                    <p:anim calcmode="lin" valueType="num">
                                      <p:cBhvr>
                                        <p:cTn id="323" dur="500" fill="hold"/>
                                        <p:tgtEl>
                                          <p:spTgt spid="31"/>
                                        </p:tgtEl>
                                        <p:attrNameLst>
                                          <p:attrName>ppt_h</p:attrName>
                                        </p:attrNameLst>
                                      </p:cBhvr>
                                      <p:tavLst>
                                        <p:tav tm="0">
                                          <p:val>
                                            <p:strVal val="(6*min(max(#ppt_w*#ppt_h,.3),1)-7.4)/-.7*#ppt_h"/>
                                          </p:val>
                                        </p:tav>
                                        <p:tav tm="100000">
                                          <p:val>
                                            <p:strVal val="#ppt_h"/>
                                          </p:val>
                                        </p:tav>
                                      </p:tavLst>
                                    </p:anim>
                                    <p:anim calcmode="lin" valueType="num">
                                      <p:cBhvr>
                                        <p:cTn id="324" dur="500" fill="hold"/>
                                        <p:tgtEl>
                                          <p:spTgt spid="31"/>
                                        </p:tgtEl>
                                        <p:attrNameLst>
                                          <p:attrName>ppt_x</p:attrName>
                                        </p:attrNameLst>
                                      </p:cBhvr>
                                      <p:tavLst>
                                        <p:tav tm="0">
                                          <p:val>
                                            <p:fltVal val="0.5"/>
                                          </p:val>
                                        </p:tav>
                                        <p:tav tm="100000">
                                          <p:val>
                                            <p:strVal val="#ppt_x"/>
                                          </p:val>
                                        </p:tav>
                                      </p:tavLst>
                                    </p:anim>
                                    <p:anim calcmode="lin" valueType="num">
                                      <p:cBhvr>
                                        <p:cTn id="325"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326" fill="hold" nodeType="afterGroup">
                            <p:stCondLst>
                              <p:cond delay="23000"/>
                            </p:stCondLst>
                            <p:childTnLst>
                              <p:par>
                                <p:cTn id="327" presetID="23" presetClass="entr" presetSubtype="36" fill="hold" nodeType="afterEffect">
                                  <p:stCondLst>
                                    <p:cond delay="0"/>
                                  </p:stCondLst>
                                  <p:childTnLst>
                                    <p:set>
                                      <p:cBhvr>
                                        <p:cTn id="328" dur="1" fill="hold">
                                          <p:stCondLst>
                                            <p:cond delay="0"/>
                                          </p:stCondLst>
                                        </p:cTn>
                                        <p:tgtEl>
                                          <p:spTgt spid="15"/>
                                        </p:tgtEl>
                                        <p:attrNameLst>
                                          <p:attrName>style.visibility</p:attrName>
                                        </p:attrNameLst>
                                      </p:cBhvr>
                                      <p:to>
                                        <p:strVal val="visible"/>
                                      </p:to>
                                    </p:set>
                                    <p:anim calcmode="lin" valueType="num">
                                      <p:cBhvr>
                                        <p:cTn id="329" dur="500" fill="hold"/>
                                        <p:tgtEl>
                                          <p:spTgt spid="15"/>
                                        </p:tgtEl>
                                        <p:attrNameLst>
                                          <p:attrName>ppt_w</p:attrName>
                                        </p:attrNameLst>
                                      </p:cBhvr>
                                      <p:tavLst>
                                        <p:tav tm="0">
                                          <p:val>
                                            <p:strVal val="(6*min(max(#ppt_w*#ppt_h,.3),1)-7.4)/-.7*#ppt_w"/>
                                          </p:val>
                                        </p:tav>
                                        <p:tav tm="100000">
                                          <p:val>
                                            <p:strVal val="#ppt_w"/>
                                          </p:val>
                                        </p:tav>
                                      </p:tavLst>
                                    </p:anim>
                                    <p:anim calcmode="lin" valueType="num">
                                      <p:cBhvr>
                                        <p:cTn id="330" dur="500" fill="hold"/>
                                        <p:tgtEl>
                                          <p:spTgt spid="15"/>
                                        </p:tgtEl>
                                        <p:attrNameLst>
                                          <p:attrName>ppt_h</p:attrName>
                                        </p:attrNameLst>
                                      </p:cBhvr>
                                      <p:tavLst>
                                        <p:tav tm="0">
                                          <p:val>
                                            <p:strVal val="(6*min(max(#ppt_w*#ppt_h,.3),1)-7.4)/-.7*#ppt_h"/>
                                          </p:val>
                                        </p:tav>
                                        <p:tav tm="100000">
                                          <p:val>
                                            <p:strVal val="#ppt_h"/>
                                          </p:val>
                                        </p:tav>
                                      </p:tavLst>
                                    </p:anim>
                                    <p:anim calcmode="lin" valueType="num">
                                      <p:cBhvr>
                                        <p:cTn id="331" dur="500" fill="hold"/>
                                        <p:tgtEl>
                                          <p:spTgt spid="15"/>
                                        </p:tgtEl>
                                        <p:attrNameLst>
                                          <p:attrName>ppt_x</p:attrName>
                                        </p:attrNameLst>
                                      </p:cBhvr>
                                      <p:tavLst>
                                        <p:tav tm="0">
                                          <p:val>
                                            <p:fltVal val="0.5"/>
                                          </p:val>
                                        </p:tav>
                                        <p:tav tm="100000">
                                          <p:val>
                                            <p:strVal val="#ppt_x"/>
                                          </p:val>
                                        </p:tav>
                                      </p:tavLst>
                                    </p:anim>
                                    <p:anim calcmode="lin" valueType="num">
                                      <p:cBhvr>
                                        <p:cTn id="33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333" fill="hold" nodeType="afterGroup">
                            <p:stCondLst>
                              <p:cond delay="23500"/>
                            </p:stCondLst>
                            <p:childTnLst>
                              <p:par>
                                <p:cTn id="334" presetID="9" presetClass="entr" presetSubtype="0" fill="hold" nodeType="afterEffect">
                                  <p:stCondLst>
                                    <p:cond delay="0"/>
                                  </p:stCondLst>
                                  <p:childTnLst>
                                    <p:set>
                                      <p:cBhvr>
                                        <p:cTn id="335" dur="1" fill="hold">
                                          <p:stCondLst>
                                            <p:cond delay="0"/>
                                          </p:stCondLst>
                                        </p:cTn>
                                        <p:tgtEl>
                                          <p:spTgt spid="307731"/>
                                        </p:tgtEl>
                                        <p:attrNameLst>
                                          <p:attrName>style.visibility</p:attrName>
                                        </p:attrNameLst>
                                      </p:cBhvr>
                                      <p:to>
                                        <p:strVal val="visible"/>
                                      </p:to>
                                    </p:set>
                                    <p:animEffect transition="in" filter="dissolve">
                                      <p:cBhvr>
                                        <p:cTn id="336" dur="500"/>
                                        <p:tgtEl>
                                          <p:spTgt spid="307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1987" name="Text Box 19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1988" name="Text Box 194"/>
          <p:cNvSpPr txBox="1">
            <a:spLocks noChangeArrowheads="1"/>
          </p:cNvSpPr>
          <p:nvPr/>
        </p:nvSpPr>
        <p:spPr bwMode="auto">
          <a:xfrm>
            <a:off x="8867775" y="57404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1989" name="Rectangle 201"/>
          <p:cNvSpPr>
            <a:spLocks noChangeArrowheads="1"/>
          </p:cNvSpPr>
          <p:nvPr/>
        </p:nvSpPr>
        <p:spPr bwMode="auto">
          <a:xfrm>
            <a:off x="544513" y="568325"/>
            <a:ext cx="7953375" cy="5662613"/>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41990" name="Text Box 20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1991" name="Text Box 20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1992" name="Text Box 214"/>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12</a:t>
            </a:r>
          </a:p>
        </p:txBody>
      </p:sp>
      <p:sp>
        <p:nvSpPr>
          <p:cNvPr id="41993" name="Text Box 216"/>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233672" name="Text Box 200"/>
          <p:cNvSpPr txBox="1">
            <a:spLocks noChangeArrowheads="1"/>
          </p:cNvSpPr>
          <p:nvPr/>
        </p:nvSpPr>
        <p:spPr bwMode="auto">
          <a:xfrm>
            <a:off x="1574800" y="1627188"/>
            <a:ext cx="5915025" cy="823912"/>
          </a:xfrm>
          <a:prstGeom prst="rect">
            <a:avLst/>
          </a:prstGeom>
          <a:noFill/>
          <a:ln w="12700">
            <a:noFill/>
            <a:miter lim="800000"/>
            <a:headEnd/>
            <a:tailEnd/>
          </a:ln>
          <a:effectLst>
            <a:outerShdw blurRad="63500" dist="71842" dir="2700000" algn="ctr" rotWithShape="0">
              <a:srgbClr val="1A0004">
                <a:alpha val="74997"/>
              </a:srgbClr>
            </a:outerShdw>
          </a:effectLst>
        </p:spPr>
        <p:txBody>
          <a:bodyPr wrap="none" anchor="ctr">
            <a:spAutoFit/>
          </a:bodyPr>
          <a:lstStyle/>
          <a:p>
            <a:pPr>
              <a:defRPr/>
            </a:pPr>
            <a:r>
              <a:rPr lang="en-US" sz="4800" b="1">
                <a:solidFill>
                  <a:srgbClr val="FFFF00"/>
                </a:solidFill>
                <a:latin typeface="SutonnyEMJ" charset="0"/>
                <a:ea typeface="ＭＳ Ｐゴシック" charset="-128"/>
                <a:cs typeface="ＭＳ Ｐゴシック" charset="-128"/>
              </a:rPr>
              <a:t>evB‡e‡ji MfxiZv</a:t>
            </a:r>
          </a:p>
        </p:txBody>
      </p:sp>
      <p:sp>
        <p:nvSpPr>
          <p:cNvPr id="233670" name="Text Box 198"/>
          <p:cNvSpPr txBox="1">
            <a:spLocks noChangeArrowheads="1"/>
          </p:cNvSpPr>
          <p:nvPr/>
        </p:nvSpPr>
        <p:spPr bwMode="auto">
          <a:xfrm>
            <a:off x="777875" y="2736850"/>
            <a:ext cx="7304088" cy="823913"/>
          </a:xfrm>
          <a:prstGeom prst="rect">
            <a:avLst/>
          </a:prstGeom>
          <a:noFill/>
          <a:ln w="12700">
            <a:noFill/>
            <a:miter lim="800000"/>
            <a:headEnd/>
            <a:tailEnd/>
          </a:ln>
          <a:effectLst>
            <a:outerShdw blurRad="63500" dist="71842" dir="2700000" algn="ctr" rotWithShape="0">
              <a:srgbClr val="1A0004">
                <a:alpha val="74997"/>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a:solidFill>
                  <a:srgbClr val="FFFF00"/>
                </a:solidFill>
                <a:latin typeface="SutonnyEMJ" charset="0"/>
              </a:rPr>
              <a:t>Gi A‡_©i wKQz c„_KZv</a:t>
            </a:r>
            <a:endParaRPr lang="en-US" sz="4800">
              <a:latin typeface="SutonnyEMJ" charset="0"/>
            </a:endParaRPr>
          </a:p>
        </p:txBody>
      </p:sp>
      <p:sp>
        <p:nvSpPr>
          <p:cNvPr id="233671" name="Text Box 199"/>
          <p:cNvSpPr txBox="1">
            <a:spLocks noChangeArrowheads="1"/>
          </p:cNvSpPr>
          <p:nvPr/>
        </p:nvSpPr>
        <p:spPr bwMode="auto">
          <a:xfrm>
            <a:off x="1619250" y="3621088"/>
            <a:ext cx="5486400" cy="1555750"/>
          </a:xfrm>
          <a:prstGeom prst="rect">
            <a:avLst/>
          </a:prstGeom>
          <a:noFill/>
          <a:ln w="12700">
            <a:noFill/>
            <a:miter lim="800000"/>
            <a:headEnd/>
            <a:tailEnd/>
          </a:ln>
          <a:effectLst>
            <a:outerShdw blurRad="63500" dist="71842" dir="2700000" algn="ctr" rotWithShape="0">
              <a:srgbClr val="1A0004">
                <a:alpha val="74997"/>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a:solidFill>
                  <a:srgbClr val="FFFF00"/>
                </a:solidFill>
                <a:latin typeface="SutonnyEMJ" charset="0"/>
              </a:rPr>
              <a:t>cweÎ AvZœvi my`„p cwiPvjbv</a:t>
            </a:r>
            <a:endParaRPr lang="en-US">
              <a:latin typeface="SutonnyEMJ"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663" y="596900"/>
            <a:ext cx="7874000" cy="562292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4035" name="Rectangle 180"/>
          <p:cNvSpPr>
            <a:spLocks noChangeArrowheads="1"/>
          </p:cNvSpPr>
          <p:nvPr/>
        </p:nvSpPr>
        <p:spPr bwMode="auto">
          <a:xfrm>
            <a:off x="538163" y="569913"/>
            <a:ext cx="7966075" cy="565785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44036" name="Text Box 18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4037" name="Text Box 190"/>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4038" name="Text Box 191"/>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4039" name="Text Box 192"/>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13</a:t>
            </a:r>
          </a:p>
        </p:txBody>
      </p:sp>
      <p:sp>
        <p:nvSpPr>
          <p:cNvPr id="44040" name="Text Box 193"/>
          <p:cNvSpPr txBox="1">
            <a:spLocks noChangeArrowheads="1"/>
          </p:cNvSpPr>
          <p:nvPr/>
        </p:nvSpPr>
        <p:spPr bwMode="auto">
          <a:xfrm>
            <a:off x="8793163" y="64135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44041" name="Text Box 194"/>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55843" name="Text Box 195"/>
          <p:cNvSpPr txBox="1">
            <a:spLocks noChangeArrowheads="1"/>
          </p:cNvSpPr>
          <p:nvPr/>
        </p:nvSpPr>
        <p:spPr bwMode="auto">
          <a:xfrm>
            <a:off x="1395413" y="171450"/>
            <a:ext cx="222091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b="1">
                <a:solidFill>
                  <a:srgbClr val="FFAF18"/>
                </a:solidFill>
                <a:latin typeface="Helvetica" charset="0"/>
              </a:rPr>
              <a:t>?</a:t>
            </a:r>
            <a:endParaRPr lang="en-US" sz="18900" b="1">
              <a:solidFill>
                <a:srgbClr val="CC1417"/>
              </a:solidFill>
              <a:latin typeface="Helvetica" charset="0"/>
            </a:endParaRPr>
          </a:p>
        </p:txBody>
      </p:sp>
      <p:sp>
        <p:nvSpPr>
          <p:cNvPr id="155844" name="Text Box 196"/>
          <p:cNvSpPr txBox="1">
            <a:spLocks noChangeArrowheads="1"/>
          </p:cNvSpPr>
          <p:nvPr/>
        </p:nvSpPr>
        <p:spPr bwMode="auto">
          <a:xfrm>
            <a:off x="3368675" y="0"/>
            <a:ext cx="24384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CC1417"/>
                </a:solidFill>
                <a:latin typeface="Helvetica" pitchFamily="-107" charset="0"/>
                <a:ea typeface="+mn-ea"/>
                <a:cs typeface="+mn-cs"/>
              </a:rPr>
              <a:t>?</a:t>
            </a:r>
          </a:p>
        </p:txBody>
      </p:sp>
      <p:sp>
        <p:nvSpPr>
          <p:cNvPr id="155845" name="Text Box 197"/>
          <p:cNvSpPr txBox="1">
            <a:spLocks noChangeArrowheads="1"/>
          </p:cNvSpPr>
          <p:nvPr/>
        </p:nvSpPr>
        <p:spPr bwMode="auto">
          <a:xfrm>
            <a:off x="2828925" y="3619500"/>
            <a:ext cx="269398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b="1">
                <a:solidFill>
                  <a:srgbClr val="6C18B0"/>
                </a:solidFill>
                <a:latin typeface="Helvetica" charset="0"/>
              </a:rPr>
              <a:t>?</a:t>
            </a:r>
            <a:endParaRPr lang="en-US" sz="18900" b="1">
              <a:solidFill>
                <a:srgbClr val="CC1417"/>
              </a:solidFill>
              <a:latin typeface="Helvetica" charset="0"/>
            </a:endParaRPr>
          </a:p>
        </p:txBody>
      </p:sp>
      <p:sp>
        <p:nvSpPr>
          <p:cNvPr id="155846" name="Text Box 198"/>
          <p:cNvSpPr txBox="1">
            <a:spLocks noChangeArrowheads="1"/>
          </p:cNvSpPr>
          <p:nvPr/>
        </p:nvSpPr>
        <p:spPr bwMode="auto">
          <a:xfrm>
            <a:off x="2336800" y="2090738"/>
            <a:ext cx="1935163"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chemeClr val="tx1"/>
                </a:solidFill>
                <a:latin typeface="Helvetica" pitchFamily="-107" charset="0"/>
                <a:ea typeface="+mn-ea"/>
                <a:cs typeface="+mn-cs"/>
              </a:rPr>
              <a:t>?</a:t>
            </a:r>
          </a:p>
        </p:txBody>
      </p:sp>
      <p:sp>
        <p:nvSpPr>
          <p:cNvPr id="155847" name="Text Box 199"/>
          <p:cNvSpPr txBox="1">
            <a:spLocks noChangeArrowheads="1"/>
          </p:cNvSpPr>
          <p:nvPr/>
        </p:nvSpPr>
        <p:spPr bwMode="auto">
          <a:xfrm>
            <a:off x="4184650" y="1831975"/>
            <a:ext cx="20653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187534"/>
                </a:solidFill>
                <a:latin typeface="Helvetica" pitchFamily="-107" charset="0"/>
                <a:ea typeface="+mn-ea"/>
                <a:cs typeface="+mn-cs"/>
              </a:rPr>
              <a:t>?</a:t>
            </a:r>
          </a:p>
        </p:txBody>
      </p:sp>
      <p:sp>
        <p:nvSpPr>
          <p:cNvPr id="155848" name="Text Box 200"/>
          <p:cNvSpPr txBox="1">
            <a:spLocks noChangeArrowheads="1"/>
          </p:cNvSpPr>
          <p:nvPr/>
        </p:nvSpPr>
        <p:spPr bwMode="auto">
          <a:xfrm>
            <a:off x="668338" y="2919413"/>
            <a:ext cx="2413000"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CC1417"/>
                </a:solidFill>
                <a:latin typeface="Helvetica" pitchFamily="-107" charset="0"/>
                <a:ea typeface="+mn-ea"/>
                <a:cs typeface="+mn-cs"/>
              </a:rPr>
              <a:t>?</a:t>
            </a:r>
          </a:p>
        </p:txBody>
      </p:sp>
      <p:sp>
        <p:nvSpPr>
          <p:cNvPr id="155849" name="Text Box 201"/>
          <p:cNvSpPr txBox="1">
            <a:spLocks noChangeArrowheads="1"/>
          </p:cNvSpPr>
          <p:nvPr/>
        </p:nvSpPr>
        <p:spPr bwMode="auto">
          <a:xfrm>
            <a:off x="5565775" y="496888"/>
            <a:ext cx="2193925"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chemeClr val="accent1"/>
                </a:solidFill>
                <a:latin typeface="Helvetica" pitchFamily="-107" charset="0"/>
                <a:ea typeface="+mn-ea"/>
                <a:cs typeface="+mn-cs"/>
              </a:rPr>
              <a:t>?</a:t>
            </a:r>
          </a:p>
        </p:txBody>
      </p:sp>
      <p:sp>
        <p:nvSpPr>
          <p:cNvPr id="155850" name="Text Box 202"/>
          <p:cNvSpPr txBox="1">
            <a:spLocks noChangeArrowheads="1"/>
          </p:cNvSpPr>
          <p:nvPr/>
        </p:nvSpPr>
        <p:spPr bwMode="auto">
          <a:xfrm>
            <a:off x="6761163" y="2533650"/>
            <a:ext cx="1592262"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b="1">
                <a:solidFill>
                  <a:srgbClr val="F06157"/>
                </a:solidFill>
                <a:latin typeface="Helvetica" charset="0"/>
              </a:rPr>
              <a:t>?</a:t>
            </a:r>
            <a:endParaRPr lang="en-US" sz="18900" b="1">
              <a:solidFill>
                <a:srgbClr val="CC1417"/>
              </a:solidFill>
              <a:latin typeface="Helvetica" charset="0"/>
            </a:endParaRPr>
          </a:p>
        </p:txBody>
      </p:sp>
      <p:sp>
        <p:nvSpPr>
          <p:cNvPr id="155851" name="Text Box 203"/>
          <p:cNvSpPr txBox="1">
            <a:spLocks noChangeArrowheads="1"/>
          </p:cNvSpPr>
          <p:nvPr/>
        </p:nvSpPr>
        <p:spPr bwMode="auto">
          <a:xfrm>
            <a:off x="5280025" y="3354388"/>
            <a:ext cx="1963738" cy="2971800"/>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18900" b="1">
                <a:solidFill>
                  <a:srgbClr val="1FCC16"/>
                </a:solidFill>
                <a:latin typeface="Helvetica" pitchFamily="-107" charset="0"/>
                <a:ea typeface="+mn-ea"/>
                <a:cs typeface="+mn-cs"/>
              </a:rPr>
              <a:t>?</a:t>
            </a:r>
          </a:p>
        </p:txBody>
      </p:sp>
      <p:sp>
        <p:nvSpPr>
          <p:cNvPr id="155833" name="Text Box 185"/>
          <p:cNvSpPr txBox="1">
            <a:spLocks noChangeArrowheads="1"/>
          </p:cNvSpPr>
          <p:nvPr/>
        </p:nvSpPr>
        <p:spPr bwMode="auto">
          <a:xfrm>
            <a:off x="1009650" y="1938338"/>
            <a:ext cx="7191375" cy="3019425"/>
          </a:xfrm>
          <a:prstGeom prst="rect">
            <a:avLst/>
          </a:prstGeom>
          <a:noFill/>
          <a:ln w="12700">
            <a:noFill/>
            <a:miter lim="800000"/>
            <a:headEnd/>
            <a:tailEnd/>
          </a:ln>
          <a:effectLst>
            <a:outerShdw blurRad="63500" dist="89803" dir="2700000" algn="ctr" rotWithShape="0">
              <a:srgbClr val="1A0004">
                <a:alpha val="74997"/>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a:solidFill>
                  <a:srgbClr val="FFFF00"/>
                </a:solidFill>
                <a:latin typeface="SushreeMJ" charset="0"/>
              </a:rPr>
              <a:t>Ck¦‡ii gyw³i cwiKíbv</a:t>
            </a:r>
            <a:endParaRPr lang="en-US" sz="4800" b="1">
              <a:solidFill>
                <a:srgbClr val="FFFF00"/>
              </a:solidFill>
              <a:latin typeface="ＭＳ Ｐゴシック" charset="0"/>
            </a:endParaRPr>
          </a:p>
          <a:p>
            <a:r>
              <a:rPr lang="en-US" sz="4800" b="1">
                <a:solidFill>
                  <a:srgbClr val="FFFF00"/>
                </a:solidFill>
                <a:latin typeface="SushreeMJ" charset="0"/>
              </a:rPr>
              <a:t>Aeªvnvg Ges cyivZb Bmªv‡qj RvwZ</a:t>
            </a:r>
            <a:endParaRPr lang="en-US" sz="4800" b="1">
              <a:solidFill>
                <a:srgbClr val="FFFF00"/>
              </a:solidFill>
              <a:latin typeface="ＭＳ Ｐゴシック" charset="0"/>
            </a:endParaRPr>
          </a:p>
          <a:p>
            <a:r>
              <a:rPr lang="en-US" sz="4800" b="1">
                <a:solidFill>
                  <a:srgbClr val="FFFF00"/>
                </a:solidFill>
                <a:latin typeface="SushreeMJ" charset="0"/>
              </a:rPr>
              <a:t>cÖfy hxï Lªx‡ói AvMgb</a:t>
            </a:r>
            <a:endParaRPr lang="en-US" sz="4800" b="1">
              <a:solidFill>
                <a:srgbClr val="FFFF00"/>
              </a:solidFill>
              <a:latin typeface="ＭＳ Ｐゴシック" charset="0"/>
            </a:endParaRPr>
          </a:p>
          <a:p>
            <a:r>
              <a:rPr lang="en-US" sz="4800" b="1">
                <a:solidFill>
                  <a:srgbClr val="FFFF00"/>
                </a:solidFill>
                <a:latin typeface="SushreeMJ" charset="0"/>
              </a:rPr>
              <a:t>gÛjxi Rb¥</a:t>
            </a:r>
            <a:endParaRPr lang="en-US" sz="48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5843"/>
                                        </p:tgtEl>
                                        <p:attrNameLst>
                                          <p:attrName>style.visibility</p:attrName>
                                        </p:attrNameLst>
                                      </p:cBhvr>
                                      <p:to>
                                        <p:strVal val="visible"/>
                                      </p:to>
                                    </p:set>
                                    <p:animEffect transition="in" filter="fade">
                                      <p:cBhvr>
                                        <p:cTn id="7" dur="500"/>
                                        <p:tgtEl>
                                          <p:spTgt spid="155843"/>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5844"/>
                                        </p:tgtEl>
                                        <p:attrNameLst>
                                          <p:attrName>style.visibility</p:attrName>
                                        </p:attrNameLst>
                                      </p:cBhvr>
                                      <p:to>
                                        <p:strVal val="visible"/>
                                      </p:to>
                                    </p:set>
                                    <p:animEffect transition="in" filter="fade">
                                      <p:cBhvr>
                                        <p:cTn id="11" dur="500"/>
                                        <p:tgtEl>
                                          <p:spTgt spid="155844"/>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5845"/>
                                        </p:tgtEl>
                                        <p:attrNameLst>
                                          <p:attrName>style.visibility</p:attrName>
                                        </p:attrNameLst>
                                      </p:cBhvr>
                                      <p:to>
                                        <p:strVal val="visible"/>
                                      </p:to>
                                    </p:set>
                                    <p:animEffect transition="in" filter="fade">
                                      <p:cBhvr>
                                        <p:cTn id="15" dur="500"/>
                                        <p:tgtEl>
                                          <p:spTgt spid="155845"/>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5846"/>
                                        </p:tgtEl>
                                        <p:attrNameLst>
                                          <p:attrName>style.visibility</p:attrName>
                                        </p:attrNameLst>
                                      </p:cBhvr>
                                      <p:to>
                                        <p:strVal val="visible"/>
                                      </p:to>
                                    </p:set>
                                    <p:animEffect transition="in" filter="fade">
                                      <p:cBhvr>
                                        <p:cTn id="19" dur="500"/>
                                        <p:tgtEl>
                                          <p:spTgt spid="155846"/>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5847"/>
                                        </p:tgtEl>
                                        <p:attrNameLst>
                                          <p:attrName>style.visibility</p:attrName>
                                        </p:attrNameLst>
                                      </p:cBhvr>
                                      <p:to>
                                        <p:strVal val="visible"/>
                                      </p:to>
                                    </p:set>
                                    <p:animEffect transition="in" filter="fade">
                                      <p:cBhvr>
                                        <p:cTn id="23" dur="500"/>
                                        <p:tgtEl>
                                          <p:spTgt spid="155847"/>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5848"/>
                                        </p:tgtEl>
                                        <p:attrNameLst>
                                          <p:attrName>style.visibility</p:attrName>
                                        </p:attrNameLst>
                                      </p:cBhvr>
                                      <p:to>
                                        <p:strVal val="visible"/>
                                      </p:to>
                                    </p:set>
                                    <p:animEffect transition="in" filter="fade">
                                      <p:cBhvr>
                                        <p:cTn id="27" dur="500"/>
                                        <p:tgtEl>
                                          <p:spTgt spid="155848"/>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5849"/>
                                        </p:tgtEl>
                                        <p:attrNameLst>
                                          <p:attrName>style.visibility</p:attrName>
                                        </p:attrNameLst>
                                      </p:cBhvr>
                                      <p:to>
                                        <p:strVal val="visible"/>
                                      </p:to>
                                    </p:set>
                                    <p:animEffect transition="in" filter="fade">
                                      <p:cBhvr>
                                        <p:cTn id="31" dur="500"/>
                                        <p:tgtEl>
                                          <p:spTgt spid="155849"/>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5850"/>
                                        </p:tgtEl>
                                        <p:attrNameLst>
                                          <p:attrName>style.visibility</p:attrName>
                                        </p:attrNameLst>
                                      </p:cBhvr>
                                      <p:to>
                                        <p:strVal val="visible"/>
                                      </p:to>
                                    </p:set>
                                    <p:animEffect transition="in" filter="fade">
                                      <p:cBhvr>
                                        <p:cTn id="35" dur="500"/>
                                        <p:tgtEl>
                                          <p:spTgt spid="155850"/>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55851"/>
                                        </p:tgtEl>
                                        <p:attrNameLst>
                                          <p:attrName>style.visibility</p:attrName>
                                        </p:attrNameLst>
                                      </p:cBhvr>
                                      <p:to>
                                        <p:strVal val="visible"/>
                                      </p:to>
                                    </p:set>
                                    <p:animEffect transition="in" filter="fade">
                                      <p:cBhvr>
                                        <p:cTn id="39" dur="500"/>
                                        <p:tgtEl>
                                          <p:spTgt spid="155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43" grpId="0" autoUpdateAnimBg="0"/>
      <p:bldP spid="155844" grpId="0" autoUpdateAnimBg="0"/>
      <p:bldP spid="155845" grpId="0" autoUpdateAnimBg="0"/>
      <p:bldP spid="155846" grpId="0" autoUpdateAnimBg="0"/>
      <p:bldP spid="155847" grpId="0" autoUpdateAnimBg="0"/>
      <p:bldP spid="155848" grpId="0" autoUpdateAnimBg="0"/>
      <p:bldP spid="155849" grpId="0" autoUpdateAnimBg="0"/>
      <p:bldP spid="155850" grpId="0" autoUpdateAnimBg="0"/>
      <p:bldP spid="15585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reeform 5"/>
          <p:cNvSpPr>
            <a:spLocks/>
          </p:cNvSpPr>
          <p:nvPr/>
        </p:nvSpPr>
        <p:spPr bwMode="auto">
          <a:xfrm>
            <a:off x="7815263" y="5137150"/>
            <a:ext cx="217487" cy="242888"/>
          </a:xfrm>
          <a:custGeom>
            <a:avLst/>
            <a:gdLst>
              <a:gd name="T0" fmla="*/ 2147483647 w 138"/>
              <a:gd name="T1" fmla="*/ 2147483647 h 153"/>
              <a:gd name="T2" fmla="*/ 2147483647 w 138"/>
              <a:gd name="T3" fmla="*/ 2147483647 h 153"/>
              <a:gd name="T4" fmla="*/ 2147483647 w 138"/>
              <a:gd name="T5" fmla="*/ 2147483647 h 153"/>
              <a:gd name="T6" fmla="*/ 2147483647 w 138"/>
              <a:gd name="T7" fmla="*/ 2147483647 h 153"/>
              <a:gd name="T8" fmla="*/ 2147483647 w 138"/>
              <a:gd name="T9" fmla="*/ 0 h 153"/>
              <a:gd name="T10" fmla="*/ 2147483647 w 138"/>
              <a:gd name="T11" fmla="*/ 2147483647 h 153"/>
              <a:gd name="T12" fmla="*/ 2147483647 w 138"/>
              <a:gd name="T13" fmla="*/ 2147483647 h 153"/>
              <a:gd name="T14" fmla="*/ 2147483647 w 138"/>
              <a:gd name="T15" fmla="*/ 2147483647 h 153"/>
              <a:gd name="T16" fmla="*/ 2147483647 w 138"/>
              <a:gd name="T17" fmla="*/ 2147483647 h 153"/>
              <a:gd name="T18" fmla="*/ 2147483647 w 138"/>
              <a:gd name="T19" fmla="*/ 2147483647 h 153"/>
              <a:gd name="T20" fmla="*/ 2147483647 w 138"/>
              <a:gd name="T21" fmla="*/ 2147483647 h 153"/>
              <a:gd name="T22" fmla="*/ 2147483647 w 138"/>
              <a:gd name="T23" fmla="*/ 2147483647 h 153"/>
              <a:gd name="T24" fmla="*/ 2147483647 w 138"/>
              <a:gd name="T25" fmla="*/ 2147483647 h 153"/>
              <a:gd name="T26" fmla="*/ 2147483647 w 138"/>
              <a:gd name="T27" fmla="*/ 2147483647 h 1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8"/>
              <a:gd name="T43" fmla="*/ 0 h 153"/>
              <a:gd name="T44" fmla="*/ 138 w 138"/>
              <a:gd name="T45" fmla="*/ 153 h 1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8" h="153">
                <a:moveTo>
                  <a:pt x="30" y="104"/>
                </a:moveTo>
                <a:cubicBezTo>
                  <a:pt x="20" y="89"/>
                  <a:pt x="22" y="81"/>
                  <a:pt x="6" y="76"/>
                </a:cubicBezTo>
                <a:cubicBezTo>
                  <a:pt x="0" y="58"/>
                  <a:pt x="2" y="54"/>
                  <a:pt x="18" y="44"/>
                </a:cubicBezTo>
                <a:cubicBezTo>
                  <a:pt x="19" y="40"/>
                  <a:pt x="25" y="13"/>
                  <a:pt x="34" y="8"/>
                </a:cubicBezTo>
                <a:cubicBezTo>
                  <a:pt x="41" y="3"/>
                  <a:pt x="58" y="0"/>
                  <a:pt x="58" y="0"/>
                </a:cubicBezTo>
                <a:cubicBezTo>
                  <a:pt x="62" y="1"/>
                  <a:pt x="67" y="1"/>
                  <a:pt x="70" y="4"/>
                </a:cubicBezTo>
                <a:cubicBezTo>
                  <a:pt x="72" y="6"/>
                  <a:pt x="70" y="13"/>
                  <a:pt x="74" y="16"/>
                </a:cubicBezTo>
                <a:cubicBezTo>
                  <a:pt x="80" y="20"/>
                  <a:pt x="98" y="24"/>
                  <a:pt x="98" y="24"/>
                </a:cubicBezTo>
                <a:cubicBezTo>
                  <a:pt x="123" y="61"/>
                  <a:pt x="85" y="10"/>
                  <a:pt x="122" y="40"/>
                </a:cubicBezTo>
                <a:cubicBezTo>
                  <a:pt x="130" y="46"/>
                  <a:pt x="127" y="61"/>
                  <a:pt x="130" y="72"/>
                </a:cubicBezTo>
                <a:cubicBezTo>
                  <a:pt x="123" y="90"/>
                  <a:pt x="133" y="106"/>
                  <a:pt x="138" y="124"/>
                </a:cubicBezTo>
                <a:cubicBezTo>
                  <a:pt x="128" y="153"/>
                  <a:pt x="138" y="145"/>
                  <a:pt x="114" y="152"/>
                </a:cubicBezTo>
                <a:cubicBezTo>
                  <a:pt x="87" y="145"/>
                  <a:pt x="64" y="152"/>
                  <a:pt x="38" y="144"/>
                </a:cubicBezTo>
                <a:cubicBezTo>
                  <a:pt x="27" y="113"/>
                  <a:pt x="15" y="140"/>
                  <a:pt x="30" y="104"/>
                </a:cubicBezTo>
                <a:close/>
              </a:path>
            </a:pathLst>
          </a:custGeom>
          <a:solidFill>
            <a:srgbClr val="2F3031"/>
          </a:solidFill>
          <a:ln w="38100">
            <a:solidFill>
              <a:srgbClr val="2F3031"/>
            </a:solidFill>
            <a:round/>
            <a:headEnd/>
            <a:tailEnd/>
          </a:ln>
        </p:spPr>
        <p:txBody>
          <a:bodyPr wrap="none" anchor="ctr"/>
          <a:lstStyle/>
          <a:p>
            <a:endParaRPr lang="en-US"/>
          </a:p>
        </p:txBody>
      </p:sp>
      <p:pic>
        <p:nvPicPr>
          <p:cNvPr id="46083" name="Picture 19"/>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0" name="Picture 20"/>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1" name="Picture 21"/>
          <p:cNvPicPr>
            <a:picLocks noChangeAspect="1" noChangeArrowheads="1"/>
          </p:cNvPicPr>
          <p:nvPr/>
        </p:nvPicPr>
        <p:blipFill>
          <a:blip r:embed="rId5">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2" name="Picture 22"/>
          <p:cNvPicPr>
            <a:picLocks noChangeAspect="1" noChangeArrowheads="1"/>
          </p:cNvPicPr>
          <p:nvPr/>
        </p:nvPicPr>
        <p:blipFill>
          <a:blip r:embed="rId6">
            <a:lum contrast="24000"/>
            <a:extLst>
              <a:ext uri="{28A0092B-C50C-407E-A947-70E740481C1C}">
                <a14:useLocalDpi xmlns:a14="http://schemas.microsoft.com/office/drawing/2010/main" val="0"/>
              </a:ext>
            </a:extLst>
          </a:blip>
          <a:srcRect/>
          <a:stretch>
            <a:fillRect/>
          </a:stretch>
        </p:blipFill>
        <p:spPr bwMode="auto">
          <a:xfrm>
            <a:off x="839788" y="925513"/>
            <a:ext cx="7458075" cy="4970462"/>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0263" name="Picture 23"/>
          <p:cNvPicPr>
            <a:picLocks noChangeAspect="1" noChangeArrowheads="1"/>
          </p:cNvPicPr>
          <p:nvPr/>
        </p:nvPicPr>
        <p:blipFill>
          <a:blip r:embed="rId7">
            <a:lum contrast="24000"/>
            <a:extLst>
              <a:ext uri="{28A0092B-C50C-407E-A947-70E740481C1C}">
                <a14:useLocalDpi xmlns:a14="http://schemas.microsoft.com/office/drawing/2010/main" val="0"/>
              </a:ext>
            </a:extLst>
          </a:blip>
          <a:srcRect/>
          <a:stretch>
            <a:fillRect/>
          </a:stretch>
        </p:blipFill>
        <p:spPr bwMode="auto">
          <a:xfrm>
            <a:off x="839788" y="927100"/>
            <a:ext cx="7458075" cy="49688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6088" name="Text Box 25"/>
          <p:cNvSpPr txBox="1">
            <a:spLocks noChangeArrowheads="1"/>
          </p:cNvSpPr>
          <p:nvPr/>
        </p:nvSpPr>
        <p:spPr bwMode="auto">
          <a:xfrm>
            <a:off x="8753475" y="10477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6089"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6090"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6091"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14</a:t>
            </a:r>
          </a:p>
        </p:txBody>
      </p:sp>
      <p:sp>
        <p:nvSpPr>
          <p:cNvPr id="10267" name="Text Box 27"/>
          <p:cNvSpPr txBox="1">
            <a:spLocks noChangeArrowheads="1"/>
          </p:cNvSpPr>
          <p:nvPr/>
        </p:nvSpPr>
        <p:spPr bwMode="auto">
          <a:xfrm>
            <a:off x="1590675" y="1876425"/>
            <a:ext cx="5486400" cy="2287588"/>
          </a:xfrm>
          <a:prstGeom prst="rect">
            <a:avLst/>
          </a:prstGeom>
          <a:noFill/>
          <a:ln w="12700">
            <a:noFill/>
            <a:miter lim="800000"/>
            <a:headEnd/>
            <a:tailEnd/>
          </a:ln>
          <a:effectLst>
            <a:outerShdw blurRad="63500" dist="89803" dir="2700000" algn="ctr" rotWithShape="0">
              <a:srgbClr val="1A0004">
                <a:alpha val="74997"/>
              </a:srgbClr>
            </a:outerShdw>
          </a:effectLst>
        </p:spPr>
        <p:txBody>
          <a:bodyPr anchor="ctr">
            <a:spAutoFit/>
          </a:bodyPr>
          <a:lstStyle>
            <a:lvl1pPr marL="24161750" indent="-24161750">
              <a:defRPr sz="900">
                <a:solidFill>
                  <a:srgbClr val="FFA27C"/>
                </a:solidFill>
                <a:latin typeface="Arial" charset="0"/>
                <a:ea typeface="ＭＳ Ｐゴシック" charset="0"/>
                <a:cs typeface="ＭＳ Ｐゴシック" charset="0"/>
              </a:defRPr>
            </a:lvl1pPr>
            <a:lvl2pPr>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lvl="1"/>
            <a:r>
              <a:rPr lang="en-US" sz="4800" b="1">
                <a:solidFill>
                  <a:srgbClr val="FFFF00"/>
                </a:solidFill>
                <a:latin typeface="RuposhreeEMJ" charset="0"/>
              </a:rPr>
              <a:t>GLb GB evB‡ej¸wji w`‡K †`Lyb!</a:t>
            </a:r>
            <a:endParaRPr lang="en-US" sz="48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60"/>
                                        </p:tgtEl>
                                        <p:attrNameLst>
                                          <p:attrName>style.visibility</p:attrName>
                                        </p:attrNameLst>
                                      </p:cBhvr>
                                      <p:to>
                                        <p:strVal val="visible"/>
                                      </p:to>
                                    </p:set>
                                    <p:animEffect transition="in" filter="fade">
                                      <p:cBhvr>
                                        <p:cTn id="7" dur="1000"/>
                                        <p:tgtEl>
                                          <p:spTgt spid="10260"/>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10261"/>
                                        </p:tgtEl>
                                        <p:attrNameLst>
                                          <p:attrName>style.visibility</p:attrName>
                                        </p:attrNameLst>
                                      </p:cBhvr>
                                      <p:to>
                                        <p:strVal val="visible"/>
                                      </p:to>
                                    </p:set>
                                    <p:animEffect transition="in" filter="fade">
                                      <p:cBhvr>
                                        <p:cTn id="11" dur="1000"/>
                                        <p:tgtEl>
                                          <p:spTgt spid="10261"/>
                                        </p:tgtEl>
                                      </p:cBhvr>
                                    </p:animEffect>
                                  </p:childTnLst>
                                </p:cTn>
                              </p:par>
                            </p:childTnLst>
                          </p:cTn>
                        </p:par>
                        <p:par>
                          <p:cTn id="12" fill="hold" nodeType="afterGroup">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262"/>
                                        </p:tgtEl>
                                        <p:attrNameLst>
                                          <p:attrName>style.visibility</p:attrName>
                                        </p:attrNameLst>
                                      </p:cBhvr>
                                      <p:to>
                                        <p:strVal val="visible"/>
                                      </p:to>
                                    </p:set>
                                    <p:animEffect transition="in" filter="fade">
                                      <p:cBhvr>
                                        <p:cTn id="15" dur="1000"/>
                                        <p:tgtEl>
                                          <p:spTgt spid="10262"/>
                                        </p:tgtEl>
                                      </p:cBhvr>
                                    </p:animEffect>
                                  </p:childTnLst>
                                </p:cTn>
                              </p:par>
                            </p:childTnLst>
                          </p:cTn>
                        </p:par>
                        <p:par>
                          <p:cTn id="16" fill="hold" nodeType="afterGroup">
                            <p:stCondLst>
                              <p:cond delay="3000"/>
                            </p:stCondLst>
                            <p:childTnLst>
                              <p:par>
                                <p:cTn id="17" presetID="10" presetClass="entr" presetSubtype="0" fill="hold" nodeType="afterEffect">
                                  <p:stCondLst>
                                    <p:cond delay="0"/>
                                  </p:stCondLst>
                                  <p:childTnLst>
                                    <p:set>
                                      <p:cBhvr>
                                        <p:cTn id="18" dur="1" fill="hold">
                                          <p:stCondLst>
                                            <p:cond delay="0"/>
                                          </p:stCondLst>
                                        </p:cTn>
                                        <p:tgtEl>
                                          <p:spTgt spid="10263"/>
                                        </p:tgtEl>
                                        <p:attrNameLst>
                                          <p:attrName>style.visibility</p:attrName>
                                        </p:attrNameLst>
                                      </p:cBhvr>
                                      <p:to>
                                        <p:strVal val="visible"/>
                                      </p:to>
                                    </p:set>
                                    <p:animEffect transition="in" filter="fade">
                                      <p:cBhvr>
                                        <p:cTn id="19" dur="1000"/>
                                        <p:tgtEl>
                                          <p:spTgt spid="10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48131"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48132"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48133" name="Text Box 17"/>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15</a:t>
            </a:r>
          </a:p>
        </p:txBody>
      </p:sp>
      <p:sp>
        <p:nvSpPr>
          <p:cNvPr id="48134" name="Text Box 19"/>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
        <p:nvSpPr>
          <p:cNvPr id="11272" name="Rectangle 8"/>
          <p:cNvSpPr>
            <a:spLocks noChangeArrowheads="1"/>
          </p:cNvSpPr>
          <p:nvPr/>
        </p:nvSpPr>
        <p:spPr bwMode="auto">
          <a:xfrm>
            <a:off x="869950" y="390525"/>
            <a:ext cx="8054975" cy="774700"/>
          </a:xfrm>
          <a:prstGeom prst="rect">
            <a:avLst/>
          </a:prstGeom>
          <a:noFill/>
          <a:ln w="12700">
            <a:noFill/>
            <a:miter lim="800000"/>
            <a:headEnd/>
            <a:tailEnd/>
          </a:ln>
          <a:effectLst>
            <a:outerShdw blurRad="63500" dist="89803" dir="2700000" algn="ctr" rotWithShape="0">
              <a:srgbClr val="1A0004">
                <a:alpha val="74997"/>
              </a:srgbClr>
            </a:outerShdw>
          </a:effectLst>
        </p:spPr>
        <p:txBody>
          <a:bodyPr lIns="90487" tIns="44450" rIns="90487" bIns="44450">
            <a:spAutoFit/>
          </a:bodyPr>
          <a:lstStyle/>
          <a:p>
            <a:pPr algn="l"/>
            <a:r>
              <a:rPr lang="en-US" sz="3600">
                <a:solidFill>
                  <a:srgbClr val="F6FE0A"/>
                </a:solidFill>
                <a:latin typeface="RuposhreeEMJ" charset="0"/>
              </a:rPr>
              <a:t>Ges </a:t>
            </a:r>
            <a:r>
              <a:rPr lang="en-US" sz="3600" u="sng">
                <a:solidFill>
                  <a:srgbClr val="33CCCC"/>
                </a:solidFill>
                <a:latin typeface="RuposhreeEMJ" charset="0"/>
              </a:rPr>
              <a:t>GLv‡bB</a:t>
            </a:r>
            <a:r>
              <a:rPr lang="en-US" sz="3600">
                <a:solidFill>
                  <a:srgbClr val="F6FE0A"/>
                </a:solidFill>
                <a:latin typeface="RuposhreeEMJ" charset="0"/>
              </a:rPr>
              <a:t> mgmvi Avi¤¢!</a:t>
            </a:r>
            <a:endParaRPr lang="en-US" sz="3200">
              <a:solidFill>
                <a:srgbClr val="F6FE0A"/>
              </a:solidFill>
              <a:latin typeface="ＭＳ Ｐゴシック" charset="0"/>
            </a:endParaRPr>
          </a:p>
          <a:p>
            <a:endParaRPr lang="en-US"/>
          </a:p>
        </p:txBody>
      </p:sp>
      <p:sp>
        <p:nvSpPr>
          <p:cNvPr id="11273" name="Text Box 9"/>
          <p:cNvSpPr txBox="1">
            <a:spLocks noChangeArrowheads="1"/>
          </p:cNvSpPr>
          <p:nvPr/>
        </p:nvSpPr>
        <p:spPr bwMode="auto">
          <a:xfrm>
            <a:off x="531813" y="1069975"/>
            <a:ext cx="7631112" cy="823913"/>
          </a:xfrm>
          <a:prstGeom prst="rect">
            <a:avLst/>
          </a:prstGeom>
          <a:noFill/>
          <a:ln w="12700">
            <a:noFill/>
            <a:miter lim="800000"/>
            <a:headEnd/>
            <a:tailEnd/>
          </a:ln>
          <a:effectLst>
            <a:outerShdw blurRad="63500" dist="91581" dir="2021404" algn="ctr" rotWithShape="0">
              <a:srgbClr val="1A0004">
                <a:alpha val="74997"/>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i="1">
                <a:solidFill>
                  <a:srgbClr val="99FF99"/>
                </a:solidFill>
                <a:latin typeface="Helvetica" charset="0"/>
              </a:rPr>
              <a:t> </a:t>
            </a:r>
            <a:r>
              <a:rPr lang="en-US" sz="4800" i="1">
                <a:solidFill>
                  <a:srgbClr val="99FF99"/>
                </a:solidFill>
                <a:latin typeface="RuposhreeMJ" charset="0"/>
              </a:rPr>
              <a:t> GwU GKwU eo A`gbxq cÖ‡nwjKv!</a:t>
            </a:r>
            <a:endParaRPr lang="en-US" sz="4800"/>
          </a:p>
        </p:txBody>
      </p:sp>
      <p:sp>
        <p:nvSpPr>
          <p:cNvPr id="11266" name="Rectangle 2"/>
          <p:cNvSpPr>
            <a:spLocks noChangeArrowheads="1"/>
          </p:cNvSpPr>
          <p:nvPr/>
        </p:nvSpPr>
        <p:spPr bwMode="auto">
          <a:xfrm>
            <a:off x="638175" y="1866900"/>
            <a:ext cx="5289550"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nvRv‡iv we¯—vwiZ</a:t>
            </a:r>
            <a:r>
              <a:rPr lang="en-US" sz="4800">
                <a:solidFill>
                  <a:srgbClr val="FFD34A"/>
                </a:solidFill>
                <a:latin typeface="RuposhreeMJ" charset="0"/>
              </a:rPr>
              <a:t> </a:t>
            </a:r>
            <a:r>
              <a:rPr lang="en-US" sz="4800">
                <a:solidFill>
                  <a:schemeClr val="tx1"/>
                </a:solidFill>
                <a:latin typeface="RuposhreeMJ" charset="0"/>
              </a:rPr>
              <a:t>eb©bv</a:t>
            </a:r>
            <a:endParaRPr lang="en-US" sz="4800">
              <a:solidFill>
                <a:schemeClr val="tx1"/>
              </a:solidFill>
            </a:endParaRPr>
          </a:p>
        </p:txBody>
      </p:sp>
      <p:sp>
        <p:nvSpPr>
          <p:cNvPr id="11267" name="Rectangle 3"/>
          <p:cNvSpPr>
            <a:spLocks noChangeArrowheads="1"/>
          </p:cNvSpPr>
          <p:nvPr/>
        </p:nvSpPr>
        <p:spPr bwMode="auto">
          <a:xfrm>
            <a:off x="1000125" y="2505075"/>
            <a:ext cx="4179888"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kZ kZ</a:t>
            </a:r>
            <a:r>
              <a:rPr lang="en-US" sz="4800">
                <a:solidFill>
                  <a:srgbClr val="FFD34A"/>
                </a:solidFill>
                <a:latin typeface="RuposhreeMJ" charset="0"/>
              </a:rPr>
              <a:t> </a:t>
            </a:r>
            <a:r>
              <a:rPr lang="en-US" sz="4800">
                <a:solidFill>
                  <a:srgbClr val="33CCCC"/>
                </a:solidFill>
                <a:latin typeface="RuposhreeMJ" charset="0"/>
              </a:rPr>
              <a:t>PwiÎ</a:t>
            </a:r>
            <a:endParaRPr lang="en-US"/>
          </a:p>
        </p:txBody>
      </p:sp>
      <p:sp>
        <p:nvSpPr>
          <p:cNvPr id="11268" name="Rectangle 4"/>
          <p:cNvSpPr>
            <a:spLocks noChangeArrowheads="1"/>
          </p:cNvSpPr>
          <p:nvPr/>
        </p:nvSpPr>
        <p:spPr bwMode="auto">
          <a:xfrm>
            <a:off x="1419225" y="3152775"/>
            <a:ext cx="4716463"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750,000</a:t>
            </a:r>
            <a:r>
              <a:rPr lang="en-US" sz="4800">
                <a:solidFill>
                  <a:srgbClr val="FFD34A"/>
                </a:solidFill>
                <a:latin typeface="RuposhreeMJ" charset="0"/>
              </a:rPr>
              <a:t> </a:t>
            </a:r>
            <a:r>
              <a:rPr lang="en-US" sz="4800">
                <a:solidFill>
                  <a:srgbClr val="33CCCC"/>
                </a:solidFill>
                <a:latin typeface="RuposhreeMJ" charset="0"/>
              </a:rPr>
              <a:t>kã¸</a:t>
            </a:r>
            <a:r>
              <a:rPr lang="ja-JP" altLang="en-US" sz="4800">
                <a:solidFill>
                  <a:srgbClr val="33CCCC"/>
                </a:solidFill>
                <a:latin typeface="RuposhreeMJ" charset="0"/>
              </a:rPr>
              <a:t>”</a:t>
            </a:r>
            <a:r>
              <a:rPr lang="en-US" sz="4800">
                <a:solidFill>
                  <a:srgbClr val="33CCCC"/>
                </a:solidFill>
                <a:latin typeface="RuposhreeMJ" charset="0"/>
              </a:rPr>
              <a:t>Q</a:t>
            </a:r>
            <a:endParaRPr lang="en-US" sz="4800"/>
          </a:p>
        </p:txBody>
      </p:sp>
      <p:sp>
        <p:nvSpPr>
          <p:cNvPr id="11269" name="Rectangle 5"/>
          <p:cNvSpPr>
            <a:spLocks noChangeArrowheads="1"/>
          </p:cNvSpPr>
          <p:nvPr/>
        </p:nvSpPr>
        <p:spPr bwMode="auto">
          <a:xfrm>
            <a:off x="1885950" y="3800475"/>
            <a:ext cx="4316413"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1,200</a:t>
            </a:r>
            <a:r>
              <a:rPr lang="en-US" sz="4800">
                <a:solidFill>
                  <a:srgbClr val="FFD34A"/>
                </a:solidFill>
                <a:latin typeface="RuposhreeMJ" charset="0"/>
              </a:rPr>
              <a:t> </a:t>
            </a:r>
            <a:r>
              <a:rPr lang="en-US" sz="4800">
                <a:solidFill>
                  <a:srgbClr val="33CCCC"/>
                </a:solidFill>
                <a:latin typeface="RuposhreeMJ" charset="0"/>
              </a:rPr>
              <a:t>cwi‡</a:t>
            </a:r>
            <a:r>
              <a:rPr lang="ja-JP" altLang="en-US" sz="4800">
                <a:solidFill>
                  <a:srgbClr val="33CCCC"/>
                </a:solidFill>
                <a:latin typeface="RuposhreeMJ" charset="0"/>
              </a:rPr>
              <a:t>”</a:t>
            </a:r>
            <a:r>
              <a:rPr lang="en-US" sz="4800">
                <a:solidFill>
                  <a:srgbClr val="33CCCC"/>
                </a:solidFill>
                <a:latin typeface="RuposhreeMJ" charset="0"/>
              </a:rPr>
              <a:t>Q`</a:t>
            </a:r>
            <a:r>
              <a:rPr lang="en-US" sz="4800">
                <a:solidFill>
                  <a:srgbClr val="FFD34A"/>
                </a:solidFill>
                <a:latin typeface="RuposhreeMJ" charset="0"/>
              </a:rPr>
              <a:t> </a:t>
            </a:r>
            <a:endParaRPr lang="en-US" sz="4800"/>
          </a:p>
        </p:txBody>
      </p:sp>
      <p:sp>
        <p:nvSpPr>
          <p:cNvPr id="11270" name="Rectangle 6"/>
          <p:cNvSpPr>
            <a:spLocks noChangeArrowheads="1"/>
          </p:cNvSpPr>
          <p:nvPr/>
        </p:nvSpPr>
        <p:spPr bwMode="auto">
          <a:xfrm>
            <a:off x="2343150" y="4505325"/>
            <a:ext cx="3641725"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31,000 </a:t>
            </a:r>
            <a:r>
              <a:rPr lang="en-US" sz="4800">
                <a:solidFill>
                  <a:schemeClr val="tx1"/>
                </a:solidFill>
                <a:latin typeface="RuposhreeMJ" charset="0"/>
              </a:rPr>
              <a:t>c`</a:t>
            </a:r>
            <a:r>
              <a:rPr lang="en-US" sz="4800">
                <a:solidFill>
                  <a:srgbClr val="FFFF00"/>
                </a:solidFill>
                <a:latin typeface="RuposhreeMJ" charset="0"/>
              </a:rPr>
              <a:t> </a:t>
            </a:r>
            <a:endParaRPr lang="en-US" sz="4800">
              <a:solidFill>
                <a:srgbClr val="FFFF00"/>
              </a:solidFill>
            </a:endParaRPr>
          </a:p>
        </p:txBody>
      </p:sp>
      <p:sp>
        <p:nvSpPr>
          <p:cNvPr id="11271" name="Rectangle 7"/>
          <p:cNvSpPr>
            <a:spLocks noChangeArrowheads="1"/>
          </p:cNvSpPr>
          <p:nvPr/>
        </p:nvSpPr>
        <p:spPr bwMode="auto">
          <a:xfrm>
            <a:off x="2724150" y="5238750"/>
            <a:ext cx="5964238"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buFontTx/>
              <a:buChar char="•"/>
            </a:pPr>
            <a:r>
              <a:rPr lang="en-US" sz="4800">
                <a:solidFill>
                  <a:srgbClr val="FFFF00"/>
                </a:solidFill>
                <a:latin typeface="Helvetica" charset="0"/>
              </a:rPr>
              <a:t> </a:t>
            </a:r>
            <a:r>
              <a:rPr lang="en-US" sz="4800">
                <a:solidFill>
                  <a:srgbClr val="FFFF00"/>
                </a:solidFill>
                <a:latin typeface="RuposhreeMJ" charset="0"/>
              </a:rPr>
              <a:t>AMwbZ</a:t>
            </a:r>
            <a:r>
              <a:rPr lang="en-US" sz="4800">
                <a:solidFill>
                  <a:srgbClr val="FFD34A"/>
                </a:solidFill>
                <a:latin typeface="Helvetica" charset="0"/>
              </a:rPr>
              <a:t> </a:t>
            </a:r>
            <a:r>
              <a:rPr lang="en-US" sz="4800">
                <a:solidFill>
                  <a:srgbClr val="33CCCC"/>
                </a:solidFill>
                <a:latin typeface="RuposhreeMJ" charset="0"/>
              </a:rPr>
              <a:t>fvm©b Ges Abyev`</a:t>
            </a:r>
            <a:endParaRPr lang="en-US" sz="48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50193"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50179"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0180"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50181"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0182" name="Text Box 1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16</a:t>
            </a:r>
          </a:p>
        </p:txBody>
      </p:sp>
      <p:sp>
        <p:nvSpPr>
          <p:cNvPr id="50183"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
        <p:nvSpPr>
          <p:cNvPr id="62470" name="Rectangle 6"/>
          <p:cNvSpPr>
            <a:spLocks noChangeArrowheads="1"/>
          </p:cNvSpPr>
          <p:nvPr/>
        </p:nvSpPr>
        <p:spPr bwMode="auto">
          <a:xfrm rot="-1260000">
            <a:off x="827088" y="869950"/>
            <a:ext cx="3935412"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F6FE0A"/>
                </a:solidFill>
                <a:latin typeface="RuposhreeMJ" charset="0"/>
              </a:rPr>
              <a:t>‡K wK e‡jwQ‡jb?</a:t>
            </a:r>
            <a:endParaRPr lang="en-US" sz="4800"/>
          </a:p>
        </p:txBody>
      </p:sp>
      <p:sp>
        <p:nvSpPr>
          <p:cNvPr id="62472" name="Rectangle 8"/>
          <p:cNvSpPr>
            <a:spLocks noChangeArrowheads="1"/>
          </p:cNvSpPr>
          <p:nvPr/>
        </p:nvSpPr>
        <p:spPr bwMode="auto">
          <a:xfrm rot="1920000">
            <a:off x="5335588" y="1139825"/>
            <a:ext cx="4010025"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F6FE0A"/>
                </a:solidFill>
                <a:latin typeface="RuposhreeMJ" charset="0"/>
              </a:rPr>
              <a:t>‡K wK K‡iwQ‡jb?</a:t>
            </a:r>
            <a:endParaRPr lang="en-US" sz="4800"/>
          </a:p>
        </p:txBody>
      </p:sp>
      <p:sp>
        <p:nvSpPr>
          <p:cNvPr id="62471" name="Rectangle 7"/>
          <p:cNvSpPr>
            <a:spLocks noChangeArrowheads="1"/>
          </p:cNvSpPr>
          <p:nvPr/>
        </p:nvSpPr>
        <p:spPr bwMode="auto">
          <a:xfrm rot="1080000">
            <a:off x="6921500" y="2917825"/>
            <a:ext cx="1298575"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‡Kb?</a:t>
            </a:r>
            <a:endParaRPr lang="en-US" sz="4800"/>
          </a:p>
        </p:txBody>
      </p:sp>
      <p:sp>
        <p:nvSpPr>
          <p:cNvPr id="62467" name="Rectangle 3"/>
          <p:cNvSpPr>
            <a:spLocks noChangeArrowheads="1"/>
          </p:cNvSpPr>
          <p:nvPr/>
        </p:nvSpPr>
        <p:spPr bwMode="auto">
          <a:xfrm rot="900000">
            <a:off x="790575" y="2919413"/>
            <a:ext cx="2036763"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cy¯—K¸wj</a:t>
            </a:r>
            <a:endParaRPr lang="en-US" sz="4800"/>
          </a:p>
        </p:txBody>
      </p:sp>
      <p:sp>
        <p:nvSpPr>
          <p:cNvPr id="62469" name="Rectangle 5"/>
          <p:cNvSpPr>
            <a:spLocks noChangeArrowheads="1"/>
          </p:cNvSpPr>
          <p:nvPr/>
        </p:nvSpPr>
        <p:spPr bwMode="auto">
          <a:xfrm rot="-900000">
            <a:off x="6572250" y="4135438"/>
            <a:ext cx="2546350"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ZvwiL mgyn</a:t>
            </a:r>
            <a:endParaRPr lang="en-US" sz="4800"/>
          </a:p>
        </p:txBody>
      </p:sp>
      <p:sp>
        <p:nvSpPr>
          <p:cNvPr id="62468" name="Rectangle 4"/>
          <p:cNvSpPr>
            <a:spLocks noChangeArrowheads="1"/>
          </p:cNvSpPr>
          <p:nvPr/>
        </p:nvSpPr>
        <p:spPr bwMode="auto">
          <a:xfrm rot="360000">
            <a:off x="769938" y="3709988"/>
            <a:ext cx="2505075"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Rb mvaviY</a:t>
            </a:r>
            <a:endParaRPr lang="en-US" sz="4800"/>
          </a:p>
        </p:txBody>
      </p:sp>
      <p:sp>
        <p:nvSpPr>
          <p:cNvPr id="62473" name="Rectangle 9"/>
          <p:cNvSpPr>
            <a:spLocks noChangeArrowheads="1"/>
          </p:cNvSpPr>
          <p:nvPr/>
        </p:nvSpPr>
        <p:spPr bwMode="auto">
          <a:xfrm rot="360000">
            <a:off x="342900" y="5397500"/>
            <a:ext cx="8801100"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pPr algn="l"/>
            <a:r>
              <a:rPr lang="en-US" sz="4800" b="1">
                <a:solidFill>
                  <a:srgbClr val="00FF00"/>
                </a:solidFill>
                <a:latin typeface="RuposhreeMJ" charset="0"/>
              </a:rPr>
              <a:t>wK Kvi/wK‡mi mv‡_ eb©bv K‡i?</a:t>
            </a:r>
            <a:endParaRPr lang="en-US" sz="48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66" name="Object 2"/>
          <p:cNvGraphicFramePr>
            <a:graphicFrameLocks/>
          </p:cNvGraphicFramePr>
          <p:nvPr/>
        </p:nvGraphicFramePr>
        <p:xfrm>
          <a:off x="1744663" y="1428750"/>
          <a:ext cx="5743575" cy="4095750"/>
        </p:xfrm>
        <a:graphic>
          <a:graphicData uri="http://schemas.openxmlformats.org/presentationml/2006/ole">
            <mc:AlternateContent xmlns:mc="http://schemas.openxmlformats.org/markup-compatibility/2006">
              <mc:Choice xmlns:v="urn:schemas-microsoft-com:vml" Requires="v">
                <p:oleObj spid="_x0000_s52242" name="Microsoft ClipArt Gallery" r:id="rId4" imgW="3949700" imgH="2755900" progId="MS_ClipArt_Gallery">
                  <p:embed/>
                </p:oleObj>
              </mc:Choice>
              <mc:Fallback>
                <p:oleObj name="Microsoft ClipArt Gallery" r:id="rId4" imgW="3949700" imgH="2755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4663" y="1428750"/>
                        <a:ext cx="5743575" cy="4095750"/>
                      </a:xfrm>
                      <a:prstGeom prst="rect">
                        <a:avLst/>
                      </a:prstGeom>
                      <a:noFill/>
                      <a:ln>
                        <a:noFill/>
                      </a:ln>
                      <a:effectLst>
                        <a:outerShdw blurRad="63500" dist="144802" dir="2272499"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52227" name="Text Box 1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2228" name="Text Box 16"/>
          <p:cNvSpPr txBox="1">
            <a:spLocks noChangeArrowheads="1"/>
          </p:cNvSpPr>
          <p:nvPr/>
        </p:nvSpPr>
        <p:spPr bwMode="auto">
          <a:xfrm>
            <a:off x="8832850" y="638492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52229" name="Text Box 17"/>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2230" name="Text Box 1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16</a:t>
            </a:r>
          </a:p>
        </p:txBody>
      </p:sp>
      <p:sp>
        <p:nvSpPr>
          <p:cNvPr id="52231" name="Text Box 19"/>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7</a:t>
            </a:r>
          </a:p>
        </p:txBody>
      </p:sp>
      <p:sp>
        <p:nvSpPr>
          <p:cNvPr id="62470" name="Rectangle 6"/>
          <p:cNvSpPr>
            <a:spLocks noChangeArrowheads="1"/>
          </p:cNvSpPr>
          <p:nvPr/>
        </p:nvSpPr>
        <p:spPr bwMode="auto">
          <a:xfrm rot="-1260000">
            <a:off x="827088" y="869950"/>
            <a:ext cx="3935412"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F6FE0A"/>
                </a:solidFill>
                <a:latin typeface="RuposhreeMJ" charset="0"/>
              </a:rPr>
              <a:t>‡K wK e‡jwQ‡jb?</a:t>
            </a:r>
            <a:endParaRPr lang="en-US" sz="4800"/>
          </a:p>
        </p:txBody>
      </p:sp>
      <p:sp>
        <p:nvSpPr>
          <p:cNvPr id="62472" name="Rectangle 8"/>
          <p:cNvSpPr>
            <a:spLocks noChangeArrowheads="1"/>
          </p:cNvSpPr>
          <p:nvPr/>
        </p:nvSpPr>
        <p:spPr bwMode="auto">
          <a:xfrm rot="1920000">
            <a:off x="5335588" y="1139825"/>
            <a:ext cx="4010025"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F6FE0A"/>
                </a:solidFill>
                <a:latin typeface="RuposhreeMJ" charset="0"/>
              </a:rPr>
              <a:t>‡K wK K‡iwQ‡jb?</a:t>
            </a:r>
            <a:endParaRPr lang="en-US" sz="4800"/>
          </a:p>
        </p:txBody>
      </p:sp>
      <p:sp>
        <p:nvSpPr>
          <p:cNvPr id="62471" name="Rectangle 7"/>
          <p:cNvSpPr>
            <a:spLocks noChangeArrowheads="1"/>
          </p:cNvSpPr>
          <p:nvPr/>
        </p:nvSpPr>
        <p:spPr bwMode="auto">
          <a:xfrm rot="1080000">
            <a:off x="6921500" y="2917825"/>
            <a:ext cx="1298575"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‡Kb?</a:t>
            </a:r>
            <a:endParaRPr lang="en-US" sz="4800"/>
          </a:p>
        </p:txBody>
      </p:sp>
      <p:sp>
        <p:nvSpPr>
          <p:cNvPr id="62467" name="Rectangle 3"/>
          <p:cNvSpPr>
            <a:spLocks noChangeArrowheads="1"/>
          </p:cNvSpPr>
          <p:nvPr/>
        </p:nvSpPr>
        <p:spPr bwMode="auto">
          <a:xfrm rot="900000">
            <a:off x="790575" y="2919413"/>
            <a:ext cx="2036763"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cy¯—K¸wj</a:t>
            </a:r>
            <a:endParaRPr lang="en-US" sz="4800"/>
          </a:p>
        </p:txBody>
      </p:sp>
      <p:sp>
        <p:nvSpPr>
          <p:cNvPr id="62469" name="Rectangle 5"/>
          <p:cNvSpPr>
            <a:spLocks noChangeArrowheads="1"/>
          </p:cNvSpPr>
          <p:nvPr/>
        </p:nvSpPr>
        <p:spPr bwMode="auto">
          <a:xfrm rot="-900000">
            <a:off x="6572250" y="4135438"/>
            <a:ext cx="2546350"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ZvwiL mgyn</a:t>
            </a:r>
            <a:endParaRPr lang="en-US" sz="4800"/>
          </a:p>
        </p:txBody>
      </p:sp>
      <p:sp>
        <p:nvSpPr>
          <p:cNvPr id="62468" name="Rectangle 4"/>
          <p:cNvSpPr>
            <a:spLocks noChangeArrowheads="1"/>
          </p:cNvSpPr>
          <p:nvPr/>
        </p:nvSpPr>
        <p:spPr bwMode="auto">
          <a:xfrm rot="360000">
            <a:off x="769938" y="3709988"/>
            <a:ext cx="2505075" cy="820737"/>
          </a:xfrm>
          <a:prstGeom prst="rect">
            <a:avLst/>
          </a:prstGeom>
          <a:noFill/>
          <a:ln w="12700">
            <a:noFill/>
            <a:miter lim="800000"/>
            <a:headEnd/>
            <a:tailEnd/>
          </a:ln>
          <a:effectLst>
            <a:outerShdw blurRad="63500" dist="107763" dir="2700000" algn="ctr" rotWithShape="0">
              <a:srgbClr val="1A0004">
                <a:alpha val="74997"/>
              </a:srgbClr>
            </a:outerShdw>
          </a:effectLst>
        </p:spPr>
        <p:txBody>
          <a:bodyPr wrap="none" lIns="90487" tIns="44450" rIns="90487" bIns="44450">
            <a:spAutoFit/>
          </a:bodyPr>
          <a:lstStyle/>
          <a:p>
            <a:pPr algn="l"/>
            <a:r>
              <a:rPr lang="en-US" sz="4800" b="1">
                <a:solidFill>
                  <a:srgbClr val="00FF00"/>
                </a:solidFill>
                <a:latin typeface="RuposhreeMJ" charset="0"/>
              </a:rPr>
              <a:t>Rb mvaviY</a:t>
            </a:r>
            <a:endParaRPr lang="en-US" sz="4800"/>
          </a:p>
        </p:txBody>
      </p:sp>
      <p:sp>
        <p:nvSpPr>
          <p:cNvPr id="62473" name="Rectangle 9"/>
          <p:cNvSpPr>
            <a:spLocks noChangeArrowheads="1"/>
          </p:cNvSpPr>
          <p:nvPr/>
        </p:nvSpPr>
        <p:spPr bwMode="auto">
          <a:xfrm rot="360000">
            <a:off x="342900" y="5397500"/>
            <a:ext cx="8801100" cy="820738"/>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pPr algn="l"/>
            <a:r>
              <a:rPr lang="en-US" sz="4800" b="1">
                <a:solidFill>
                  <a:srgbClr val="00FF00"/>
                </a:solidFill>
                <a:latin typeface="RuposhreeMJ" charset="0"/>
              </a:rPr>
              <a:t>wK Kvi/wK‡mi mv‡_ eb©bv K‡i?</a:t>
            </a:r>
            <a:endParaRPr lang="en-US" sz="4800"/>
          </a:p>
        </p:txBody>
      </p:sp>
      <p:sp>
        <p:nvSpPr>
          <p:cNvPr id="52239" name="WordArt 11"/>
          <p:cNvSpPr>
            <a:spLocks noChangeArrowheads="1" noChangeShapeType="1" noTextEdit="1"/>
          </p:cNvSpPr>
          <p:nvPr/>
        </p:nvSpPr>
        <p:spPr bwMode="auto">
          <a:xfrm>
            <a:off x="914400" y="1227138"/>
            <a:ext cx="7600950" cy="5630862"/>
          </a:xfrm>
          <a:prstGeom prst="rect">
            <a:avLst/>
          </a:prstGeom>
        </p:spPr>
        <p:txBody>
          <a:bodyPr wrap="none"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r>
              <a:rPr lang="en-US" sz="3600" kern="10">
                <a:ln w="9525">
                  <a:round/>
                  <a:headEnd/>
                  <a:tailEnd/>
                </a:ln>
                <a:gradFill rotWithShape="1">
                  <a:gsLst>
                    <a:gs pos="0">
                      <a:srgbClr val="FFE701"/>
                    </a:gs>
                    <a:gs pos="100000">
                      <a:srgbClr val="FE3E02"/>
                    </a:gs>
                  </a:gsLst>
                  <a:lin ang="5400000" scaled="1"/>
                </a:gradFill>
                <a:latin typeface="GoraiEMJ"/>
                <a:ea typeface="GoraiEMJ"/>
                <a:cs typeface="GoraiEMJ"/>
              </a:rPr>
              <a:t>mvnvh¨ Ki!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62466"/>
                                        </p:tgtEl>
                                        <p:attrNameLst>
                                          <p:attrName>style.visibility</p:attrName>
                                        </p:attrNameLst>
                                      </p:cBhvr>
                                      <p:to>
                                        <p:strVal val="visible"/>
                                      </p:to>
                                    </p:set>
                                    <p:animEffect transition="in" filter="fade">
                                      <p:cBhvr>
                                        <p:cTn id="7" dur="10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80247" name="Text Box 23"/>
          <p:cNvSpPr txBox="1">
            <a:spLocks noChangeArrowheads="1"/>
          </p:cNvSpPr>
          <p:nvPr/>
        </p:nvSpPr>
        <p:spPr bwMode="auto">
          <a:xfrm>
            <a:off x="3462338" y="1155700"/>
            <a:ext cx="46355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3600" b="1">
                <a:solidFill>
                  <a:srgbClr val="FFEA18"/>
                </a:solidFill>
                <a:latin typeface="SutonnyMJ" charset="0"/>
              </a:rPr>
              <a:t>Avcbv‡`i `„wó AvKl©b KiwQ...                    </a:t>
            </a:r>
          </a:p>
          <a:p>
            <a:r>
              <a:rPr lang="en-US" sz="3600" b="1">
                <a:solidFill>
                  <a:srgbClr val="FFEA18"/>
                </a:solidFill>
                <a:latin typeface="SutonnyMJ" charset="0"/>
              </a:rPr>
              <a:t>`qv K‡i cvV`v‡bi GB mg‡q †gvevBjmn †hvMv‡hv‡Mi mKj wWfvBm¸wj mvB‡jÝ †gv‡W ivLyb| K¬v‡ki mKj eÜziv Avcbvi mn‡hvMxZvq Lykx n‡e!</a:t>
            </a:r>
            <a:endParaRPr lang="en-US" sz="3600">
              <a:latin typeface="SutonnyMJ" charset="0"/>
            </a:endParaRPr>
          </a:p>
          <a:p>
            <a:endParaRPr lang="en-US" sz="3600" b="1">
              <a:solidFill>
                <a:srgbClr val="FFEA18"/>
              </a:solidFill>
              <a:latin typeface="SutonnyMJ" charset="0"/>
            </a:endParaRPr>
          </a:p>
        </p:txBody>
      </p:sp>
      <p:grpSp>
        <p:nvGrpSpPr>
          <p:cNvPr id="2" name="Group 27"/>
          <p:cNvGrpSpPr>
            <a:grpSpLocks/>
          </p:cNvGrpSpPr>
          <p:nvPr/>
        </p:nvGrpSpPr>
        <p:grpSpPr bwMode="auto">
          <a:xfrm>
            <a:off x="434975" y="1747838"/>
            <a:ext cx="2792413" cy="2836862"/>
            <a:chOff x="258" y="850"/>
            <a:chExt cx="1759" cy="1787"/>
          </a:xfrm>
        </p:grpSpPr>
        <p:pic>
          <p:nvPicPr>
            <p:cNvPr id="17416"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 y="850"/>
              <a:ext cx="1759" cy="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Line 26"/>
            <p:cNvSpPr>
              <a:spLocks noChangeShapeType="1"/>
            </p:cNvSpPr>
            <p:nvPr/>
          </p:nvSpPr>
          <p:spPr bwMode="auto">
            <a:xfrm>
              <a:off x="945" y="1074"/>
              <a:ext cx="186" cy="53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180253" name="Oval 29"/>
          <p:cNvSpPr>
            <a:spLocks noChangeArrowheads="1"/>
          </p:cNvSpPr>
          <p:nvPr/>
        </p:nvSpPr>
        <p:spPr bwMode="auto">
          <a:xfrm>
            <a:off x="323850" y="5989638"/>
            <a:ext cx="655638" cy="590550"/>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80254" name="Rectangle 30"/>
          <p:cNvSpPr>
            <a:spLocks noChangeArrowheads="1"/>
          </p:cNvSpPr>
          <p:nvPr/>
        </p:nvSpPr>
        <p:spPr bwMode="auto">
          <a:xfrm>
            <a:off x="7623175" y="6524625"/>
            <a:ext cx="585788"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180255" name="Rectangle 31"/>
          <p:cNvSpPr>
            <a:spLocks noChangeArrowheads="1"/>
          </p:cNvSpPr>
          <p:nvPr/>
        </p:nvSpPr>
        <p:spPr bwMode="auto">
          <a:xfrm>
            <a:off x="8143875" y="6524625"/>
            <a:ext cx="307975"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02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2000"/>
                                        <p:tgtEl>
                                          <p:spTgt spid="180253"/>
                                        </p:tgtEl>
                                      </p:cBhvr>
                                    </p:animEffect>
                                    <p:set>
                                      <p:cBhvr>
                                        <p:cTn id="7" dur="1" fill="hold">
                                          <p:stCondLst>
                                            <p:cond delay="1999"/>
                                          </p:stCondLst>
                                        </p:cTn>
                                        <p:tgtEl>
                                          <p:spTgt spid="180253"/>
                                        </p:tgtEl>
                                        <p:attrNameLst>
                                          <p:attrName>style.visibility</p:attrName>
                                        </p:attrNameLst>
                                      </p:cBhvr>
                                      <p:to>
                                        <p:strVal val="hidden"/>
                                      </p:to>
                                    </p:se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0247"/>
                                        </p:tgtEl>
                                        <p:attrNameLst>
                                          <p:attrName>style.visibility</p:attrName>
                                        </p:attrNameLst>
                                      </p:cBhvr>
                                      <p:to>
                                        <p:strVal val="visible"/>
                                      </p:to>
                                    </p:set>
                                    <p:animEffect transition="in" filter="fade">
                                      <p:cBhvr>
                                        <p:cTn id="15" dur="500"/>
                                        <p:tgtEl>
                                          <p:spTgt spid="180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47" grpId="0"/>
      <p:bldP spid="1802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1" name="Oval 9"/>
          <p:cNvSpPr>
            <a:spLocks noChangeArrowheads="1"/>
          </p:cNvSpPr>
          <p:nvPr/>
        </p:nvSpPr>
        <p:spPr bwMode="auto">
          <a:xfrm>
            <a:off x="3200400" y="749300"/>
            <a:ext cx="3727450" cy="21590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aphicFrame>
        <p:nvGraphicFramePr>
          <p:cNvPr id="54274" name="Object 2"/>
          <p:cNvGraphicFramePr>
            <a:graphicFrameLocks/>
          </p:cNvGraphicFramePr>
          <p:nvPr/>
        </p:nvGraphicFramePr>
        <p:xfrm>
          <a:off x="773113" y="698500"/>
          <a:ext cx="3825875" cy="5461000"/>
        </p:xfrm>
        <a:graphic>
          <a:graphicData uri="http://schemas.openxmlformats.org/presentationml/2006/ole">
            <mc:AlternateContent xmlns:mc="http://schemas.openxmlformats.org/markup-compatibility/2006">
              <mc:Choice xmlns:v="urn:schemas-microsoft-com:vml" Requires="v">
                <p:oleObj spid="_x0000_s54287" name="Microsoft ClipArt Gallery" r:id="rId4" imgW="3835400" imgH="5473700" progId="MS_ClipArt_Gallery">
                  <p:embed/>
                </p:oleObj>
              </mc:Choice>
              <mc:Fallback>
                <p:oleObj name="Microsoft ClipArt Gallery" r:id="rId4" imgW="3835400" imgH="54737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113" y="698500"/>
                        <a:ext cx="3825875" cy="5461000"/>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grpSp>
        <p:nvGrpSpPr>
          <p:cNvPr id="2" name="Group 16"/>
          <p:cNvGrpSpPr>
            <a:grpSpLocks/>
          </p:cNvGrpSpPr>
          <p:nvPr/>
        </p:nvGrpSpPr>
        <p:grpSpPr bwMode="auto">
          <a:xfrm>
            <a:off x="3733800" y="2743200"/>
            <a:ext cx="4724400" cy="2781300"/>
            <a:chOff x="2352" y="1728"/>
            <a:chExt cx="2976" cy="1752"/>
          </a:xfrm>
        </p:grpSpPr>
        <p:sp>
          <p:nvSpPr>
            <p:cNvPr id="13329" name="Oval 17"/>
            <p:cNvSpPr>
              <a:spLocks noChangeArrowheads="1"/>
            </p:cNvSpPr>
            <p:nvPr/>
          </p:nvSpPr>
          <p:spPr bwMode="auto">
            <a:xfrm>
              <a:off x="2352" y="1728"/>
              <a:ext cx="2976" cy="1752"/>
            </a:xfrm>
            <a:prstGeom prst="ellipse">
              <a:avLst/>
            </a:prstGeom>
            <a:solidFill>
              <a:schemeClr val="accent1"/>
            </a:solidFill>
            <a:ln w="12700">
              <a:solidFill>
                <a:schemeClr val="bg2"/>
              </a:solidFill>
              <a:round/>
              <a:headEnd/>
              <a:tailEnd/>
            </a:ln>
            <a:effectLst>
              <a:outerShdw blurRad="63500" dist="74053" dir="3542175"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 name="Rectangle 18"/>
            <p:cNvSpPr>
              <a:spLocks noChangeArrowheads="1"/>
            </p:cNvSpPr>
            <p:nvPr/>
          </p:nvSpPr>
          <p:spPr bwMode="auto">
            <a:xfrm>
              <a:off x="3756" y="1776"/>
              <a:ext cx="114" cy="440"/>
            </a:xfrm>
            <a:prstGeom prst="rect">
              <a:avLst/>
            </a:prstGeom>
            <a:noFill/>
            <a:ln w="12700">
              <a:noFill/>
              <a:miter lim="800000"/>
              <a:headEnd/>
              <a:tailEnd/>
            </a:ln>
            <a:effectLst>
              <a:outerShdw blurRad="63500" dist="74053" dir="3542175" algn="ctr" rotWithShape="0">
                <a:schemeClr val="bg2">
                  <a:alpha val="74998"/>
                </a:schemeClr>
              </a:outerShdw>
            </a:effectLst>
          </p:spPr>
          <p:txBody>
            <a:bodyPr wrap="none" lIns="90487" tIns="44450" rIns="90487" bIns="44450">
              <a:spAutoFit/>
            </a:bodyPr>
            <a:lstStyle/>
            <a:p>
              <a:pPr>
                <a:defRPr/>
              </a:pPr>
              <a:endParaRPr lang="en-US" sz="4000" b="1" i="1">
                <a:solidFill>
                  <a:srgbClr val="FFFF00"/>
                </a:solidFill>
                <a:latin typeface="Times" charset="0"/>
                <a:ea typeface="ＭＳ Ｐゴシック" charset="-128"/>
                <a:cs typeface="ＭＳ Ｐゴシック" charset="-128"/>
              </a:endParaRPr>
            </a:p>
          </p:txBody>
        </p:sp>
      </p:grpSp>
      <p:sp>
        <p:nvSpPr>
          <p:cNvPr id="54277"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4278"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4279"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4280" name="Text Box 23"/>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18</a:t>
            </a:r>
          </a:p>
        </p:txBody>
      </p:sp>
      <p:sp>
        <p:nvSpPr>
          <p:cNvPr id="13322" name="Rectangle 10"/>
          <p:cNvSpPr>
            <a:spLocks noChangeArrowheads="1"/>
          </p:cNvSpPr>
          <p:nvPr/>
        </p:nvSpPr>
        <p:spPr bwMode="auto">
          <a:xfrm>
            <a:off x="3343275" y="800100"/>
            <a:ext cx="3530600" cy="1917700"/>
          </a:xfrm>
          <a:prstGeom prst="rect">
            <a:avLst/>
          </a:prstGeom>
          <a:noFill/>
          <a:ln w="12700">
            <a:noFill/>
            <a:miter lim="800000"/>
            <a:headEnd/>
            <a:tailEnd/>
          </a:ln>
          <a:effectLst>
            <a:outerShdw blurRad="63500" dist="74053" dir="3542175" algn="ctr" rotWithShape="0">
              <a:srgbClr val="1A0004">
                <a:alpha val="74997"/>
              </a:srgbClr>
            </a:outerShdw>
          </a:effectLst>
        </p:spPr>
        <p:txBody>
          <a:bodyPr wrap="none" lIns="90487" tIns="44450" rIns="90487" bIns="44450">
            <a:spAutoFit/>
          </a:bodyPr>
          <a:lstStyle/>
          <a:p>
            <a:r>
              <a:rPr lang="en-US" sz="4000" b="1" i="1">
                <a:solidFill>
                  <a:srgbClr val="FFFF00"/>
                </a:solidFill>
                <a:latin typeface="RuposhreeMJ" charset="0"/>
              </a:rPr>
              <a:t>mnvqZv! </a:t>
            </a:r>
          </a:p>
          <a:p>
            <a:r>
              <a:rPr lang="en-US" sz="4000" b="1" i="1">
                <a:solidFill>
                  <a:srgbClr val="FFFF00"/>
                </a:solidFill>
                <a:latin typeface="RuposhreeMJ" charset="0"/>
              </a:rPr>
              <a:t>Avwg GLb cvie bv</a:t>
            </a:r>
          </a:p>
          <a:p>
            <a:r>
              <a:rPr lang="en-US" sz="4000" b="1" i="1">
                <a:solidFill>
                  <a:srgbClr val="FFFF00"/>
                </a:solidFill>
                <a:latin typeface="RuposhreeMJ" charset="0"/>
              </a:rPr>
              <a:t>GwU bvI!!!</a:t>
            </a:r>
            <a:endParaRPr lang="en-US">
              <a:latin typeface="RuposhreeMJ" charset="0"/>
            </a:endParaRPr>
          </a:p>
        </p:txBody>
      </p:sp>
      <p:sp>
        <p:nvSpPr>
          <p:cNvPr id="13330" name="Rectangle 18"/>
          <p:cNvSpPr>
            <a:spLocks noChangeArrowheads="1"/>
          </p:cNvSpPr>
          <p:nvPr/>
        </p:nvSpPr>
        <p:spPr bwMode="auto">
          <a:xfrm>
            <a:off x="4471988" y="3003550"/>
            <a:ext cx="3300412" cy="2527300"/>
          </a:xfrm>
          <a:prstGeom prst="rect">
            <a:avLst/>
          </a:prstGeom>
          <a:noFill/>
          <a:ln w="12700">
            <a:noFill/>
            <a:miter lim="800000"/>
            <a:headEnd/>
            <a:tailEnd/>
          </a:ln>
          <a:effectLst>
            <a:outerShdw blurRad="63500" dist="74053" dir="3542175" algn="ctr" rotWithShape="0">
              <a:srgbClr val="1A0004">
                <a:alpha val="74997"/>
              </a:srgbClr>
            </a:outerShdw>
          </a:effectLst>
        </p:spPr>
        <p:txBody>
          <a:bodyPr lIns="90487" tIns="44450" rIns="90487" bIns="44450"/>
          <a:lstStyle/>
          <a:p>
            <a:r>
              <a:rPr lang="en-US" sz="4000" b="1" i="1">
                <a:solidFill>
                  <a:srgbClr val="FFFF00"/>
                </a:solidFill>
                <a:latin typeface="RuposhreeMJ" charset="0"/>
              </a:rPr>
              <a:t>myZivs... Avwg ïay cvjK‡K  ej‡Z cvwi!</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56323" name="Text Box 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6324" name="Text Box 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6325" name="Text Box 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6326" name="Text Box 9"/>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19</a:t>
            </a:r>
          </a:p>
        </p:txBody>
      </p:sp>
      <p:sp>
        <p:nvSpPr>
          <p:cNvPr id="177356" name="Rectangle 204"/>
          <p:cNvSpPr>
            <a:spLocks noChangeArrowheads="1"/>
          </p:cNvSpPr>
          <p:nvPr/>
        </p:nvSpPr>
        <p:spPr bwMode="auto">
          <a:xfrm>
            <a:off x="1909763" y="1955800"/>
            <a:ext cx="5580062" cy="301625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r>
              <a:rPr lang="en-US" sz="9600" i="1">
                <a:solidFill>
                  <a:srgbClr val="E8EC39"/>
                </a:solidFill>
                <a:latin typeface="RuposhreeMJ" charset="0"/>
              </a:rPr>
              <a:t>‡K GB¸wj </a:t>
            </a:r>
          </a:p>
          <a:p>
            <a:r>
              <a:rPr lang="en-US" sz="9600" i="1">
                <a:solidFill>
                  <a:srgbClr val="E8EC39"/>
                </a:solidFill>
                <a:latin typeface="RuposhreeMJ" charset="0"/>
              </a:rPr>
              <a:t>wb‡q fv‡e?</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1225550" y="1073150"/>
            <a:ext cx="6997700" cy="4978400"/>
          </a:xfrm>
          <a:prstGeom prst="rect">
            <a:avLst/>
          </a:prstGeom>
          <a:gradFill rotWithShape="0">
            <a:gsLst>
              <a:gs pos="0">
                <a:srgbClr val="200EA6">
                  <a:gamma/>
                  <a:shade val="0"/>
                  <a:invGamma/>
                </a:srgbClr>
              </a:gs>
              <a:gs pos="100000">
                <a:srgbClr val="200EA6"/>
              </a:gs>
            </a:gsLst>
            <a:lin ang="5400000" scaled="1"/>
          </a:gradFill>
          <a:ln w="76200">
            <a:solidFill>
              <a:schemeClr val="accent2"/>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5837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5837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58373"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58374"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a:t>
            </a:r>
          </a:p>
        </p:txBody>
      </p:sp>
      <p:sp>
        <p:nvSpPr>
          <p:cNvPr id="178181" name="Rectangle 5"/>
          <p:cNvSpPr>
            <a:spLocks noChangeArrowheads="1"/>
          </p:cNvSpPr>
          <p:nvPr/>
        </p:nvSpPr>
        <p:spPr bwMode="auto">
          <a:xfrm>
            <a:off x="2382838" y="2108200"/>
            <a:ext cx="4510087" cy="301625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r>
              <a:rPr lang="en-US" sz="9600" i="1">
                <a:solidFill>
                  <a:srgbClr val="E8EC39"/>
                </a:solidFill>
                <a:latin typeface="RuposhreeMJ" charset="0"/>
              </a:rPr>
              <a:t>Zvn‡j</a:t>
            </a:r>
          </a:p>
          <a:p>
            <a:r>
              <a:rPr lang="en-US" sz="9600" i="1">
                <a:solidFill>
                  <a:srgbClr val="E8EC39"/>
                </a:solidFill>
                <a:latin typeface="RuposhreeMJ" charset="0"/>
              </a:rPr>
              <a:t>wK?</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0419" name="Text Box 1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0420" name="Text Box 1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0421" name="Text Box 13"/>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21</a:t>
            </a:r>
          </a:p>
        </p:txBody>
      </p:sp>
      <p:sp>
        <p:nvSpPr>
          <p:cNvPr id="60422" name="Text Box 14"/>
          <p:cNvSpPr txBox="1">
            <a:spLocks noChangeArrowheads="1"/>
          </p:cNvSpPr>
          <p:nvPr/>
        </p:nvSpPr>
        <p:spPr bwMode="auto">
          <a:xfrm>
            <a:off x="87534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17410" name="Rectangle 2"/>
          <p:cNvSpPr>
            <a:spLocks noChangeArrowheads="1"/>
          </p:cNvSpPr>
          <p:nvPr/>
        </p:nvSpPr>
        <p:spPr bwMode="auto">
          <a:xfrm>
            <a:off x="439738" y="604838"/>
            <a:ext cx="8467725" cy="5762625"/>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lstStyle/>
          <a:p>
            <a:pPr algn="l"/>
            <a:r>
              <a:rPr lang="en-US" sz="6000" b="1">
                <a:solidFill>
                  <a:srgbClr val="FAFD00"/>
                </a:solidFill>
                <a:latin typeface="Times" charset="0"/>
              </a:rPr>
              <a:t>       </a:t>
            </a:r>
            <a:r>
              <a:rPr lang="en-US" sz="6000" b="1">
                <a:solidFill>
                  <a:srgbClr val="FAFD00"/>
                </a:solidFill>
                <a:latin typeface="SutonnyMJ" charset="0"/>
              </a:rPr>
              <a:t>Ò hw` bv Avgv‡`i wek¦vm </a:t>
            </a:r>
            <a:r>
              <a:rPr lang="en-US" sz="6000" b="1">
                <a:solidFill>
                  <a:schemeClr val="tx1"/>
                </a:solidFill>
                <a:latin typeface="SutonnyMJ" charset="0"/>
              </a:rPr>
              <a:t>ev¯—e NUbv</a:t>
            </a:r>
            <a:r>
              <a:rPr lang="en-US" sz="6000" b="1">
                <a:solidFill>
                  <a:srgbClr val="FFFF00"/>
                </a:solidFill>
                <a:latin typeface="SutonnyMJ" charset="0"/>
              </a:rPr>
              <a:t>i</a:t>
            </a:r>
            <a:r>
              <a:rPr lang="en-US" sz="6000" b="1">
                <a:solidFill>
                  <a:schemeClr val="tx1"/>
                </a:solidFill>
                <a:latin typeface="SutonnyMJ" charset="0"/>
              </a:rPr>
              <a:t> </a:t>
            </a:r>
            <a:r>
              <a:rPr lang="en-US" sz="6000" b="1">
                <a:solidFill>
                  <a:srgbClr val="FAFD00"/>
                </a:solidFill>
                <a:latin typeface="SutonnyMJ" charset="0"/>
              </a:rPr>
              <a:t>Dc‡i cÖwZwôZ nq, GwU Zvn‡j </a:t>
            </a:r>
            <a:r>
              <a:rPr lang="en-US" sz="6000" b="1">
                <a:solidFill>
                  <a:srgbClr val="FFFFFF"/>
                </a:solidFill>
                <a:latin typeface="SutonnyMJ" charset="0"/>
              </a:rPr>
              <a:t>aviYv</a:t>
            </a:r>
            <a:r>
              <a:rPr lang="en-US" sz="6000" b="1">
                <a:solidFill>
                  <a:srgbClr val="FAFD00"/>
                </a:solidFill>
                <a:latin typeface="SutonnyMJ" charset="0"/>
              </a:rPr>
              <a:t>,</a:t>
            </a:r>
            <a:r>
              <a:rPr lang="en-US" sz="6000" b="1">
                <a:solidFill>
                  <a:srgbClr val="FFFFFF"/>
                </a:solidFill>
                <a:latin typeface="SutonnyMJ" charset="0"/>
              </a:rPr>
              <a:t>Kzms¯‹vi </a:t>
            </a:r>
            <a:r>
              <a:rPr lang="en-US" sz="6000" b="1">
                <a:solidFill>
                  <a:srgbClr val="FAFD00"/>
                </a:solidFill>
                <a:latin typeface="SutonnyMJ" charset="0"/>
              </a:rPr>
              <a:t>Ges </a:t>
            </a:r>
            <a:r>
              <a:rPr lang="en-US" sz="6000" b="1">
                <a:solidFill>
                  <a:srgbClr val="FFFFFF"/>
                </a:solidFill>
                <a:latin typeface="SutonnyMJ" charset="0"/>
              </a:rPr>
              <a:t>Abygvb</a:t>
            </a:r>
            <a:r>
              <a:rPr lang="en-US" sz="6000" b="1">
                <a:solidFill>
                  <a:srgbClr val="FAFD00"/>
                </a:solidFill>
                <a:latin typeface="SutonnyMJ" charset="0"/>
              </a:rPr>
              <a:t>-Gi †P‡q †ekx wKQz bq|Ó</a:t>
            </a:r>
            <a:endParaRPr lang="en-US" sz="6000" b="1">
              <a:solidFill>
                <a:srgbClr val="FAFD00"/>
              </a:solidFill>
              <a:latin typeface="ＭＳ Ｐゴシック" charset="0"/>
            </a:endParaRPr>
          </a:p>
          <a:p>
            <a:pPr algn="r"/>
            <a:r>
              <a:rPr lang="en-US" sz="6000" b="1">
                <a:solidFill>
                  <a:srgbClr val="FAFD00"/>
                </a:solidFill>
                <a:latin typeface="Times" charset="0"/>
              </a:rPr>
              <a:t>                </a:t>
            </a:r>
            <a:r>
              <a:rPr lang="en-US" sz="4000" b="1">
                <a:solidFill>
                  <a:srgbClr val="FAFD00"/>
                </a:solidFill>
                <a:latin typeface="SutonnyMJ" charset="0"/>
              </a:rPr>
              <a:t>gvBjm&amp; óvb‡dvW©</a:t>
            </a:r>
            <a:endParaRPr lang="en-US" sz="4000" b="1">
              <a:solidFill>
                <a:srgbClr val="FAFD00"/>
              </a:solidFill>
              <a:latin typeface="ＭＳ Ｐゴシック" charset="0"/>
            </a:endParaRPr>
          </a:p>
          <a:p>
            <a:pPr algn="r"/>
            <a:r>
              <a:rPr lang="en-US" sz="4000" b="1" i="1">
                <a:solidFill>
                  <a:srgbClr val="FAFD00"/>
                </a:solidFill>
                <a:latin typeface="Times" charset="0"/>
              </a:rPr>
              <a:t>       </a:t>
            </a:r>
            <a:r>
              <a:rPr lang="en-US" sz="4000" b="1" i="1">
                <a:solidFill>
                  <a:srgbClr val="FAFD00"/>
                </a:solidFill>
                <a:latin typeface="SutonnyMJ" charset="0"/>
              </a:rPr>
              <a:t>wcÖwÝcvjm&amp; Ae w¯úwiUzqvj †MÖv_</a:t>
            </a:r>
            <a:endParaRPr lang="en-US" sz="40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246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2468"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2469"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22</a:t>
            </a:r>
          </a:p>
        </p:txBody>
      </p:sp>
      <p:sp>
        <p:nvSpPr>
          <p:cNvPr id="62470" name="Text Box 15"/>
          <p:cNvSpPr txBox="1">
            <a:spLocks noChangeArrowheads="1"/>
          </p:cNvSpPr>
          <p:nvPr/>
        </p:nvSpPr>
        <p:spPr bwMode="auto">
          <a:xfrm>
            <a:off x="8742363" y="639762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331778" name="Rectangle 2"/>
          <p:cNvSpPr>
            <a:spLocks noChangeArrowheads="1"/>
          </p:cNvSpPr>
          <p:nvPr/>
        </p:nvSpPr>
        <p:spPr bwMode="auto">
          <a:xfrm>
            <a:off x="1917700" y="635000"/>
            <a:ext cx="6540500" cy="638175"/>
          </a:xfrm>
          <a:prstGeom prst="rect">
            <a:avLst/>
          </a:prstGeom>
          <a:noFill/>
          <a:ln w="12700">
            <a:noFill/>
            <a:miter lim="800000"/>
            <a:headEnd/>
            <a:tailEnd/>
          </a:ln>
          <a:effectLst>
            <a:outerShdw blurRad="63500" dist="53882" dir="2700000" algn="ctr" rotWithShape="0">
              <a:srgbClr val="1A0004">
                <a:alpha val="74997"/>
              </a:srgbClr>
            </a:outerShdw>
          </a:effectLst>
        </p:spPr>
        <p:txBody>
          <a:bodyPr lIns="90487" tIns="44450" rIns="90487" bIns="44450">
            <a:spAutoFit/>
          </a:bodyPr>
          <a:lstStyle/>
          <a:p>
            <a:pPr algn="l"/>
            <a:r>
              <a:rPr lang="en-US" sz="3600" b="1">
                <a:solidFill>
                  <a:srgbClr val="F06157"/>
                </a:solidFill>
                <a:latin typeface="RuposhreeMJ" charset="0"/>
              </a:rPr>
              <a:t>cvV/M‡elYvi GKwU wbivc` cÖwµqv...</a:t>
            </a:r>
            <a:endParaRPr lang="en-US"/>
          </a:p>
        </p:txBody>
      </p:sp>
      <p:sp>
        <p:nvSpPr>
          <p:cNvPr id="331788" name="Rectangle 12"/>
          <p:cNvSpPr>
            <a:spLocks noChangeArrowheads="1"/>
          </p:cNvSpPr>
          <p:nvPr/>
        </p:nvSpPr>
        <p:spPr bwMode="auto">
          <a:xfrm>
            <a:off x="635000" y="1854200"/>
            <a:ext cx="8026400" cy="1733550"/>
          </a:xfrm>
          <a:prstGeom prst="rect">
            <a:avLst/>
          </a:prstGeom>
          <a:noFill/>
          <a:ln w="12700">
            <a:noFill/>
            <a:miter lim="800000"/>
            <a:headEnd/>
            <a:tailEnd/>
          </a:ln>
          <a:effectLst>
            <a:outerShdw blurRad="63500" dist="57501" dir="3723739" algn="ctr" rotWithShape="0">
              <a:srgbClr val="1A0004">
                <a:alpha val="74997"/>
              </a:srgbClr>
            </a:outerShdw>
          </a:effectLst>
        </p:spPr>
        <p:txBody>
          <a:bodyPr lIns="90487" tIns="44450" rIns="90487" bIns="44450">
            <a:spAutoFit/>
          </a:bodyPr>
          <a:lstStyle/>
          <a:p>
            <a:pPr algn="l">
              <a:defRPr/>
            </a:pPr>
            <a:r>
              <a:rPr lang="en-US" sz="5400" b="1">
                <a:solidFill>
                  <a:srgbClr val="FFFFFF"/>
                </a:solidFill>
                <a:latin typeface="SushreeMJ" charset="0"/>
                <a:ea typeface="ＭＳ Ｐゴシック" charset="-128"/>
                <a:cs typeface="ＭＳ Ｐゴシック" charset="-128"/>
              </a:rPr>
              <a:t>ÒAvgiv hZUv </a:t>
            </a:r>
            <a:r>
              <a:rPr lang="en-US" sz="5400" b="1">
                <a:solidFill>
                  <a:srgbClr val="FFFF00"/>
                </a:solidFill>
                <a:latin typeface="SushreeMJ" charset="0"/>
                <a:ea typeface="ＭＳ Ｐゴシック" charset="-128"/>
                <a:cs typeface="ＭＳ Ｐゴシック" charset="-128"/>
              </a:rPr>
              <a:t>Rvwb</a:t>
            </a:r>
            <a:r>
              <a:rPr lang="en-US" sz="5400" b="1">
                <a:solidFill>
                  <a:srgbClr val="FFFFFF"/>
                </a:solidFill>
                <a:latin typeface="SushreeMJ" charset="0"/>
                <a:ea typeface="ＭＳ Ｐゴシック" charset="-128"/>
                <a:cs typeface="ＭＳ Ｐゴシック" charset="-128"/>
              </a:rPr>
              <a:t> Zvi †P‡q †ekx wek¦vm Avgiv Kie bv,</a:t>
            </a:r>
            <a:r>
              <a:rPr lang="en-US" sz="5400" b="1">
                <a:solidFill>
                  <a:srgbClr val="FFFFFF"/>
                </a:solidFill>
                <a:ea typeface="ＭＳ Ｐゴシック" charset="-128"/>
                <a:cs typeface="ＭＳ Ｐゴシック" charset="-128"/>
              </a:rPr>
              <a:t> </a:t>
            </a:r>
            <a:r>
              <a:rPr lang="en-US" sz="5400" b="1">
                <a:solidFill>
                  <a:srgbClr val="FFFFFF"/>
                </a:solidFill>
                <a:latin typeface="SushreeMJ" charset="0"/>
                <a:ea typeface="ＭＳ Ｐゴシック" charset="-128"/>
                <a:cs typeface="ＭＳ Ｐゴシック" charset="-128"/>
              </a:rPr>
              <a:t>Ges Avgiv </a:t>
            </a:r>
            <a:r>
              <a:rPr lang="en-US" sz="5400" b="1">
                <a:solidFill>
                  <a:srgbClr val="FFFFFF"/>
                </a:solidFill>
                <a:ea typeface="ＭＳ Ｐゴシック" charset="-128"/>
                <a:cs typeface="ＭＳ Ｐゴシック" charset="-128"/>
              </a:rPr>
              <a:t>  </a:t>
            </a:r>
          </a:p>
        </p:txBody>
      </p:sp>
      <p:sp>
        <p:nvSpPr>
          <p:cNvPr id="331790" name="Text Box 14"/>
          <p:cNvSpPr txBox="1">
            <a:spLocks noChangeArrowheads="1"/>
          </p:cNvSpPr>
          <p:nvPr/>
        </p:nvSpPr>
        <p:spPr bwMode="auto">
          <a:xfrm>
            <a:off x="647700" y="3636963"/>
            <a:ext cx="7823200" cy="1736725"/>
          </a:xfrm>
          <a:prstGeom prst="rect">
            <a:avLst/>
          </a:prstGeom>
          <a:noFill/>
          <a:ln w="12700">
            <a:noFill/>
            <a:miter lim="800000"/>
            <a:headEnd/>
            <a:tailEnd/>
          </a:ln>
          <a:effectLst>
            <a:outerShdw blurRad="63500" dist="46662" dir="3284183" algn="ctr" rotWithShape="0">
              <a:srgbClr val="1A0004">
                <a:alpha val="74997"/>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5400" b="1">
                <a:solidFill>
                  <a:srgbClr val="FFFFFF"/>
                </a:solidFill>
                <a:latin typeface="SushreeMJ" charset="0"/>
              </a:rPr>
              <a:t> Avgv‡`i </a:t>
            </a:r>
            <a:r>
              <a:rPr lang="en-US" sz="5400" b="1">
                <a:solidFill>
                  <a:srgbClr val="FFFF00"/>
                </a:solidFill>
                <a:latin typeface="SushreeMJ" charset="0"/>
              </a:rPr>
              <a:t>ag©-wek¦vm</a:t>
            </a:r>
            <a:r>
              <a:rPr lang="en-US" sz="5400" b="1">
                <a:solidFill>
                  <a:srgbClr val="FFFFFF"/>
                </a:solidFill>
                <a:latin typeface="SushreeMJ" charset="0"/>
              </a:rPr>
              <a:t> hZUv Zvi Dc‡i evm Kie bv|Ó</a:t>
            </a:r>
            <a:endParaRPr lang="en-US"/>
          </a:p>
        </p:txBody>
      </p:sp>
      <p:sp>
        <p:nvSpPr>
          <p:cNvPr id="331789" name="Rectangle 13"/>
          <p:cNvSpPr>
            <a:spLocks noChangeArrowheads="1"/>
          </p:cNvSpPr>
          <p:nvPr/>
        </p:nvSpPr>
        <p:spPr bwMode="auto">
          <a:xfrm>
            <a:off x="4864100" y="4978400"/>
            <a:ext cx="3721100" cy="1549400"/>
          </a:xfrm>
          <a:prstGeom prst="rect">
            <a:avLst/>
          </a:prstGeom>
          <a:noFill/>
          <a:ln w="12700">
            <a:noFill/>
            <a:miter lim="800000"/>
            <a:headEnd/>
            <a:tailEnd/>
          </a:ln>
          <a:effectLst>
            <a:outerShdw blurRad="63500" dist="46662" dir="3284183" algn="ctr" rotWithShape="0">
              <a:srgbClr val="1A0004">
                <a:alpha val="74997"/>
              </a:srgbClr>
            </a:outerShdw>
          </a:effectLst>
        </p:spPr>
        <p:txBody>
          <a:bodyPr lIns="90487" tIns="44450" rIns="90487" bIns="44450">
            <a:spAutoFit/>
          </a:bodyPr>
          <a:lstStyle/>
          <a:p>
            <a:pPr algn="r"/>
            <a:r>
              <a:rPr lang="en-US" sz="2400" b="1" i="1">
                <a:solidFill>
                  <a:srgbClr val="FFFFFF"/>
                </a:solidFill>
                <a:latin typeface="Times" charset="0"/>
              </a:rPr>
              <a:t>       </a:t>
            </a:r>
            <a:r>
              <a:rPr lang="en-US" sz="2400" b="1" i="1">
                <a:solidFill>
                  <a:srgbClr val="FFFFFF"/>
                </a:solidFill>
                <a:latin typeface="SushreeMJ" charset="0"/>
              </a:rPr>
              <a:t> GjevU© †gvnjvi,</a:t>
            </a:r>
          </a:p>
          <a:p>
            <a:pPr algn="r"/>
            <a:r>
              <a:rPr lang="en-US" sz="2400" b="1" i="1">
                <a:solidFill>
                  <a:srgbClr val="FFFFFF"/>
                </a:solidFill>
                <a:latin typeface="SushreeMJ" charset="0"/>
              </a:rPr>
              <a:t> †cÖwm‡W›U</a:t>
            </a:r>
            <a:r>
              <a:rPr lang="en-US" sz="2400" b="1" i="1">
                <a:solidFill>
                  <a:srgbClr val="FFFFFF"/>
                </a:solidFill>
                <a:latin typeface="Times" charset="0"/>
              </a:rPr>
              <a:t> </a:t>
            </a:r>
          </a:p>
          <a:p>
            <a:pPr algn="r"/>
            <a:r>
              <a:rPr lang="en-US" sz="2400" b="1" i="1">
                <a:solidFill>
                  <a:srgbClr val="FFFFFF"/>
                </a:solidFill>
                <a:latin typeface="SushreeMJ" charset="0"/>
              </a:rPr>
              <a:t>`v mvD`vY© evwÞó †mwgbvwi</a:t>
            </a:r>
            <a:r>
              <a:rPr lang="en-US" sz="2400" b="1" i="1">
                <a:solidFill>
                  <a:srgbClr val="FFFFFF"/>
                </a:solidFill>
                <a:latin typeface="Times" charset="0"/>
              </a:rPr>
              <a:t>                                                         </a:t>
            </a:r>
            <a:r>
              <a:rPr lang="en-US" sz="2400" b="1" i="1">
                <a:solidFill>
                  <a:srgbClr val="FFFFFF"/>
                </a:solidFill>
                <a:latin typeface="SushreeMJ" charset="0"/>
              </a:rPr>
              <a:t>jyBmwfj, †K›UvKx</a:t>
            </a:r>
            <a:endParaRPr lang="en-US" sz="24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4515" name="Text Box 4"/>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pic>
        <p:nvPicPr>
          <p:cNvPr id="645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8" y="82550"/>
            <a:ext cx="2660650" cy="264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13" name="Rectangle 13"/>
          <p:cNvSpPr>
            <a:spLocks noChangeArrowheads="1"/>
          </p:cNvSpPr>
          <p:nvPr/>
        </p:nvSpPr>
        <p:spPr bwMode="auto">
          <a:xfrm>
            <a:off x="7580313" y="6529388"/>
            <a:ext cx="73660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9.65.01.</a:t>
            </a:r>
          </a:p>
        </p:txBody>
      </p:sp>
      <p:sp>
        <p:nvSpPr>
          <p:cNvPr id="64518" name="Text Box 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23</a:t>
            </a:r>
          </a:p>
        </p:txBody>
      </p:sp>
      <p:sp>
        <p:nvSpPr>
          <p:cNvPr id="64519" name="Text Box 16"/>
          <p:cNvSpPr txBox="1">
            <a:spLocks noChangeArrowheads="1"/>
          </p:cNvSpPr>
          <p:nvPr/>
        </p:nvSpPr>
        <p:spPr bwMode="auto">
          <a:xfrm>
            <a:off x="285750" y="6537325"/>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©2006 TBBMI</a:t>
            </a:r>
          </a:p>
        </p:txBody>
      </p:sp>
      <p:sp>
        <p:nvSpPr>
          <p:cNvPr id="64520" name="Text Box 17"/>
          <p:cNvSpPr txBox="1">
            <a:spLocks noChangeArrowheads="1"/>
          </p:cNvSpPr>
          <p:nvPr/>
        </p:nvSpPr>
        <p:spPr bwMode="auto">
          <a:xfrm>
            <a:off x="8732838" y="64039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332803" name="Text Box 3"/>
          <p:cNvSpPr txBox="1">
            <a:spLocks noChangeArrowheads="1"/>
          </p:cNvSpPr>
          <p:nvPr/>
        </p:nvSpPr>
        <p:spPr bwMode="auto">
          <a:xfrm>
            <a:off x="468313" y="650875"/>
            <a:ext cx="8283575" cy="5518150"/>
          </a:xfrm>
          <a:prstGeom prst="rect">
            <a:avLst/>
          </a:prstGeom>
          <a:noFill/>
          <a:ln w="12700">
            <a:noFill/>
            <a:miter lim="800000"/>
            <a:headEnd/>
            <a:tailEnd/>
          </a:ln>
          <a:effectLst>
            <a:outerShdw blurRad="63500" dist="89803"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8800">
                <a:solidFill>
                  <a:schemeClr val="tx2"/>
                </a:solidFill>
                <a:latin typeface="SutonnyMJ" charset="0"/>
              </a:rPr>
              <a:t>myZivs...</a:t>
            </a:r>
            <a:r>
              <a:rPr lang="en-US" sz="8800">
                <a:solidFill>
                  <a:schemeClr val="tx2"/>
                </a:solidFill>
                <a:latin typeface="Times" charset="0"/>
              </a:rPr>
              <a:t>                </a:t>
            </a:r>
            <a:r>
              <a:rPr lang="en-US" sz="8800">
                <a:solidFill>
                  <a:schemeClr val="tx2"/>
                </a:solidFill>
                <a:latin typeface="SutonnyMJ" charset="0"/>
              </a:rPr>
              <a:t>Avmyb Avgiv ïi</a:t>
            </a:r>
            <a:r>
              <a:rPr lang="ja-JP" altLang="en-US" sz="8800">
                <a:solidFill>
                  <a:schemeClr val="tx2"/>
                </a:solidFill>
                <a:latin typeface="SutonnyMJ" charset="0"/>
              </a:rPr>
              <a:t>“</a:t>
            </a:r>
            <a:r>
              <a:rPr lang="en-US" sz="8800">
                <a:solidFill>
                  <a:schemeClr val="tx2"/>
                </a:solidFill>
                <a:latin typeface="SutonnyMJ" charset="0"/>
              </a:rPr>
              <a:t> Kwi!</a:t>
            </a:r>
            <a:endParaRPr lang="en-US" sz="8800">
              <a:solidFill>
                <a:schemeClr val="tx1"/>
              </a:solidFill>
              <a:latin typeface="SutonnyMJ" charset="0"/>
            </a:endParaRPr>
          </a:p>
          <a:p>
            <a:r>
              <a:rPr lang="en-US" sz="6000">
                <a:solidFill>
                  <a:schemeClr val="tx1"/>
                </a:solidFill>
                <a:latin typeface="SutonnyMJ" charset="0"/>
              </a:rPr>
              <a:t>(Ges GKwU †mmbI ev`  †`Iqv hv‡e bv| cÖwZwU †mmb ciewË©  †mm‡bi mv‡_ hy&amp;³!) </a:t>
            </a:r>
            <a:endParaRPr lang="en-US" sz="8800">
              <a:solidFill>
                <a:schemeClr val="tx1"/>
              </a:solidFill>
              <a:latin typeface="SutonnyMJ" charset="0"/>
            </a:endParaRPr>
          </a:p>
        </p:txBody>
      </p:sp>
      <p:pic>
        <p:nvPicPr>
          <p:cNvPr id="332810" name="Picture 10"/>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70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nodeType="clickEffect">
                                  <p:stCondLst>
                                    <p:cond delay="0"/>
                                  </p:stCondLst>
                                  <p:childTnLst>
                                    <p:animEffect transition="out" filter="dissolve">
                                      <p:cBhvr>
                                        <p:cTn id="6" dur="500"/>
                                        <p:tgtEl>
                                          <p:spTgt spid="332810"/>
                                        </p:tgtEl>
                                      </p:cBhvr>
                                    </p:animEffect>
                                    <p:set>
                                      <p:cBhvr>
                                        <p:cTn id="7" dur="1" fill="hold">
                                          <p:stCondLst>
                                            <p:cond delay="499"/>
                                          </p:stCondLst>
                                        </p:cTn>
                                        <p:tgtEl>
                                          <p:spTgt spid="3328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66563"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66564" name="Text Box 8"/>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6565" name="Text Box 11"/>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6566" name="Text Box 12"/>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24</a:t>
            </a:r>
          </a:p>
        </p:txBody>
      </p:sp>
      <p:sp>
        <p:nvSpPr>
          <p:cNvPr id="318481" name="Text Box 17"/>
          <p:cNvSpPr txBox="1">
            <a:spLocks noChangeArrowheads="1"/>
          </p:cNvSpPr>
          <p:nvPr/>
        </p:nvSpPr>
        <p:spPr bwMode="auto">
          <a:xfrm>
            <a:off x="973138" y="1865313"/>
            <a:ext cx="7342187" cy="1920875"/>
          </a:xfrm>
          <a:prstGeom prst="rect">
            <a:avLst/>
          </a:prstGeom>
          <a:noFill/>
          <a:ln w="12700">
            <a:noFill/>
            <a:miter lim="800000"/>
            <a:headEnd/>
            <a:tailEnd/>
          </a:ln>
          <a:effectLst>
            <a:outerShdw blurRad="63500" dist="53882"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6000" b="1" i="1">
                <a:solidFill>
                  <a:srgbClr val="FFFC1E"/>
                </a:solidFill>
                <a:latin typeface="GoraiEMJ" charset="0"/>
              </a:rPr>
              <a:t>evB‡ej...</a:t>
            </a:r>
          </a:p>
          <a:p>
            <a:r>
              <a:rPr lang="en-US" sz="6000" b="1" i="1">
                <a:solidFill>
                  <a:srgbClr val="FFFC1E"/>
                </a:solidFill>
                <a:latin typeface="GoraiEMJ" charset="0"/>
              </a:rPr>
              <a:t>     ‡gŠwjKfv‡e</a:t>
            </a:r>
            <a:endParaRPr lang="en-US" sz="6000" b="1" i="1" baseline="30000">
              <a:solidFill>
                <a:srgbClr val="27FC31"/>
              </a:solidFill>
              <a:latin typeface="GoraiEMJ" charset="0"/>
            </a:endParaRPr>
          </a:p>
        </p:txBody>
      </p:sp>
      <p:sp>
        <p:nvSpPr>
          <p:cNvPr id="222214" name="Text Box 6"/>
          <p:cNvSpPr txBox="1">
            <a:spLocks noChangeArrowheads="1"/>
          </p:cNvSpPr>
          <p:nvPr/>
        </p:nvSpPr>
        <p:spPr bwMode="auto">
          <a:xfrm>
            <a:off x="1270000" y="4318000"/>
            <a:ext cx="6870700" cy="1736725"/>
          </a:xfrm>
          <a:prstGeom prst="rect">
            <a:avLst/>
          </a:prstGeom>
          <a:noFill/>
          <a:ln w="12700">
            <a:noFill/>
            <a:miter lim="800000"/>
            <a:headEnd/>
            <a:tailEnd/>
          </a:ln>
          <a:effectLst>
            <a:outerShdw blurRad="63500" dist="89803" dir="2700000" algn="ctr" rotWithShape="0">
              <a:srgbClr val="1A0004">
                <a:alpha val="74997"/>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5400" b="1">
                <a:solidFill>
                  <a:srgbClr val="FFFFFF"/>
                </a:solidFill>
                <a:latin typeface="SutonnyEMJ" charset="0"/>
              </a:rPr>
              <a:t>n‡jv wPš—v Kivi GKwU Dcvq!</a:t>
            </a:r>
            <a:endParaRPr lang="en-US" sz="5400">
              <a:latin typeface="SutonnyEMJ"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5"/>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68611"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68612"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68613" name="Text Box 29"/>
          <p:cNvSpPr txBox="1">
            <a:spLocks noChangeArrowheads="1"/>
          </p:cNvSpPr>
          <p:nvPr/>
        </p:nvSpPr>
        <p:spPr bwMode="auto">
          <a:xfrm>
            <a:off x="8340725" y="6486525"/>
            <a:ext cx="233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68614"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25</a:t>
            </a:r>
          </a:p>
        </p:txBody>
      </p:sp>
      <p:sp>
        <p:nvSpPr>
          <p:cNvPr id="9249" name="Rectangle 33"/>
          <p:cNvSpPr>
            <a:spLocks noChangeArrowheads="1"/>
          </p:cNvSpPr>
          <p:nvPr/>
        </p:nvSpPr>
        <p:spPr bwMode="auto">
          <a:xfrm>
            <a:off x="8137525" y="1925638"/>
            <a:ext cx="547688" cy="393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sp>
        <p:nvSpPr>
          <p:cNvPr id="318481" name="Text Box 17"/>
          <p:cNvSpPr txBox="1">
            <a:spLocks noChangeArrowheads="1"/>
          </p:cNvSpPr>
          <p:nvPr/>
        </p:nvSpPr>
        <p:spPr bwMode="auto">
          <a:xfrm>
            <a:off x="604838" y="1801813"/>
            <a:ext cx="7837487" cy="823912"/>
          </a:xfrm>
          <a:prstGeom prst="rect">
            <a:avLst/>
          </a:prstGeom>
          <a:noFill/>
          <a:ln w="12700">
            <a:noFill/>
            <a:miter lim="800000"/>
            <a:headEnd/>
            <a:tailEnd/>
          </a:ln>
          <a:effectLst>
            <a:outerShdw blurRad="63500" dist="53882"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4800" b="1" i="1">
                <a:solidFill>
                  <a:srgbClr val="FFFC1E"/>
                </a:solidFill>
                <a:latin typeface="GoraiEMJ" charset="0"/>
              </a:rPr>
              <a:t> evB‡ej...‡gŠwjKfv‡e</a:t>
            </a:r>
            <a:endParaRPr lang="en-US" sz="4800" b="1" i="1" baseline="30000">
              <a:solidFill>
                <a:srgbClr val="27FC31"/>
              </a:solidFill>
              <a:latin typeface="GoraiEMJ" charset="0"/>
            </a:endParaRPr>
          </a:p>
        </p:txBody>
      </p:sp>
      <p:sp>
        <p:nvSpPr>
          <p:cNvPr id="9235" name="Rectangle 19"/>
          <p:cNvSpPr>
            <a:spLocks noChangeArrowheads="1"/>
          </p:cNvSpPr>
          <p:nvPr/>
        </p:nvSpPr>
        <p:spPr bwMode="auto">
          <a:xfrm>
            <a:off x="1181100" y="3276600"/>
            <a:ext cx="6908800" cy="210820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lstStyle/>
          <a:p>
            <a:pPr lvl="1"/>
            <a:r>
              <a:rPr lang="en-US" sz="4800" b="1">
                <a:solidFill>
                  <a:srgbClr val="FFFFFF"/>
                </a:solidFill>
                <a:effectLst>
                  <a:outerShdw blurRad="38100" dist="38100" dir="2700000" algn="tl">
                    <a:srgbClr val="000000"/>
                  </a:outerShdw>
                </a:effectLst>
                <a:latin typeface="SutonnyMJ" charset="0"/>
              </a:rPr>
              <a:t>Avcbvi wkL‡eb wKfv‡e evB‡ej‡K </a:t>
            </a:r>
            <a:r>
              <a:rPr lang="en-US" sz="4800" b="1" i="1">
                <a:solidFill>
                  <a:srgbClr val="FFFF00"/>
                </a:solidFill>
                <a:effectLst>
                  <a:outerShdw blurRad="38100" dist="38100" dir="2700000" algn="tl">
                    <a:srgbClr val="000000"/>
                  </a:outerShdw>
                </a:effectLst>
                <a:latin typeface="SutonnyMJ" charset="0"/>
              </a:rPr>
              <a:t>gvbwmKfv‡e AvZœ¯</a:t>
            </a:r>
            <a:r>
              <a:rPr lang="ja-JP" altLang="en-US" sz="4800" b="1" i="1">
                <a:solidFill>
                  <a:srgbClr val="FFFF00"/>
                </a:solidFill>
                <a:effectLst>
                  <a:outerShdw blurRad="38100" dist="38100" dir="2700000" algn="tl">
                    <a:srgbClr val="000000"/>
                  </a:outerShdw>
                </a:effectLst>
                <a:latin typeface="SutonnyMJ" charset="0"/>
              </a:rPr>
              <a:t>’</a:t>
            </a:r>
            <a:r>
              <a:rPr lang="en-US" sz="4800" b="1">
                <a:solidFill>
                  <a:srgbClr val="FFFFFF"/>
                </a:solidFill>
                <a:effectLst>
                  <a:outerShdw blurRad="38100" dist="38100" dir="2700000" algn="tl">
                    <a:srgbClr val="000000"/>
                  </a:outerShdw>
                </a:effectLst>
                <a:latin typeface="SutonnyMJ" charset="0"/>
              </a:rPr>
              <a:t> Ki‡Z nq!</a:t>
            </a:r>
            <a:endParaRPr lang="en-US" sz="4800">
              <a:latin typeface="SutonnyMJ"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9" name="Picture 22"/>
          <p:cNvPicPr>
            <a:picLocks noChangeAspect="1" noChangeArrowheads="1"/>
          </p:cNvPicPr>
          <p:nvPr/>
        </p:nvPicPr>
        <p:blipFill>
          <a:blip r:embed="rId4">
            <a:lum bright="-36000"/>
            <a:alphaModFix amt="50000"/>
            <a:extLst>
              <a:ext uri="{28A0092B-C50C-407E-A947-70E740481C1C}">
                <a14:useLocalDpi xmlns:a14="http://schemas.microsoft.com/office/drawing/2010/main" val="0"/>
              </a:ext>
            </a:extLst>
          </a:blip>
          <a:srcRect/>
          <a:stretch>
            <a:fillRect/>
          </a:stretch>
        </p:blipFill>
        <p:spPr bwMode="auto">
          <a:xfrm>
            <a:off x="635000" y="598488"/>
            <a:ext cx="7875588" cy="5662612"/>
          </a:xfrm>
          <a:prstGeom prst="rect">
            <a:avLst/>
          </a:prstGeom>
          <a:solidFill>
            <a:schemeClr val="bg2">
              <a:alpha val="50195"/>
            </a:schemeClr>
          </a:solidFill>
          <a:ln w="76200">
            <a:solidFill>
              <a:schemeClr val="accent2"/>
            </a:solidFill>
            <a:miter lim="800000"/>
            <a:headEnd/>
            <a:tailEnd/>
          </a:ln>
        </p:spPr>
      </p:pic>
      <p:sp>
        <p:nvSpPr>
          <p:cNvPr id="235527" name="Text Box 7"/>
          <p:cNvSpPr txBox="1">
            <a:spLocks noChangeArrowheads="1"/>
          </p:cNvSpPr>
          <p:nvPr/>
        </p:nvSpPr>
        <p:spPr bwMode="auto">
          <a:xfrm>
            <a:off x="8753475" y="90488"/>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latin typeface="Comic Sans MS" pitchFamily="-107" charset="0"/>
              <a:ea typeface="+mn-ea"/>
              <a:cs typeface="+mn-cs"/>
            </a:endParaRPr>
          </a:p>
        </p:txBody>
      </p:sp>
      <p:grpSp>
        <p:nvGrpSpPr>
          <p:cNvPr id="2" name="Group 13"/>
          <p:cNvGrpSpPr>
            <a:grpSpLocks/>
          </p:cNvGrpSpPr>
          <p:nvPr/>
        </p:nvGrpSpPr>
        <p:grpSpPr bwMode="auto">
          <a:xfrm>
            <a:off x="517525" y="4327525"/>
            <a:ext cx="2851150" cy="2192338"/>
            <a:chOff x="326" y="2726"/>
            <a:chExt cx="1796" cy="1381"/>
          </a:xfrm>
        </p:grpSpPr>
        <p:graphicFrame>
          <p:nvGraphicFramePr>
            <p:cNvPr id="70658" name="Object 2"/>
            <p:cNvGraphicFramePr>
              <a:graphicFrameLocks noChangeAspect="1"/>
            </p:cNvGraphicFramePr>
            <p:nvPr/>
          </p:nvGraphicFramePr>
          <p:xfrm>
            <a:off x="326" y="2726"/>
            <a:ext cx="1796" cy="1381"/>
          </p:xfrm>
          <a:graphic>
            <a:graphicData uri="http://schemas.openxmlformats.org/presentationml/2006/ole">
              <mc:AlternateContent xmlns:mc="http://schemas.openxmlformats.org/markup-compatibility/2006">
                <mc:Choice xmlns:v="urn:schemas-microsoft-com:vml" Requires="v">
                  <p:oleObj spid="_x0000_s70675" r:id="rId5" imgW="4559300" imgH="3505200" progId="MS_ClipArt_Gallery">
                    <p:embed/>
                  </p:oleObj>
                </mc:Choice>
                <mc:Fallback>
                  <p:oleObj r:id="rId5" imgW="4559300" imgH="3505200" progId="MS_ClipArt_Gallery">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 y="2726"/>
                          <a:ext cx="1796" cy="1381"/>
                        </a:xfrm>
                        <a:prstGeom prst="rect">
                          <a:avLst/>
                        </a:prstGeom>
                        <a:noFill/>
                        <a:ln>
                          <a:noFill/>
                        </a:ln>
                        <a:effectLst>
                          <a:outerShdw blurRad="63500" dist="127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43F22C"/>
                              </a:solidFill>
                              <a:miter lim="800000"/>
                              <a:headEnd/>
                              <a:tailEnd/>
                            </a14:hiddenLine>
                          </a:ext>
                        </a:extLst>
                      </p:spPr>
                    </p:pic>
                  </p:oleObj>
                </mc:Fallback>
              </mc:AlternateContent>
            </a:graphicData>
          </a:graphic>
        </p:graphicFrame>
        <p:sp>
          <p:nvSpPr>
            <p:cNvPr id="235531" name="Text Box 11"/>
            <p:cNvSpPr txBox="1">
              <a:spLocks noChangeArrowheads="1"/>
            </p:cNvSpPr>
            <p:nvPr/>
          </p:nvSpPr>
          <p:spPr bwMode="auto">
            <a:xfrm>
              <a:off x="439" y="2894"/>
              <a:ext cx="1078" cy="365"/>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200">
                  <a:solidFill>
                    <a:srgbClr val="ED181E"/>
                  </a:solidFill>
                  <a:latin typeface="SutonnyEMJ" charset="0"/>
                </a:rPr>
                <a:t>m…7bxhx</a:t>
              </a:r>
              <a:endParaRPr lang="en-US" sz="3200">
                <a:solidFill>
                  <a:schemeClr val="tx1"/>
                </a:solidFill>
                <a:latin typeface="SutonnyEMJ" charset="0"/>
              </a:endParaRPr>
            </a:p>
          </p:txBody>
        </p:sp>
        <p:sp>
          <p:nvSpPr>
            <p:cNvPr id="235532" name="Line 12"/>
            <p:cNvSpPr>
              <a:spLocks noChangeShapeType="1"/>
            </p:cNvSpPr>
            <p:nvPr/>
          </p:nvSpPr>
          <p:spPr bwMode="auto">
            <a:xfrm>
              <a:off x="858" y="3070"/>
              <a:ext cx="80" cy="0"/>
            </a:xfrm>
            <a:prstGeom prst="line">
              <a:avLst/>
            </a:prstGeom>
            <a:noFill/>
            <a:ln w="38100">
              <a:no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35534" name="Text Box 14"/>
          <p:cNvSpPr txBox="1">
            <a:spLocks noChangeArrowheads="1"/>
          </p:cNvSpPr>
          <p:nvPr/>
        </p:nvSpPr>
        <p:spPr bwMode="auto">
          <a:xfrm>
            <a:off x="8832850" y="6184900"/>
            <a:ext cx="184150"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endParaRPr lang="en-US" sz="2000">
              <a:solidFill>
                <a:srgbClr val="FFFFFF"/>
              </a:solidFill>
              <a:latin typeface="Arial" pitchFamily="-107" charset="0"/>
              <a:ea typeface="+mn-ea"/>
              <a:cs typeface="+mn-cs"/>
            </a:endParaRPr>
          </a:p>
        </p:txBody>
      </p:sp>
      <p:sp>
        <p:nvSpPr>
          <p:cNvPr id="235535" name="Text Box 15"/>
          <p:cNvSpPr txBox="1">
            <a:spLocks noChangeArrowheads="1"/>
          </p:cNvSpPr>
          <p:nvPr/>
        </p:nvSpPr>
        <p:spPr bwMode="auto">
          <a:xfrm>
            <a:off x="8339138" y="6486525"/>
            <a:ext cx="233362" cy="304800"/>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400" b="1">
                <a:solidFill>
                  <a:srgbClr val="FFFFFF"/>
                </a:solidFill>
                <a:latin typeface="Arial" pitchFamily="-107" charset="0"/>
                <a:ea typeface="+mn-ea"/>
                <a:cs typeface="+mn-cs"/>
              </a:rPr>
              <a:t> </a:t>
            </a:r>
          </a:p>
        </p:txBody>
      </p:sp>
      <p:sp>
        <p:nvSpPr>
          <p:cNvPr id="235536" name="Text Box 16"/>
          <p:cNvSpPr txBox="1">
            <a:spLocks noChangeArrowheads="1"/>
          </p:cNvSpPr>
          <p:nvPr/>
        </p:nvSpPr>
        <p:spPr bwMode="auto">
          <a:xfrm>
            <a:off x="8083550" y="6523038"/>
            <a:ext cx="325438" cy="2444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1000" b="1">
                <a:solidFill>
                  <a:srgbClr val="FFFFFF"/>
                </a:solidFill>
                <a:latin typeface="Arial" pitchFamily="-107" charset="0"/>
                <a:ea typeface="+mn-ea"/>
                <a:cs typeface="+mn-cs"/>
              </a:rPr>
              <a:t>26</a:t>
            </a:r>
          </a:p>
        </p:txBody>
      </p:sp>
      <p:sp>
        <p:nvSpPr>
          <p:cNvPr id="235537" name="Text Box 17"/>
          <p:cNvSpPr txBox="1">
            <a:spLocks noChangeArrowheads="1"/>
          </p:cNvSpPr>
          <p:nvPr/>
        </p:nvSpPr>
        <p:spPr bwMode="auto">
          <a:xfrm>
            <a:off x="8721725" y="6397625"/>
            <a:ext cx="325438" cy="396875"/>
          </a:xfrm>
          <a:prstGeom prst="rect">
            <a:avLst/>
          </a:prstGeom>
          <a:noFill/>
          <a:ln w="12700">
            <a:noFill/>
            <a:miter lim="800000"/>
            <a:headEnd/>
            <a:tailEnd/>
          </a:ln>
          <a:effectLst>
            <a:outerShdw blurRad="63500" dist="12700" algn="ctr" rotWithShape="0">
              <a:schemeClr val="bg2">
                <a:alpha val="74998"/>
              </a:schemeClr>
            </a:outerShdw>
          </a:effectLst>
        </p:spPr>
        <p:txBody>
          <a:bodyPr wrap="none" anchor="ctr">
            <a:spAutoFit/>
          </a:bodyPr>
          <a:lstStyle/>
          <a:p>
            <a:pPr>
              <a:spcBef>
                <a:spcPct val="50000"/>
              </a:spcBef>
              <a:defRPr/>
            </a:pPr>
            <a:r>
              <a:rPr lang="en-US" sz="2000">
                <a:solidFill>
                  <a:srgbClr val="FFFFFF"/>
                </a:solidFill>
                <a:latin typeface="Arial" pitchFamily="-107" charset="0"/>
                <a:ea typeface="+mn-ea"/>
                <a:cs typeface="+mn-cs"/>
              </a:rPr>
              <a:t>1</a:t>
            </a:r>
          </a:p>
        </p:txBody>
      </p:sp>
      <p:sp>
        <p:nvSpPr>
          <p:cNvPr id="235538" name="Line 18"/>
          <p:cNvSpPr>
            <a:spLocks noChangeShapeType="1"/>
          </p:cNvSpPr>
          <p:nvPr/>
        </p:nvSpPr>
        <p:spPr bwMode="auto">
          <a:xfrm>
            <a:off x="1420813" y="4859338"/>
            <a:ext cx="87312" cy="0"/>
          </a:xfrm>
          <a:prstGeom prst="line">
            <a:avLst/>
          </a:prstGeom>
          <a:noFill/>
          <a:ln w="28575">
            <a:solidFill>
              <a:srgbClr val="ED181E"/>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541" name="Rectangle 21"/>
          <p:cNvSpPr>
            <a:spLocks noChangeArrowheads="1"/>
          </p:cNvSpPr>
          <p:nvPr/>
        </p:nvSpPr>
        <p:spPr bwMode="auto">
          <a:xfrm>
            <a:off x="8301038" y="2163763"/>
            <a:ext cx="493712" cy="393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sp>
        <p:nvSpPr>
          <p:cNvPr id="318481" name="Text Box 17"/>
          <p:cNvSpPr txBox="1">
            <a:spLocks noChangeArrowheads="1"/>
          </p:cNvSpPr>
          <p:nvPr/>
        </p:nvSpPr>
        <p:spPr bwMode="auto">
          <a:xfrm>
            <a:off x="757238" y="1814513"/>
            <a:ext cx="7786687" cy="1098550"/>
          </a:xfrm>
          <a:prstGeom prst="rect">
            <a:avLst/>
          </a:prstGeom>
          <a:noFill/>
          <a:ln w="12700">
            <a:noFill/>
            <a:miter lim="800000"/>
            <a:headEnd/>
            <a:tailEnd/>
          </a:ln>
          <a:effectLst>
            <a:outerShdw blurRad="63500" dist="53882"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6600" b="1" i="1">
                <a:solidFill>
                  <a:srgbClr val="FFFC1E"/>
                </a:solidFill>
                <a:latin typeface="RinkiyMJ" charset="0"/>
              </a:rPr>
              <a:t> </a:t>
            </a:r>
            <a:r>
              <a:rPr lang="en-US" sz="4800" b="1" i="1">
                <a:solidFill>
                  <a:srgbClr val="FFFC1E"/>
                </a:solidFill>
                <a:latin typeface="GoraiEMJ" charset="0"/>
              </a:rPr>
              <a:t>evB‡ej...‡gŠwjKfv‡e</a:t>
            </a:r>
            <a:endParaRPr lang="en-US" sz="4800" b="1" i="1" baseline="30000">
              <a:solidFill>
                <a:srgbClr val="27FC31"/>
              </a:solidFill>
              <a:latin typeface="GoraiEMJ" charset="0"/>
            </a:endParaRPr>
          </a:p>
        </p:txBody>
      </p:sp>
      <p:sp>
        <p:nvSpPr>
          <p:cNvPr id="235522" name="Rectangle 2"/>
          <p:cNvSpPr>
            <a:spLocks noChangeArrowheads="1"/>
          </p:cNvSpPr>
          <p:nvPr/>
        </p:nvSpPr>
        <p:spPr bwMode="auto">
          <a:xfrm>
            <a:off x="546100" y="2984500"/>
            <a:ext cx="7975600" cy="1828800"/>
          </a:xfrm>
          <a:prstGeom prst="rect">
            <a:avLst/>
          </a:prstGeom>
          <a:noFill/>
          <a:ln w="12700">
            <a:noFill/>
            <a:miter lim="800000"/>
            <a:headEnd/>
            <a:tailEnd/>
          </a:ln>
          <a:effectLst>
            <a:outerShdw blurRad="63500" dist="81320" dir="2319588" algn="ctr" rotWithShape="0">
              <a:srgbClr val="1A0004">
                <a:alpha val="74997"/>
              </a:srgbClr>
            </a:outerShdw>
          </a:effectLst>
        </p:spPr>
        <p:txBody>
          <a:bodyPr lIns="90487" tIns="44450" rIns="90487" bIns="44450"/>
          <a:lstStyle/>
          <a:p>
            <a:pPr lvl="1"/>
            <a:r>
              <a:rPr lang="en-US" sz="4000" b="1">
                <a:solidFill>
                  <a:srgbClr val="FFFFFF"/>
                </a:solidFill>
                <a:effectLst>
                  <a:outerShdw blurRad="38100" dist="38100" dir="2700000" algn="tl">
                    <a:srgbClr val="000000"/>
                  </a:outerShdw>
                </a:effectLst>
                <a:latin typeface="RuposhreeMJ" charset="0"/>
              </a:rPr>
              <a:t>GKwU cÖ‡qvRbxq AwZwi³ cvVt GLv‡b wKQz Av‡Q hv Avcwb  Aci‡K ‡kLv‡Z cv‡ib!</a:t>
            </a:r>
            <a:endParaRPr lang="en-US"/>
          </a:p>
        </p:txBody>
      </p:sp>
      <p:sp>
        <p:nvSpPr>
          <p:cNvPr id="235529" name="Rectangle 9"/>
          <p:cNvSpPr>
            <a:spLocks noChangeArrowheads="1"/>
          </p:cNvSpPr>
          <p:nvPr/>
        </p:nvSpPr>
        <p:spPr bwMode="auto">
          <a:xfrm>
            <a:off x="1689100" y="4889500"/>
            <a:ext cx="6591300" cy="1371600"/>
          </a:xfrm>
          <a:prstGeom prst="rect">
            <a:avLst/>
          </a:prstGeom>
          <a:noFill/>
          <a:ln w="12700">
            <a:noFill/>
            <a:miter lim="800000"/>
            <a:headEnd/>
            <a:tailEnd/>
          </a:ln>
          <a:effectLst>
            <a:outerShdw blurRad="63500" dist="81320" dir="2319588" algn="ctr" rotWithShape="0">
              <a:srgbClr val="1A0004">
                <a:alpha val="74997"/>
              </a:srgbClr>
            </a:outerShdw>
          </a:effectLst>
        </p:spPr>
        <p:txBody>
          <a:bodyPr lIns="90487" tIns="44450" rIns="90487" bIns="44450"/>
          <a:lstStyle/>
          <a:p>
            <a:pPr lvl="1"/>
            <a:r>
              <a:rPr lang="en-US" sz="4800" b="1">
                <a:solidFill>
                  <a:srgbClr val="FFEA18"/>
                </a:solidFill>
                <a:effectLst>
                  <a:outerShdw blurRad="38100" dist="38100" dir="2700000" algn="tl">
                    <a:srgbClr val="000000"/>
                  </a:outerShdw>
                </a:effectLst>
                <a:latin typeface="SutonnyMJ" charset="0"/>
              </a:rPr>
              <a:t>cªgvY †`Iqvi wK myeY© my‡hvM!!!</a:t>
            </a:r>
            <a:endParaRPr lang="en-US" sz="4800">
              <a:latin typeface="SutonnyMJ"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5538"/>
                                        </p:tgtEl>
                                        <p:attrNameLst>
                                          <p:attrName>style.visibility</p:attrName>
                                        </p:attrNameLst>
                                      </p:cBhvr>
                                      <p:to>
                                        <p:strVal val="visible"/>
                                      </p:to>
                                    </p:set>
                                    <p:animEffect transition="in" filter="dissolve">
                                      <p:cBhvr>
                                        <p:cTn id="11" dur="500"/>
                                        <p:tgtEl>
                                          <p:spTgt spid="235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3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7"/>
          <p:cNvPicPr>
            <a:picLocks noChangeAspect="1" noChangeArrowheads="1"/>
          </p:cNvPicPr>
          <p:nvPr/>
        </p:nvPicPr>
        <p:blipFill>
          <a:blip r:embed="rId3">
            <a:lum bright="-36000"/>
            <a:alphaModFix amt="50000"/>
            <a:extLst>
              <a:ext uri="{28A0092B-C50C-407E-A947-70E740481C1C}">
                <a14:useLocalDpi xmlns:a14="http://schemas.microsoft.com/office/drawing/2010/main" val="0"/>
              </a:ext>
            </a:extLst>
          </a:blip>
          <a:srcRect/>
          <a:stretch>
            <a:fillRect/>
          </a:stretch>
        </p:blipFill>
        <p:spPr bwMode="auto">
          <a:xfrm>
            <a:off x="647700" y="598488"/>
            <a:ext cx="7875588" cy="5662612"/>
          </a:xfrm>
          <a:prstGeom prst="rect">
            <a:avLst/>
          </a:prstGeom>
          <a:solidFill>
            <a:schemeClr val="bg2">
              <a:alpha val="50195"/>
            </a:schemeClr>
          </a:solidFill>
          <a:ln w="76200">
            <a:solidFill>
              <a:schemeClr val="accent2"/>
            </a:solidFill>
            <a:miter lim="800000"/>
            <a:headEnd/>
            <a:tailEnd/>
          </a:ln>
        </p:spPr>
      </p:pic>
      <p:sp>
        <p:nvSpPr>
          <p:cNvPr id="318481" name="Text Box 17"/>
          <p:cNvSpPr txBox="1">
            <a:spLocks noChangeArrowheads="1"/>
          </p:cNvSpPr>
          <p:nvPr/>
        </p:nvSpPr>
        <p:spPr bwMode="auto">
          <a:xfrm>
            <a:off x="693738" y="1941513"/>
            <a:ext cx="7786687" cy="823912"/>
          </a:xfrm>
          <a:prstGeom prst="rect">
            <a:avLst/>
          </a:prstGeom>
          <a:noFill/>
          <a:ln w="12700">
            <a:noFill/>
            <a:miter lim="800000"/>
            <a:headEnd/>
            <a:tailEnd/>
          </a:ln>
          <a:effectLst>
            <a:outerShdw blurRad="63500" dist="53882"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4800" b="1" i="1">
                <a:solidFill>
                  <a:srgbClr val="FFFC1E"/>
                </a:solidFill>
                <a:latin typeface="GoraiEMJ" charset="0"/>
              </a:rPr>
              <a:t> evB‡ej...‡gŠwjKfv‡e</a:t>
            </a:r>
            <a:endParaRPr lang="en-US" sz="4800" b="1" i="1" baseline="30000">
              <a:solidFill>
                <a:srgbClr val="27FC31"/>
              </a:solidFill>
              <a:latin typeface="GoraiEMJ" charset="0"/>
            </a:endParaRPr>
          </a:p>
        </p:txBody>
      </p:sp>
      <p:sp>
        <p:nvSpPr>
          <p:cNvPr id="21508" name="Rectangle 4"/>
          <p:cNvSpPr>
            <a:spLocks noChangeArrowheads="1"/>
          </p:cNvSpPr>
          <p:nvPr/>
        </p:nvSpPr>
        <p:spPr bwMode="auto">
          <a:xfrm>
            <a:off x="7945438" y="1938338"/>
            <a:ext cx="549275" cy="5159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21514" name="Rectangle 10"/>
          <p:cNvSpPr>
            <a:spLocks noChangeArrowheads="1"/>
          </p:cNvSpPr>
          <p:nvPr/>
        </p:nvSpPr>
        <p:spPr bwMode="auto">
          <a:xfrm>
            <a:off x="647700" y="1098550"/>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endParaRPr lang="en-US" sz="4400">
              <a:solidFill>
                <a:srgbClr val="F6FE0A"/>
              </a:solidFill>
              <a:effectLst>
                <a:outerShdw blurRad="38100" dist="38100" dir="2700000" algn="tl">
                  <a:srgbClr val="000000"/>
                </a:outerShdw>
              </a:effectLst>
              <a:latin typeface="Times" charset="0"/>
            </a:endParaRPr>
          </a:p>
          <a:p>
            <a:endParaRPr lang="en-US" sz="4400">
              <a:solidFill>
                <a:srgbClr val="F6FE0A"/>
              </a:solidFill>
              <a:effectLst>
                <a:outerShdw blurRad="38100" dist="38100" dir="2700000" algn="tl">
                  <a:srgbClr val="000000"/>
                </a:outerShdw>
              </a:effectLst>
              <a:latin typeface="Times" charset="0"/>
            </a:endParaRPr>
          </a:p>
          <a:p>
            <a:endParaRPr lang="en-US" sz="6000" i="1">
              <a:solidFill>
                <a:srgbClr val="F6FE0A"/>
              </a:solidFill>
              <a:latin typeface="Times" charset="0"/>
            </a:endParaRPr>
          </a:p>
        </p:txBody>
      </p:sp>
      <p:sp>
        <p:nvSpPr>
          <p:cNvPr id="72710"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2711" name="Text Box 21"/>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2712" name="Text Box 22"/>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2713" name="Text Box 23"/>
          <p:cNvSpPr txBox="1">
            <a:spLocks noChangeArrowheads="1"/>
          </p:cNvSpPr>
          <p:nvPr/>
        </p:nvSpPr>
        <p:spPr bwMode="auto">
          <a:xfrm>
            <a:off x="8086725" y="6523038"/>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27</a:t>
            </a:r>
          </a:p>
        </p:txBody>
      </p:sp>
      <p:sp>
        <p:nvSpPr>
          <p:cNvPr id="21530" name="Rectangle 26"/>
          <p:cNvSpPr>
            <a:spLocks noChangeArrowheads="1"/>
          </p:cNvSpPr>
          <p:nvPr/>
        </p:nvSpPr>
        <p:spPr bwMode="auto">
          <a:xfrm>
            <a:off x="8213725" y="2039938"/>
            <a:ext cx="547688" cy="393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sp>
        <p:nvSpPr>
          <p:cNvPr id="21513" name="Rectangle 9"/>
          <p:cNvSpPr>
            <a:spLocks noChangeArrowheads="1"/>
          </p:cNvSpPr>
          <p:nvPr/>
        </p:nvSpPr>
        <p:spPr bwMode="auto">
          <a:xfrm>
            <a:off x="660400" y="3225800"/>
            <a:ext cx="7848600" cy="240030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nchor="ctr"/>
          <a:lstStyle/>
          <a:p>
            <a:r>
              <a:rPr lang="en-US" sz="4800" b="1">
                <a:solidFill>
                  <a:srgbClr val="FFFFFF"/>
                </a:solidFill>
                <a:effectLst>
                  <a:outerShdw blurRad="38100" dist="38100" dir="2700000" algn="tl">
                    <a:srgbClr val="000000"/>
                  </a:outerShdw>
                </a:effectLst>
                <a:latin typeface="SutonnyEMJ" charset="0"/>
              </a:rPr>
              <a:t>ÒAvcbvi evB‡ej dvBjÓ †Lvjv!</a:t>
            </a:r>
            <a:endParaRPr lang="en-US" sz="4800">
              <a:latin typeface="SutonnyEMJ" charset="0"/>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219075"/>
            <a:ext cx="9144000" cy="7077075"/>
          </a:xfrm>
          <a:prstGeom prst="rect">
            <a:avLst/>
          </a:prstGeom>
          <a:solidFill>
            <a:schemeClr val="tx2"/>
          </a:solidFill>
          <a:ln w="9525">
            <a:solidFill>
              <a:schemeClr val="tx1"/>
            </a:solidFill>
            <a:miter lim="800000"/>
            <a:headEnd/>
            <a:tailEnd/>
          </a:ln>
        </p:spPr>
        <p:txBody>
          <a:bodyPr wrap="none" anchor="ctr"/>
          <a:lstStyle/>
          <a:p>
            <a:r>
              <a:rPr lang="en-US" sz="2400">
                <a:solidFill>
                  <a:srgbClr val="FFFB0C"/>
                </a:solidFill>
                <a:latin typeface="Times" charset="0"/>
              </a:rPr>
              <a:t> </a:t>
            </a:r>
          </a:p>
        </p:txBody>
      </p:sp>
      <p:sp>
        <p:nvSpPr>
          <p:cNvPr id="19459" name="Rectangle 20"/>
          <p:cNvSpPr>
            <a:spLocks noChangeArrowheads="1"/>
          </p:cNvSpPr>
          <p:nvPr/>
        </p:nvSpPr>
        <p:spPr bwMode="auto">
          <a:xfrm>
            <a:off x="0" y="-230188"/>
            <a:ext cx="9144000" cy="7088188"/>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r>
              <a:rPr lang="en-US" sz="4400">
                <a:solidFill>
                  <a:schemeClr val="bg2"/>
                </a:solidFill>
                <a:latin typeface="Lucida Handwriting" charset="0"/>
              </a:rPr>
              <a:t>©</a:t>
            </a:r>
          </a:p>
        </p:txBody>
      </p:sp>
      <p:sp>
        <p:nvSpPr>
          <p:cNvPr id="19460" name="Text Box 3"/>
          <p:cNvSpPr txBox="1">
            <a:spLocks noChangeArrowheads="1"/>
          </p:cNvSpPr>
          <p:nvPr/>
        </p:nvSpPr>
        <p:spPr bwMode="auto">
          <a:xfrm>
            <a:off x="655638" y="774700"/>
            <a:ext cx="1155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1600" b="1">
              <a:solidFill>
                <a:srgbClr val="FFFB0C"/>
              </a:solidFill>
              <a:latin typeface="Comic Sans MS" charset="0"/>
            </a:endParaRPr>
          </a:p>
        </p:txBody>
      </p:sp>
      <p:sp>
        <p:nvSpPr>
          <p:cNvPr id="19461" name="Text Box 4"/>
          <p:cNvSpPr txBox="1">
            <a:spLocks noChangeArrowheads="1"/>
          </p:cNvSpPr>
          <p:nvPr/>
        </p:nvSpPr>
        <p:spPr bwMode="auto">
          <a:xfrm>
            <a:off x="8624888" y="6027738"/>
            <a:ext cx="473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000" b="1">
                <a:solidFill>
                  <a:srgbClr val="FFFB0C"/>
                </a:solidFill>
                <a:latin typeface="Comic Sans MS" charset="0"/>
              </a:rPr>
              <a:t> </a:t>
            </a:r>
          </a:p>
        </p:txBody>
      </p:sp>
      <p:sp>
        <p:nvSpPr>
          <p:cNvPr id="19462" name="Text Box 5"/>
          <p:cNvSpPr txBox="1">
            <a:spLocks noChangeArrowheads="1"/>
          </p:cNvSpPr>
          <p:nvPr/>
        </p:nvSpPr>
        <p:spPr bwMode="auto">
          <a:xfrm>
            <a:off x="1806575" y="785813"/>
            <a:ext cx="6462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endParaRPr lang="en-US" sz="2400">
              <a:solidFill>
                <a:srgbClr val="FFFB0C"/>
              </a:solidFill>
              <a:latin typeface="Times" charset="0"/>
            </a:endParaRPr>
          </a:p>
        </p:txBody>
      </p:sp>
      <p:sp>
        <p:nvSpPr>
          <p:cNvPr id="19463" name="Text Box 6"/>
          <p:cNvSpPr txBox="1">
            <a:spLocks noChangeArrowheads="1"/>
          </p:cNvSpPr>
          <p:nvPr/>
        </p:nvSpPr>
        <p:spPr bwMode="auto">
          <a:xfrm>
            <a:off x="1284288" y="17463"/>
            <a:ext cx="656113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200" b="1" i="1">
                <a:solidFill>
                  <a:srgbClr val="FFFFFF"/>
                </a:solidFill>
                <a:latin typeface="SutonnyMJ" charset="0"/>
              </a:rPr>
              <a:t>`v evB‡ej...†ewmKvjx B›Uvi‡bkbvj</a:t>
            </a:r>
            <a:endParaRPr lang="en-US" sz="1800" b="1" i="1">
              <a:solidFill>
                <a:srgbClr val="FFFFFF"/>
              </a:solidFill>
              <a:latin typeface="SutonnyMJ" charset="0"/>
            </a:endParaRPr>
          </a:p>
        </p:txBody>
      </p:sp>
      <p:sp>
        <p:nvSpPr>
          <p:cNvPr id="19464" name="Text Box 7"/>
          <p:cNvSpPr txBox="1">
            <a:spLocks noChangeArrowheads="1"/>
          </p:cNvSpPr>
          <p:nvPr/>
        </p:nvSpPr>
        <p:spPr bwMode="auto">
          <a:xfrm>
            <a:off x="3603625" y="854075"/>
            <a:ext cx="5540375" cy="111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800" b="1" i="1">
              <a:solidFill>
                <a:srgbClr val="FFFB0C"/>
              </a:solidFill>
              <a:latin typeface="Times" charset="0"/>
            </a:endParaRPr>
          </a:p>
        </p:txBody>
      </p:sp>
      <p:sp>
        <p:nvSpPr>
          <p:cNvPr id="19465" name="Text Box 8"/>
          <p:cNvSpPr txBox="1">
            <a:spLocks noChangeArrowheads="1"/>
          </p:cNvSpPr>
          <p:nvPr/>
        </p:nvSpPr>
        <p:spPr bwMode="auto">
          <a:xfrm>
            <a:off x="530225" y="890588"/>
            <a:ext cx="3986213" cy="161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i="1">
              <a:solidFill>
                <a:srgbClr val="FFFB0C"/>
              </a:solidFill>
              <a:latin typeface="Times" charset="0"/>
            </a:endParaRPr>
          </a:p>
          <a:p>
            <a:pPr>
              <a:lnSpc>
                <a:spcPct val="25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20000"/>
              </a:lnSpc>
              <a:spcBef>
                <a:spcPct val="50000"/>
              </a:spcBef>
            </a:pPr>
            <a:endParaRPr lang="en-US" sz="1600" b="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a:p>
            <a:pPr>
              <a:lnSpc>
                <a:spcPct val="55000"/>
              </a:lnSpc>
              <a:spcBef>
                <a:spcPct val="50000"/>
              </a:spcBef>
            </a:pPr>
            <a:endParaRPr lang="en-US" sz="1600" b="1" i="1">
              <a:solidFill>
                <a:srgbClr val="FFFB0C"/>
              </a:solidFill>
              <a:latin typeface="Times" charset="0"/>
            </a:endParaRPr>
          </a:p>
        </p:txBody>
      </p:sp>
      <p:sp>
        <p:nvSpPr>
          <p:cNvPr id="19466" name="Text Box 9"/>
          <p:cNvSpPr txBox="1">
            <a:spLocks noChangeArrowheads="1"/>
          </p:cNvSpPr>
          <p:nvPr/>
        </p:nvSpPr>
        <p:spPr bwMode="auto">
          <a:xfrm>
            <a:off x="296863" y="835025"/>
            <a:ext cx="4002087" cy="125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SutonnyMJ" charset="0"/>
              </a:rPr>
              <a:t>W. Rb nvbœv</a:t>
            </a:r>
            <a:endParaRPr lang="en-US" sz="16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wnówi‡jKj w_IjRx-Gi cÖw_Zhkv cÖ‡dkvi,</a:t>
            </a:r>
          </a:p>
          <a:p>
            <a:pPr>
              <a:lnSpc>
                <a:spcPct val="55000"/>
              </a:lnSpc>
              <a:spcBef>
                <a:spcPct val="50000"/>
              </a:spcBef>
            </a:pPr>
            <a:r>
              <a:rPr lang="en-US" sz="1400" b="1" i="1">
                <a:solidFill>
                  <a:srgbClr val="FFFB0C"/>
                </a:solidFill>
                <a:latin typeface="SutonnyMJ" charset="0"/>
              </a:rPr>
              <a:t>wimvP© cÖ‡dkvi, wnówi‡jKj w_IjRx,</a:t>
            </a:r>
            <a:endParaRPr lang="en-US" sz="1400" b="1">
              <a:solidFill>
                <a:srgbClr val="FFFB0C"/>
              </a:solidFill>
              <a:latin typeface="Times" charset="0"/>
            </a:endParaRPr>
          </a:p>
          <a:p>
            <a:pPr>
              <a:lnSpc>
                <a:spcPct val="55000"/>
              </a:lnSpc>
              <a:spcBef>
                <a:spcPct val="50000"/>
              </a:spcBef>
            </a:pPr>
            <a:r>
              <a:rPr lang="en-US" sz="1400" b="1" i="1">
                <a:solidFill>
                  <a:srgbClr val="FFFB0C"/>
                </a:solidFill>
                <a:latin typeface="SutonnyMJ" charset="0"/>
              </a:rPr>
              <a:t>Wvjvm w_IjRx‡Kj †mwgbvix, Wvjvm,  †U·vm</a:t>
            </a:r>
            <a:endParaRPr lang="en-US" sz="1400" b="1" i="1">
              <a:solidFill>
                <a:srgbClr val="FFFB0C"/>
              </a:solidFill>
              <a:latin typeface="Times" charset="0"/>
            </a:endParaRPr>
          </a:p>
        </p:txBody>
      </p:sp>
      <p:sp>
        <p:nvSpPr>
          <p:cNvPr id="19467" name="Text Box 11"/>
          <p:cNvSpPr txBox="1">
            <a:spLocks noChangeArrowheads="1"/>
          </p:cNvSpPr>
          <p:nvPr/>
        </p:nvSpPr>
        <p:spPr bwMode="auto">
          <a:xfrm>
            <a:off x="407988" y="3106738"/>
            <a:ext cx="3887787"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SutonnyMJ" charset="0"/>
              </a:rPr>
              <a:t>W. DBwjqvg Avi. eªvBU</a:t>
            </a:r>
            <a:r>
              <a:rPr lang="en-US" sz="1600" b="1">
                <a:solidFill>
                  <a:srgbClr val="00CCFF"/>
                </a:solidFill>
                <a:latin typeface="SutonnyMJ" charset="0"/>
              </a:rPr>
              <a:t> </a:t>
            </a:r>
          </a:p>
          <a:p>
            <a:pPr>
              <a:lnSpc>
                <a:spcPct val="55000"/>
              </a:lnSpc>
              <a:spcBef>
                <a:spcPct val="50000"/>
              </a:spcBef>
            </a:pPr>
            <a:r>
              <a:rPr lang="en-US" sz="1400" b="1" i="1">
                <a:solidFill>
                  <a:srgbClr val="FFFB0C"/>
                </a:solidFill>
                <a:latin typeface="SutonnyMJ" charset="0"/>
              </a:rPr>
              <a:t>cÖv³b cÖwZôvZv</a:t>
            </a:r>
          </a:p>
          <a:p>
            <a:pPr>
              <a:lnSpc>
                <a:spcPct val="55000"/>
              </a:lnSpc>
              <a:spcBef>
                <a:spcPct val="50000"/>
              </a:spcBef>
            </a:pPr>
            <a:r>
              <a:rPr lang="en-US" sz="1400" b="1" i="1">
                <a:solidFill>
                  <a:srgbClr val="FFFB0C"/>
                </a:solidFill>
                <a:latin typeface="SutonnyMJ" charset="0"/>
              </a:rPr>
              <a:t>‡K¤úvm µz‡mW di µvBó</a:t>
            </a:r>
          </a:p>
          <a:p>
            <a:pPr>
              <a:lnSpc>
                <a:spcPct val="55000"/>
              </a:lnSpc>
              <a:spcBef>
                <a:spcPct val="50000"/>
              </a:spcBef>
            </a:pPr>
            <a:r>
              <a:rPr lang="en-US" sz="1400" b="1" i="1">
                <a:solidFill>
                  <a:srgbClr val="FFFB0C"/>
                </a:solidFill>
                <a:latin typeface="SutonnyMJ" charset="0"/>
              </a:rPr>
              <a:t>AijvÛ,  †d¬vwiWv</a:t>
            </a:r>
            <a:endParaRPr lang="en-US" sz="1600" b="1" i="1">
              <a:solidFill>
                <a:srgbClr val="FFFB0C"/>
              </a:solidFill>
              <a:latin typeface="SutonnyMJ" charset="0"/>
            </a:endParaRPr>
          </a:p>
        </p:txBody>
      </p:sp>
      <p:sp>
        <p:nvSpPr>
          <p:cNvPr id="19468" name="Text Box 12"/>
          <p:cNvSpPr txBox="1">
            <a:spLocks noChangeArrowheads="1"/>
          </p:cNvSpPr>
          <p:nvPr/>
        </p:nvSpPr>
        <p:spPr bwMode="auto">
          <a:xfrm>
            <a:off x="496888" y="2247900"/>
            <a:ext cx="3665537"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r>
              <a:rPr lang="en-US" sz="2000" b="1">
                <a:solidFill>
                  <a:srgbClr val="00CCFF"/>
                </a:solidFill>
                <a:latin typeface="SutonnyMJ" charset="0"/>
              </a:rPr>
              <a:t>W. gvK© †eBjx</a:t>
            </a:r>
            <a:endParaRPr lang="en-US" sz="1600" b="1" i="1">
              <a:solidFill>
                <a:srgbClr val="00CCFF"/>
              </a:solidFill>
              <a:latin typeface="SutonnyMJ" charset="0"/>
            </a:endParaRPr>
          </a:p>
          <a:p>
            <a:pPr>
              <a:lnSpc>
                <a:spcPct val="55000"/>
              </a:lnSpc>
              <a:spcBef>
                <a:spcPct val="50000"/>
              </a:spcBef>
            </a:pPr>
            <a:r>
              <a:rPr lang="en-US" sz="1400" b="1" i="1">
                <a:solidFill>
                  <a:srgbClr val="FFFB0C"/>
                </a:solidFill>
                <a:latin typeface="SutonnyMJ" charset="0"/>
              </a:rPr>
              <a:t>‡cÖwm‡W›U</a:t>
            </a:r>
          </a:p>
          <a:p>
            <a:pPr>
              <a:lnSpc>
                <a:spcPct val="55000"/>
              </a:lnSpc>
              <a:spcBef>
                <a:spcPct val="50000"/>
              </a:spcBef>
            </a:pPr>
            <a:r>
              <a:rPr lang="en-US" sz="1400" b="1" i="1">
                <a:solidFill>
                  <a:srgbClr val="FFFB0C"/>
                </a:solidFill>
                <a:latin typeface="SutonnyMJ" charset="0"/>
              </a:rPr>
              <a:t>Wvjvm w_IjRx‡Kj †mwgbvix, </a:t>
            </a:r>
          </a:p>
          <a:p>
            <a:pPr>
              <a:lnSpc>
                <a:spcPct val="55000"/>
              </a:lnSpc>
              <a:spcBef>
                <a:spcPct val="50000"/>
              </a:spcBef>
            </a:pPr>
            <a:r>
              <a:rPr lang="en-US" sz="1400" b="1" i="1">
                <a:solidFill>
                  <a:srgbClr val="FFFB0C"/>
                </a:solidFill>
                <a:latin typeface="SutonnyMJ" charset="0"/>
              </a:rPr>
              <a:t>Wvjvm,  †U·vm</a:t>
            </a:r>
          </a:p>
        </p:txBody>
      </p:sp>
      <p:sp>
        <p:nvSpPr>
          <p:cNvPr id="19469" name="Text Box 13"/>
          <p:cNvSpPr txBox="1">
            <a:spLocks noChangeArrowheads="1"/>
          </p:cNvSpPr>
          <p:nvPr/>
        </p:nvSpPr>
        <p:spPr bwMode="auto">
          <a:xfrm>
            <a:off x="4730750" y="5189538"/>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SutonnyMJ" charset="0"/>
              </a:rPr>
              <a:t>W. †K‡b_ nU©b</a:t>
            </a:r>
          </a:p>
          <a:p>
            <a:pPr>
              <a:lnSpc>
                <a:spcPct val="55000"/>
              </a:lnSpc>
              <a:spcBef>
                <a:spcPct val="50000"/>
              </a:spcBef>
            </a:pPr>
            <a:r>
              <a:rPr lang="en-US" sz="1400" b="1" i="1">
                <a:solidFill>
                  <a:srgbClr val="FFFB0C"/>
                </a:solidFill>
                <a:latin typeface="SutonnyMJ" charset="0"/>
              </a:rPr>
              <a:t>wmwbqvi cvói</a:t>
            </a:r>
            <a:endParaRPr lang="en-US" sz="14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‡gKwKbbx †g‡gvwiqvj  evB‡ej PvP©</a:t>
            </a:r>
          </a:p>
          <a:p>
            <a:pPr>
              <a:lnSpc>
                <a:spcPct val="55000"/>
              </a:lnSpc>
              <a:spcBef>
                <a:spcPct val="50000"/>
              </a:spcBef>
            </a:pPr>
            <a:r>
              <a:rPr lang="en-US" sz="1400" b="1" i="1">
                <a:solidFill>
                  <a:srgbClr val="FFFB0C"/>
                </a:solidFill>
                <a:latin typeface="Times" charset="0"/>
              </a:rPr>
              <a:t> </a:t>
            </a:r>
            <a:r>
              <a:rPr lang="en-US" sz="1400" b="1" i="1">
                <a:solidFill>
                  <a:srgbClr val="FFFB0C"/>
                </a:solidFill>
                <a:latin typeface="SutonnyMJ" charset="0"/>
              </a:rPr>
              <a:t>‡dvU© A_©, †U·vm</a:t>
            </a:r>
          </a:p>
        </p:txBody>
      </p:sp>
      <p:sp>
        <p:nvSpPr>
          <p:cNvPr id="19470" name="Text Box 15"/>
          <p:cNvSpPr txBox="1">
            <a:spLocks noChangeArrowheads="1"/>
          </p:cNvSpPr>
          <p:nvPr/>
        </p:nvSpPr>
        <p:spPr bwMode="auto">
          <a:xfrm>
            <a:off x="4614863" y="2116138"/>
            <a:ext cx="381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SutonnyMJ" charset="0"/>
              </a:rPr>
              <a:t>Rb †gB‡Rj</a:t>
            </a:r>
            <a:r>
              <a:rPr lang="en-US" sz="2000" b="1">
                <a:solidFill>
                  <a:srgbClr val="00CCFF"/>
                </a:solidFill>
                <a:latin typeface="Times" charset="0"/>
              </a:rPr>
              <a:t>   </a:t>
            </a:r>
            <a:r>
              <a:rPr lang="en-US" sz="2000" b="1">
                <a:solidFill>
                  <a:srgbClr val="00CCFF"/>
                </a:solidFill>
                <a:latin typeface="SutonnyMJ" charset="0"/>
              </a:rPr>
              <a:t>KvU© †bjmb</a:t>
            </a:r>
            <a:r>
              <a:rPr lang="en-US" sz="1600" b="1">
                <a:solidFill>
                  <a:srgbClr val="00CCFF"/>
                </a:solidFill>
                <a:latin typeface="Times" charset="0"/>
              </a:rPr>
              <a:t>                                     </a:t>
            </a:r>
          </a:p>
          <a:p>
            <a:pPr>
              <a:lnSpc>
                <a:spcPct val="55000"/>
              </a:lnSpc>
              <a:spcBef>
                <a:spcPct val="50000"/>
              </a:spcBef>
            </a:pPr>
            <a:r>
              <a:rPr lang="en-US" sz="1400" b="1" i="1">
                <a:solidFill>
                  <a:srgbClr val="FFFB0C"/>
                </a:solidFill>
                <a:latin typeface="Times" charset="0"/>
              </a:rPr>
              <a:t>          </a:t>
            </a:r>
            <a:r>
              <a:rPr lang="en-US" sz="1400" b="1" i="1">
                <a:solidFill>
                  <a:srgbClr val="FFFB0C"/>
                </a:solidFill>
                <a:latin typeface="SutonnyMJ" charset="0"/>
              </a:rPr>
              <a:t>‡cÖwm‡W›U</a:t>
            </a:r>
            <a:r>
              <a:rPr lang="en-US" sz="1400" b="1" i="1">
                <a:solidFill>
                  <a:srgbClr val="FFFB0C"/>
                </a:solidFill>
                <a:latin typeface="Times" charset="0"/>
              </a:rPr>
              <a:t>         </a:t>
            </a:r>
            <a:r>
              <a:rPr lang="en-US" sz="1400" b="1" i="1">
                <a:solidFill>
                  <a:srgbClr val="FFFB0C"/>
                </a:solidFill>
                <a:latin typeface="SutonnyMJ" charset="0"/>
              </a:rPr>
              <a:t>Gw·. fvBm †cÖwm‡W›U</a:t>
            </a:r>
            <a:endParaRPr lang="en-US" sz="14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Có/I‡qó wgwbwózªm</a:t>
            </a:r>
          </a:p>
          <a:p>
            <a:pPr>
              <a:lnSpc>
                <a:spcPct val="55000"/>
              </a:lnSpc>
              <a:spcBef>
                <a:spcPct val="50000"/>
              </a:spcBef>
            </a:pPr>
            <a:r>
              <a:rPr lang="en-US" sz="1400" b="1" i="1">
                <a:solidFill>
                  <a:srgbClr val="FFFB0C"/>
                </a:solidFill>
                <a:latin typeface="SutonnyMJ" charset="0"/>
              </a:rPr>
              <a:t>Wvjvm, †U·vm</a:t>
            </a:r>
            <a:endParaRPr lang="en-US" sz="1600" b="1" i="1">
              <a:solidFill>
                <a:srgbClr val="FFFB0C"/>
              </a:solidFill>
              <a:latin typeface="SutonnyMJ" charset="0"/>
            </a:endParaRPr>
          </a:p>
        </p:txBody>
      </p:sp>
      <p:sp>
        <p:nvSpPr>
          <p:cNvPr id="19471" name="Text Box 16"/>
          <p:cNvSpPr txBox="1">
            <a:spLocks noChangeArrowheads="1"/>
          </p:cNvSpPr>
          <p:nvPr/>
        </p:nvSpPr>
        <p:spPr bwMode="auto">
          <a:xfrm>
            <a:off x="155575" y="4132263"/>
            <a:ext cx="4445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1600" b="1">
              <a:solidFill>
                <a:srgbClr val="FFFB0C"/>
              </a:solidFill>
              <a:latin typeface="Times" charset="0"/>
            </a:endParaRPr>
          </a:p>
          <a:p>
            <a:pPr>
              <a:lnSpc>
                <a:spcPct val="55000"/>
              </a:lnSpc>
              <a:spcBef>
                <a:spcPct val="50000"/>
              </a:spcBef>
            </a:pPr>
            <a:r>
              <a:rPr lang="en-US" sz="2000" b="1">
                <a:solidFill>
                  <a:srgbClr val="00CCFF"/>
                </a:solidFill>
                <a:latin typeface="SutonnyMJ" charset="0"/>
              </a:rPr>
              <a:t>‡ifv. WMjvm ‡f‡jÄy‡qjv</a:t>
            </a:r>
            <a:r>
              <a:rPr lang="en-US" sz="1600" b="1">
                <a:solidFill>
                  <a:srgbClr val="00CCFF"/>
                </a:solidFill>
                <a:latin typeface="SutonnyMJ" charset="0"/>
              </a:rPr>
              <a:t> </a:t>
            </a:r>
          </a:p>
          <a:p>
            <a:pPr>
              <a:lnSpc>
                <a:spcPct val="55000"/>
              </a:lnSpc>
              <a:spcBef>
                <a:spcPct val="50000"/>
              </a:spcBef>
            </a:pPr>
            <a:r>
              <a:rPr lang="en-US" sz="1400" b="1" i="1">
                <a:solidFill>
                  <a:srgbClr val="FFFB0C"/>
                </a:solidFill>
                <a:latin typeface="SutonnyMJ" charset="0"/>
              </a:rPr>
              <a:t>wmwbqvi cvói, KbRvi‡fwUf †ewÞó wgkbm</a:t>
            </a:r>
          </a:p>
          <a:p>
            <a:pPr>
              <a:lnSpc>
                <a:spcPct val="55000"/>
              </a:lnSpc>
              <a:spcBef>
                <a:spcPct val="50000"/>
              </a:spcBef>
            </a:pPr>
            <a:r>
              <a:rPr lang="en-US" sz="1400" b="1" i="1">
                <a:solidFill>
                  <a:srgbClr val="FFFB0C"/>
                </a:solidFill>
                <a:latin typeface="SutonnyMJ" charset="0"/>
              </a:rPr>
              <a:t>wP‡qmv  †ewÆóv</a:t>
            </a:r>
            <a:r>
              <a:rPr lang="en-US" sz="1400" b="1" i="1">
                <a:solidFill>
                  <a:srgbClr val="FFFB0C"/>
                </a:solidFill>
                <a:latin typeface="Times" charset="0"/>
              </a:rPr>
              <a:t> </a:t>
            </a:r>
            <a:r>
              <a:rPr lang="en-US" sz="1400" b="1" i="1">
                <a:solidFill>
                  <a:srgbClr val="FFFB0C"/>
                </a:solidFill>
                <a:latin typeface="SutonnyMJ" charset="0"/>
              </a:rPr>
              <a:t>Bfv‡ÄwjKv</a:t>
            </a:r>
            <a:r>
              <a:rPr lang="en-US" sz="1400" b="1" i="1">
                <a:solidFill>
                  <a:srgbClr val="FFFB0C"/>
                </a:solidFill>
                <a:latin typeface="Times" charset="0"/>
              </a:rPr>
              <a:t> </a:t>
            </a:r>
            <a:r>
              <a:rPr lang="en-US" sz="1400" b="1" i="1">
                <a:solidFill>
                  <a:srgbClr val="FFFB0C"/>
                </a:solidFill>
                <a:latin typeface="SutonnyMJ" charset="0"/>
              </a:rPr>
              <a:t>wW c †Kmwiqv</a:t>
            </a:r>
          </a:p>
          <a:p>
            <a:pPr>
              <a:lnSpc>
                <a:spcPct val="55000"/>
              </a:lnSpc>
              <a:spcBef>
                <a:spcPct val="50000"/>
              </a:spcBef>
            </a:pPr>
            <a:r>
              <a:rPr lang="en-US" sz="1400" b="1" i="1">
                <a:solidFill>
                  <a:srgbClr val="FFFB0C"/>
                </a:solidFill>
                <a:latin typeface="SutonnyMJ" charset="0"/>
              </a:rPr>
              <a:t>‡bcjm&amp;, BUvjx</a:t>
            </a:r>
            <a:endParaRPr lang="en-US" sz="1800" i="1">
              <a:solidFill>
                <a:srgbClr val="FFFB0C"/>
              </a:solidFill>
              <a:latin typeface="SutonnyMJ" charset="0"/>
            </a:endParaRPr>
          </a:p>
        </p:txBody>
      </p:sp>
      <p:sp>
        <p:nvSpPr>
          <p:cNvPr id="19472" name="Text Box 17"/>
          <p:cNvSpPr txBox="1">
            <a:spLocks noChangeArrowheads="1"/>
          </p:cNvSpPr>
          <p:nvPr/>
        </p:nvSpPr>
        <p:spPr bwMode="auto">
          <a:xfrm>
            <a:off x="109538" y="5170488"/>
            <a:ext cx="4516437"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400" b="1">
              <a:solidFill>
                <a:srgbClr val="FFFB0C"/>
              </a:solidFill>
              <a:latin typeface="Times" charset="0"/>
            </a:endParaRPr>
          </a:p>
          <a:p>
            <a:pPr>
              <a:lnSpc>
                <a:spcPct val="55000"/>
              </a:lnSpc>
              <a:spcBef>
                <a:spcPct val="50000"/>
              </a:spcBef>
            </a:pPr>
            <a:r>
              <a:rPr lang="en-US" sz="2000" b="1">
                <a:solidFill>
                  <a:srgbClr val="00CCFF"/>
                </a:solidFill>
                <a:latin typeface="SutonnyMJ" charset="0"/>
              </a:rPr>
              <a:t>‡Kwib †MÖÄvi</a:t>
            </a:r>
            <a:endParaRPr lang="en-US" sz="1600" b="1">
              <a:solidFill>
                <a:srgbClr val="00CCFF"/>
              </a:solidFill>
              <a:latin typeface="SutonnyMJ" charset="0"/>
            </a:endParaRPr>
          </a:p>
          <a:p>
            <a:pPr>
              <a:lnSpc>
                <a:spcPct val="55000"/>
              </a:lnSpc>
              <a:spcBef>
                <a:spcPct val="50000"/>
              </a:spcBef>
            </a:pPr>
            <a:r>
              <a:rPr lang="en-US" sz="1400" b="1" i="1">
                <a:solidFill>
                  <a:srgbClr val="FFFB0C"/>
                </a:solidFill>
                <a:latin typeface="SutonnyMJ" charset="0"/>
              </a:rPr>
              <a:t>evB‡ej óvwWR-Gi cwiPvjK</a:t>
            </a:r>
          </a:p>
          <a:p>
            <a:pPr>
              <a:lnSpc>
                <a:spcPct val="55000"/>
              </a:lnSpc>
              <a:spcBef>
                <a:spcPct val="50000"/>
              </a:spcBef>
            </a:pPr>
            <a:r>
              <a:rPr lang="en-US" sz="1400" b="1" i="1">
                <a:solidFill>
                  <a:srgbClr val="FFFB0C"/>
                </a:solidFill>
                <a:latin typeface="SutonnyMJ" charset="0"/>
              </a:rPr>
              <a:t>mvD_I‡qó Lzªxwóqvb ¯‹zj</a:t>
            </a:r>
          </a:p>
          <a:p>
            <a:pPr>
              <a:lnSpc>
                <a:spcPct val="55000"/>
              </a:lnSpc>
              <a:spcBef>
                <a:spcPct val="50000"/>
              </a:spcBef>
            </a:pPr>
            <a:r>
              <a:rPr lang="en-US" sz="1400" b="1" i="1">
                <a:solidFill>
                  <a:srgbClr val="FFFB0C"/>
                </a:solidFill>
                <a:latin typeface="SutonnyMJ" charset="0"/>
              </a:rPr>
              <a:t>‡dvU© A_©, †U·vm</a:t>
            </a:r>
            <a:endParaRPr lang="en-US" sz="1600" b="1" i="1">
              <a:solidFill>
                <a:srgbClr val="FFFB0C"/>
              </a:solidFill>
              <a:latin typeface="SutonnyMJ" charset="0"/>
            </a:endParaRPr>
          </a:p>
        </p:txBody>
      </p:sp>
      <p:sp>
        <p:nvSpPr>
          <p:cNvPr id="19473" name="Text Box 18"/>
          <p:cNvSpPr txBox="1">
            <a:spLocks noChangeArrowheads="1"/>
          </p:cNvSpPr>
          <p:nvPr/>
        </p:nvSpPr>
        <p:spPr bwMode="auto">
          <a:xfrm>
            <a:off x="4964113" y="3067050"/>
            <a:ext cx="3116262"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62D6AC"/>
              </a:solidFill>
              <a:latin typeface="Times" charset="0"/>
            </a:endParaRPr>
          </a:p>
          <a:p>
            <a:pPr>
              <a:lnSpc>
                <a:spcPct val="55000"/>
              </a:lnSpc>
              <a:spcBef>
                <a:spcPct val="50000"/>
              </a:spcBef>
            </a:pPr>
            <a:r>
              <a:rPr lang="en-US" sz="2000" b="1">
                <a:solidFill>
                  <a:srgbClr val="00CCFF"/>
                </a:solidFill>
                <a:latin typeface="SutonnyMJ" charset="0"/>
              </a:rPr>
              <a:t>‡fwmwj w`wgwÎ‡qfmwK</a:t>
            </a:r>
            <a:endParaRPr lang="en-US" sz="1600" b="1">
              <a:solidFill>
                <a:srgbClr val="00CCFF"/>
              </a:solidFill>
              <a:latin typeface="SutonnyMJ" charset="0"/>
            </a:endParaRPr>
          </a:p>
          <a:p>
            <a:pPr>
              <a:lnSpc>
                <a:spcPct val="55000"/>
              </a:lnSpc>
              <a:spcBef>
                <a:spcPct val="50000"/>
              </a:spcBef>
            </a:pPr>
            <a:r>
              <a:rPr lang="en-US" sz="1400" b="1" i="1">
                <a:solidFill>
                  <a:srgbClr val="FFFB0C"/>
                </a:solidFill>
                <a:latin typeface="SutonnyMJ" charset="0"/>
              </a:rPr>
              <a:t>cwiPvjK, ivwkqv †M­vevj wgkbm †d‡jvkxc</a:t>
            </a:r>
            <a:endParaRPr lang="en-US" sz="14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‡cbRv, ivwkqv</a:t>
            </a:r>
            <a:endParaRPr lang="en-US" sz="1400" i="1">
              <a:solidFill>
                <a:srgbClr val="FFFB0C"/>
              </a:solidFill>
              <a:latin typeface="SutonnyMJ" charset="0"/>
            </a:endParaRPr>
          </a:p>
        </p:txBody>
      </p:sp>
      <p:sp>
        <p:nvSpPr>
          <p:cNvPr id="19474" name="Text Box 19"/>
          <p:cNvSpPr txBox="1">
            <a:spLocks noChangeArrowheads="1"/>
          </p:cNvSpPr>
          <p:nvPr/>
        </p:nvSpPr>
        <p:spPr bwMode="auto">
          <a:xfrm>
            <a:off x="3167063" y="517525"/>
            <a:ext cx="31670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FFF"/>
                </a:solidFill>
                <a:latin typeface="SutonnyMJ" charset="0"/>
              </a:rPr>
              <a:t>KwgwU Ae †idv‡iÝ </a:t>
            </a:r>
          </a:p>
        </p:txBody>
      </p:sp>
      <p:sp>
        <p:nvSpPr>
          <p:cNvPr id="19475" name="Text Box 27"/>
          <p:cNvSpPr txBox="1">
            <a:spLocks noChangeArrowheads="1"/>
          </p:cNvSpPr>
          <p:nvPr/>
        </p:nvSpPr>
        <p:spPr bwMode="auto">
          <a:xfrm>
            <a:off x="479425" y="6548438"/>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7596" name="Rectangle 28"/>
          <p:cNvSpPr>
            <a:spLocks noChangeArrowheads="1"/>
          </p:cNvSpPr>
          <p:nvPr/>
        </p:nvSpPr>
        <p:spPr bwMode="auto">
          <a:xfrm>
            <a:off x="7658100" y="6538913"/>
            <a:ext cx="585788"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237597" name="Text Box 29"/>
          <p:cNvSpPr txBox="1">
            <a:spLocks noChangeArrowheads="1"/>
          </p:cNvSpPr>
          <p:nvPr/>
        </p:nvSpPr>
        <p:spPr bwMode="auto">
          <a:xfrm>
            <a:off x="8145463" y="6538913"/>
            <a:ext cx="312737" cy="244475"/>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000" b="1">
                <a:solidFill>
                  <a:schemeClr val="tx1"/>
                </a:solidFill>
                <a:effectLst>
                  <a:outerShdw blurRad="38100" dist="38100" dir="2700000" algn="tl">
                    <a:srgbClr val="000000"/>
                  </a:outerShdw>
                </a:effectLst>
                <a:latin typeface="SutonnyMJ" charset="0"/>
              </a:rPr>
              <a:t>03</a:t>
            </a:r>
          </a:p>
        </p:txBody>
      </p:sp>
      <p:sp>
        <p:nvSpPr>
          <p:cNvPr id="19478" name="Text Box 30"/>
          <p:cNvSpPr txBox="1">
            <a:spLocks noChangeArrowheads="1"/>
          </p:cNvSpPr>
          <p:nvPr/>
        </p:nvSpPr>
        <p:spPr bwMode="auto">
          <a:xfrm>
            <a:off x="4852988" y="4062413"/>
            <a:ext cx="3578225" cy="1252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SutonnyMJ" charset="0"/>
              </a:rPr>
              <a:t>W. †UW wK‡Pbm</a:t>
            </a:r>
          </a:p>
          <a:p>
            <a:pPr>
              <a:lnSpc>
                <a:spcPct val="55000"/>
              </a:lnSpc>
              <a:spcBef>
                <a:spcPct val="50000"/>
              </a:spcBef>
            </a:pPr>
            <a:r>
              <a:rPr lang="en-US" sz="1400" b="1" i="1">
                <a:solidFill>
                  <a:srgbClr val="FFFB0C"/>
                </a:solidFill>
                <a:latin typeface="SutonnyMJ" charset="0"/>
              </a:rPr>
              <a:t>wmwbqvi cvói</a:t>
            </a:r>
            <a:endParaRPr lang="en-US" sz="14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µvBó  †P‡cj evB‡ej PvP©</a:t>
            </a:r>
          </a:p>
          <a:p>
            <a:pPr>
              <a:lnSpc>
                <a:spcPct val="55000"/>
              </a:lnSpc>
              <a:spcBef>
                <a:spcPct val="50000"/>
              </a:spcBef>
            </a:pPr>
            <a:r>
              <a:rPr lang="en-US" sz="1400" b="1" i="1">
                <a:solidFill>
                  <a:srgbClr val="FFFB0C"/>
                </a:solidFill>
                <a:latin typeface="Times" charset="0"/>
              </a:rPr>
              <a:t> </a:t>
            </a:r>
            <a:r>
              <a:rPr lang="en-US" sz="1400" b="1" i="1">
                <a:solidFill>
                  <a:srgbClr val="FFFB0C"/>
                </a:solidFill>
                <a:latin typeface="SutonnyMJ" charset="0"/>
              </a:rPr>
              <a:t>‡dvU© A_©, †U·vm</a:t>
            </a:r>
            <a:endParaRPr lang="en-US" sz="1600" b="1" i="1">
              <a:solidFill>
                <a:srgbClr val="FFFB0C"/>
              </a:solidFill>
              <a:latin typeface="SutonnyMJ" charset="0"/>
            </a:endParaRPr>
          </a:p>
        </p:txBody>
      </p:sp>
      <p:sp>
        <p:nvSpPr>
          <p:cNvPr id="19479" name="Text Box 32"/>
          <p:cNvSpPr txBox="1">
            <a:spLocks noChangeArrowheads="1"/>
          </p:cNvSpPr>
          <p:nvPr/>
        </p:nvSpPr>
        <p:spPr bwMode="auto">
          <a:xfrm>
            <a:off x="4960938" y="855663"/>
            <a:ext cx="3116262"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endParaRPr lang="en-US" sz="2000" b="1">
              <a:solidFill>
                <a:srgbClr val="FFFB0C"/>
              </a:solidFill>
              <a:latin typeface="Times" charset="0"/>
            </a:endParaRPr>
          </a:p>
          <a:p>
            <a:pPr>
              <a:lnSpc>
                <a:spcPct val="55000"/>
              </a:lnSpc>
              <a:spcBef>
                <a:spcPct val="50000"/>
              </a:spcBef>
            </a:pPr>
            <a:r>
              <a:rPr lang="en-US" sz="2000" b="1">
                <a:solidFill>
                  <a:srgbClr val="00CCFF"/>
                </a:solidFill>
                <a:latin typeface="SutonnyMJ" charset="0"/>
              </a:rPr>
              <a:t>W. wiK MÖxwd_</a:t>
            </a:r>
            <a:endParaRPr lang="en-US" sz="1600" b="1">
              <a:solidFill>
                <a:srgbClr val="00CCFF"/>
              </a:solidFill>
              <a:latin typeface="SutonnyMJ" charset="0"/>
            </a:endParaRPr>
          </a:p>
          <a:p>
            <a:pPr>
              <a:lnSpc>
                <a:spcPct val="55000"/>
              </a:lnSpc>
              <a:spcBef>
                <a:spcPct val="50000"/>
              </a:spcBef>
            </a:pPr>
            <a:r>
              <a:rPr lang="en-US" sz="1400" b="1" i="1">
                <a:solidFill>
                  <a:srgbClr val="FFFB0C"/>
                </a:solidFill>
                <a:latin typeface="SutonnyMJ" charset="0"/>
              </a:rPr>
              <a:t> †jKPvivi Bb weejx‡Kj óvwWR</a:t>
            </a:r>
          </a:p>
          <a:p>
            <a:pPr>
              <a:lnSpc>
                <a:spcPct val="55000"/>
              </a:lnSpc>
              <a:spcBef>
                <a:spcPct val="50000"/>
              </a:spcBef>
            </a:pPr>
            <a:r>
              <a:rPr lang="en-US" sz="1400" b="1" i="1">
                <a:solidFill>
                  <a:srgbClr val="FFFB0C"/>
                </a:solidFill>
                <a:latin typeface="SutonnyMJ" charset="0"/>
              </a:rPr>
              <a:t>wbD †Uóv‡g›U wWcvU©‡g›U †KvAwW©‡bUi</a:t>
            </a:r>
            <a:endParaRPr lang="en-US" sz="1400" b="1">
              <a:solidFill>
                <a:srgbClr val="FFFB0C"/>
              </a:solidFill>
              <a:latin typeface="SutonnyMJ" charset="0"/>
            </a:endParaRPr>
          </a:p>
          <a:p>
            <a:pPr>
              <a:lnSpc>
                <a:spcPct val="55000"/>
              </a:lnSpc>
              <a:spcBef>
                <a:spcPct val="50000"/>
              </a:spcBef>
            </a:pPr>
            <a:r>
              <a:rPr lang="en-US" sz="1400" b="1" i="1">
                <a:solidFill>
                  <a:srgbClr val="FFFB0C"/>
                </a:solidFill>
                <a:latin typeface="SutonnyMJ" charset="0"/>
              </a:rPr>
              <a:t>wm½vcyi evB‡ej K‡jR</a:t>
            </a:r>
          </a:p>
          <a:p>
            <a:pPr>
              <a:lnSpc>
                <a:spcPct val="55000"/>
              </a:lnSpc>
              <a:spcBef>
                <a:spcPct val="50000"/>
              </a:spcBef>
            </a:pPr>
            <a:r>
              <a:rPr lang="en-US" sz="1400" b="1" i="1">
                <a:solidFill>
                  <a:srgbClr val="FFFB0C"/>
                </a:solidFill>
                <a:latin typeface="SutonnyMJ" charset="0"/>
              </a:rPr>
              <a:t>wm½vcyi, wicvewjK Ae  wm½vcyi</a:t>
            </a:r>
            <a:r>
              <a:rPr lang="en-US" sz="1400">
                <a:latin typeface="SutonnyMJ" charset="0"/>
              </a:rPr>
              <a:t> </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038" y="533400"/>
            <a:ext cx="7997825"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4755" name="Rectangle 3"/>
          <p:cNvSpPr>
            <a:spLocks noChangeArrowheads="1"/>
          </p:cNvSpPr>
          <p:nvPr/>
        </p:nvSpPr>
        <p:spPr bwMode="auto">
          <a:xfrm>
            <a:off x="576263" y="660400"/>
            <a:ext cx="7996237"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74756"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4757"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4758"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4759"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28</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520700"/>
            <a:ext cx="8027987" cy="5783263"/>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6803" name="Rectangle 3"/>
          <p:cNvSpPr>
            <a:spLocks noChangeArrowheads="1"/>
          </p:cNvSpPr>
          <p:nvPr/>
        </p:nvSpPr>
        <p:spPr bwMode="auto">
          <a:xfrm>
            <a:off x="1262063" y="508000"/>
            <a:ext cx="6738937"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p>
            <a:endParaRPr lang="en-US"/>
          </a:p>
        </p:txBody>
      </p:sp>
      <p:sp>
        <p:nvSpPr>
          <p:cNvPr id="76804"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6805"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6806" name="Text Box 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6807"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29</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0700"/>
            <a:ext cx="8013700" cy="5773738"/>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78851"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78852"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78853"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78854"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30</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525463"/>
            <a:ext cx="8018463" cy="5773737"/>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0899"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0900" name="Text Box 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0901" name="Text Box 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0902"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31</a:t>
            </a:r>
          </a:p>
        </p:txBody>
      </p:sp>
    </p:spTree>
  </p:cSld>
  <p:clrMapOvr>
    <a:masterClrMapping/>
  </p:clrMapOvr>
  <p:transition xmlns:p14="http://schemas.microsoft.com/office/powerpoint/2010/main" spd="med">
    <p:zoom/>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7"/>
          <p:cNvPicPr>
            <a:picLocks noChangeAspect="1" noChangeArrowheads="1"/>
          </p:cNvPicPr>
          <p:nvPr/>
        </p:nvPicPr>
        <p:blipFill>
          <a:blip r:embed="rId3">
            <a:extLst>
              <a:ext uri="{28A0092B-C50C-407E-A947-70E740481C1C}">
                <a14:useLocalDpi xmlns:a14="http://schemas.microsoft.com/office/drawing/2010/main" val="0"/>
              </a:ext>
            </a:extLst>
          </a:blip>
          <a:srcRect l="13219" t="8720" r="12126" b="9135"/>
          <a:stretch>
            <a:fillRect/>
          </a:stretch>
        </p:blipFill>
        <p:spPr bwMode="auto">
          <a:xfrm>
            <a:off x="1020763" y="520700"/>
            <a:ext cx="71024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11"/>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21" name="Oval 13"/>
          <p:cNvSpPr>
            <a:spLocks noChangeArrowheads="1"/>
          </p:cNvSpPr>
          <p:nvPr/>
        </p:nvSpPr>
        <p:spPr bwMode="auto">
          <a:xfrm>
            <a:off x="4217988" y="357188"/>
            <a:ext cx="2185987" cy="3154362"/>
          </a:xfrm>
          <a:prstGeom prst="ellipse">
            <a:avLst/>
          </a:prstGeom>
          <a:noFill/>
          <a:ln w="76200">
            <a:solidFill>
              <a:srgbClr val="FFE957"/>
            </a:solidFill>
            <a:round/>
            <a:headEnd/>
            <a:tailEnd/>
          </a:ln>
          <a:effectLst>
            <a:outerShdw blurRad="63500" dist="89803" dir="2700000"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82949"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2950"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2951"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32</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821"/>
                                        </p:tgtEl>
                                        <p:attrNameLst>
                                          <p:attrName>style.visibility</p:attrName>
                                        </p:attrNameLst>
                                      </p:cBhvr>
                                      <p:to>
                                        <p:strVal val="visible"/>
                                      </p:to>
                                    </p:set>
                                    <p:animEffect transition="in" filter="dissolve">
                                      <p:cBhvr>
                                        <p:cTn id="7" dur="500"/>
                                        <p:tgtEl>
                                          <p:spTgt spid="119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549275"/>
            <a:ext cx="8001000" cy="576580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4995"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4996" name="Text Box 1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84997" name="Text Box 20"/>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4229" name="Text Box 21"/>
          <p:cNvSpPr txBox="1">
            <a:spLocks noChangeArrowheads="1"/>
          </p:cNvSpPr>
          <p:nvPr/>
        </p:nvSpPr>
        <p:spPr bwMode="auto">
          <a:xfrm>
            <a:off x="5048250" y="25749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15" name="Text Box 7"/>
          <p:cNvSpPr txBox="1">
            <a:spLocks noChangeArrowheads="1"/>
          </p:cNvSpPr>
          <p:nvPr/>
        </p:nvSpPr>
        <p:spPr bwMode="auto">
          <a:xfrm>
            <a:off x="6757988" y="3476625"/>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85000" name="Text Box 22"/>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33</a:t>
            </a:r>
          </a:p>
        </p:txBody>
      </p:sp>
      <p:sp>
        <p:nvSpPr>
          <p:cNvPr id="85001" name="Text Box 23"/>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94221" name="Text Box 13"/>
          <p:cNvSpPr txBox="1">
            <a:spLocks noChangeArrowheads="1"/>
          </p:cNvSpPr>
          <p:nvPr/>
        </p:nvSpPr>
        <p:spPr bwMode="auto">
          <a:xfrm>
            <a:off x="2709863" y="2287588"/>
            <a:ext cx="723900" cy="1874837"/>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32" name="Text Box 24"/>
          <p:cNvSpPr txBox="1">
            <a:spLocks noChangeArrowheads="1"/>
          </p:cNvSpPr>
          <p:nvPr/>
        </p:nvSpPr>
        <p:spPr bwMode="auto">
          <a:xfrm>
            <a:off x="5492750" y="1028700"/>
            <a:ext cx="723900" cy="1874838"/>
          </a:xfrm>
          <a:prstGeom prst="rect">
            <a:avLst/>
          </a:prstGeom>
          <a:noFill/>
          <a:ln w="12700">
            <a:noFill/>
            <a:miter lim="800000"/>
            <a:headEnd/>
            <a:tailEnd/>
          </a:ln>
          <a:effectLst>
            <a:outerShdw blurRad="63500" dist="53882" dir="2700000" algn="ctr" rotWithShape="0">
              <a:srgbClr val="D83104">
                <a:alpha val="74998"/>
              </a:srgbClr>
            </a:outerShdw>
          </a:effectLst>
        </p:spPr>
        <p:txBody>
          <a:bodyPr>
            <a:spAutoFit/>
          </a:bodyPr>
          <a:lstStyle/>
          <a:p>
            <a:pPr algn="l">
              <a:spcBef>
                <a:spcPct val="50000"/>
              </a:spcBef>
              <a:defRPr/>
            </a:pPr>
            <a:r>
              <a:rPr lang="en-US" sz="11700">
                <a:solidFill>
                  <a:schemeClr val="accent1"/>
                </a:solidFill>
                <a:latin typeface="Comic Sans MS" pitchFamily="-107" charset="0"/>
                <a:ea typeface="+mn-ea"/>
                <a:cs typeface="+mn-cs"/>
              </a:rPr>
              <a:t>?</a:t>
            </a:r>
          </a:p>
        </p:txBody>
      </p:sp>
      <p:sp>
        <p:nvSpPr>
          <p:cNvPr id="94217" name="Rectangle 9"/>
          <p:cNvSpPr>
            <a:spLocks noChangeArrowheads="1"/>
          </p:cNvSpPr>
          <p:nvPr/>
        </p:nvSpPr>
        <p:spPr bwMode="auto">
          <a:xfrm rot="-731836">
            <a:off x="1709738" y="1619250"/>
            <a:ext cx="5819775" cy="3590925"/>
          </a:xfrm>
          <a:prstGeom prst="rect">
            <a:avLst/>
          </a:prstGeom>
          <a:gradFill rotWithShape="0">
            <a:gsLst>
              <a:gs pos="0">
                <a:srgbClr val="000099">
                  <a:gamma/>
                  <a:shade val="46275"/>
                  <a:invGamma/>
                </a:srgbClr>
              </a:gs>
              <a:gs pos="50000">
                <a:srgbClr val="000099"/>
              </a:gs>
              <a:gs pos="100000">
                <a:srgbClr val="000099">
                  <a:gamma/>
                  <a:shade val="46275"/>
                  <a:invGamma/>
                </a:srgbClr>
              </a:gs>
            </a:gsLst>
            <a:lin ang="5400000" scaled="1"/>
          </a:gradFill>
          <a:ln w="12700">
            <a:noFill/>
            <a:miter lim="800000"/>
            <a:headEnd/>
            <a:tailEnd/>
          </a:ln>
          <a:effectLst>
            <a:outerShdw blurRad="63500" dist="200805" dir="208170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94218" name="Text Box 10"/>
          <p:cNvSpPr txBox="1">
            <a:spLocks noChangeArrowheads="1"/>
          </p:cNvSpPr>
          <p:nvPr/>
        </p:nvSpPr>
        <p:spPr bwMode="auto">
          <a:xfrm rot="-763059">
            <a:off x="2082800" y="1892300"/>
            <a:ext cx="5143500" cy="3187700"/>
          </a:xfrm>
          <a:prstGeom prst="rect">
            <a:avLst/>
          </a:prstGeom>
          <a:noFill/>
          <a:ln w="12700">
            <a:noFill/>
            <a:miter lim="800000"/>
            <a:headEnd/>
            <a:tailEnd/>
          </a:ln>
          <a:effectLst>
            <a:outerShdw blurRad="63500" dist="89803" dir="2700000" algn="ctr" rotWithShape="0">
              <a:srgbClr val="1A0004">
                <a:alpha val="74997"/>
              </a:srgbClr>
            </a:outerShdw>
          </a:effectLst>
        </p:spPr>
        <p:txBody>
          <a:bodyPr lIns="85954" tIns="42977" rIns="85954" bIns="42977"/>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a:solidFill>
                  <a:srgbClr val="EEFF4B"/>
                </a:solidFill>
                <a:latin typeface="SutonnyMJ" charset="0"/>
              </a:rPr>
              <a:t>myZivs...Avcwb †Kv_vq GB me Z_vw`...Ges </a:t>
            </a:r>
            <a:r>
              <a:rPr lang="en-US" sz="4800" b="1">
                <a:solidFill>
                  <a:schemeClr val="tx2"/>
                </a:solidFill>
                <a:latin typeface="SutonnyMJ" charset="0"/>
              </a:rPr>
              <a:t>A</a:t>
            </a:r>
            <a:r>
              <a:rPr lang="en-US" sz="4800" b="1">
                <a:solidFill>
                  <a:srgbClr val="EEFF4B"/>
                </a:solidFill>
                <a:latin typeface="SutonnyMJ" charset="0"/>
              </a:rPr>
              <a:t>Z_vw` mvwR‡q ivL‡Z Avi¤¢ Ki‡eb?</a:t>
            </a:r>
            <a:endParaRPr lang="en-US" sz="48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4221"/>
                                        </p:tgtEl>
                                        <p:attrNameLst>
                                          <p:attrName>style.visibility</p:attrName>
                                        </p:attrNameLst>
                                      </p:cBhvr>
                                      <p:to>
                                        <p:strVal val="visible"/>
                                      </p:to>
                                    </p:set>
                                    <p:anim calcmode="lin" valueType="num">
                                      <p:cBhvr>
                                        <p:cTn id="7" dur="500" fill="hold"/>
                                        <p:tgtEl>
                                          <p:spTgt spid="94221"/>
                                        </p:tgtEl>
                                        <p:attrNameLst>
                                          <p:attrName>ppt_w</p:attrName>
                                        </p:attrNameLst>
                                      </p:cBhvr>
                                      <p:tavLst>
                                        <p:tav tm="0">
                                          <p:val>
                                            <p:fltVal val="0"/>
                                          </p:val>
                                        </p:tav>
                                        <p:tav tm="100000">
                                          <p:val>
                                            <p:strVal val="#ppt_w"/>
                                          </p:val>
                                        </p:tav>
                                      </p:tavLst>
                                    </p:anim>
                                    <p:anim calcmode="lin" valueType="num">
                                      <p:cBhvr>
                                        <p:cTn id="8" dur="500" fill="hold"/>
                                        <p:tgtEl>
                                          <p:spTgt spid="94221"/>
                                        </p:tgtEl>
                                        <p:attrNameLst>
                                          <p:attrName>ppt_h</p:attrName>
                                        </p:attrNameLst>
                                      </p:cBhvr>
                                      <p:tavLst>
                                        <p:tav tm="0">
                                          <p:val>
                                            <p:fltVal val="0"/>
                                          </p:val>
                                        </p:tav>
                                        <p:tav tm="100000">
                                          <p:val>
                                            <p:strVal val="#ppt_h"/>
                                          </p:val>
                                        </p:tav>
                                      </p:tavLst>
                                    </p:anim>
                                    <p:anim calcmode="lin" valueType="num">
                                      <p:cBhvr>
                                        <p:cTn id="9" dur="500" fill="hold"/>
                                        <p:tgtEl>
                                          <p:spTgt spid="94221"/>
                                        </p:tgtEl>
                                        <p:attrNameLst>
                                          <p:attrName>ppt_x</p:attrName>
                                        </p:attrNameLst>
                                      </p:cBhvr>
                                      <p:tavLst>
                                        <p:tav tm="0">
                                          <p:val>
                                            <p:fltVal val="0.5"/>
                                          </p:val>
                                        </p:tav>
                                        <p:tav tm="100000">
                                          <p:val>
                                            <p:strVal val="#ppt_x"/>
                                          </p:val>
                                        </p:tav>
                                      </p:tavLst>
                                    </p:anim>
                                    <p:anim calcmode="lin" valueType="num">
                                      <p:cBhvr>
                                        <p:cTn id="10" dur="500" fill="hold"/>
                                        <p:tgtEl>
                                          <p:spTgt spid="9422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4232"/>
                                        </p:tgtEl>
                                        <p:attrNameLst>
                                          <p:attrName>style.visibility</p:attrName>
                                        </p:attrNameLst>
                                      </p:cBhvr>
                                      <p:to>
                                        <p:strVal val="visible"/>
                                      </p:to>
                                    </p:set>
                                    <p:anim calcmode="lin" valueType="num">
                                      <p:cBhvr>
                                        <p:cTn id="15" dur="500" fill="hold"/>
                                        <p:tgtEl>
                                          <p:spTgt spid="94232"/>
                                        </p:tgtEl>
                                        <p:attrNameLst>
                                          <p:attrName>ppt_w</p:attrName>
                                        </p:attrNameLst>
                                      </p:cBhvr>
                                      <p:tavLst>
                                        <p:tav tm="0">
                                          <p:val>
                                            <p:fltVal val="0"/>
                                          </p:val>
                                        </p:tav>
                                        <p:tav tm="100000">
                                          <p:val>
                                            <p:strVal val="#ppt_w"/>
                                          </p:val>
                                        </p:tav>
                                      </p:tavLst>
                                    </p:anim>
                                    <p:anim calcmode="lin" valueType="num">
                                      <p:cBhvr>
                                        <p:cTn id="16" dur="500" fill="hold"/>
                                        <p:tgtEl>
                                          <p:spTgt spid="94232"/>
                                        </p:tgtEl>
                                        <p:attrNameLst>
                                          <p:attrName>ppt_h</p:attrName>
                                        </p:attrNameLst>
                                      </p:cBhvr>
                                      <p:tavLst>
                                        <p:tav tm="0">
                                          <p:val>
                                            <p:fltVal val="0"/>
                                          </p:val>
                                        </p:tav>
                                        <p:tav tm="100000">
                                          <p:val>
                                            <p:strVal val="#ppt_h"/>
                                          </p:val>
                                        </p:tav>
                                      </p:tavLst>
                                    </p:anim>
                                    <p:anim calcmode="lin" valueType="num">
                                      <p:cBhvr>
                                        <p:cTn id="17" dur="500" fill="hold"/>
                                        <p:tgtEl>
                                          <p:spTgt spid="94232"/>
                                        </p:tgtEl>
                                        <p:attrNameLst>
                                          <p:attrName>ppt_x</p:attrName>
                                        </p:attrNameLst>
                                      </p:cBhvr>
                                      <p:tavLst>
                                        <p:tav tm="0">
                                          <p:val>
                                            <p:fltVal val="0.5"/>
                                          </p:val>
                                        </p:tav>
                                        <p:tav tm="100000">
                                          <p:val>
                                            <p:strVal val="#ppt_x"/>
                                          </p:val>
                                        </p:tav>
                                      </p:tavLst>
                                    </p:anim>
                                    <p:anim calcmode="lin" valueType="num">
                                      <p:cBhvr>
                                        <p:cTn id="18" dur="500" fill="hold"/>
                                        <p:tgtEl>
                                          <p:spTgt spid="9423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4229"/>
                                        </p:tgtEl>
                                        <p:attrNameLst>
                                          <p:attrName>style.visibility</p:attrName>
                                        </p:attrNameLst>
                                      </p:cBhvr>
                                      <p:to>
                                        <p:strVal val="visible"/>
                                      </p:to>
                                    </p:set>
                                    <p:anim calcmode="lin" valueType="num">
                                      <p:cBhvr>
                                        <p:cTn id="23" dur="500" fill="hold"/>
                                        <p:tgtEl>
                                          <p:spTgt spid="94229"/>
                                        </p:tgtEl>
                                        <p:attrNameLst>
                                          <p:attrName>ppt_w</p:attrName>
                                        </p:attrNameLst>
                                      </p:cBhvr>
                                      <p:tavLst>
                                        <p:tav tm="0">
                                          <p:val>
                                            <p:fltVal val="0"/>
                                          </p:val>
                                        </p:tav>
                                        <p:tav tm="100000">
                                          <p:val>
                                            <p:strVal val="#ppt_w"/>
                                          </p:val>
                                        </p:tav>
                                      </p:tavLst>
                                    </p:anim>
                                    <p:anim calcmode="lin" valueType="num">
                                      <p:cBhvr>
                                        <p:cTn id="24" dur="500" fill="hold"/>
                                        <p:tgtEl>
                                          <p:spTgt spid="94229"/>
                                        </p:tgtEl>
                                        <p:attrNameLst>
                                          <p:attrName>ppt_h</p:attrName>
                                        </p:attrNameLst>
                                      </p:cBhvr>
                                      <p:tavLst>
                                        <p:tav tm="0">
                                          <p:val>
                                            <p:fltVal val="0"/>
                                          </p:val>
                                        </p:tav>
                                        <p:tav tm="100000">
                                          <p:val>
                                            <p:strVal val="#ppt_h"/>
                                          </p:val>
                                        </p:tav>
                                      </p:tavLst>
                                    </p:anim>
                                    <p:anim calcmode="lin" valueType="num">
                                      <p:cBhvr>
                                        <p:cTn id="25" dur="500" fill="hold"/>
                                        <p:tgtEl>
                                          <p:spTgt spid="94229"/>
                                        </p:tgtEl>
                                        <p:attrNameLst>
                                          <p:attrName>ppt_x</p:attrName>
                                        </p:attrNameLst>
                                      </p:cBhvr>
                                      <p:tavLst>
                                        <p:tav tm="0">
                                          <p:val>
                                            <p:fltVal val="0.5"/>
                                          </p:val>
                                        </p:tav>
                                        <p:tav tm="100000">
                                          <p:val>
                                            <p:strVal val="#ppt_x"/>
                                          </p:val>
                                        </p:tav>
                                      </p:tavLst>
                                    </p:anim>
                                    <p:anim calcmode="lin" valueType="num">
                                      <p:cBhvr>
                                        <p:cTn id="26" dur="500" fill="hold"/>
                                        <p:tgtEl>
                                          <p:spTgt spid="94229"/>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4215"/>
                                        </p:tgtEl>
                                        <p:attrNameLst>
                                          <p:attrName>style.visibility</p:attrName>
                                        </p:attrNameLst>
                                      </p:cBhvr>
                                      <p:to>
                                        <p:strVal val="visible"/>
                                      </p:to>
                                    </p:set>
                                    <p:anim calcmode="lin" valueType="num">
                                      <p:cBhvr>
                                        <p:cTn id="31" dur="500" fill="hold"/>
                                        <p:tgtEl>
                                          <p:spTgt spid="94215"/>
                                        </p:tgtEl>
                                        <p:attrNameLst>
                                          <p:attrName>ppt_w</p:attrName>
                                        </p:attrNameLst>
                                      </p:cBhvr>
                                      <p:tavLst>
                                        <p:tav tm="0">
                                          <p:val>
                                            <p:fltVal val="0"/>
                                          </p:val>
                                        </p:tav>
                                        <p:tav tm="100000">
                                          <p:val>
                                            <p:strVal val="#ppt_w"/>
                                          </p:val>
                                        </p:tav>
                                      </p:tavLst>
                                    </p:anim>
                                    <p:anim calcmode="lin" valueType="num">
                                      <p:cBhvr>
                                        <p:cTn id="32" dur="500" fill="hold"/>
                                        <p:tgtEl>
                                          <p:spTgt spid="94215"/>
                                        </p:tgtEl>
                                        <p:attrNameLst>
                                          <p:attrName>ppt_h</p:attrName>
                                        </p:attrNameLst>
                                      </p:cBhvr>
                                      <p:tavLst>
                                        <p:tav tm="0">
                                          <p:val>
                                            <p:fltVal val="0"/>
                                          </p:val>
                                        </p:tav>
                                        <p:tav tm="100000">
                                          <p:val>
                                            <p:strVal val="#ppt_h"/>
                                          </p:val>
                                        </p:tav>
                                      </p:tavLst>
                                    </p:anim>
                                    <p:anim calcmode="lin" valueType="num">
                                      <p:cBhvr>
                                        <p:cTn id="33" dur="500" fill="hold"/>
                                        <p:tgtEl>
                                          <p:spTgt spid="94215"/>
                                        </p:tgtEl>
                                        <p:attrNameLst>
                                          <p:attrName>ppt_x</p:attrName>
                                        </p:attrNameLst>
                                      </p:cBhvr>
                                      <p:tavLst>
                                        <p:tav tm="0">
                                          <p:val>
                                            <p:fltVal val="0.5"/>
                                          </p:val>
                                        </p:tav>
                                        <p:tav tm="100000">
                                          <p:val>
                                            <p:strVal val="#ppt_x"/>
                                          </p:val>
                                        </p:tav>
                                      </p:tavLst>
                                    </p:anim>
                                    <p:anim calcmode="lin" valueType="num">
                                      <p:cBhvr>
                                        <p:cTn id="34" dur="500" fill="hold"/>
                                        <p:tgtEl>
                                          <p:spTgt spid="9421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9" grpId="0" autoUpdateAnimBg="0"/>
      <p:bldP spid="94215" grpId="0" autoUpdateAnimBg="0"/>
      <p:bldP spid="94221" grpId="0" autoUpdateAnimBg="0"/>
      <p:bldP spid="94232"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43" name="Group 15"/>
          <p:cNvGrpSpPr>
            <a:grpSpLocks/>
          </p:cNvGrpSpPr>
          <p:nvPr/>
        </p:nvGrpSpPr>
        <p:grpSpPr bwMode="auto">
          <a:xfrm>
            <a:off x="3492500" y="266700"/>
            <a:ext cx="5499100" cy="5822950"/>
            <a:chOff x="2200" y="168"/>
            <a:chExt cx="3464" cy="3668"/>
          </a:xfrm>
        </p:grpSpPr>
        <p:graphicFrame>
          <p:nvGraphicFramePr>
            <p:cNvPr id="87042" name="Object 2"/>
            <p:cNvGraphicFramePr>
              <a:graphicFrameLocks/>
            </p:cNvGraphicFramePr>
            <p:nvPr/>
          </p:nvGraphicFramePr>
          <p:xfrm>
            <a:off x="2200" y="187"/>
            <a:ext cx="1344" cy="3649"/>
          </p:xfrm>
          <a:graphic>
            <a:graphicData uri="http://schemas.openxmlformats.org/presentationml/2006/ole">
              <mc:AlternateContent xmlns:mc="http://schemas.openxmlformats.org/markup-compatibility/2006">
                <mc:Choice xmlns:v="urn:schemas-microsoft-com:vml" Requires="v">
                  <p:oleObj spid="_x0000_s87055"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0" y="187"/>
                          <a:ext cx="1344" cy="3649"/>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19460" name="Line 4"/>
            <p:cNvSpPr>
              <a:spLocks noChangeShapeType="1"/>
            </p:cNvSpPr>
            <p:nvPr/>
          </p:nvSpPr>
          <p:spPr bwMode="auto">
            <a:xfrm flipV="1">
              <a:off x="3188" y="764"/>
              <a:ext cx="280" cy="24"/>
            </a:xfrm>
            <a:prstGeom prst="line">
              <a:avLst/>
            </a:prstGeom>
            <a:noFill/>
            <a:ln w="50800">
              <a:solidFill>
                <a:schemeClr val="tx1"/>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9463" name="Oval 7"/>
            <p:cNvSpPr>
              <a:spLocks noChangeArrowheads="1"/>
            </p:cNvSpPr>
            <p:nvPr/>
          </p:nvSpPr>
          <p:spPr bwMode="auto">
            <a:xfrm>
              <a:off x="3380" y="168"/>
              <a:ext cx="2284" cy="1576"/>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9459" name="Oval 3"/>
          <p:cNvSpPr>
            <a:spLocks noChangeArrowheads="1"/>
          </p:cNvSpPr>
          <p:nvPr/>
        </p:nvSpPr>
        <p:spPr bwMode="auto">
          <a:xfrm>
            <a:off x="5046663" y="2540000"/>
            <a:ext cx="3625850" cy="2501900"/>
          </a:xfrm>
          <a:prstGeom prst="ellipse">
            <a:avLst/>
          </a:prstGeom>
          <a:solidFill>
            <a:schemeClr val="accent1"/>
          </a:solidFill>
          <a:ln w="12700">
            <a:solidFill>
              <a:schemeClr val="bg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7045" name="Text Box 1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87046" name="Text Box 22"/>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7047" name="Text Box 2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7048" name="Text Box 24"/>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34</a:t>
            </a:r>
          </a:p>
        </p:txBody>
      </p:sp>
      <p:sp>
        <p:nvSpPr>
          <p:cNvPr id="19464" name="Rectangle 8"/>
          <p:cNvSpPr>
            <a:spLocks noChangeArrowheads="1"/>
          </p:cNvSpPr>
          <p:nvPr/>
        </p:nvSpPr>
        <p:spPr bwMode="auto">
          <a:xfrm>
            <a:off x="5664200" y="457200"/>
            <a:ext cx="3184525" cy="2098675"/>
          </a:xfrm>
          <a:prstGeom prst="rect">
            <a:avLst/>
          </a:prstGeom>
          <a:noFill/>
          <a:ln w="12700">
            <a:noFill/>
            <a:miter lim="800000"/>
            <a:headEnd/>
            <a:tailEnd/>
          </a:ln>
          <a:effectLst>
            <a:outerShdw blurRad="63500" dist="63500" dir="3187806" algn="ctr" rotWithShape="0">
              <a:srgbClr val="1A0004">
                <a:alpha val="74997"/>
              </a:srgbClr>
            </a:outerShdw>
          </a:effectLst>
        </p:spPr>
        <p:txBody>
          <a:bodyPr lIns="90487" tIns="44450" rIns="90487" bIns="44450">
            <a:spAutoFit/>
          </a:bodyPr>
          <a:lstStyle/>
          <a:p>
            <a:r>
              <a:rPr lang="en-US" sz="4400" b="1">
                <a:solidFill>
                  <a:srgbClr val="FFFF00"/>
                </a:solidFill>
                <a:latin typeface="SushreeMJ" charset="0"/>
              </a:rPr>
              <a:t>Avgvi m¤ú~Y©fv‡e †Kvb aviYvB †bB!</a:t>
            </a:r>
            <a:endParaRPr lang="en-US"/>
          </a:p>
        </p:txBody>
      </p:sp>
      <p:sp>
        <p:nvSpPr>
          <p:cNvPr id="19461" name="Rectangle 5"/>
          <p:cNvSpPr>
            <a:spLocks noChangeArrowheads="1"/>
          </p:cNvSpPr>
          <p:nvPr/>
        </p:nvSpPr>
        <p:spPr bwMode="auto">
          <a:xfrm>
            <a:off x="5486400" y="3086100"/>
            <a:ext cx="2781300" cy="1428750"/>
          </a:xfrm>
          <a:prstGeom prst="rect">
            <a:avLst/>
          </a:prstGeom>
          <a:noFill/>
          <a:ln w="12700">
            <a:noFill/>
            <a:miter lim="800000"/>
            <a:headEnd/>
            <a:tailEnd/>
          </a:ln>
          <a:effectLst>
            <a:outerShdw blurRad="63500" dist="63500" dir="2212194" algn="ctr" rotWithShape="0">
              <a:srgbClr val="1A0004">
                <a:alpha val="74997"/>
              </a:srgbClr>
            </a:outerShdw>
          </a:effectLst>
        </p:spPr>
        <p:txBody>
          <a:bodyPr lIns="90487" tIns="44450" rIns="90487" bIns="44450">
            <a:spAutoFit/>
          </a:bodyPr>
          <a:lstStyle/>
          <a:p>
            <a:r>
              <a:rPr lang="en-US" sz="4400" b="1" i="1">
                <a:solidFill>
                  <a:srgbClr val="FFFF00"/>
                </a:solidFill>
                <a:latin typeface="SushreeMJ" charset="0"/>
              </a:rPr>
              <a:t>Avwg †Kv_vq Avi¤¢ Kwi?</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ChangeArrowheads="1"/>
          </p:cNvSpPr>
          <p:nvPr/>
        </p:nvSpPr>
        <p:spPr bwMode="auto">
          <a:xfrm>
            <a:off x="25400" y="1366838"/>
            <a:ext cx="4675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2" name="Rectangle 7"/>
          <p:cNvSpPr>
            <a:spLocks noChangeArrowheads="1"/>
          </p:cNvSpPr>
          <p:nvPr/>
        </p:nvSpPr>
        <p:spPr bwMode="auto">
          <a:xfrm>
            <a:off x="6292850" y="3797300"/>
            <a:ext cx="539750" cy="596900"/>
          </a:xfrm>
          <a:prstGeom prst="rect">
            <a:avLst/>
          </a:prstGeom>
          <a:solidFill>
            <a:srgbClr val="676767"/>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89093" name="Freeform 8"/>
          <p:cNvSpPr>
            <a:spLocks/>
          </p:cNvSpPr>
          <p:nvPr/>
        </p:nvSpPr>
        <p:spPr bwMode="auto">
          <a:xfrm>
            <a:off x="6000750" y="3429000"/>
            <a:ext cx="744538" cy="477838"/>
          </a:xfrm>
          <a:custGeom>
            <a:avLst/>
            <a:gdLst>
              <a:gd name="T0" fmla="*/ 2147483647 w 469"/>
              <a:gd name="T1" fmla="*/ 2147483647 h 301"/>
              <a:gd name="T2" fmla="*/ 2147483647 w 469"/>
              <a:gd name="T3" fmla="*/ 2147483647 h 301"/>
              <a:gd name="T4" fmla="*/ 2147483647 w 469"/>
              <a:gd name="T5" fmla="*/ 2147483647 h 301"/>
              <a:gd name="T6" fmla="*/ 2147483647 w 469"/>
              <a:gd name="T7" fmla="*/ 2147483647 h 301"/>
              <a:gd name="T8" fmla="*/ 2147483647 w 469"/>
              <a:gd name="T9" fmla="*/ 2147483647 h 301"/>
              <a:gd name="T10" fmla="*/ 2147483647 w 469"/>
              <a:gd name="T11" fmla="*/ 2147483647 h 301"/>
              <a:gd name="T12" fmla="*/ 2147483647 w 469"/>
              <a:gd name="T13" fmla="*/ 2147483647 h 301"/>
              <a:gd name="T14" fmla="*/ 2147483647 w 469"/>
              <a:gd name="T15" fmla="*/ 2147483647 h 301"/>
              <a:gd name="T16" fmla="*/ 2147483647 w 469"/>
              <a:gd name="T17" fmla="*/ 2147483647 h 301"/>
              <a:gd name="T18" fmla="*/ 2147483647 w 469"/>
              <a:gd name="T19" fmla="*/ 2147483647 h 301"/>
              <a:gd name="T20" fmla="*/ 2147483647 w 469"/>
              <a:gd name="T21" fmla="*/ 2147483647 h 301"/>
              <a:gd name="T22" fmla="*/ 2147483647 w 469"/>
              <a:gd name="T23" fmla="*/ 2147483647 h 301"/>
              <a:gd name="T24" fmla="*/ 2147483647 w 469"/>
              <a:gd name="T25" fmla="*/ 2147483647 h 301"/>
              <a:gd name="T26" fmla="*/ 2147483647 w 469"/>
              <a:gd name="T27" fmla="*/ 2147483647 h 301"/>
              <a:gd name="T28" fmla="*/ 2147483647 w 469"/>
              <a:gd name="T29" fmla="*/ 2147483647 h 301"/>
              <a:gd name="T30" fmla="*/ 2147483647 w 469"/>
              <a:gd name="T31" fmla="*/ 2147483647 h 301"/>
              <a:gd name="T32" fmla="*/ 2147483647 w 469"/>
              <a:gd name="T33" fmla="*/ 2147483647 h 301"/>
              <a:gd name="T34" fmla="*/ 2147483647 w 469"/>
              <a:gd name="T35" fmla="*/ 2147483647 h 301"/>
              <a:gd name="T36" fmla="*/ 2147483647 w 469"/>
              <a:gd name="T37" fmla="*/ 2147483647 h 301"/>
              <a:gd name="T38" fmla="*/ 2147483647 w 469"/>
              <a:gd name="T39" fmla="*/ 2147483647 h 301"/>
              <a:gd name="T40" fmla="*/ 2147483647 w 469"/>
              <a:gd name="T41" fmla="*/ 2147483647 h 301"/>
              <a:gd name="T42" fmla="*/ 2147483647 w 469"/>
              <a:gd name="T43" fmla="*/ 2147483647 h 301"/>
              <a:gd name="T44" fmla="*/ 2147483647 w 469"/>
              <a:gd name="T45" fmla="*/ 2147483647 h 301"/>
              <a:gd name="T46" fmla="*/ 2147483647 w 469"/>
              <a:gd name="T47" fmla="*/ 2147483647 h 301"/>
              <a:gd name="T48" fmla="*/ 2147483647 w 469"/>
              <a:gd name="T49" fmla="*/ 2147483647 h 301"/>
              <a:gd name="T50" fmla="*/ 2147483647 w 469"/>
              <a:gd name="T51" fmla="*/ 0 h 301"/>
              <a:gd name="T52" fmla="*/ 2147483647 w 469"/>
              <a:gd name="T53" fmla="*/ 0 h 301"/>
              <a:gd name="T54" fmla="*/ 2147483647 w 469"/>
              <a:gd name="T55" fmla="*/ 0 h 301"/>
              <a:gd name="T56" fmla="*/ 2147483647 w 469"/>
              <a:gd name="T57" fmla="*/ 0 h 301"/>
              <a:gd name="T58" fmla="*/ 2147483647 w 469"/>
              <a:gd name="T59" fmla="*/ 2147483647 h 301"/>
              <a:gd name="T60" fmla="*/ 2147483647 w 469"/>
              <a:gd name="T61" fmla="*/ 2147483647 h 301"/>
              <a:gd name="T62" fmla="*/ 2147483647 w 469"/>
              <a:gd name="T63" fmla="*/ 2147483647 h 301"/>
              <a:gd name="T64" fmla="*/ 2147483647 w 469"/>
              <a:gd name="T65" fmla="*/ 2147483647 h 301"/>
              <a:gd name="T66" fmla="*/ 2147483647 w 469"/>
              <a:gd name="T67" fmla="*/ 2147483647 h 301"/>
              <a:gd name="T68" fmla="*/ 2147483647 w 469"/>
              <a:gd name="T69" fmla="*/ 2147483647 h 301"/>
              <a:gd name="T70" fmla="*/ 2147483647 w 469"/>
              <a:gd name="T71" fmla="*/ 2147483647 h 301"/>
              <a:gd name="T72" fmla="*/ 2147483647 w 469"/>
              <a:gd name="T73" fmla="*/ 2147483647 h 301"/>
              <a:gd name="T74" fmla="*/ 2147483647 w 469"/>
              <a:gd name="T75" fmla="*/ 2147483647 h 301"/>
              <a:gd name="T76" fmla="*/ 2147483647 w 469"/>
              <a:gd name="T77" fmla="*/ 2147483647 h 301"/>
              <a:gd name="T78" fmla="*/ 2147483647 w 469"/>
              <a:gd name="T79" fmla="*/ 2147483647 h 301"/>
              <a:gd name="T80" fmla="*/ 2147483647 w 469"/>
              <a:gd name="T81" fmla="*/ 2147483647 h 301"/>
              <a:gd name="T82" fmla="*/ 2147483647 w 469"/>
              <a:gd name="T83" fmla="*/ 2147483647 h 301"/>
              <a:gd name="T84" fmla="*/ 0 w 469"/>
              <a:gd name="T85" fmla="*/ 2147483647 h 301"/>
              <a:gd name="T86" fmla="*/ 0 w 469"/>
              <a:gd name="T87" fmla="*/ 2147483647 h 301"/>
              <a:gd name="T88" fmla="*/ 2147483647 w 469"/>
              <a:gd name="T89" fmla="*/ 2147483647 h 301"/>
              <a:gd name="T90" fmla="*/ 2147483647 w 469"/>
              <a:gd name="T91" fmla="*/ 2147483647 h 301"/>
              <a:gd name="T92" fmla="*/ 2147483647 w 469"/>
              <a:gd name="T93" fmla="*/ 2147483647 h 301"/>
              <a:gd name="T94" fmla="*/ 2147483647 w 469"/>
              <a:gd name="T95" fmla="*/ 2147483647 h 301"/>
              <a:gd name="T96" fmla="*/ 2147483647 w 469"/>
              <a:gd name="T97" fmla="*/ 2147483647 h 301"/>
              <a:gd name="T98" fmla="*/ 2147483647 w 469"/>
              <a:gd name="T99" fmla="*/ 2147483647 h 301"/>
              <a:gd name="T100" fmla="*/ 2147483647 w 469"/>
              <a:gd name="T101" fmla="*/ 2147483647 h 301"/>
              <a:gd name="T102" fmla="*/ 2147483647 w 469"/>
              <a:gd name="T103" fmla="*/ 2147483647 h 301"/>
              <a:gd name="T104" fmla="*/ 2147483647 w 469"/>
              <a:gd name="T105" fmla="*/ 2147483647 h 301"/>
              <a:gd name="T106" fmla="*/ 2147483647 w 469"/>
              <a:gd name="T107" fmla="*/ 2147483647 h 301"/>
              <a:gd name="T108" fmla="*/ 2147483647 w 469"/>
              <a:gd name="T109" fmla="*/ 2147483647 h 301"/>
              <a:gd name="T110" fmla="*/ 2147483647 w 469"/>
              <a:gd name="T111" fmla="*/ 2147483647 h 301"/>
              <a:gd name="T112" fmla="*/ 2147483647 w 469"/>
              <a:gd name="T113" fmla="*/ 2147483647 h 301"/>
              <a:gd name="T114" fmla="*/ 2147483647 w 469"/>
              <a:gd name="T115" fmla="*/ 2147483647 h 301"/>
              <a:gd name="T116" fmla="*/ 2147483647 w 469"/>
              <a:gd name="T117" fmla="*/ 2147483647 h 301"/>
              <a:gd name="T118" fmla="*/ 2147483647 w 469"/>
              <a:gd name="T119" fmla="*/ 2147483647 h 301"/>
              <a:gd name="T120" fmla="*/ 2147483647 w 469"/>
              <a:gd name="T121" fmla="*/ 2147483647 h 301"/>
              <a:gd name="T122" fmla="*/ 2147483647 w 469"/>
              <a:gd name="T123" fmla="*/ 2147483647 h 301"/>
              <a:gd name="T124" fmla="*/ 2147483647 w 469"/>
              <a:gd name="T125" fmla="*/ 2147483647 h 3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9"/>
              <a:gd name="T190" fmla="*/ 0 h 301"/>
              <a:gd name="T191" fmla="*/ 469 w 469"/>
              <a:gd name="T192" fmla="*/ 301 h 3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9" h="301">
                <a:moveTo>
                  <a:pt x="180" y="180"/>
                </a:moveTo>
                <a:lnTo>
                  <a:pt x="156" y="168"/>
                </a:lnTo>
                <a:lnTo>
                  <a:pt x="180" y="156"/>
                </a:lnTo>
                <a:lnTo>
                  <a:pt x="204" y="156"/>
                </a:lnTo>
                <a:lnTo>
                  <a:pt x="228" y="168"/>
                </a:lnTo>
                <a:lnTo>
                  <a:pt x="252" y="168"/>
                </a:lnTo>
                <a:lnTo>
                  <a:pt x="276" y="180"/>
                </a:lnTo>
                <a:lnTo>
                  <a:pt x="300" y="192"/>
                </a:lnTo>
                <a:lnTo>
                  <a:pt x="324" y="204"/>
                </a:lnTo>
                <a:lnTo>
                  <a:pt x="348" y="204"/>
                </a:lnTo>
                <a:lnTo>
                  <a:pt x="372" y="180"/>
                </a:lnTo>
                <a:lnTo>
                  <a:pt x="396" y="180"/>
                </a:lnTo>
                <a:lnTo>
                  <a:pt x="420" y="180"/>
                </a:lnTo>
                <a:lnTo>
                  <a:pt x="444" y="156"/>
                </a:lnTo>
                <a:lnTo>
                  <a:pt x="468" y="144"/>
                </a:lnTo>
                <a:lnTo>
                  <a:pt x="468" y="120"/>
                </a:lnTo>
                <a:lnTo>
                  <a:pt x="456" y="96"/>
                </a:lnTo>
                <a:lnTo>
                  <a:pt x="432" y="96"/>
                </a:lnTo>
                <a:lnTo>
                  <a:pt x="408" y="84"/>
                </a:lnTo>
                <a:lnTo>
                  <a:pt x="432" y="72"/>
                </a:lnTo>
                <a:lnTo>
                  <a:pt x="456" y="84"/>
                </a:lnTo>
                <a:lnTo>
                  <a:pt x="456" y="60"/>
                </a:lnTo>
                <a:lnTo>
                  <a:pt x="432" y="48"/>
                </a:lnTo>
                <a:lnTo>
                  <a:pt x="420" y="24"/>
                </a:lnTo>
                <a:lnTo>
                  <a:pt x="396" y="12"/>
                </a:lnTo>
                <a:lnTo>
                  <a:pt x="372" y="0"/>
                </a:lnTo>
                <a:lnTo>
                  <a:pt x="348" y="0"/>
                </a:lnTo>
                <a:lnTo>
                  <a:pt x="324" y="0"/>
                </a:lnTo>
                <a:lnTo>
                  <a:pt x="300" y="0"/>
                </a:lnTo>
                <a:lnTo>
                  <a:pt x="288" y="24"/>
                </a:lnTo>
                <a:lnTo>
                  <a:pt x="264" y="24"/>
                </a:lnTo>
                <a:lnTo>
                  <a:pt x="240" y="24"/>
                </a:lnTo>
                <a:lnTo>
                  <a:pt x="216" y="24"/>
                </a:lnTo>
                <a:lnTo>
                  <a:pt x="192" y="36"/>
                </a:lnTo>
                <a:lnTo>
                  <a:pt x="168" y="48"/>
                </a:lnTo>
                <a:lnTo>
                  <a:pt x="144" y="48"/>
                </a:lnTo>
                <a:lnTo>
                  <a:pt x="132" y="72"/>
                </a:lnTo>
                <a:lnTo>
                  <a:pt x="108" y="72"/>
                </a:lnTo>
                <a:lnTo>
                  <a:pt x="84" y="72"/>
                </a:lnTo>
                <a:lnTo>
                  <a:pt x="60" y="84"/>
                </a:lnTo>
                <a:lnTo>
                  <a:pt x="36" y="96"/>
                </a:lnTo>
                <a:lnTo>
                  <a:pt x="24" y="120"/>
                </a:lnTo>
                <a:lnTo>
                  <a:pt x="0" y="132"/>
                </a:lnTo>
                <a:lnTo>
                  <a:pt x="0" y="156"/>
                </a:lnTo>
                <a:lnTo>
                  <a:pt x="12" y="180"/>
                </a:lnTo>
                <a:lnTo>
                  <a:pt x="36" y="180"/>
                </a:lnTo>
                <a:lnTo>
                  <a:pt x="60" y="192"/>
                </a:lnTo>
                <a:lnTo>
                  <a:pt x="84" y="192"/>
                </a:lnTo>
                <a:lnTo>
                  <a:pt x="96" y="216"/>
                </a:lnTo>
                <a:lnTo>
                  <a:pt x="96" y="240"/>
                </a:lnTo>
                <a:lnTo>
                  <a:pt x="120" y="252"/>
                </a:lnTo>
                <a:lnTo>
                  <a:pt x="132" y="276"/>
                </a:lnTo>
                <a:lnTo>
                  <a:pt x="156" y="276"/>
                </a:lnTo>
                <a:lnTo>
                  <a:pt x="180" y="288"/>
                </a:lnTo>
                <a:lnTo>
                  <a:pt x="204" y="288"/>
                </a:lnTo>
                <a:lnTo>
                  <a:pt x="228" y="300"/>
                </a:lnTo>
                <a:lnTo>
                  <a:pt x="252" y="288"/>
                </a:lnTo>
                <a:lnTo>
                  <a:pt x="276" y="276"/>
                </a:lnTo>
                <a:lnTo>
                  <a:pt x="288" y="252"/>
                </a:lnTo>
                <a:lnTo>
                  <a:pt x="300" y="228"/>
                </a:lnTo>
                <a:lnTo>
                  <a:pt x="312" y="204"/>
                </a:lnTo>
                <a:lnTo>
                  <a:pt x="300" y="168"/>
                </a:lnTo>
                <a:lnTo>
                  <a:pt x="180" y="180"/>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89094" name="Freeform 9"/>
          <p:cNvSpPr>
            <a:spLocks/>
          </p:cNvSpPr>
          <p:nvPr/>
        </p:nvSpPr>
        <p:spPr bwMode="auto">
          <a:xfrm>
            <a:off x="6057900" y="3962400"/>
            <a:ext cx="2611438" cy="706438"/>
          </a:xfrm>
          <a:custGeom>
            <a:avLst/>
            <a:gdLst>
              <a:gd name="T0" fmla="*/ 2147483647 w 1645"/>
              <a:gd name="T1" fmla="*/ 2147483647 h 445"/>
              <a:gd name="T2" fmla="*/ 2147483647 w 1645"/>
              <a:gd name="T3" fmla="*/ 2147483647 h 445"/>
              <a:gd name="T4" fmla="*/ 2147483647 w 1645"/>
              <a:gd name="T5" fmla="*/ 2147483647 h 445"/>
              <a:gd name="T6" fmla="*/ 2147483647 w 1645"/>
              <a:gd name="T7" fmla="*/ 2147483647 h 445"/>
              <a:gd name="T8" fmla="*/ 2147483647 w 1645"/>
              <a:gd name="T9" fmla="*/ 2147483647 h 445"/>
              <a:gd name="T10" fmla="*/ 2147483647 w 1645"/>
              <a:gd name="T11" fmla="*/ 2147483647 h 445"/>
              <a:gd name="T12" fmla="*/ 2147483647 w 1645"/>
              <a:gd name="T13" fmla="*/ 2147483647 h 445"/>
              <a:gd name="T14" fmla="*/ 2147483647 w 1645"/>
              <a:gd name="T15" fmla="*/ 2147483647 h 445"/>
              <a:gd name="T16" fmla="*/ 2147483647 w 1645"/>
              <a:gd name="T17" fmla="*/ 2147483647 h 445"/>
              <a:gd name="T18" fmla="*/ 2147483647 w 1645"/>
              <a:gd name="T19" fmla="*/ 2147483647 h 445"/>
              <a:gd name="T20" fmla="*/ 2147483647 w 1645"/>
              <a:gd name="T21" fmla="*/ 2147483647 h 445"/>
              <a:gd name="T22" fmla="*/ 2147483647 w 1645"/>
              <a:gd name="T23" fmla="*/ 2147483647 h 445"/>
              <a:gd name="T24" fmla="*/ 2147483647 w 1645"/>
              <a:gd name="T25" fmla="*/ 2147483647 h 445"/>
              <a:gd name="T26" fmla="*/ 2147483647 w 1645"/>
              <a:gd name="T27" fmla="*/ 2147483647 h 445"/>
              <a:gd name="T28" fmla="*/ 2147483647 w 1645"/>
              <a:gd name="T29" fmla="*/ 2147483647 h 445"/>
              <a:gd name="T30" fmla="*/ 2147483647 w 1645"/>
              <a:gd name="T31" fmla="*/ 2147483647 h 445"/>
              <a:gd name="T32" fmla="*/ 2147483647 w 1645"/>
              <a:gd name="T33" fmla="*/ 2147483647 h 445"/>
              <a:gd name="T34" fmla="*/ 2147483647 w 1645"/>
              <a:gd name="T35" fmla="*/ 2147483647 h 445"/>
              <a:gd name="T36" fmla="*/ 2147483647 w 1645"/>
              <a:gd name="T37" fmla="*/ 2147483647 h 445"/>
              <a:gd name="T38" fmla="*/ 2147483647 w 1645"/>
              <a:gd name="T39" fmla="*/ 2147483647 h 445"/>
              <a:gd name="T40" fmla="*/ 2147483647 w 1645"/>
              <a:gd name="T41" fmla="*/ 2147483647 h 445"/>
              <a:gd name="T42" fmla="*/ 2147483647 w 1645"/>
              <a:gd name="T43" fmla="*/ 2147483647 h 445"/>
              <a:gd name="T44" fmla="*/ 2147483647 w 1645"/>
              <a:gd name="T45" fmla="*/ 2147483647 h 445"/>
              <a:gd name="T46" fmla="*/ 2147483647 w 1645"/>
              <a:gd name="T47" fmla="*/ 2147483647 h 445"/>
              <a:gd name="T48" fmla="*/ 2147483647 w 1645"/>
              <a:gd name="T49" fmla="*/ 2147483647 h 445"/>
              <a:gd name="T50" fmla="*/ 2147483647 w 1645"/>
              <a:gd name="T51" fmla="*/ 2147483647 h 445"/>
              <a:gd name="T52" fmla="*/ 2147483647 w 1645"/>
              <a:gd name="T53" fmla="*/ 2147483647 h 445"/>
              <a:gd name="T54" fmla="*/ 2147483647 w 1645"/>
              <a:gd name="T55" fmla="*/ 2147483647 h 445"/>
              <a:gd name="T56" fmla="*/ 2147483647 w 1645"/>
              <a:gd name="T57" fmla="*/ 2147483647 h 445"/>
              <a:gd name="T58" fmla="*/ 2147483647 w 1645"/>
              <a:gd name="T59" fmla="*/ 2147483647 h 445"/>
              <a:gd name="T60" fmla="*/ 2147483647 w 1645"/>
              <a:gd name="T61" fmla="*/ 2147483647 h 445"/>
              <a:gd name="T62" fmla="*/ 2147483647 w 1645"/>
              <a:gd name="T63" fmla="*/ 2147483647 h 445"/>
              <a:gd name="T64" fmla="*/ 2147483647 w 1645"/>
              <a:gd name="T65" fmla="*/ 2147483647 h 445"/>
              <a:gd name="T66" fmla="*/ 2147483647 w 1645"/>
              <a:gd name="T67" fmla="*/ 2147483647 h 445"/>
              <a:gd name="T68" fmla="*/ 2147483647 w 1645"/>
              <a:gd name="T69" fmla="*/ 2147483647 h 445"/>
              <a:gd name="T70" fmla="*/ 2147483647 w 1645"/>
              <a:gd name="T71" fmla="*/ 2147483647 h 445"/>
              <a:gd name="T72" fmla="*/ 2147483647 w 1645"/>
              <a:gd name="T73" fmla="*/ 2147483647 h 445"/>
              <a:gd name="T74" fmla="*/ 2147483647 w 1645"/>
              <a:gd name="T75" fmla="*/ 2147483647 h 445"/>
              <a:gd name="T76" fmla="*/ 2147483647 w 1645"/>
              <a:gd name="T77" fmla="*/ 0 h 445"/>
              <a:gd name="T78" fmla="*/ 2147483647 w 1645"/>
              <a:gd name="T79" fmla="*/ 2147483647 h 445"/>
              <a:gd name="T80" fmla="*/ 2147483647 w 1645"/>
              <a:gd name="T81" fmla="*/ 2147483647 h 445"/>
              <a:gd name="T82" fmla="*/ 2147483647 w 1645"/>
              <a:gd name="T83" fmla="*/ 2147483647 h 445"/>
              <a:gd name="T84" fmla="*/ 2147483647 w 1645"/>
              <a:gd name="T85" fmla="*/ 2147483647 h 445"/>
              <a:gd name="T86" fmla="*/ 2147483647 w 1645"/>
              <a:gd name="T87" fmla="*/ 2147483647 h 445"/>
              <a:gd name="T88" fmla="*/ 2147483647 w 1645"/>
              <a:gd name="T89" fmla="*/ 2147483647 h 445"/>
              <a:gd name="T90" fmla="*/ 2147483647 w 1645"/>
              <a:gd name="T91" fmla="*/ 2147483647 h 445"/>
              <a:gd name="T92" fmla="*/ 2147483647 w 1645"/>
              <a:gd name="T93" fmla="*/ 2147483647 h 445"/>
              <a:gd name="T94" fmla="*/ 2147483647 w 1645"/>
              <a:gd name="T95" fmla="*/ 2147483647 h 445"/>
              <a:gd name="T96" fmla="*/ 2147483647 w 1645"/>
              <a:gd name="T97" fmla="*/ 2147483647 h 445"/>
              <a:gd name="T98" fmla="*/ 2147483647 w 1645"/>
              <a:gd name="T99" fmla="*/ 2147483647 h 4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645"/>
              <a:gd name="T151" fmla="*/ 0 h 445"/>
              <a:gd name="T152" fmla="*/ 1645 w 1645"/>
              <a:gd name="T153" fmla="*/ 445 h 44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645" h="445">
                <a:moveTo>
                  <a:pt x="744" y="156"/>
                </a:moveTo>
                <a:lnTo>
                  <a:pt x="720" y="168"/>
                </a:lnTo>
                <a:lnTo>
                  <a:pt x="696" y="180"/>
                </a:lnTo>
                <a:lnTo>
                  <a:pt x="672" y="192"/>
                </a:lnTo>
                <a:lnTo>
                  <a:pt x="648" y="192"/>
                </a:lnTo>
                <a:lnTo>
                  <a:pt x="624" y="204"/>
                </a:lnTo>
                <a:lnTo>
                  <a:pt x="600" y="204"/>
                </a:lnTo>
                <a:lnTo>
                  <a:pt x="576" y="204"/>
                </a:lnTo>
                <a:lnTo>
                  <a:pt x="552" y="216"/>
                </a:lnTo>
                <a:lnTo>
                  <a:pt x="528" y="216"/>
                </a:lnTo>
                <a:lnTo>
                  <a:pt x="504" y="216"/>
                </a:lnTo>
                <a:lnTo>
                  <a:pt x="480" y="216"/>
                </a:lnTo>
                <a:lnTo>
                  <a:pt x="456" y="216"/>
                </a:lnTo>
                <a:lnTo>
                  <a:pt x="432" y="216"/>
                </a:lnTo>
                <a:lnTo>
                  <a:pt x="408" y="228"/>
                </a:lnTo>
                <a:lnTo>
                  <a:pt x="384" y="252"/>
                </a:lnTo>
                <a:lnTo>
                  <a:pt x="372" y="276"/>
                </a:lnTo>
                <a:lnTo>
                  <a:pt x="348" y="288"/>
                </a:lnTo>
                <a:lnTo>
                  <a:pt x="336" y="312"/>
                </a:lnTo>
                <a:lnTo>
                  <a:pt x="312" y="324"/>
                </a:lnTo>
                <a:lnTo>
                  <a:pt x="288" y="336"/>
                </a:lnTo>
                <a:lnTo>
                  <a:pt x="276" y="360"/>
                </a:lnTo>
                <a:lnTo>
                  <a:pt x="252" y="360"/>
                </a:lnTo>
                <a:lnTo>
                  <a:pt x="252" y="336"/>
                </a:lnTo>
                <a:lnTo>
                  <a:pt x="228" y="336"/>
                </a:lnTo>
                <a:lnTo>
                  <a:pt x="204" y="336"/>
                </a:lnTo>
                <a:lnTo>
                  <a:pt x="180" y="336"/>
                </a:lnTo>
                <a:lnTo>
                  <a:pt x="168" y="312"/>
                </a:lnTo>
                <a:lnTo>
                  <a:pt x="144" y="276"/>
                </a:lnTo>
                <a:lnTo>
                  <a:pt x="132" y="252"/>
                </a:lnTo>
                <a:lnTo>
                  <a:pt x="132" y="228"/>
                </a:lnTo>
                <a:lnTo>
                  <a:pt x="96" y="204"/>
                </a:lnTo>
                <a:lnTo>
                  <a:pt x="72" y="192"/>
                </a:lnTo>
                <a:lnTo>
                  <a:pt x="48" y="180"/>
                </a:lnTo>
                <a:lnTo>
                  <a:pt x="24" y="180"/>
                </a:lnTo>
                <a:lnTo>
                  <a:pt x="12" y="204"/>
                </a:lnTo>
                <a:lnTo>
                  <a:pt x="0" y="228"/>
                </a:lnTo>
                <a:lnTo>
                  <a:pt x="0" y="252"/>
                </a:lnTo>
                <a:lnTo>
                  <a:pt x="12" y="276"/>
                </a:lnTo>
                <a:lnTo>
                  <a:pt x="24" y="300"/>
                </a:lnTo>
                <a:lnTo>
                  <a:pt x="48" y="312"/>
                </a:lnTo>
                <a:lnTo>
                  <a:pt x="72" y="324"/>
                </a:lnTo>
                <a:lnTo>
                  <a:pt x="108" y="348"/>
                </a:lnTo>
                <a:lnTo>
                  <a:pt x="132" y="348"/>
                </a:lnTo>
                <a:lnTo>
                  <a:pt x="144" y="372"/>
                </a:lnTo>
                <a:lnTo>
                  <a:pt x="144" y="396"/>
                </a:lnTo>
                <a:lnTo>
                  <a:pt x="156" y="420"/>
                </a:lnTo>
                <a:lnTo>
                  <a:pt x="180" y="432"/>
                </a:lnTo>
                <a:lnTo>
                  <a:pt x="204" y="444"/>
                </a:lnTo>
                <a:lnTo>
                  <a:pt x="228" y="444"/>
                </a:lnTo>
                <a:lnTo>
                  <a:pt x="252" y="444"/>
                </a:lnTo>
                <a:lnTo>
                  <a:pt x="276" y="444"/>
                </a:lnTo>
                <a:lnTo>
                  <a:pt x="300" y="432"/>
                </a:lnTo>
                <a:lnTo>
                  <a:pt x="324" y="432"/>
                </a:lnTo>
                <a:lnTo>
                  <a:pt x="348" y="432"/>
                </a:lnTo>
                <a:lnTo>
                  <a:pt x="372" y="432"/>
                </a:lnTo>
                <a:lnTo>
                  <a:pt x="396" y="432"/>
                </a:lnTo>
                <a:lnTo>
                  <a:pt x="420" y="432"/>
                </a:lnTo>
                <a:lnTo>
                  <a:pt x="444" y="432"/>
                </a:lnTo>
                <a:lnTo>
                  <a:pt x="480" y="432"/>
                </a:lnTo>
                <a:lnTo>
                  <a:pt x="516" y="432"/>
                </a:lnTo>
                <a:lnTo>
                  <a:pt x="552" y="432"/>
                </a:lnTo>
                <a:lnTo>
                  <a:pt x="564" y="408"/>
                </a:lnTo>
                <a:lnTo>
                  <a:pt x="588" y="408"/>
                </a:lnTo>
                <a:lnTo>
                  <a:pt x="612" y="396"/>
                </a:lnTo>
                <a:lnTo>
                  <a:pt x="636" y="384"/>
                </a:lnTo>
                <a:lnTo>
                  <a:pt x="660" y="384"/>
                </a:lnTo>
                <a:lnTo>
                  <a:pt x="696" y="384"/>
                </a:lnTo>
                <a:lnTo>
                  <a:pt x="720" y="384"/>
                </a:lnTo>
                <a:lnTo>
                  <a:pt x="732" y="360"/>
                </a:lnTo>
                <a:lnTo>
                  <a:pt x="756" y="348"/>
                </a:lnTo>
                <a:lnTo>
                  <a:pt x="780" y="324"/>
                </a:lnTo>
                <a:lnTo>
                  <a:pt x="804" y="312"/>
                </a:lnTo>
                <a:lnTo>
                  <a:pt x="828" y="300"/>
                </a:lnTo>
                <a:lnTo>
                  <a:pt x="852" y="288"/>
                </a:lnTo>
                <a:lnTo>
                  <a:pt x="864" y="264"/>
                </a:lnTo>
                <a:lnTo>
                  <a:pt x="888" y="264"/>
                </a:lnTo>
                <a:lnTo>
                  <a:pt x="900" y="240"/>
                </a:lnTo>
                <a:lnTo>
                  <a:pt x="936" y="240"/>
                </a:lnTo>
                <a:lnTo>
                  <a:pt x="960" y="228"/>
                </a:lnTo>
                <a:lnTo>
                  <a:pt x="984" y="216"/>
                </a:lnTo>
                <a:lnTo>
                  <a:pt x="1008" y="204"/>
                </a:lnTo>
                <a:lnTo>
                  <a:pt x="1032" y="204"/>
                </a:lnTo>
                <a:lnTo>
                  <a:pt x="1056" y="192"/>
                </a:lnTo>
                <a:lnTo>
                  <a:pt x="1080" y="192"/>
                </a:lnTo>
                <a:lnTo>
                  <a:pt x="1104" y="180"/>
                </a:lnTo>
                <a:lnTo>
                  <a:pt x="1128" y="180"/>
                </a:lnTo>
                <a:lnTo>
                  <a:pt x="1152" y="180"/>
                </a:lnTo>
                <a:lnTo>
                  <a:pt x="1176" y="180"/>
                </a:lnTo>
                <a:lnTo>
                  <a:pt x="1212" y="180"/>
                </a:lnTo>
                <a:lnTo>
                  <a:pt x="1236" y="168"/>
                </a:lnTo>
                <a:lnTo>
                  <a:pt x="1248" y="144"/>
                </a:lnTo>
                <a:lnTo>
                  <a:pt x="1272" y="144"/>
                </a:lnTo>
                <a:lnTo>
                  <a:pt x="1296" y="144"/>
                </a:lnTo>
                <a:lnTo>
                  <a:pt x="1320" y="144"/>
                </a:lnTo>
                <a:lnTo>
                  <a:pt x="1344" y="144"/>
                </a:lnTo>
                <a:lnTo>
                  <a:pt x="1368" y="132"/>
                </a:lnTo>
                <a:lnTo>
                  <a:pt x="1404" y="120"/>
                </a:lnTo>
                <a:lnTo>
                  <a:pt x="1428" y="120"/>
                </a:lnTo>
                <a:lnTo>
                  <a:pt x="1452" y="120"/>
                </a:lnTo>
                <a:lnTo>
                  <a:pt x="1476" y="120"/>
                </a:lnTo>
                <a:lnTo>
                  <a:pt x="1500" y="120"/>
                </a:lnTo>
                <a:lnTo>
                  <a:pt x="1524" y="120"/>
                </a:lnTo>
                <a:lnTo>
                  <a:pt x="1560" y="120"/>
                </a:lnTo>
                <a:lnTo>
                  <a:pt x="1596" y="120"/>
                </a:lnTo>
                <a:lnTo>
                  <a:pt x="1620" y="120"/>
                </a:lnTo>
                <a:lnTo>
                  <a:pt x="1644" y="120"/>
                </a:lnTo>
                <a:lnTo>
                  <a:pt x="1620" y="120"/>
                </a:lnTo>
                <a:lnTo>
                  <a:pt x="1596" y="120"/>
                </a:lnTo>
                <a:lnTo>
                  <a:pt x="1572" y="120"/>
                </a:lnTo>
                <a:lnTo>
                  <a:pt x="1596" y="120"/>
                </a:lnTo>
                <a:lnTo>
                  <a:pt x="1584" y="96"/>
                </a:lnTo>
                <a:lnTo>
                  <a:pt x="1584" y="72"/>
                </a:lnTo>
                <a:lnTo>
                  <a:pt x="1584" y="48"/>
                </a:lnTo>
                <a:lnTo>
                  <a:pt x="1584" y="24"/>
                </a:lnTo>
                <a:lnTo>
                  <a:pt x="1584" y="0"/>
                </a:lnTo>
                <a:lnTo>
                  <a:pt x="1560" y="0"/>
                </a:lnTo>
                <a:lnTo>
                  <a:pt x="1536" y="12"/>
                </a:lnTo>
                <a:lnTo>
                  <a:pt x="1512" y="12"/>
                </a:lnTo>
                <a:lnTo>
                  <a:pt x="1488" y="12"/>
                </a:lnTo>
                <a:lnTo>
                  <a:pt x="1464" y="12"/>
                </a:lnTo>
                <a:lnTo>
                  <a:pt x="1440" y="24"/>
                </a:lnTo>
                <a:lnTo>
                  <a:pt x="1416" y="24"/>
                </a:lnTo>
                <a:lnTo>
                  <a:pt x="1392" y="36"/>
                </a:lnTo>
                <a:lnTo>
                  <a:pt x="1368" y="36"/>
                </a:lnTo>
                <a:lnTo>
                  <a:pt x="1332" y="48"/>
                </a:lnTo>
                <a:lnTo>
                  <a:pt x="1308" y="60"/>
                </a:lnTo>
                <a:lnTo>
                  <a:pt x="1284" y="60"/>
                </a:lnTo>
                <a:lnTo>
                  <a:pt x="1260" y="60"/>
                </a:lnTo>
                <a:lnTo>
                  <a:pt x="1236" y="48"/>
                </a:lnTo>
                <a:lnTo>
                  <a:pt x="1200" y="48"/>
                </a:lnTo>
                <a:lnTo>
                  <a:pt x="1176" y="48"/>
                </a:lnTo>
                <a:lnTo>
                  <a:pt x="1152" y="48"/>
                </a:lnTo>
                <a:lnTo>
                  <a:pt x="1128" y="36"/>
                </a:lnTo>
                <a:lnTo>
                  <a:pt x="1104" y="24"/>
                </a:lnTo>
                <a:lnTo>
                  <a:pt x="1080" y="24"/>
                </a:lnTo>
                <a:lnTo>
                  <a:pt x="1056" y="24"/>
                </a:lnTo>
                <a:lnTo>
                  <a:pt x="1032" y="24"/>
                </a:lnTo>
                <a:lnTo>
                  <a:pt x="1020" y="48"/>
                </a:lnTo>
                <a:lnTo>
                  <a:pt x="996" y="60"/>
                </a:lnTo>
                <a:lnTo>
                  <a:pt x="984" y="84"/>
                </a:lnTo>
                <a:lnTo>
                  <a:pt x="960" y="96"/>
                </a:lnTo>
                <a:lnTo>
                  <a:pt x="924" y="132"/>
                </a:lnTo>
                <a:lnTo>
                  <a:pt x="900" y="144"/>
                </a:lnTo>
                <a:lnTo>
                  <a:pt x="876" y="156"/>
                </a:lnTo>
                <a:lnTo>
                  <a:pt x="852" y="156"/>
                </a:lnTo>
                <a:lnTo>
                  <a:pt x="828" y="168"/>
                </a:lnTo>
                <a:lnTo>
                  <a:pt x="804" y="168"/>
                </a:lnTo>
                <a:lnTo>
                  <a:pt x="780" y="156"/>
                </a:lnTo>
                <a:lnTo>
                  <a:pt x="756" y="156"/>
                </a:lnTo>
                <a:lnTo>
                  <a:pt x="744" y="156"/>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pSp>
        <p:nvGrpSpPr>
          <p:cNvPr id="2" name="Group 10"/>
          <p:cNvGrpSpPr>
            <a:grpSpLocks/>
          </p:cNvGrpSpPr>
          <p:nvPr/>
        </p:nvGrpSpPr>
        <p:grpSpPr bwMode="auto">
          <a:xfrm>
            <a:off x="4845050" y="844550"/>
            <a:ext cx="2025650" cy="825500"/>
            <a:chOff x="3052" y="532"/>
            <a:chExt cx="1276" cy="520"/>
          </a:xfrm>
        </p:grpSpPr>
        <p:sp>
          <p:nvSpPr>
            <p:cNvPr id="71691" name="Oval 11"/>
            <p:cNvSpPr>
              <a:spLocks noChangeArrowheads="1"/>
            </p:cNvSpPr>
            <p:nvPr/>
          </p:nvSpPr>
          <p:spPr bwMode="auto">
            <a:xfrm>
              <a:off x="3052" y="628"/>
              <a:ext cx="124" cy="76"/>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2" name="Oval 12"/>
            <p:cNvSpPr>
              <a:spLocks noChangeArrowheads="1"/>
            </p:cNvSpPr>
            <p:nvPr/>
          </p:nvSpPr>
          <p:spPr bwMode="auto">
            <a:xfrm>
              <a:off x="3232" y="532"/>
              <a:ext cx="220" cy="100"/>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3" name="Oval 13"/>
            <p:cNvSpPr>
              <a:spLocks noChangeArrowheads="1"/>
            </p:cNvSpPr>
            <p:nvPr/>
          </p:nvSpPr>
          <p:spPr bwMode="auto">
            <a:xfrm>
              <a:off x="3508" y="580"/>
              <a:ext cx="268" cy="124"/>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4" name="Oval 14"/>
            <p:cNvSpPr>
              <a:spLocks noChangeArrowheads="1"/>
            </p:cNvSpPr>
            <p:nvPr/>
          </p:nvSpPr>
          <p:spPr bwMode="auto">
            <a:xfrm>
              <a:off x="3796" y="664"/>
              <a:ext cx="292" cy="11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71695" name="Oval 15"/>
            <p:cNvSpPr>
              <a:spLocks noChangeArrowheads="1"/>
            </p:cNvSpPr>
            <p:nvPr/>
          </p:nvSpPr>
          <p:spPr bwMode="auto">
            <a:xfrm>
              <a:off x="3952" y="880"/>
              <a:ext cx="376" cy="172"/>
            </a:xfrm>
            <a:prstGeom prst="ellipse">
              <a:avLst/>
            </a:prstGeom>
            <a:solidFill>
              <a:schemeClr val="tx1"/>
            </a:solidFill>
            <a:ln w="12700">
              <a:solidFill>
                <a:schemeClr val="bg1"/>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89096" name="Freeform 21"/>
          <p:cNvSpPr>
            <a:spLocks/>
          </p:cNvSpPr>
          <p:nvPr/>
        </p:nvSpPr>
        <p:spPr bwMode="auto">
          <a:xfrm>
            <a:off x="6230938" y="3805238"/>
            <a:ext cx="898525" cy="954087"/>
          </a:xfrm>
          <a:custGeom>
            <a:avLst/>
            <a:gdLst>
              <a:gd name="T0" fmla="*/ 2147483647 w 565"/>
              <a:gd name="T1" fmla="*/ 2147483647 h 601"/>
              <a:gd name="T2" fmla="*/ 2147483647 w 565"/>
              <a:gd name="T3" fmla="*/ 2147483647 h 601"/>
              <a:gd name="T4" fmla="*/ 2147483647 w 565"/>
              <a:gd name="T5" fmla="*/ 2147483647 h 601"/>
              <a:gd name="T6" fmla="*/ 2147483647 w 565"/>
              <a:gd name="T7" fmla="*/ 2147483647 h 601"/>
              <a:gd name="T8" fmla="*/ 2147483647 w 565"/>
              <a:gd name="T9" fmla="*/ 2147483647 h 601"/>
              <a:gd name="T10" fmla="*/ 2147483647 w 565"/>
              <a:gd name="T11" fmla="*/ 2147483647 h 601"/>
              <a:gd name="T12" fmla="*/ 2147483647 w 565"/>
              <a:gd name="T13" fmla="*/ 2147483647 h 601"/>
              <a:gd name="T14" fmla="*/ 2147483647 w 565"/>
              <a:gd name="T15" fmla="*/ 2147483647 h 601"/>
              <a:gd name="T16" fmla="*/ 2147483647 w 565"/>
              <a:gd name="T17" fmla="*/ 2147483647 h 601"/>
              <a:gd name="T18" fmla="*/ 2147483647 w 565"/>
              <a:gd name="T19" fmla="*/ 2147483647 h 601"/>
              <a:gd name="T20" fmla="*/ 2147483647 w 565"/>
              <a:gd name="T21" fmla="*/ 2147483647 h 601"/>
              <a:gd name="T22" fmla="*/ 2147483647 w 565"/>
              <a:gd name="T23" fmla="*/ 2147483647 h 601"/>
              <a:gd name="T24" fmla="*/ 2147483647 w 565"/>
              <a:gd name="T25" fmla="*/ 2147483647 h 601"/>
              <a:gd name="T26" fmla="*/ 2147483647 w 565"/>
              <a:gd name="T27" fmla="*/ 2147483647 h 601"/>
              <a:gd name="T28" fmla="*/ 2147483647 w 565"/>
              <a:gd name="T29" fmla="*/ 2147483647 h 601"/>
              <a:gd name="T30" fmla="*/ 2147483647 w 565"/>
              <a:gd name="T31" fmla="*/ 2147483647 h 601"/>
              <a:gd name="T32" fmla="*/ 2147483647 w 565"/>
              <a:gd name="T33" fmla="*/ 2147483647 h 601"/>
              <a:gd name="T34" fmla="*/ 2147483647 w 565"/>
              <a:gd name="T35" fmla="*/ 2147483647 h 601"/>
              <a:gd name="T36" fmla="*/ 2147483647 w 565"/>
              <a:gd name="T37" fmla="*/ 2147483647 h 601"/>
              <a:gd name="T38" fmla="*/ 2147483647 w 565"/>
              <a:gd name="T39" fmla="*/ 2147483647 h 601"/>
              <a:gd name="T40" fmla="*/ 2147483647 w 565"/>
              <a:gd name="T41" fmla="*/ 2147483647 h 601"/>
              <a:gd name="T42" fmla="*/ 2147483647 w 565"/>
              <a:gd name="T43" fmla="*/ 2147483647 h 601"/>
              <a:gd name="T44" fmla="*/ 2147483647 w 565"/>
              <a:gd name="T45" fmla="*/ 2147483647 h 601"/>
              <a:gd name="T46" fmla="*/ 2147483647 w 565"/>
              <a:gd name="T47" fmla="*/ 2147483647 h 601"/>
              <a:gd name="T48" fmla="*/ 2147483647 w 565"/>
              <a:gd name="T49" fmla="*/ 0 h 601"/>
              <a:gd name="T50" fmla="*/ 2147483647 w 565"/>
              <a:gd name="T51" fmla="*/ 2147483647 h 601"/>
              <a:gd name="T52" fmla="*/ 2147483647 w 565"/>
              <a:gd name="T53" fmla="*/ 2147483647 h 601"/>
              <a:gd name="T54" fmla="*/ 2147483647 w 565"/>
              <a:gd name="T55" fmla="*/ 2147483647 h 601"/>
              <a:gd name="T56" fmla="*/ 2147483647 w 565"/>
              <a:gd name="T57" fmla="*/ 2147483647 h 601"/>
              <a:gd name="T58" fmla="*/ 2147483647 w 565"/>
              <a:gd name="T59" fmla="*/ 2147483647 h 601"/>
              <a:gd name="T60" fmla="*/ 2147483647 w 565"/>
              <a:gd name="T61" fmla="*/ 2147483647 h 601"/>
              <a:gd name="T62" fmla="*/ 2147483647 w 565"/>
              <a:gd name="T63" fmla="*/ 2147483647 h 601"/>
              <a:gd name="T64" fmla="*/ 2147483647 w 565"/>
              <a:gd name="T65" fmla="*/ 2147483647 h 601"/>
              <a:gd name="T66" fmla="*/ 2147483647 w 565"/>
              <a:gd name="T67" fmla="*/ 2147483647 h 601"/>
              <a:gd name="T68" fmla="*/ 2147483647 w 565"/>
              <a:gd name="T69" fmla="*/ 2147483647 h 601"/>
              <a:gd name="T70" fmla="*/ 0 w 565"/>
              <a:gd name="T71" fmla="*/ 2147483647 h 601"/>
              <a:gd name="T72" fmla="*/ 2147483647 w 565"/>
              <a:gd name="T73" fmla="*/ 2147483647 h 601"/>
              <a:gd name="T74" fmla="*/ 2147483647 w 565"/>
              <a:gd name="T75" fmla="*/ 2147483647 h 601"/>
              <a:gd name="T76" fmla="*/ 2147483647 w 565"/>
              <a:gd name="T77" fmla="*/ 2147483647 h 6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65"/>
              <a:gd name="T118" fmla="*/ 0 h 601"/>
              <a:gd name="T119" fmla="*/ 565 w 565"/>
              <a:gd name="T120" fmla="*/ 601 h 60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65" h="601">
                <a:moveTo>
                  <a:pt x="144" y="552"/>
                </a:moveTo>
                <a:lnTo>
                  <a:pt x="168" y="552"/>
                </a:lnTo>
                <a:lnTo>
                  <a:pt x="192" y="564"/>
                </a:lnTo>
                <a:lnTo>
                  <a:pt x="216" y="564"/>
                </a:lnTo>
                <a:lnTo>
                  <a:pt x="240" y="564"/>
                </a:lnTo>
                <a:lnTo>
                  <a:pt x="264" y="576"/>
                </a:lnTo>
                <a:lnTo>
                  <a:pt x="288" y="576"/>
                </a:lnTo>
                <a:lnTo>
                  <a:pt x="312" y="588"/>
                </a:lnTo>
                <a:lnTo>
                  <a:pt x="336" y="588"/>
                </a:lnTo>
                <a:lnTo>
                  <a:pt x="360" y="576"/>
                </a:lnTo>
                <a:lnTo>
                  <a:pt x="384" y="576"/>
                </a:lnTo>
                <a:lnTo>
                  <a:pt x="408" y="588"/>
                </a:lnTo>
                <a:lnTo>
                  <a:pt x="432" y="600"/>
                </a:lnTo>
                <a:lnTo>
                  <a:pt x="456" y="600"/>
                </a:lnTo>
                <a:lnTo>
                  <a:pt x="480" y="600"/>
                </a:lnTo>
                <a:lnTo>
                  <a:pt x="504" y="576"/>
                </a:lnTo>
                <a:lnTo>
                  <a:pt x="516" y="552"/>
                </a:lnTo>
                <a:lnTo>
                  <a:pt x="516" y="528"/>
                </a:lnTo>
                <a:lnTo>
                  <a:pt x="516" y="504"/>
                </a:lnTo>
                <a:lnTo>
                  <a:pt x="516" y="480"/>
                </a:lnTo>
                <a:lnTo>
                  <a:pt x="492" y="468"/>
                </a:lnTo>
                <a:lnTo>
                  <a:pt x="492" y="444"/>
                </a:lnTo>
                <a:lnTo>
                  <a:pt x="504" y="420"/>
                </a:lnTo>
                <a:lnTo>
                  <a:pt x="516" y="396"/>
                </a:lnTo>
                <a:lnTo>
                  <a:pt x="540" y="384"/>
                </a:lnTo>
                <a:lnTo>
                  <a:pt x="564" y="360"/>
                </a:lnTo>
                <a:lnTo>
                  <a:pt x="564" y="336"/>
                </a:lnTo>
                <a:lnTo>
                  <a:pt x="564" y="312"/>
                </a:lnTo>
                <a:lnTo>
                  <a:pt x="540" y="300"/>
                </a:lnTo>
                <a:lnTo>
                  <a:pt x="528" y="276"/>
                </a:lnTo>
                <a:lnTo>
                  <a:pt x="504" y="264"/>
                </a:lnTo>
                <a:lnTo>
                  <a:pt x="504" y="240"/>
                </a:lnTo>
                <a:lnTo>
                  <a:pt x="492" y="216"/>
                </a:lnTo>
                <a:lnTo>
                  <a:pt x="480" y="192"/>
                </a:lnTo>
                <a:lnTo>
                  <a:pt x="456" y="180"/>
                </a:lnTo>
                <a:lnTo>
                  <a:pt x="444" y="156"/>
                </a:lnTo>
                <a:lnTo>
                  <a:pt x="432" y="132"/>
                </a:lnTo>
                <a:lnTo>
                  <a:pt x="420" y="108"/>
                </a:lnTo>
                <a:lnTo>
                  <a:pt x="396" y="96"/>
                </a:lnTo>
                <a:lnTo>
                  <a:pt x="372" y="84"/>
                </a:lnTo>
                <a:lnTo>
                  <a:pt x="348" y="84"/>
                </a:lnTo>
                <a:lnTo>
                  <a:pt x="324" y="72"/>
                </a:lnTo>
                <a:lnTo>
                  <a:pt x="300" y="72"/>
                </a:lnTo>
                <a:lnTo>
                  <a:pt x="276" y="72"/>
                </a:lnTo>
                <a:lnTo>
                  <a:pt x="252" y="60"/>
                </a:lnTo>
                <a:lnTo>
                  <a:pt x="228" y="48"/>
                </a:lnTo>
                <a:lnTo>
                  <a:pt x="204" y="36"/>
                </a:lnTo>
                <a:lnTo>
                  <a:pt x="180" y="36"/>
                </a:lnTo>
                <a:lnTo>
                  <a:pt x="156" y="12"/>
                </a:lnTo>
                <a:lnTo>
                  <a:pt x="132" y="0"/>
                </a:lnTo>
                <a:lnTo>
                  <a:pt x="108" y="0"/>
                </a:lnTo>
                <a:lnTo>
                  <a:pt x="108" y="24"/>
                </a:lnTo>
                <a:lnTo>
                  <a:pt x="108" y="48"/>
                </a:lnTo>
                <a:lnTo>
                  <a:pt x="96" y="72"/>
                </a:lnTo>
                <a:lnTo>
                  <a:pt x="96" y="96"/>
                </a:lnTo>
                <a:lnTo>
                  <a:pt x="96" y="120"/>
                </a:lnTo>
                <a:lnTo>
                  <a:pt x="96" y="144"/>
                </a:lnTo>
                <a:lnTo>
                  <a:pt x="84" y="168"/>
                </a:lnTo>
                <a:lnTo>
                  <a:pt x="72" y="192"/>
                </a:lnTo>
                <a:lnTo>
                  <a:pt x="60" y="216"/>
                </a:lnTo>
                <a:lnTo>
                  <a:pt x="48" y="240"/>
                </a:lnTo>
                <a:lnTo>
                  <a:pt x="60" y="264"/>
                </a:lnTo>
                <a:lnTo>
                  <a:pt x="84" y="288"/>
                </a:lnTo>
                <a:lnTo>
                  <a:pt x="96" y="312"/>
                </a:lnTo>
                <a:lnTo>
                  <a:pt x="96" y="336"/>
                </a:lnTo>
                <a:lnTo>
                  <a:pt x="84" y="360"/>
                </a:lnTo>
                <a:lnTo>
                  <a:pt x="72" y="384"/>
                </a:lnTo>
                <a:lnTo>
                  <a:pt x="48" y="396"/>
                </a:lnTo>
                <a:lnTo>
                  <a:pt x="36" y="420"/>
                </a:lnTo>
                <a:lnTo>
                  <a:pt x="24" y="444"/>
                </a:lnTo>
                <a:lnTo>
                  <a:pt x="0" y="468"/>
                </a:lnTo>
                <a:lnTo>
                  <a:pt x="0" y="492"/>
                </a:lnTo>
                <a:lnTo>
                  <a:pt x="24" y="504"/>
                </a:lnTo>
                <a:lnTo>
                  <a:pt x="48" y="528"/>
                </a:lnTo>
                <a:lnTo>
                  <a:pt x="72" y="528"/>
                </a:lnTo>
                <a:lnTo>
                  <a:pt x="96" y="540"/>
                </a:lnTo>
                <a:lnTo>
                  <a:pt x="120" y="552"/>
                </a:lnTo>
                <a:lnTo>
                  <a:pt x="144" y="552"/>
                </a:lnTo>
              </a:path>
            </a:pathLst>
          </a:custGeom>
          <a:solidFill>
            <a:srgbClr val="67676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graphicFrame>
        <p:nvGraphicFramePr>
          <p:cNvPr id="89090" name="Object 2"/>
          <p:cNvGraphicFramePr>
            <a:graphicFrameLocks/>
          </p:cNvGraphicFramePr>
          <p:nvPr/>
        </p:nvGraphicFramePr>
        <p:xfrm>
          <a:off x="3478213" y="296863"/>
          <a:ext cx="2141537" cy="5792787"/>
        </p:xfrm>
        <a:graphic>
          <a:graphicData uri="http://schemas.openxmlformats.org/presentationml/2006/ole">
            <mc:AlternateContent xmlns:mc="http://schemas.openxmlformats.org/markup-compatibility/2006">
              <mc:Choice xmlns:v="urn:schemas-microsoft-com:vml" Requires="v">
                <p:oleObj spid="_x0000_s89327" name="Microsoft ClipArt Gallery" r:id="rId4" imgW="2146300" imgH="5803900" progId="MS_ClipArt_Gallery">
                  <p:embed/>
                </p:oleObj>
              </mc:Choice>
              <mc:Fallback>
                <p:oleObj name="Microsoft ClipArt Gallery" r:id="rId4" imgW="2146300" imgH="5803900" progId="MS_ClipArt_Gallery">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8213" y="296863"/>
                        <a:ext cx="2141537" cy="5792787"/>
                      </a:xfrm>
                      <a:prstGeom prst="rect">
                        <a:avLst/>
                      </a:prstGeom>
                      <a:noFill/>
                      <a:ln>
                        <a:noFill/>
                      </a:ln>
                      <a:effectLst>
                        <a:outerShdw blurRad="63500" dist="107763" dir="2700000" algn="ctr" rotWithShape="0">
                          <a:schemeClr val="bg2">
                            <a:alpha val="74998"/>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89097" name="Text Box 2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grpSp>
        <p:nvGrpSpPr>
          <p:cNvPr id="89098" name="Group 71"/>
          <p:cNvGrpSpPr>
            <a:grpSpLocks/>
          </p:cNvGrpSpPr>
          <p:nvPr/>
        </p:nvGrpSpPr>
        <p:grpSpPr bwMode="auto">
          <a:xfrm>
            <a:off x="6638925" y="1744663"/>
            <a:ext cx="1357313" cy="2247900"/>
            <a:chOff x="916" y="1605"/>
            <a:chExt cx="855" cy="1416"/>
          </a:xfrm>
        </p:grpSpPr>
        <p:sp>
          <p:nvSpPr>
            <p:cNvPr id="71752" name="Freeform 72"/>
            <p:cNvSpPr>
              <a:spLocks/>
            </p:cNvSpPr>
            <p:nvPr/>
          </p:nvSpPr>
          <p:spPr bwMode="auto">
            <a:xfrm>
              <a:off x="916" y="1605"/>
              <a:ext cx="855" cy="1075"/>
            </a:xfrm>
            <a:custGeom>
              <a:avLst/>
              <a:gdLst/>
              <a:ahLst/>
              <a:cxnLst>
                <a:cxn ang="0">
                  <a:pos x="136" y="704"/>
                </a:cxn>
                <a:cxn ang="0">
                  <a:pos x="98" y="644"/>
                </a:cxn>
                <a:cxn ang="0">
                  <a:pos x="45" y="575"/>
                </a:cxn>
                <a:cxn ang="0">
                  <a:pos x="15" y="515"/>
                </a:cxn>
                <a:cxn ang="0">
                  <a:pos x="0" y="439"/>
                </a:cxn>
                <a:cxn ang="0">
                  <a:pos x="0" y="371"/>
                </a:cxn>
                <a:cxn ang="0">
                  <a:pos x="15" y="280"/>
                </a:cxn>
                <a:cxn ang="0">
                  <a:pos x="53" y="204"/>
                </a:cxn>
                <a:cxn ang="0">
                  <a:pos x="113" y="129"/>
                </a:cxn>
                <a:cxn ang="0">
                  <a:pos x="189" y="76"/>
                </a:cxn>
                <a:cxn ang="0">
                  <a:pos x="257" y="38"/>
                </a:cxn>
                <a:cxn ang="0">
                  <a:pos x="333" y="15"/>
                </a:cxn>
                <a:cxn ang="0">
                  <a:pos x="439" y="0"/>
                </a:cxn>
                <a:cxn ang="0">
                  <a:pos x="537" y="15"/>
                </a:cxn>
                <a:cxn ang="0">
                  <a:pos x="605" y="38"/>
                </a:cxn>
                <a:cxn ang="0">
                  <a:pos x="673" y="68"/>
                </a:cxn>
                <a:cxn ang="0">
                  <a:pos x="726" y="106"/>
                </a:cxn>
                <a:cxn ang="0">
                  <a:pos x="772" y="159"/>
                </a:cxn>
                <a:cxn ang="0">
                  <a:pos x="802" y="204"/>
                </a:cxn>
                <a:cxn ang="0">
                  <a:pos x="825" y="250"/>
                </a:cxn>
                <a:cxn ang="0">
                  <a:pos x="847" y="310"/>
                </a:cxn>
                <a:cxn ang="0">
                  <a:pos x="855" y="371"/>
                </a:cxn>
                <a:cxn ang="0">
                  <a:pos x="855" y="439"/>
                </a:cxn>
                <a:cxn ang="0">
                  <a:pos x="832" y="507"/>
                </a:cxn>
                <a:cxn ang="0">
                  <a:pos x="802" y="575"/>
                </a:cxn>
                <a:cxn ang="0">
                  <a:pos x="756" y="651"/>
                </a:cxn>
                <a:cxn ang="0">
                  <a:pos x="726" y="704"/>
                </a:cxn>
                <a:cxn ang="0">
                  <a:pos x="703" y="772"/>
                </a:cxn>
                <a:cxn ang="0">
                  <a:pos x="673" y="848"/>
                </a:cxn>
                <a:cxn ang="0">
                  <a:pos x="658" y="909"/>
                </a:cxn>
                <a:cxn ang="0">
                  <a:pos x="651" y="984"/>
                </a:cxn>
                <a:cxn ang="0">
                  <a:pos x="651" y="1075"/>
                </a:cxn>
                <a:cxn ang="0">
                  <a:pos x="242" y="1075"/>
                </a:cxn>
                <a:cxn ang="0">
                  <a:pos x="242" y="1000"/>
                </a:cxn>
                <a:cxn ang="0">
                  <a:pos x="227" y="909"/>
                </a:cxn>
                <a:cxn ang="0">
                  <a:pos x="197" y="841"/>
                </a:cxn>
                <a:cxn ang="0">
                  <a:pos x="166" y="765"/>
                </a:cxn>
                <a:cxn ang="0">
                  <a:pos x="136" y="704"/>
                </a:cxn>
              </a:cxnLst>
              <a:rect l="0" t="0" r="r" b="b"/>
              <a:pathLst>
                <a:path w="855" h="1075">
                  <a:moveTo>
                    <a:pt x="136" y="704"/>
                  </a:moveTo>
                  <a:lnTo>
                    <a:pt x="98" y="644"/>
                  </a:lnTo>
                  <a:lnTo>
                    <a:pt x="45" y="575"/>
                  </a:lnTo>
                  <a:lnTo>
                    <a:pt x="15" y="515"/>
                  </a:lnTo>
                  <a:lnTo>
                    <a:pt x="0" y="439"/>
                  </a:lnTo>
                  <a:lnTo>
                    <a:pt x="0" y="371"/>
                  </a:lnTo>
                  <a:lnTo>
                    <a:pt x="15" y="280"/>
                  </a:lnTo>
                  <a:lnTo>
                    <a:pt x="53" y="204"/>
                  </a:lnTo>
                  <a:lnTo>
                    <a:pt x="113" y="129"/>
                  </a:lnTo>
                  <a:lnTo>
                    <a:pt x="189" y="76"/>
                  </a:lnTo>
                  <a:lnTo>
                    <a:pt x="257" y="38"/>
                  </a:lnTo>
                  <a:lnTo>
                    <a:pt x="333" y="15"/>
                  </a:lnTo>
                  <a:lnTo>
                    <a:pt x="439" y="0"/>
                  </a:lnTo>
                  <a:lnTo>
                    <a:pt x="537" y="15"/>
                  </a:lnTo>
                  <a:lnTo>
                    <a:pt x="605" y="38"/>
                  </a:lnTo>
                  <a:lnTo>
                    <a:pt x="673" y="68"/>
                  </a:lnTo>
                  <a:lnTo>
                    <a:pt x="726" y="106"/>
                  </a:lnTo>
                  <a:lnTo>
                    <a:pt x="772" y="159"/>
                  </a:lnTo>
                  <a:lnTo>
                    <a:pt x="802" y="204"/>
                  </a:lnTo>
                  <a:lnTo>
                    <a:pt x="825" y="250"/>
                  </a:lnTo>
                  <a:lnTo>
                    <a:pt x="847" y="310"/>
                  </a:lnTo>
                  <a:lnTo>
                    <a:pt x="855" y="371"/>
                  </a:lnTo>
                  <a:lnTo>
                    <a:pt x="855" y="439"/>
                  </a:lnTo>
                  <a:lnTo>
                    <a:pt x="832" y="507"/>
                  </a:lnTo>
                  <a:lnTo>
                    <a:pt x="802" y="575"/>
                  </a:lnTo>
                  <a:lnTo>
                    <a:pt x="756" y="651"/>
                  </a:lnTo>
                  <a:lnTo>
                    <a:pt x="726" y="704"/>
                  </a:lnTo>
                  <a:lnTo>
                    <a:pt x="703" y="772"/>
                  </a:lnTo>
                  <a:lnTo>
                    <a:pt x="673" y="848"/>
                  </a:lnTo>
                  <a:lnTo>
                    <a:pt x="658" y="909"/>
                  </a:lnTo>
                  <a:lnTo>
                    <a:pt x="651" y="984"/>
                  </a:lnTo>
                  <a:lnTo>
                    <a:pt x="651" y="1075"/>
                  </a:lnTo>
                  <a:lnTo>
                    <a:pt x="242" y="1075"/>
                  </a:lnTo>
                  <a:lnTo>
                    <a:pt x="242" y="1000"/>
                  </a:lnTo>
                  <a:lnTo>
                    <a:pt x="227" y="909"/>
                  </a:lnTo>
                  <a:lnTo>
                    <a:pt x="197" y="841"/>
                  </a:lnTo>
                  <a:lnTo>
                    <a:pt x="166" y="765"/>
                  </a:lnTo>
                  <a:lnTo>
                    <a:pt x="136" y="704"/>
                  </a:lnTo>
                  <a:close/>
                </a:path>
              </a:pathLst>
            </a:custGeom>
            <a:solidFill>
              <a:srgbClr val="FFFFF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nvGrpSpPr>
            <p:cNvPr id="89313" name="Group 73"/>
            <p:cNvGrpSpPr>
              <a:grpSpLocks/>
            </p:cNvGrpSpPr>
            <p:nvPr/>
          </p:nvGrpSpPr>
          <p:grpSpPr bwMode="auto">
            <a:xfrm>
              <a:off x="1158" y="2658"/>
              <a:ext cx="401" cy="363"/>
              <a:chOff x="1158" y="2658"/>
              <a:chExt cx="401" cy="363"/>
            </a:xfrm>
          </p:grpSpPr>
          <p:sp>
            <p:nvSpPr>
              <p:cNvPr id="71754" name="Oval 74"/>
              <p:cNvSpPr>
                <a:spLocks noChangeArrowheads="1"/>
              </p:cNvSpPr>
              <p:nvPr/>
            </p:nvSpPr>
            <p:spPr bwMode="auto">
              <a:xfrm>
                <a:off x="1226" y="2960"/>
                <a:ext cx="272" cy="61"/>
              </a:xfrm>
              <a:prstGeom prst="ellipse">
                <a:avLst/>
              </a:prstGeom>
              <a:solidFill>
                <a:srgbClr val="000000"/>
              </a:solidFill>
              <a:ln w="17463">
                <a:solidFill>
                  <a:srgbClr val="0000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5" name="Freeform 75"/>
              <p:cNvSpPr>
                <a:spLocks/>
              </p:cNvSpPr>
              <p:nvPr/>
            </p:nvSpPr>
            <p:spPr bwMode="auto">
              <a:xfrm>
                <a:off x="1158" y="2658"/>
                <a:ext cx="401" cy="98"/>
              </a:xfrm>
              <a:custGeom>
                <a:avLst/>
                <a:gdLst/>
                <a:ahLst/>
                <a:cxnLst>
                  <a:cxn ang="0">
                    <a:pos x="0" y="0"/>
                  </a:cxn>
                  <a:cxn ang="0">
                    <a:pos x="0" y="98"/>
                  </a:cxn>
                  <a:cxn ang="0">
                    <a:pos x="91" y="98"/>
                  </a:cxn>
                  <a:cxn ang="0">
                    <a:pos x="401" y="30"/>
                  </a:cxn>
                  <a:cxn ang="0">
                    <a:pos x="401" y="0"/>
                  </a:cxn>
                  <a:cxn ang="0">
                    <a:pos x="0" y="0"/>
                  </a:cxn>
                </a:cxnLst>
                <a:rect l="0" t="0" r="r" b="b"/>
                <a:pathLst>
                  <a:path w="401" h="98">
                    <a:moveTo>
                      <a:pt x="0" y="0"/>
                    </a:moveTo>
                    <a:lnTo>
                      <a:pt x="0" y="98"/>
                    </a:lnTo>
                    <a:lnTo>
                      <a:pt x="91" y="98"/>
                    </a:lnTo>
                    <a:lnTo>
                      <a:pt x="401" y="30"/>
                    </a:lnTo>
                    <a:lnTo>
                      <a:pt x="401" y="0"/>
                    </a:lnTo>
                    <a:lnTo>
                      <a:pt x="0" y="0"/>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6" name="Freeform 76"/>
              <p:cNvSpPr>
                <a:spLocks/>
              </p:cNvSpPr>
              <p:nvPr/>
            </p:nvSpPr>
            <p:spPr bwMode="auto">
              <a:xfrm>
                <a:off x="1158" y="2688"/>
                <a:ext cx="401" cy="136"/>
              </a:xfrm>
              <a:custGeom>
                <a:avLst/>
                <a:gdLst/>
                <a:ahLst/>
                <a:cxnLst>
                  <a:cxn ang="0">
                    <a:pos x="91" y="68"/>
                  </a:cxn>
                  <a:cxn ang="0">
                    <a:pos x="0" y="68"/>
                  </a:cxn>
                  <a:cxn ang="0">
                    <a:pos x="0" y="136"/>
                  </a:cxn>
                  <a:cxn ang="0">
                    <a:pos x="91" y="136"/>
                  </a:cxn>
                  <a:cxn ang="0">
                    <a:pos x="401" y="68"/>
                  </a:cxn>
                  <a:cxn ang="0">
                    <a:pos x="401" y="0"/>
                  </a:cxn>
                  <a:cxn ang="0">
                    <a:pos x="91" y="68"/>
                  </a:cxn>
                </a:cxnLst>
                <a:rect l="0" t="0" r="r" b="b"/>
                <a:pathLst>
                  <a:path w="401" h="136">
                    <a:moveTo>
                      <a:pt x="91" y="68"/>
                    </a:moveTo>
                    <a:lnTo>
                      <a:pt x="0" y="68"/>
                    </a:lnTo>
                    <a:lnTo>
                      <a:pt x="0" y="136"/>
                    </a:lnTo>
                    <a:lnTo>
                      <a:pt x="91" y="136"/>
                    </a:lnTo>
                    <a:lnTo>
                      <a:pt x="401" y="68"/>
                    </a:lnTo>
                    <a:lnTo>
                      <a:pt x="401" y="0"/>
                    </a:lnTo>
                    <a:lnTo>
                      <a:pt x="91" y="68"/>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7" name="Freeform 77"/>
              <p:cNvSpPr>
                <a:spLocks/>
              </p:cNvSpPr>
              <p:nvPr/>
            </p:nvSpPr>
            <p:spPr bwMode="auto">
              <a:xfrm>
                <a:off x="1158" y="2756"/>
                <a:ext cx="401" cy="129"/>
              </a:xfrm>
              <a:custGeom>
                <a:avLst/>
                <a:gdLst/>
                <a:ahLst/>
                <a:cxnLst>
                  <a:cxn ang="0">
                    <a:pos x="91" y="68"/>
                  </a:cxn>
                  <a:cxn ang="0">
                    <a:pos x="0" y="68"/>
                  </a:cxn>
                  <a:cxn ang="0">
                    <a:pos x="0" y="129"/>
                  </a:cxn>
                  <a:cxn ang="0">
                    <a:pos x="91" y="129"/>
                  </a:cxn>
                  <a:cxn ang="0">
                    <a:pos x="401" y="68"/>
                  </a:cxn>
                  <a:cxn ang="0">
                    <a:pos x="401" y="0"/>
                  </a:cxn>
                  <a:cxn ang="0">
                    <a:pos x="91" y="68"/>
                  </a:cxn>
                </a:cxnLst>
                <a:rect l="0" t="0" r="r" b="b"/>
                <a:pathLst>
                  <a:path w="401" h="129">
                    <a:moveTo>
                      <a:pt x="91" y="68"/>
                    </a:moveTo>
                    <a:lnTo>
                      <a:pt x="0" y="68"/>
                    </a:lnTo>
                    <a:lnTo>
                      <a:pt x="0" y="129"/>
                    </a:lnTo>
                    <a:lnTo>
                      <a:pt x="91" y="129"/>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8" name="Freeform 78"/>
              <p:cNvSpPr>
                <a:spLocks/>
              </p:cNvSpPr>
              <p:nvPr/>
            </p:nvSpPr>
            <p:spPr bwMode="auto">
              <a:xfrm>
                <a:off x="1158" y="2824"/>
                <a:ext cx="401" cy="129"/>
              </a:xfrm>
              <a:custGeom>
                <a:avLst/>
                <a:gdLst/>
                <a:ahLst/>
                <a:cxnLst>
                  <a:cxn ang="0">
                    <a:pos x="91" y="61"/>
                  </a:cxn>
                  <a:cxn ang="0">
                    <a:pos x="83" y="68"/>
                  </a:cxn>
                  <a:cxn ang="0">
                    <a:pos x="0" y="61"/>
                  </a:cxn>
                  <a:cxn ang="0">
                    <a:pos x="0" y="129"/>
                  </a:cxn>
                  <a:cxn ang="0">
                    <a:pos x="91" y="129"/>
                  </a:cxn>
                  <a:cxn ang="0">
                    <a:pos x="401" y="61"/>
                  </a:cxn>
                  <a:cxn ang="0">
                    <a:pos x="401" y="0"/>
                  </a:cxn>
                  <a:cxn ang="0">
                    <a:pos x="91" y="61"/>
                  </a:cxn>
                </a:cxnLst>
                <a:rect l="0" t="0" r="r" b="b"/>
                <a:pathLst>
                  <a:path w="401" h="129">
                    <a:moveTo>
                      <a:pt x="91" y="61"/>
                    </a:moveTo>
                    <a:lnTo>
                      <a:pt x="83" y="68"/>
                    </a:lnTo>
                    <a:lnTo>
                      <a:pt x="0" y="61"/>
                    </a:lnTo>
                    <a:lnTo>
                      <a:pt x="0" y="129"/>
                    </a:lnTo>
                    <a:lnTo>
                      <a:pt x="91" y="129"/>
                    </a:lnTo>
                    <a:lnTo>
                      <a:pt x="401" y="61"/>
                    </a:lnTo>
                    <a:lnTo>
                      <a:pt x="401" y="0"/>
                    </a:lnTo>
                    <a:lnTo>
                      <a:pt x="91" y="61"/>
                    </a:lnTo>
                    <a:close/>
                  </a:path>
                </a:pathLst>
              </a:custGeom>
              <a:solidFill>
                <a:srgbClr val="3F3F3F"/>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59" name="Freeform 79"/>
              <p:cNvSpPr>
                <a:spLocks/>
              </p:cNvSpPr>
              <p:nvPr/>
            </p:nvSpPr>
            <p:spPr bwMode="auto">
              <a:xfrm>
                <a:off x="1158" y="2885"/>
                <a:ext cx="401" cy="98"/>
              </a:xfrm>
              <a:custGeom>
                <a:avLst/>
                <a:gdLst/>
                <a:ahLst/>
                <a:cxnLst>
                  <a:cxn ang="0">
                    <a:pos x="91" y="68"/>
                  </a:cxn>
                  <a:cxn ang="0">
                    <a:pos x="0" y="68"/>
                  </a:cxn>
                  <a:cxn ang="0">
                    <a:pos x="45" y="98"/>
                  </a:cxn>
                  <a:cxn ang="0">
                    <a:pos x="356" y="98"/>
                  </a:cxn>
                  <a:cxn ang="0">
                    <a:pos x="401" y="68"/>
                  </a:cxn>
                  <a:cxn ang="0">
                    <a:pos x="401" y="0"/>
                  </a:cxn>
                  <a:cxn ang="0">
                    <a:pos x="91" y="68"/>
                  </a:cxn>
                </a:cxnLst>
                <a:rect l="0" t="0" r="r" b="b"/>
                <a:pathLst>
                  <a:path w="401" h="98">
                    <a:moveTo>
                      <a:pt x="91" y="68"/>
                    </a:moveTo>
                    <a:lnTo>
                      <a:pt x="0" y="68"/>
                    </a:lnTo>
                    <a:lnTo>
                      <a:pt x="45" y="98"/>
                    </a:lnTo>
                    <a:lnTo>
                      <a:pt x="356" y="98"/>
                    </a:lnTo>
                    <a:lnTo>
                      <a:pt x="401" y="68"/>
                    </a:lnTo>
                    <a:lnTo>
                      <a:pt x="401" y="0"/>
                    </a:lnTo>
                    <a:lnTo>
                      <a:pt x="91" y="68"/>
                    </a:lnTo>
                    <a:close/>
                  </a:path>
                </a:pathLst>
              </a:custGeom>
              <a:solidFill>
                <a:srgbClr val="C0C0C0"/>
              </a:solidFill>
              <a:ln w="17463">
                <a:solidFill>
                  <a:srgbClr val="000000"/>
                </a:solidFill>
                <a:prstDash val="solid"/>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grpSp>
        <p:nvGrpSpPr>
          <p:cNvPr id="5" name="Group 80"/>
          <p:cNvGrpSpPr>
            <a:grpSpLocks/>
          </p:cNvGrpSpPr>
          <p:nvPr/>
        </p:nvGrpSpPr>
        <p:grpSpPr bwMode="auto">
          <a:xfrm>
            <a:off x="6005513" y="1206500"/>
            <a:ext cx="2581275" cy="1827213"/>
            <a:chOff x="515" y="1242"/>
            <a:chExt cx="1626" cy="1151"/>
          </a:xfrm>
        </p:grpSpPr>
        <p:sp>
          <p:nvSpPr>
            <p:cNvPr id="71761" name="Line 81"/>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2" name="Line 82"/>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3" name="Line 83"/>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4" name="Line 84"/>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5" name="Line 85"/>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6" name="Line 86"/>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7" name="Line 87"/>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8" name="Line 88"/>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69" name="Line 89"/>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0" name="Line 90"/>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1" name="Line 91"/>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2" name="Line 92"/>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3" name="Line 93"/>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4" name="Line 94"/>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5" name="Line 95"/>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6" name="Line 96"/>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7" name="Line 97"/>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8" name="Line 98"/>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79" name="Line 99"/>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0" name="Line 100"/>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1" name="Line 101"/>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2" name="Line 102"/>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3" name="Line 103"/>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4" name="Line 104"/>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85" name="Line 105"/>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
        <p:nvSpPr>
          <p:cNvPr id="89100" name="Text Box 10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89101" name="Text Box 109"/>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89102" name="Text Box 113"/>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35</a:t>
            </a:r>
          </a:p>
        </p:txBody>
      </p:sp>
      <p:sp>
        <p:nvSpPr>
          <p:cNvPr id="89103" name="Text Box 1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6" name="Group 117"/>
          <p:cNvGrpSpPr>
            <a:grpSpLocks/>
          </p:cNvGrpSpPr>
          <p:nvPr/>
        </p:nvGrpSpPr>
        <p:grpSpPr bwMode="auto">
          <a:xfrm>
            <a:off x="6003925" y="1206500"/>
            <a:ext cx="2581275" cy="1827213"/>
            <a:chOff x="515" y="1242"/>
            <a:chExt cx="1626" cy="1151"/>
          </a:xfrm>
        </p:grpSpPr>
        <p:sp>
          <p:nvSpPr>
            <p:cNvPr id="71798" name="Line 11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799" name="Line 11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0" name="Line 12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1" name="Line 12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2" name="Line 12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3" name="Line 12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4" name="Line 12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5" name="Line 12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6" name="Line 12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7" name="Line 12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8" name="Line 12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09" name="Line 12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0" name="Line 13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1" name="Line 13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2" name="Line 13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3" name="Line 13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4" name="Line 13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5" name="Line 13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6" name="Line 13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7" name="Line 13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8" name="Line 13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19" name="Line 13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0" name="Line 14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1" name="Line 14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2" name="Line 14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7" name="Group 143"/>
          <p:cNvGrpSpPr>
            <a:grpSpLocks/>
          </p:cNvGrpSpPr>
          <p:nvPr/>
        </p:nvGrpSpPr>
        <p:grpSpPr bwMode="auto">
          <a:xfrm>
            <a:off x="5988050" y="1206500"/>
            <a:ext cx="2581275" cy="1827213"/>
            <a:chOff x="515" y="1242"/>
            <a:chExt cx="1626" cy="1151"/>
          </a:xfrm>
        </p:grpSpPr>
        <p:sp>
          <p:nvSpPr>
            <p:cNvPr id="71824" name="Line 14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5" name="Line 14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6" name="Line 14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7" name="Line 14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8" name="Line 14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29" name="Line 14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0" name="Line 15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1" name="Line 15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2" name="Line 15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3" name="Line 15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4" name="Line 15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5" name="Line 15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6" name="Line 15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7" name="Line 15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8" name="Line 15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39" name="Line 15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0" name="Line 16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1" name="Line 16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2" name="Line 16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3" name="Line 16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4" name="Line 16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5" name="Line 16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6" name="Line 16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7" name="Line 16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48" name="Line 16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8" name="Group 169"/>
          <p:cNvGrpSpPr>
            <a:grpSpLocks/>
          </p:cNvGrpSpPr>
          <p:nvPr/>
        </p:nvGrpSpPr>
        <p:grpSpPr bwMode="auto">
          <a:xfrm>
            <a:off x="5989638" y="1192213"/>
            <a:ext cx="2581275" cy="1827212"/>
            <a:chOff x="515" y="1242"/>
            <a:chExt cx="1626" cy="1151"/>
          </a:xfrm>
        </p:grpSpPr>
        <p:sp>
          <p:nvSpPr>
            <p:cNvPr id="71850" name="Line 170"/>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1" name="Line 171"/>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2" name="Line 172"/>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3" name="Line 173"/>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4" name="Line 174"/>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5" name="Line 175"/>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6" name="Line 176"/>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7" name="Line 177"/>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8" name="Line 178"/>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59" name="Line 179"/>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0" name="Line 180"/>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1" name="Line 181"/>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2" name="Line 182"/>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3" name="Line 183"/>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4" name="Line 184"/>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5" name="Line 185"/>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6" name="Line 186"/>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7" name="Line 187"/>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8" name="Line 188"/>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69" name="Line 189"/>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0" name="Line 190"/>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1" name="Line 191"/>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2" name="Line 192"/>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3" name="Line 193"/>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4" name="Line 194"/>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9" name="Group 195"/>
          <p:cNvGrpSpPr>
            <a:grpSpLocks/>
          </p:cNvGrpSpPr>
          <p:nvPr/>
        </p:nvGrpSpPr>
        <p:grpSpPr bwMode="auto">
          <a:xfrm>
            <a:off x="5973763" y="1193800"/>
            <a:ext cx="2581275" cy="1827213"/>
            <a:chOff x="515" y="1242"/>
            <a:chExt cx="1626" cy="1151"/>
          </a:xfrm>
        </p:grpSpPr>
        <p:sp>
          <p:nvSpPr>
            <p:cNvPr id="71876" name="Line 196"/>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7" name="Line 197"/>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8" name="Line 198"/>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79" name="Line 199"/>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0" name="Line 200"/>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1" name="Line 201"/>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2" name="Line 202"/>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3" name="Line 203"/>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4" name="Line 204"/>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5" name="Line 205"/>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6" name="Line 206"/>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7" name="Line 207"/>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8" name="Line 208"/>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89" name="Line 209"/>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0" name="Line 210"/>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1" name="Line 211"/>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2" name="Line 212"/>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3" name="Line 213"/>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4" name="Line 214"/>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5" name="Line 215"/>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6" name="Line 216"/>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7" name="Line 217"/>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8" name="Line 218"/>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899" name="Line 219"/>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0" name="Line 220"/>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0" name="Group 221"/>
          <p:cNvGrpSpPr>
            <a:grpSpLocks/>
          </p:cNvGrpSpPr>
          <p:nvPr/>
        </p:nvGrpSpPr>
        <p:grpSpPr bwMode="auto">
          <a:xfrm>
            <a:off x="5970588" y="1176338"/>
            <a:ext cx="2581275" cy="1827212"/>
            <a:chOff x="515" y="1242"/>
            <a:chExt cx="1626" cy="1151"/>
          </a:xfrm>
        </p:grpSpPr>
        <p:sp>
          <p:nvSpPr>
            <p:cNvPr id="71902" name="Line 222"/>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3" name="Line 223"/>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4" name="Line 224"/>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5" name="Line 225"/>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6" name="Line 226"/>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7" name="Line 227"/>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8" name="Line 228"/>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09" name="Line 229"/>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0" name="Line 230"/>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1" name="Line 231"/>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2" name="Line 232"/>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3" name="Line 233"/>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4" name="Line 234"/>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5" name="Line 235"/>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6" name="Line 236"/>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7" name="Line 237"/>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8" name="Line 238"/>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19" name="Line 239"/>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0" name="Line 240"/>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1" name="Line 241"/>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2" name="Line 242"/>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3" name="Line 243"/>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4" name="Line 244"/>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5" name="Line 245"/>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6" name="Line 246"/>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1" name="Group 247"/>
          <p:cNvGrpSpPr>
            <a:grpSpLocks/>
          </p:cNvGrpSpPr>
          <p:nvPr/>
        </p:nvGrpSpPr>
        <p:grpSpPr bwMode="auto">
          <a:xfrm>
            <a:off x="5975350" y="1243013"/>
            <a:ext cx="2581275" cy="1827212"/>
            <a:chOff x="515" y="1242"/>
            <a:chExt cx="1626" cy="1151"/>
          </a:xfrm>
        </p:grpSpPr>
        <p:sp>
          <p:nvSpPr>
            <p:cNvPr id="71928" name="Line 248"/>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29" name="Line 249"/>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0" name="Line 250"/>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1" name="Line 251"/>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2" name="Line 252"/>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3" name="Line 253"/>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4" name="Line 254"/>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5" name="Line 255"/>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6" name="Line 256"/>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7" name="Line 257"/>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8" name="Line 258"/>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39" name="Line 259"/>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0" name="Line 260"/>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1" name="Line 261"/>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2" name="Line 262"/>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3" name="Line 263"/>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4" name="Line 264"/>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5" name="Line 265"/>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6" name="Line 266"/>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7" name="Line 267"/>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8" name="Line 268"/>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49" name="Line 269"/>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0" name="Line 270"/>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1" name="Line 271"/>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2" name="Line 272"/>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grpSp>
        <p:nvGrpSpPr>
          <p:cNvPr id="12" name="Group 273"/>
          <p:cNvGrpSpPr>
            <a:grpSpLocks/>
          </p:cNvGrpSpPr>
          <p:nvPr/>
        </p:nvGrpSpPr>
        <p:grpSpPr bwMode="auto">
          <a:xfrm>
            <a:off x="6018213" y="1190625"/>
            <a:ext cx="2581275" cy="1827213"/>
            <a:chOff x="515" y="1242"/>
            <a:chExt cx="1626" cy="1151"/>
          </a:xfrm>
        </p:grpSpPr>
        <p:sp>
          <p:nvSpPr>
            <p:cNvPr id="71954" name="Line 274"/>
            <p:cNvSpPr>
              <a:spLocks noChangeShapeType="1"/>
            </p:cNvSpPr>
            <p:nvPr/>
          </p:nvSpPr>
          <p:spPr bwMode="auto">
            <a:xfrm flipV="1">
              <a:off x="1604" y="1378"/>
              <a:ext cx="144" cy="23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5" name="Line 275"/>
            <p:cNvSpPr>
              <a:spLocks noChangeShapeType="1"/>
            </p:cNvSpPr>
            <p:nvPr/>
          </p:nvSpPr>
          <p:spPr bwMode="auto">
            <a:xfrm flipH="1">
              <a:off x="1544" y="1423"/>
              <a:ext cx="45" cy="137"/>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6" name="Line 276"/>
            <p:cNvSpPr>
              <a:spLocks noChangeShapeType="1"/>
            </p:cNvSpPr>
            <p:nvPr/>
          </p:nvSpPr>
          <p:spPr bwMode="auto">
            <a:xfrm flipH="1">
              <a:off x="1438" y="1264"/>
              <a:ext cx="30" cy="27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7" name="Line 277"/>
            <p:cNvSpPr>
              <a:spLocks noChangeShapeType="1"/>
            </p:cNvSpPr>
            <p:nvPr/>
          </p:nvSpPr>
          <p:spPr bwMode="auto">
            <a:xfrm>
              <a:off x="1332" y="1393"/>
              <a:ext cx="1" cy="144"/>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8" name="Line 278"/>
            <p:cNvSpPr>
              <a:spLocks noChangeShapeType="1"/>
            </p:cNvSpPr>
            <p:nvPr/>
          </p:nvSpPr>
          <p:spPr bwMode="auto">
            <a:xfrm>
              <a:off x="1211" y="1242"/>
              <a:ext cx="45" cy="29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59" name="Line 279"/>
            <p:cNvSpPr>
              <a:spLocks noChangeShapeType="1"/>
            </p:cNvSpPr>
            <p:nvPr/>
          </p:nvSpPr>
          <p:spPr bwMode="auto">
            <a:xfrm flipH="1" flipV="1">
              <a:off x="1128" y="1431"/>
              <a:ext cx="22"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0" name="Line 280"/>
            <p:cNvSpPr>
              <a:spLocks noChangeShapeType="1"/>
            </p:cNvSpPr>
            <p:nvPr/>
          </p:nvSpPr>
          <p:spPr bwMode="auto">
            <a:xfrm flipH="1" flipV="1">
              <a:off x="946" y="1340"/>
              <a:ext cx="121" cy="265"/>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1" name="Line 281"/>
            <p:cNvSpPr>
              <a:spLocks noChangeShapeType="1"/>
            </p:cNvSpPr>
            <p:nvPr/>
          </p:nvSpPr>
          <p:spPr bwMode="auto">
            <a:xfrm>
              <a:off x="924" y="1567"/>
              <a:ext cx="52" cy="9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2" name="Line 282"/>
            <p:cNvSpPr>
              <a:spLocks noChangeShapeType="1"/>
            </p:cNvSpPr>
            <p:nvPr/>
          </p:nvSpPr>
          <p:spPr bwMode="auto">
            <a:xfrm>
              <a:off x="697" y="1582"/>
              <a:ext cx="219" cy="15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3" name="Line 283"/>
            <p:cNvSpPr>
              <a:spLocks noChangeShapeType="1"/>
            </p:cNvSpPr>
            <p:nvPr/>
          </p:nvSpPr>
          <p:spPr bwMode="auto">
            <a:xfrm>
              <a:off x="742" y="1741"/>
              <a:ext cx="113" cy="68"/>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4" name="Line 284"/>
            <p:cNvSpPr>
              <a:spLocks noChangeShapeType="1"/>
            </p:cNvSpPr>
            <p:nvPr/>
          </p:nvSpPr>
          <p:spPr bwMode="auto">
            <a:xfrm flipH="1" flipV="1">
              <a:off x="560" y="1817"/>
              <a:ext cx="273" cy="7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5" name="Line 285"/>
            <p:cNvSpPr>
              <a:spLocks noChangeShapeType="1"/>
            </p:cNvSpPr>
            <p:nvPr/>
          </p:nvSpPr>
          <p:spPr bwMode="auto">
            <a:xfrm flipH="1" flipV="1">
              <a:off x="689" y="1961"/>
              <a:ext cx="129"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6" name="Line 286"/>
            <p:cNvSpPr>
              <a:spLocks noChangeShapeType="1"/>
            </p:cNvSpPr>
            <p:nvPr/>
          </p:nvSpPr>
          <p:spPr bwMode="auto">
            <a:xfrm flipH="1" flipV="1">
              <a:off x="515" y="2052"/>
              <a:ext cx="303"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7" name="Line 287"/>
            <p:cNvSpPr>
              <a:spLocks noChangeShapeType="1"/>
            </p:cNvSpPr>
            <p:nvPr/>
          </p:nvSpPr>
          <p:spPr bwMode="auto">
            <a:xfrm flipH="1">
              <a:off x="704" y="2158"/>
              <a:ext cx="114" cy="22"/>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8" name="Line 288"/>
            <p:cNvSpPr>
              <a:spLocks noChangeShapeType="1"/>
            </p:cNvSpPr>
            <p:nvPr/>
          </p:nvSpPr>
          <p:spPr bwMode="auto">
            <a:xfrm flipH="1">
              <a:off x="538" y="2241"/>
              <a:ext cx="340" cy="12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69" name="Line 289"/>
            <p:cNvSpPr>
              <a:spLocks noChangeShapeType="1"/>
            </p:cNvSpPr>
            <p:nvPr/>
          </p:nvSpPr>
          <p:spPr bwMode="auto">
            <a:xfrm flipV="1">
              <a:off x="840" y="2340"/>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0" name="Line 290"/>
            <p:cNvSpPr>
              <a:spLocks noChangeShapeType="1"/>
            </p:cNvSpPr>
            <p:nvPr/>
          </p:nvSpPr>
          <p:spPr bwMode="auto">
            <a:xfrm flipV="1">
              <a:off x="1741" y="1537"/>
              <a:ext cx="219" cy="15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1" name="Line 291"/>
            <p:cNvSpPr>
              <a:spLocks noChangeShapeType="1"/>
            </p:cNvSpPr>
            <p:nvPr/>
          </p:nvSpPr>
          <p:spPr bwMode="auto">
            <a:xfrm flipV="1">
              <a:off x="1809" y="1703"/>
              <a:ext cx="105" cy="61"/>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2" name="Line 292"/>
            <p:cNvSpPr>
              <a:spLocks noChangeShapeType="1"/>
            </p:cNvSpPr>
            <p:nvPr/>
          </p:nvSpPr>
          <p:spPr bwMode="auto">
            <a:xfrm flipV="1">
              <a:off x="1824" y="1764"/>
              <a:ext cx="272" cy="8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3" name="Line 293"/>
            <p:cNvSpPr>
              <a:spLocks noChangeShapeType="1"/>
            </p:cNvSpPr>
            <p:nvPr/>
          </p:nvSpPr>
          <p:spPr bwMode="auto">
            <a:xfrm flipV="1">
              <a:off x="1839" y="1923"/>
              <a:ext cx="128"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4" name="Line 294"/>
            <p:cNvSpPr>
              <a:spLocks noChangeShapeType="1"/>
            </p:cNvSpPr>
            <p:nvPr/>
          </p:nvSpPr>
          <p:spPr bwMode="auto">
            <a:xfrm flipV="1">
              <a:off x="1839" y="2014"/>
              <a:ext cx="302"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5" name="Line 295"/>
            <p:cNvSpPr>
              <a:spLocks noChangeShapeType="1"/>
            </p:cNvSpPr>
            <p:nvPr/>
          </p:nvSpPr>
          <p:spPr bwMode="auto">
            <a:xfrm>
              <a:off x="1839" y="2112"/>
              <a:ext cx="113" cy="2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6" name="Line 296"/>
            <p:cNvSpPr>
              <a:spLocks noChangeShapeType="1"/>
            </p:cNvSpPr>
            <p:nvPr/>
          </p:nvSpPr>
          <p:spPr bwMode="auto">
            <a:xfrm>
              <a:off x="1778" y="2203"/>
              <a:ext cx="348" cy="129"/>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7" name="Line 297"/>
            <p:cNvSpPr>
              <a:spLocks noChangeShapeType="1"/>
            </p:cNvSpPr>
            <p:nvPr/>
          </p:nvSpPr>
          <p:spPr bwMode="auto">
            <a:xfrm>
              <a:off x="1725" y="2294"/>
              <a:ext cx="91" cy="53"/>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sp>
          <p:nvSpPr>
            <p:cNvPr id="71978" name="Line 298"/>
            <p:cNvSpPr>
              <a:spLocks noChangeShapeType="1"/>
            </p:cNvSpPr>
            <p:nvPr/>
          </p:nvSpPr>
          <p:spPr bwMode="auto">
            <a:xfrm flipV="1">
              <a:off x="1688" y="1544"/>
              <a:ext cx="75" cy="106"/>
            </a:xfrm>
            <a:prstGeom prst="line">
              <a:avLst/>
            </a:prstGeom>
            <a:noFill/>
            <a:ln w="28575">
              <a:solidFill>
                <a:srgbClr val="FFFF00"/>
              </a:solidFill>
              <a:round/>
              <a:headEnd/>
              <a:tailEnd/>
            </a:ln>
            <a:effectLst>
              <a:outerShdw blurRad="63500" dist="155023" dir="3300479" algn="ctr" rotWithShape="0">
                <a:schemeClr val="bg2">
                  <a:alpha val="74998"/>
                </a:schemeClr>
              </a:outerShdw>
            </a:effectLst>
          </p:spPr>
          <p:txBody>
            <a:bodyPr/>
            <a:lstStyle/>
            <a:p>
              <a:pPr>
                <a:defRPr/>
              </a:pPr>
              <a:endParaRPr lang="en-US">
                <a:latin typeface="Arial" pitchFamily="-107" charset="0"/>
                <a:ea typeface="+mn-ea"/>
                <a:cs typeface="+mn-cs"/>
              </a:endParaRPr>
            </a:p>
          </p:txBody>
        </p:sp>
      </p:grpSp>
      <p:sp>
        <p:nvSpPr>
          <p:cNvPr id="89111" name="Text Box 5"/>
          <p:cNvSpPr txBox="1">
            <a:spLocks noChangeArrowheads="1"/>
          </p:cNvSpPr>
          <p:nvPr/>
        </p:nvSpPr>
        <p:spPr bwMode="auto">
          <a:xfrm>
            <a:off x="6102350" y="985838"/>
            <a:ext cx="208597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100" i="1">
                <a:solidFill>
                  <a:schemeClr val="bg2"/>
                </a:solidFill>
                <a:latin typeface="RuposhreeMJ" charset="0"/>
              </a:rPr>
              <a:t>7</a:t>
            </a:r>
            <a:endParaRPr lang="en-US" sz="16100">
              <a:solidFill>
                <a:schemeClr val="bg2"/>
              </a:solidFill>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nodeType="afterGroup">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par>
                          <p:cTn id="12" fill="hold" nodeType="afterGroup">
                            <p:stCondLst>
                              <p:cond delay="15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par>
                          <p:cTn id="19" fill="hold" nodeType="afterGroup">
                            <p:stCondLst>
                              <p:cond delay="20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par>
                          <p:cTn id="23" fill="hold" nodeType="afterGroup">
                            <p:stCondLst>
                              <p:cond delay="2500"/>
                            </p:stCondLst>
                            <p:childTnLst>
                              <p:par>
                                <p:cTn id="24" presetID="10" presetClass="entr" presetSubtype="0"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par>
                          <p:cTn id="27" fill="hold" nodeType="afterGroup">
                            <p:stCondLst>
                              <p:cond delay="30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par>
                          <p:cTn id="31" fill="hold" nodeType="afterGroup">
                            <p:stCondLst>
                              <p:cond delay="35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par>
                          <p:cTn id="35" fill="hold" nodeType="afterGroup">
                            <p:stCondLst>
                              <p:cond delay="4000"/>
                            </p:stCondLst>
                            <p:childTnLst>
                              <p:par>
                                <p:cTn id="36" presetID="10" presetClass="entr" presetSubtype="0"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Line 4"/>
          <p:cNvSpPr>
            <a:spLocks noChangeShapeType="1"/>
          </p:cNvSpPr>
          <p:nvPr/>
        </p:nvSpPr>
        <p:spPr bwMode="auto">
          <a:xfrm>
            <a:off x="0" y="9753600"/>
            <a:ext cx="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91139" name="Group 17"/>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91140"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1141" name="Text Box 15"/>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1142" name="Text Box 16"/>
          <p:cNvSpPr txBox="1">
            <a:spLocks noChangeArrowheads="1"/>
          </p:cNvSpPr>
          <p:nvPr/>
        </p:nvSpPr>
        <p:spPr bwMode="auto">
          <a:xfrm>
            <a:off x="8315325" y="6486525"/>
            <a:ext cx="282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1143" name="Text Box 17"/>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36</a:t>
            </a:r>
          </a:p>
        </p:txBody>
      </p:sp>
      <p:sp>
        <p:nvSpPr>
          <p:cNvPr id="91144" name="Text Box 1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91145" name="Text Box 20"/>
          <p:cNvSpPr txBox="1">
            <a:spLocks noChangeArrowheads="1"/>
          </p:cNvSpPr>
          <p:nvPr/>
        </p:nvSpPr>
        <p:spPr bwMode="auto">
          <a:xfrm>
            <a:off x="872172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69637" name="Text Box 5"/>
          <p:cNvSpPr txBox="1">
            <a:spLocks noChangeArrowheads="1"/>
          </p:cNvSpPr>
          <p:nvPr/>
        </p:nvSpPr>
        <p:spPr bwMode="auto">
          <a:xfrm>
            <a:off x="2171700" y="293688"/>
            <a:ext cx="3570288" cy="6188075"/>
          </a:xfrm>
          <a:prstGeom prst="rect">
            <a:avLst/>
          </a:prstGeom>
          <a:noFill/>
          <a:ln w="12700">
            <a:noFill/>
            <a:miter lim="800000"/>
            <a:headEnd/>
            <a:tailEnd/>
          </a:ln>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0000" i="1">
                <a:solidFill>
                  <a:srgbClr val="FFFF00"/>
                </a:solidFill>
                <a:effectLst>
                  <a:outerShdw blurRad="38100" dist="38100" dir="2700000" algn="tl">
                    <a:srgbClr val="000000"/>
                  </a:outerShdw>
                </a:effectLst>
                <a:latin typeface="RuposhreeMJ" charset="0"/>
              </a:rPr>
              <a:t>7</a:t>
            </a:r>
            <a:endParaRPr lang="en-US" sz="40000"/>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3187"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188"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3189"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3190"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3191"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37</a:t>
            </a:r>
          </a:p>
        </p:txBody>
      </p:sp>
      <p:sp>
        <p:nvSpPr>
          <p:cNvPr id="93192"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5611" name="Rectangle 11"/>
          <p:cNvSpPr>
            <a:spLocks noChangeArrowheads="1"/>
          </p:cNvSpPr>
          <p:nvPr/>
        </p:nvSpPr>
        <p:spPr bwMode="auto">
          <a:xfrm>
            <a:off x="2692400" y="2514600"/>
            <a:ext cx="5124450" cy="173355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r>
              <a:rPr lang="en-US" sz="5400" b="1" i="1">
                <a:solidFill>
                  <a:srgbClr val="E8EC39"/>
                </a:solidFill>
                <a:latin typeface="SushreeMJ" charset="0"/>
              </a:rPr>
              <a:t>Avcbvi evB‡ej dvBj</a:t>
            </a:r>
            <a:r>
              <a:rPr lang="en-US" sz="5400" b="1" i="1">
                <a:solidFill>
                  <a:srgbClr val="E8EC39"/>
                </a:solidFill>
                <a:latin typeface="Comic Sans MS" charset="0"/>
              </a:rPr>
              <a:t>                  </a:t>
            </a:r>
            <a:endParaRPr lang="en-US"/>
          </a:p>
        </p:txBody>
      </p:sp>
      <p:grpSp>
        <p:nvGrpSpPr>
          <p:cNvPr id="93194" name="Group 16"/>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3"/>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1508" name="Picture 4" descr="Northern Negev wadis aerial"/>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349189" name="Text Box 5"/>
          <p:cNvSpPr txBox="1">
            <a:spLocks noChangeArrowheads="1"/>
          </p:cNvSpPr>
          <p:nvPr/>
        </p:nvSpPr>
        <p:spPr bwMode="auto">
          <a:xfrm>
            <a:off x="0" y="2925763"/>
            <a:ext cx="9015413" cy="3935412"/>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eaLnBrk="1" hangingPunct="1">
              <a:spcBef>
                <a:spcPct val="50000"/>
              </a:spcBef>
            </a:pPr>
            <a:r>
              <a:rPr lang="en-US" sz="2800" b="1" i="1">
                <a:solidFill>
                  <a:srgbClr val="FFFF00"/>
                </a:solidFill>
                <a:latin typeface="SushreeMJ" charset="0"/>
              </a:rPr>
              <a:t>Avgv‡`i wgwbwó« UW e‡jb-Gi Kv‡Q Avš—wiKfv‡e F†Y AveØ, whwb  evB‡ej †`kmgy‡ni Qwei MÖš</a:t>
            </a:r>
            <a:r>
              <a:rPr lang="ja-JP" altLang="en-US" sz="2800" b="1" i="1">
                <a:solidFill>
                  <a:srgbClr val="FFFF00"/>
                </a:solidFill>
                <a:latin typeface="SushreeMJ" charset="0"/>
              </a:rPr>
              <a:t>’</a:t>
            </a:r>
            <a:r>
              <a:rPr lang="en-US" sz="2800" b="1" i="1">
                <a:solidFill>
                  <a:srgbClr val="FFFF00"/>
                </a:solidFill>
                <a:latin typeface="SushreeMJ" charset="0"/>
              </a:rPr>
              <a:t>vMvi-Gi D™¢veK, mgMÖ  </a:t>
            </a:r>
            <a:r>
              <a:rPr lang="en-US" sz="2800" i="1">
                <a:solidFill>
                  <a:srgbClr val="FFFF00"/>
                </a:solidFill>
                <a:latin typeface="GoraiEMJ" charset="0"/>
              </a:rPr>
              <a:t>evB‡ej... †gŠwjKfv‡e</a:t>
            </a:r>
            <a:r>
              <a:rPr lang="en-US" sz="2800" i="1">
                <a:solidFill>
                  <a:srgbClr val="FFFF00"/>
                </a:solidFill>
                <a:latin typeface="SushreeMJ" charset="0"/>
              </a:rPr>
              <a:t> </a:t>
            </a:r>
            <a:r>
              <a:rPr lang="en-US" sz="2800" b="1">
                <a:solidFill>
                  <a:srgbClr val="FFFF00"/>
                </a:solidFill>
              </a:rPr>
              <a:t>® </a:t>
            </a:r>
            <a:r>
              <a:rPr lang="en-US" sz="2800" b="1" i="1">
                <a:solidFill>
                  <a:srgbClr val="FFFF00"/>
                </a:solidFill>
                <a:latin typeface="SushreeMJ" charset="0"/>
              </a:rPr>
              <a:t>cÖK‡í Qwe ms‡hvR‡b m`q AbygwZ cÖ`vb K‡i‡Qb | </a:t>
            </a:r>
            <a:r>
              <a:rPr lang="en-US" sz="2800" b="1">
                <a:solidFill>
                  <a:srgbClr val="FFFF00"/>
                </a:solidFill>
              </a:rPr>
              <a:t> </a:t>
            </a:r>
            <a:r>
              <a:rPr lang="en-US" sz="2800" i="1">
                <a:solidFill>
                  <a:srgbClr val="FFFF00"/>
                </a:solidFill>
                <a:latin typeface="GoraiEMJ" charset="0"/>
              </a:rPr>
              <a:t>evB‡ej... †gŠwjKfv‡e </a:t>
            </a:r>
            <a:r>
              <a:rPr lang="en-US" sz="2800" i="1">
                <a:solidFill>
                  <a:srgbClr val="FFFF00"/>
                </a:solidFill>
                <a:latin typeface="SushreeMJ" charset="0"/>
              </a:rPr>
              <a:t>eenviKvixiv </a:t>
            </a:r>
            <a:r>
              <a:rPr lang="en-US" sz="2800">
                <a:solidFill>
                  <a:srgbClr val="FFFF00"/>
                </a:solidFill>
                <a:latin typeface="Papyrus" charset="0"/>
              </a:rPr>
              <a:t>BiblePlaces.com</a:t>
            </a:r>
            <a:r>
              <a:rPr lang="en-US" sz="2800" b="1">
                <a:solidFill>
                  <a:srgbClr val="FFFF00"/>
                </a:solidFill>
                <a:latin typeface="Papyrus" charset="0"/>
              </a:rPr>
              <a:t> </a:t>
            </a:r>
            <a:r>
              <a:rPr lang="en-US" sz="2800" i="1">
                <a:solidFill>
                  <a:srgbClr val="FFFF00"/>
                </a:solidFill>
                <a:latin typeface="SushreeMJ" charset="0"/>
              </a:rPr>
              <a:t>I‡qemvB‡U wM‡q nvRvi Qwei mv‡_ cwiwPZ n‡Z cv‡ib| Avcwb Rvb‡Z cvi‡eb cweÎ  †`k , AvwuRqvb Ges ‡gwW‡Uwiqvb  †ewmb †_‡K mvD`vb© BD‡ivc †hLv‡b Lªxóvb wek¦vm MÖw_Z n‡qwQj| </a:t>
            </a:r>
            <a:r>
              <a:rPr lang="en-US" sz="2800" b="1">
                <a:solidFill>
                  <a:srgbClr val="FFFF00"/>
                </a:solidFill>
                <a:latin typeface="Papyrus" charset="0"/>
              </a:rPr>
              <a:t> </a:t>
            </a:r>
            <a:r>
              <a:rPr lang="en-US" sz="2800" i="1">
                <a:solidFill>
                  <a:srgbClr val="FFFF00"/>
                </a:solidFill>
                <a:latin typeface="SushreeMJ" charset="0"/>
              </a:rPr>
              <a:t>GQvovI</a:t>
            </a:r>
            <a:r>
              <a:rPr lang="en-US" sz="2800" b="1" i="1">
                <a:solidFill>
                  <a:srgbClr val="FFFF00"/>
                </a:solidFill>
                <a:latin typeface="SushreeMJ" charset="0"/>
              </a:rPr>
              <a:t> </a:t>
            </a:r>
            <a:r>
              <a:rPr lang="en-US" sz="2800" b="1">
                <a:solidFill>
                  <a:srgbClr val="FFFF00"/>
                </a:solidFill>
                <a:latin typeface="Papyrus" charset="0"/>
              </a:rPr>
              <a:t>BiblePlaces.com </a:t>
            </a:r>
            <a:r>
              <a:rPr lang="en-US" sz="2800" i="1">
                <a:solidFill>
                  <a:srgbClr val="FFFF00"/>
                </a:solidFill>
                <a:latin typeface="SushreeMJ" charset="0"/>
              </a:rPr>
              <a:t>†_‡K wUPvi Ges wfuRyqvj cÖwWDmviifv DbœZ †iRy‡jk‡bi  cªPzi Qwe †c‡Z cv‡ib|</a:t>
            </a:r>
            <a:r>
              <a:rPr lang="en-US" sz="2800">
                <a:solidFill>
                  <a:srgbClr val="FFFF00"/>
                </a:solidFill>
                <a:latin typeface="Papyrus" charset="0"/>
              </a:rPr>
              <a:t>    </a:t>
            </a:r>
            <a:r>
              <a:rPr lang="en-US" sz="2800" b="1">
                <a:solidFill>
                  <a:srgbClr val="FFFF00"/>
                </a:solidFill>
                <a:latin typeface="Papyrus" charset="0"/>
              </a:rPr>
              <a:t>                   </a:t>
            </a:r>
            <a:endParaRPr lang="en-US" sz="2800" b="1" i="1">
              <a:solidFill>
                <a:srgbClr val="FFFF00"/>
              </a:solidFill>
              <a:latin typeface="SushreeMJ" charset="0"/>
            </a:endParaRPr>
          </a:p>
        </p:txBody>
      </p:sp>
      <p:sp>
        <p:nvSpPr>
          <p:cNvPr id="21510" name="Rectangle 6"/>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1" name="Oval 7"/>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512" name="Rectangle 8"/>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1513" name="Rectangle 9"/>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349194" name="Text Box 10"/>
          <p:cNvSpPr txBox="1">
            <a:spLocks noChangeArrowheads="1"/>
          </p:cNvSpPr>
          <p:nvPr/>
        </p:nvSpPr>
        <p:spPr bwMode="auto">
          <a:xfrm>
            <a:off x="0" y="1985963"/>
            <a:ext cx="9144000" cy="823912"/>
          </a:xfrm>
          <a:prstGeom prst="rect">
            <a:avLst/>
          </a:prstGeom>
          <a:noFill/>
          <a:ln w="9525">
            <a:noFill/>
            <a:miter lim="800000"/>
            <a:headEnd/>
            <a:tailEnd/>
          </a:ln>
          <a:effectLst>
            <a:outerShdw blurRad="63500" dist="38099"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800" b="1">
                <a:solidFill>
                  <a:srgbClr val="00CC00"/>
                </a:solidFill>
                <a:latin typeface="SutonnyMJ" charset="0"/>
              </a:rPr>
              <a:t>evB‡ej ‡`‡ki Qwei fvÛvi</a:t>
            </a:r>
            <a:endParaRPr lang="en-US" sz="4800" b="1">
              <a:solidFill>
                <a:srgbClr val="00CC00"/>
              </a:solidFill>
              <a:latin typeface="MS P????"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9"/>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5235" name="Rectangle 10"/>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236"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5237" name="Text Box 14"/>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5238" name="Text Box 15"/>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5239"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37</a:t>
            </a:r>
          </a:p>
        </p:txBody>
      </p:sp>
      <p:sp>
        <p:nvSpPr>
          <p:cNvPr id="95240"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5611" name="Rectangle 11"/>
          <p:cNvSpPr>
            <a:spLocks noChangeArrowheads="1"/>
          </p:cNvSpPr>
          <p:nvPr/>
        </p:nvSpPr>
        <p:spPr bwMode="auto">
          <a:xfrm>
            <a:off x="2692400" y="2514600"/>
            <a:ext cx="5124450" cy="1733550"/>
          </a:xfrm>
          <a:prstGeom prst="rect">
            <a:avLst/>
          </a:prstGeom>
          <a:noFill/>
          <a:ln w="12700">
            <a:noFill/>
            <a:miter lim="800000"/>
            <a:headEnd/>
            <a:tailEnd/>
          </a:ln>
          <a:effectLst>
            <a:outerShdw blurRad="63500" dist="107763" dir="2700000" algn="ctr" rotWithShape="0">
              <a:srgbClr val="1A0004">
                <a:alpha val="74997"/>
              </a:srgbClr>
            </a:outerShdw>
          </a:effectLst>
        </p:spPr>
        <p:txBody>
          <a:bodyPr lIns="90487" tIns="44450" rIns="90487" bIns="44450">
            <a:spAutoFit/>
          </a:bodyPr>
          <a:lstStyle/>
          <a:p>
            <a:r>
              <a:rPr lang="en-US" sz="5400" b="1" i="1">
                <a:solidFill>
                  <a:srgbClr val="E8EC39"/>
                </a:solidFill>
                <a:latin typeface="SushreeMJ" charset="0"/>
              </a:rPr>
              <a:t>Avcbvi evB‡ej dvBj</a:t>
            </a:r>
            <a:r>
              <a:rPr lang="en-US" sz="5400" b="1" i="1">
                <a:solidFill>
                  <a:srgbClr val="E8EC39"/>
                </a:solidFill>
                <a:latin typeface="Comic Sans MS" charset="0"/>
              </a:rPr>
              <a:t>                  </a:t>
            </a:r>
            <a:endParaRPr lang="en-US"/>
          </a:p>
        </p:txBody>
      </p:sp>
      <p:sp>
        <p:nvSpPr>
          <p:cNvPr id="346125" name="Rectangle 13"/>
          <p:cNvSpPr>
            <a:spLocks noChangeArrowheads="1"/>
          </p:cNvSpPr>
          <p:nvPr/>
        </p:nvSpPr>
        <p:spPr bwMode="auto">
          <a:xfrm>
            <a:off x="1771650" y="4613275"/>
            <a:ext cx="6450013" cy="1344613"/>
          </a:xfrm>
          <a:prstGeom prst="rect">
            <a:avLst/>
          </a:prstGeom>
          <a:gradFill rotWithShape="1">
            <a:gsLst>
              <a:gs pos="0">
                <a:schemeClr val="accent1">
                  <a:gamma/>
                  <a:shade val="0"/>
                  <a:invGamma/>
                </a:schemeClr>
              </a:gs>
              <a:gs pos="50000">
                <a:schemeClr val="accent1"/>
              </a:gs>
              <a:gs pos="100000">
                <a:schemeClr val="accent1">
                  <a:gamma/>
                  <a:shade val="0"/>
                  <a:invGamma/>
                </a:schemeClr>
              </a:gs>
            </a:gsLst>
            <a:lin ang="5400000" scaled="1"/>
          </a:gradFill>
          <a:ln w="76200">
            <a:solidFill>
              <a:schemeClr val="accent1"/>
            </a:solidFill>
            <a:miter lim="800000"/>
            <a:headEnd/>
            <a:tailEnd/>
          </a:ln>
          <a:effectLst>
            <a:outerShdw blurRad="63500" dist="135003" dir="2928844" algn="ctr" rotWithShape="0">
              <a:schemeClr val="bg2">
                <a:alpha val="74998"/>
              </a:schemeClr>
            </a:outerShdw>
          </a:effectLst>
        </p:spPr>
        <p:txBody>
          <a:bodyPr wrap="none" anchor="ctr"/>
          <a:lstStyle/>
          <a:p>
            <a:pPr>
              <a:defRPr/>
            </a:pPr>
            <a:endParaRPr lang="en-US">
              <a:solidFill>
                <a:schemeClr val="bg2"/>
              </a:solidFill>
              <a:ea typeface="ＭＳ Ｐゴシック" charset="-128"/>
              <a:cs typeface="ＭＳ Ｐゴシック" charset="-128"/>
            </a:endParaRPr>
          </a:p>
        </p:txBody>
      </p:sp>
      <p:sp>
        <p:nvSpPr>
          <p:cNvPr id="346126" name="Text Box 14"/>
          <p:cNvSpPr txBox="1">
            <a:spLocks noChangeArrowheads="1"/>
          </p:cNvSpPr>
          <p:nvPr/>
        </p:nvSpPr>
        <p:spPr bwMode="auto">
          <a:xfrm>
            <a:off x="1828800" y="4737100"/>
            <a:ext cx="6337300" cy="1011238"/>
          </a:xfrm>
          <a:prstGeom prst="rect">
            <a:avLst/>
          </a:prstGeom>
          <a:noFill/>
          <a:ln w="12700">
            <a:noFill/>
            <a:miter lim="800000"/>
            <a:headEnd/>
            <a:tailEnd/>
          </a:ln>
          <a:effectLst>
            <a:outerShdw blurRad="63500" dist="53882" dir="2700000" algn="ctr" rotWithShape="0">
              <a:srgbClr val="1A0004">
                <a:alpha val="74997"/>
              </a:srgbClr>
            </a:outerShdw>
          </a:effectLst>
        </p:spPr>
        <p:txBody>
          <a:bodyPr lIns="76810" tIns="38405" rIns="76810" bIns="38405"/>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000" b="1">
                <a:solidFill>
                  <a:srgbClr val="FFFF00"/>
                </a:solidFill>
                <a:latin typeface="SutonnyMJ" charset="0"/>
              </a:rPr>
              <a:t>GB fvm©‡Y mshy³ Pjgvb Qwe cvIqv hv‡e bv</a:t>
            </a:r>
            <a:endParaRPr lang="en-US" sz="4000"/>
          </a:p>
        </p:txBody>
      </p:sp>
      <p:grpSp>
        <p:nvGrpSpPr>
          <p:cNvPr id="95244" name="Group 14"/>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49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642938"/>
            <a:ext cx="5702300" cy="547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97283" name="Rectangle 494"/>
          <p:cNvSpPr>
            <a:spLocks noChangeArrowheads="1"/>
          </p:cNvSpPr>
          <p:nvPr/>
        </p:nvSpPr>
        <p:spPr bwMode="auto">
          <a:xfrm>
            <a:off x="2205038" y="622300"/>
            <a:ext cx="5715000" cy="5529263"/>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482"/>
          <p:cNvGrpSpPr>
            <a:grpSpLocks/>
          </p:cNvGrpSpPr>
          <p:nvPr/>
        </p:nvGrpSpPr>
        <p:grpSpPr bwMode="auto">
          <a:xfrm>
            <a:off x="2405063" y="803275"/>
            <a:ext cx="2671762" cy="1565275"/>
            <a:chOff x="1366" y="632"/>
            <a:chExt cx="1683" cy="986"/>
          </a:xfrm>
        </p:grpSpPr>
        <p:grpSp>
          <p:nvGrpSpPr>
            <p:cNvPr id="97356" name="Group 468"/>
            <p:cNvGrpSpPr>
              <a:grpSpLocks/>
            </p:cNvGrpSpPr>
            <p:nvPr/>
          </p:nvGrpSpPr>
          <p:grpSpPr bwMode="auto">
            <a:xfrm>
              <a:off x="1366" y="669"/>
              <a:ext cx="1683" cy="949"/>
              <a:chOff x="1002" y="157"/>
              <a:chExt cx="1683" cy="949"/>
            </a:xfrm>
          </p:grpSpPr>
          <p:sp>
            <p:nvSpPr>
              <p:cNvPr id="97358" name="AutoShape 46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59" name="Rectangle 47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60" name="Rectangle 47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61" name="Rectangle 47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57" name="Text Box 376"/>
            <p:cNvSpPr txBox="1">
              <a:spLocks noChangeArrowheads="1"/>
            </p:cNvSpPr>
            <p:nvPr/>
          </p:nvSpPr>
          <p:spPr bwMode="auto">
            <a:xfrm>
              <a:off x="1813" y="632"/>
              <a:ext cx="23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1</a:t>
              </a:r>
              <a:endParaRPr lang="en-US" sz="2000">
                <a:solidFill>
                  <a:srgbClr val="000000"/>
                </a:solidFill>
                <a:latin typeface="Times New Roman" charset="0"/>
              </a:endParaRPr>
            </a:p>
          </p:txBody>
        </p:sp>
      </p:grpSp>
      <p:grpSp>
        <p:nvGrpSpPr>
          <p:cNvPr id="4" name="Group 483"/>
          <p:cNvGrpSpPr>
            <a:grpSpLocks/>
          </p:cNvGrpSpPr>
          <p:nvPr/>
        </p:nvGrpSpPr>
        <p:grpSpPr bwMode="auto">
          <a:xfrm>
            <a:off x="2684463" y="1184275"/>
            <a:ext cx="2671762" cy="1565275"/>
            <a:chOff x="1542" y="872"/>
            <a:chExt cx="1683" cy="986"/>
          </a:xfrm>
        </p:grpSpPr>
        <p:grpSp>
          <p:nvGrpSpPr>
            <p:cNvPr id="97350" name="Group 463"/>
            <p:cNvGrpSpPr>
              <a:grpSpLocks/>
            </p:cNvGrpSpPr>
            <p:nvPr/>
          </p:nvGrpSpPr>
          <p:grpSpPr bwMode="auto">
            <a:xfrm>
              <a:off x="1542" y="909"/>
              <a:ext cx="1683" cy="949"/>
              <a:chOff x="1002" y="157"/>
              <a:chExt cx="1683" cy="949"/>
            </a:xfrm>
          </p:grpSpPr>
          <p:sp>
            <p:nvSpPr>
              <p:cNvPr id="97352" name="AutoShape 46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53" name="Rectangle 46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54" name="Rectangle 46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55" name="Rectangle 46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51" name="Text Box 473"/>
            <p:cNvSpPr txBox="1">
              <a:spLocks noChangeArrowheads="1"/>
            </p:cNvSpPr>
            <p:nvPr/>
          </p:nvSpPr>
          <p:spPr bwMode="auto">
            <a:xfrm>
              <a:off x="2000" y="872"/>
              <a:ext cx="24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2</a:t>
              </a:r>
            </a:p>
          </p:txBody>
        </p:sp>
      </p:grpSp>
      <p:grpSp>
        <p:nvGrpSpPr>
          <p:cNvPr id="6" name="Group 484"/>
          <p:cNvGrpSpPr>
            <a:grpSpLocks/>
          </p:cNvGrpSpPr>
          <p:nvPr/>
        </p:nvGrpSpPr>
        <p:grpSpPr bwMode="auto">
          <a:xfrm>
            <a:off x="3021013" y="1590675"/>
            <a:ext cx="2671762" cy="1539875"/>
            <a:chOff x="1754" y="1128"/>
            <a:chExt cx="1683" cy="970"/>
          </a:xfrm>
        </p:grpSpPr>
        <p:grpSp>
          <p:nvGrpSpPr>
            <p:cNvPr id="97344" name="Group 428"/>
            <p:cNvGrpSpPr>
              <a:grpSpLocks/>
            </p:cNvGrpSpPr>
            <p:nvPr/>
          </p:nvGrpSpPr>
          <p:grpSpPr bwMode="auto">
            <a:xfrm>
              <a:off x="1754" y="1149"/>
              <a:ext cx="1683" cy="949"/>
              <a:chOff x="1002" y="157"/>
              <a:chExt cx="1683" cy="949"/>
            </a:xfrm>
          </p:grpSpPr>
          <p:sp>
            <p:nvSpPr>
              <p:cNvPr id="97346" name="AutoShape 42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47" name="Rectangle 43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48" name="Rectangle 43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49" name="Rectangle 43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45" name="Text Box 474"/>
            <p:cNvSpPr txBox="1">
              <a:spLocks noChangeArrowheads="1"/>
            </p:cNvSpPr>
            <p:nvPr/>
          </p:nvSpPr>
          <p:spPr bwMode="auto">
            <a:xfrm>
              <a:off x="2180" y="1128"/>
              <a:ext cx="24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3</a:t>
              </a:r>
              <a:endParaRPr lang="en-US" sz="2000">
                <a:solidFill>
                  <a:srgbClr val="000000"/>
                </a:solidFill>
                <a:latin typeface="Times New Roman" charset="0"/>
              </a:endParaRPr>
            </a:p>
          </p:txBody>
        </p:sp>
      </p:grpSp>
      <p:grpSp>
        <p:nvGrpSpPr>
          <p:cNvPr id="8" name="Group 485"/>
          <p:cNvGrpSpPr>
            <a:grpSpLocks/>
          </p:cNvGrpSpPr>
          <p:nvPr/>
        </p:nvGrpSpPr>
        <p:grpSpPr bwMode="auto">
          <a:xfrm>
            <a:off x="3275013" y="1971675"/>
            <a:ext cx="2671762" cy="1552575"/>
            <a:chOff x="1914" y="1368"/>
            <a:chExt cx="1683" cy="978"/>
          </a:xfrm>
        </p:grpSpPr>
        <p:grpSp>
          <p:nvGrpSpPr>
            <p:cNvPr id="97338" name="Group 423"/>
            <p:cNvGrpSpPr>
              <a:grpSpLocks/>
            </p:cNvGrpSpPr>
            <p:nvPr/>
          </p:nvGrpSpPr>
          <p:grpSpPr bwMode="auto">
            <a:xfrm>
              <a:off x="1914" y="1397"/>
              <a:ext cx="1683" cy="949"/>
              <a:chOff x="1002" y="157"/>
              <a:chExt cx="1683" cy="949"/>
            </a:xfrm>
          </p:grpSpPr>
          <p:sp>
            <p:nvSpPr>
              <p:cNvPr id="97340" name="AutoShape 42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41" name="Rectangle 42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42" name="Rectangle 42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43" name="Rectangle 42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39" name="Text Box 475"/>
            <p:cNvSpPr txBox="1">
              <a:spLocks noChangeArrowheads="1"/>
            </p:cNvSpPr>
            <p:nvPr/>
          </p:nvSpPr>
          <p:spPr bwMode="auto">
            <a:xfrm>
              <a:off x="2358" y="1368"/>
              <a:ext cx="24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4</a:t>
              </a:r>
            </a:p>
          </p:txBody>
        </p:sp>
      </p:grpSp>
      <p:grpSp>
        <p:nvGrpSpPr>
          <p:cNvPr id="10" name="Group 486"/>
          <p:cNvGrpSpPr>
            <a:grpSpLocks/>
          </p:cNvGrpSpPr>
          <p:nvPr/>
        </p:nvGrpSpPr>
        <p:grpSpPr bwMode="auto">
          <a:xfrm>
            <a:off x="3560763" y="2352675"/>
            <a:ext cx="2671762" cy="1552575"/>
            <a:chOff x="2094" y="1608"/>
            <a:chExt cx="1683" cy="978"/>
          </a:xfrm>
        </p:grpSpPr>
        <p:grpSp>
          <p:nvGrpSpPr>
            <p:cNvPr id="97332" name="Group 433"/>
            <p:cNvGrpSpPr>
              <a:grpSpLocks/>
            </p:cNvGrpSpPr>
            <p:nvPr/>
          </p:nvGrpSpPr>
          <p:grpSpPr bwMode="auto">
            <a:xfrm>
              <a:off x="2094" y="1637"/>
              <a:ext cx="1683" cy="949"/>
              <a:chOff x="1002" y="157"/>
              <a:chExt cx="1683" cy="949"/>
            </a:xfrm>
          </p:grpSpPr>
          <p:sp>
            <p:nvSpPr>
              <p:cNvPr id="97334" name="AutoShape 43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35" name="Rectangle 43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36" name="Rectangle 43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37" name="Rectangle 43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33" name="Text Box 476"/>
            <p:cNvSpPr txBox="1">
              <a:spLocks noChangeArrowheads="1"/>
            </p:cNvSpPr>
            <p:nvPr/>
          </p:nvSpPr>
          <p:spPr bwMode="auto">
            <a:xfrm>
              <a:off x="2541" y="1608"/>
              <a:ext cx="24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5</a:t>
              </a:r>
            </a:p>
          </p:txBody>
        </p:sp>
      </p:grpSp>
      <p:grpSp>
        <p:nvGrpSpPr>
          <p:cNvPr id="12" name="Group 487"/>
          <p:cNvGrpSpPr>
            <a:grpSpLocks/>
          </p:cNvGrpSpPr>
          <p:nvPr/>
        </p:nvGrpSpPr>
        <p:grpSpPr bwMode="auto">
          <a:xfrm>
            <a:off x="3865563" y="2720975"/>
            <a:ext cx="2671762" cy="1565275"/>
            <a:chOff x="2286" y="1840"/>
            <a:chExt cx="1683" cy="986"/>
          </a:xfrm>
        </p:grpSpPr>
        <p:grpSp>
          <p:nvGrpSpPr>
            <p:cNvPr id="97326" name="Group 438"/>
            <p:cNvGrpSpPr>
              <a:grpSpLocks/>
            </p:cNvGrpSpPr>
            <p:nvPr/>
          </p:nvGrpSpPr>
          <p:grpSpPr bwMode="auto">
            <a:xfrm>
              <a:off x="2286" y="1877"/>
              <a:ext cx="1683" cy="949"/>
              <a:chOff x="1002" y="157"/>
              <a:chExt cx="1683" cy="949"/>
            </a:xfrm>
          </p:grpSpPr>
          <p:sp>
            <p:nvSpPr>
              <p:cNvPr id="97328" name="AutoShape 43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29" name="Rectangle 44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30" name="Rectangle 44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31" name="Rectangle 44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27" name="Text Box 477"/>
            <p:cNvSpPr txBox="1">
              <a:spLocks noChangeArrowheads="1"/>
            </p:cNvSpPr>
            <p:nvPr/>
          </p:nvSpPr>
          <p:spPr bwMode="auto">
            <a:xfrm>
              <a:off x="2711" y="1840"/>
              <a:ext cx="24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6</a:t>
              </a:r>
            </a:p>
          </p:txBody>
        </p:sp>
      </p:grpSp>
      <p:grpSp>
        <p:nvGrpSpPr>
          <p:cNvPr id="14" name="Group 489"/>
          <p:cNvGrpSpPr>
            <a:grpSpLocks/>
          </p:cNvGrpSpPr>
          <p:nvPr/>
        </p:nvGrpSpPr>
        <p:grpSpPr bwMode="auto">
          <a:xfrm>
            <a:off x="4132263" y="3114675"/>
            <a:ext cx="2671762" cy="1552575"/>
            <a:chOff x="2454" y="2088"/>
            <a:chExt cx="1683" cy="978"/>
          </a:xfrm>
        </p:grpSpPr>
        <p:grpSp>
          <p:nvGrpSpPr>
            <p:cNvPr id="97320" name="Group 443"/>
            <p:cNvGrpSpPr>
              <a:grpSpLocks/>
            </p:cNvGrpSpPr>
            <p:nvPr/>
          </p:nvGrpSpPr>
          <p:grpSpPr bwMode="auto">
            <a:xfrm>
              <a:off x="2454" y="2117"/>
              <a:ext cx="1683" cy="949"/>
              <a:chOff x="1002" y="157"/>
              <a:chExt cx="1683" cy="949"/>
            </a:xfrm>
          </p:grpSpPr>
          <p:sp>
            <p:nvSpPr>
              <p:cNvPr id="97322" name="AutoShape 44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23" name="Rectangle 44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24" name="Rectangle 44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25" name="Rectangle 44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21" name="Text Box 478"/>
            <p:cNvSpPr txBox="1">
              <a:spLocks noChangeArrowheads="1"/>
            </p:cNvSpPr>
            <p:nvPr/>
          </p:nvSpPr>
          <p:spPr bwMode="auto">
            <a:xfrm>
              <a:off x="2893" y="2088"/>
              <a:ext cx="2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7</a:t>
              </a:r>
            </a:p>
          </p:txBody>
        </p:sp>
      </p:grpSp>
      <p:grpSp>
        <p:nvGrpSpPr>
          <p:cNvPr id="16" name="Group 490"/>
          <p:cNvGrpSpPr>
            <a:grpSpLocks/>
          </p:cNvGrpSpPr>
          <p:nvPr/>
        </p:nvGrpSpPr>
        <p:grpSpPr bwMode="auto">
          <a:xfrm>
            <a:off x="4386263" y="3495675"/>
            <a:ext cx="2671762" cy="1552575"/>
            <a:chOff x="2614" y="2328"/>
            <a:chExt cx="1683" cy="978"/>
          </a:xfrm>
        </p:grpSpPr>
        <p:grpSp>
          <p:nvGrpSpPr>
            <p:cNvPr id="97314" name="Group 448"/>
            <p:cNvGrpSpPr>
              <a:grpSpLocks/>
            </p:cNvGrpSpPr>
            <p:nvPr/>
          </p:nvGrpSpPr>
          <p:grpSpPr bwMode="auto">
            <a:xfrm>
              <a:off x="2614" y="2357"/>
              <a:ext cx="1683" cy="949"/>
              <a:chOff x="1002" y="157"/>
              <a:chExt cx="1683" cy="949"/>
            </a:xfrm>
          </p:grpSpPr>
          <p:sp>
            <p:nvSpPr>
              <p:cNvPr id="97316" name="AutoShape 44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17" name="Rectangle 45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18" name="Rectangle 45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19" name="Rectangle 45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15" name="Text Box 479"/>
            <p:cNvSpPr txBox="1">
              <a:spLocks noChangeArrowheads="1"/>
            </p:cNvSpPr>
            <p:nvPr/>
          </p:nvSpPr>
          <p:spPr bwMode="auto">
            <a:xfrm>
              <a:off x="3067" y="2328"/>
              <a:ext cx="25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8</a:t>
              </a:r>
            </a:p>
          </p:txBody>
        </p:sp>
      </p:grpSp>
      <p:grpSp>
        <p:nvGrpSpPr>
          <p:cNvPr id="18" name="Group 491"/>
          <p:cNvGrpSpPr>
            <a:grpSpLocks/>
          </p:cNvGrpSpPr>
          <p:nvPr/>
        </p:nvGrpSpPr>
        <p:grpSpPr bwMode="auto">
          <a:xfrm>
            <a:off x="4703763" y="3863975"/>
            <a:ext cx="2671762" cy="1565275"/>
            <a:chOff x="2814" y="2560"/>
            <a:chExt cx="1683" cy="986"/>
          </a:xfrm>
        </p:grpSpPr>
        <p:grpSp>
          <p:nvGrpSpPr>
            <p:cNvPr id="97308" name="Group 453"/>
            <p:cNvGrpSpPr>
              <a:grpSpLocks/>
            </p:cNvGrpSpPr>
            <p:nvPr/>
          </p:nvGrpSpPr>
          <p:grpSpPr bwMode="auto">
            <a:xfrm>
              <a:off x="2814" y="2597"/>
              <a:ext cx="1683" cy="949"/>
              <a:chOff x="1002" y="157"/>
              <a:chExt cx="1683" cy="949"/>
            </a:xfrm>
          </p:grpSpPr>
          <p:sp>
            <p:nvSpPr>
              <p:cNvPr id="97310" name="AutoShape 454"/>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11" name="Rectangle 455"/>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12" name="Rectangle 456"/>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13" name="Rectangle 457"/>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09" name="Text Box 480"/>
            <p:cNvSpPr txBox="1">
              <a:spLocks noChangeArrowheads="1"/>
            </p:cNvSpPr>
            <p:nvPr/>
          </p:nvSpPr>
          <p:spPr bwMode="auto">
            <a:xfrm>
              <a:off x="3248" y="2560"/>
              <a:ext cx="24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9</a:t>
              </a:r>
            </a:p>
          </p:txBody>
        </p:sp>
      </p:grpSp>
      <p:grpSp>
        <p:nvGrpSpPr>
          <p:cNvPr id="20" name="Group 492"/>
          <p:cNvGrpSpPr>
            <a:grpSpLocks/>
          </p:cNvGrpSpPr>
          <p:nvPr/>
        </p:nvGrpSpPr>
        <p:grpSpPr bwMode="auto">
          <a:xfrm>
            <a:off x="4995863" y="4257675"/>
            <a:ext cx="2671762" cy="1552575"/>
            <a:chOff x="2998" y="2808"/>
            <a:chExt cx="1683" cy="978"/>
          </a:xfrm>
        </p:grpSpPr>
        <p:grpSp>
          <p:nvGrpSpPr>
            <p:cNvPr id="97302" name="Group 458"/>
            <p:cNvGrpSpPr>
              <a:grpSpLocks/>
            </p:cNvGrpSpPr>
            <p:nvPr/>
          </p:nvGrpSpPr>
          <p:grpSpPr bwMode="auto">
            <a:xfrm>
              <a:off x="2998" y="2837"/>
              <a:ext cx="1683" cy="949"/>
              <a:chOff x="1002" y="157"/>
              <a:chExt cx="1683" cy="949"/>
            </a:xfrm>
          </p:grpSpPr>
          <p:sp>
            <p:nvSpPr>
              <p:cNvPr id="97304" name="AutoShape 459"/>
              <p:cNvSpPr>
                <a:spLocks noChangeArrowheads="1"/>
              </p:cNvSpPr>
              <p:nvPr/>
            </p:nvSpPr>
            <p:spPr bwMode="auto">
              <a:xfrm>
                <a:off x="1002" y="157"/>
                <a:ext cx="1136" cy="415"/>
              </a:xfrm>
              <a:prstGeom prst="roundRect">
                <a:avLst>
                  <a:gd name="adj" fmla="val 10727"/>
                </a:avLst>
              </a:prstGeom>
              <a:solidFill>
                <a:srgbClr val="FFD34A"/>
              </a:solidFill>
              <a:ln w="38100">
                <a:solidFill>
                  <a:srgbClr val="1A0004"/>
                </a:solidFill>
                <a:round/>
                <a:headEnd/>
                <a:tailEnd/>
              </a:ln>
            </p:spPr>
            <p:txBody>
              <a:bodyPr/>
              <a:lstStyle/>
              <a:p>
                <a:endParaRPr lang="en-US"/>
              </a:p>
            </p:txBody>
          </p:sp>
          <p:sp>
            <p:nvSpPr>
              <p:cNvPr id="97305" name="Rectangle 460"/>
              <p:cNvSpPr>
                <a:spLocks noChangeArrowheads="1"/>
              </p:cNvSpPr>
              <p:nvPr/>
            </p:nvSpPr>
            <p:spPr bwMode="auto">
              <a:xfrm>
                <a:off x="1003" y="454"/>
                <a:ext cx="1682" cy="652"/>
              </a:xfrm>
              <a:prstGeom prst="rect">
                <a:avLst/>
              </a:prstGeom>
              <a:solidFill>
                <a:schemeClr val="tx2"/>
              </a:solidFill>
              <a:ln w="38100">
                <a:solidFill>
                  <a:srgbClr val="000000"/>
                </a:solidFill>
                <a:miter lim="800000"/>
                <a:headEnd/>
                <a:tailEnd/>
              </a:ln>
            </p:spPr>
            <p:txBody>
              <a:bodyPr wrap="none" anchor="ctr"/>
              <a:lstStyle/>
              <a:p>
                <a:endParaRPr lang="en-US"/>
              </a:p>
            </p:txBody>
          </p:sp>
          <p:sp>
            <p:nvSpPr>
              <p:cNvPr id="97306" name="Rectangle 461"/>
              <p:cNvSpPr>
                <a:spLocks noChangeArrowheads="1"/>
              </p:cNvSpPr>
              <p:nvPr/>
            </p:nvSpPr>
            <p:spPr bwMode="auto">
              <a:xfrm>
                <a:off x="1016" y="384"/>
                <a:ext cx="448" cy="160"/>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97307" name="Rectangle 462"/>
              <p:cNvSpPr>
                <a:spLocks noChangeArrowheads="1"/>
              </p:cNvSpPr>
              <p:nvPr/>
            </p:nvSpPr>
            <p:spPr bwMode="auto">
              <a:xfrm>
                <a:off x="1328" y="376"/>
                <a:ext cx="800" cy="168"/>
              </a:xfrm>
              <a:prstGeom prst="rect">
                <a:avLst/>
              </a:prstGeom>
              <a:solidFill>
                <a:schemeClr val="tx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97303" name="Text Box 481"/>
            <p:cNvSpPr txBox="1">
              <a:spLocks noChangeArrowheads="1"/>
            </p:cNvSpPr>
            <p:nvPr/>
          </p:nvSpPr>
          <p:spPr bwMode="auto">
            <a:xfrm>
              <a:off x="3350" y="2808"/>
              <a:ext cx="3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000000"/>
                  </a:solidFill>
                  <a:latin typeface="SutonnyEMJ" charset="0"/>
                </a:rPr>
                <a:t>10</a:t>
              </a:r>
            </a:p>
          </p:txBody>
        </p:sp>
      </p:grpSp>
      <p:sp>
        <p:nvSpPr>
          <p:cNvPr id="97294" name="Text Box 49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7295" name="Text Box 497"/>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97296" name="Text Box 498"/>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97297" name="Text Box 499"/>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39</a:t>
            </a:r>
          </a:p>
        </p:txBody>
      </p:sp>
      <p:sp>
        <p:nvSpPr>
          <p:cNvPr id="97298" name="Text Box 50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97299" name="Group 81"/>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10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100"/>
                            </p:stCondLst>
                            <p:childTnLst>
                              <p:par>
                                <p:cTn id="15" presetID="2" presetClass="entr" presetSubtype="8" fill="hold" nodeType="afterEffect">
                                  <p:stCondLst>
                                    <p:cond delay="10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700"/>
                            </p:stCondLst>
                            <p:childTnLst>
                              <p:par>
                                <p:cTn id="20" presetID="2" presetClass="entr" presetSubtype="8" fill="hold" nodeType="afterEffect">
                                  <p:stCondLst>
                                    <p:cond delay="1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0-#ppt_w/2"/>
                                          </p:val>
                                        </p:tav>
                                        <p:tav tm="100000">
                                          <p:val>
                                            <p:strVal val="#ppt_x"/>
                                          </p:val>
                                        </p:tav>
                                      </p:tavLst>
                                    </p:anim>
                                    <p:anim calcmode="lin" valueType="num">
                                      <p:cBhvr additive="base">
                                        <p:cTn id="23" dur="500" fill="hold"/>
                                        <p:tgtEl>
                                          <p:spTgt spid="8"/>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2300"/>
                            </p:stCondLst>
                            <p:childTnLst>
                              <p:par>
                                <p:cTn id="25" presetID="2" presetClass="entr" presetSubtype="8" fill="hold" nodeType="afterEffect">
                                  <p:stCondLst>
                                    <p:cond delay="10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childTnLst>
                          </p:cTn>
                        </p:par>
                        <p:par>
                          <p:cTn id="29" fill="hold" nodeType="afterGroup">
                            <p:stCondLst>
                              <p:cond delay="2900"/>
                            </p:stCondLst>
                            <p:childTnLst>
                              <p:par>
                                <p:cTn id="30" presetID="2" presetClass="entr" presetSubtype="8" fill="hold" nodeType="afterEffect">
                                  <p:stCondLst>
                                    <p:cond delay="10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nodeType="afterGroup">
                            <p:stCondLst>
                              <p:cond delay="3500"/>
                            </p:stCondLst>
                            <p:childTnLst>
                              <p:par>
                                <p:cTn id="35" presetID="2" presetClass="entr" presetSubtype="8" fill="hold" nodeType="afterEffect">
                                  <p:stCondLst>
                                    <p:cond delay="10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0-#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par>
                          <p:cTn id="39" fill="hold" nodeType="afterGroup">
                            <p:stCondLst>
                              <p:cond delay="4100"/>
                            </p:stCondLst>
                            <p:childTnLst>
                              <p:par>
                                <p:cTn id="40" presetID="2" presetClass="entr" presetSubtype="8" fill="hold" nodeType="afterEffect">
                                  <p:stCondLst>
                                    <p:cond delay="10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childTnLst>
                          </p:cTn>
                        </p:par>
                        <p:par>
                          <p:cTn id="44" fill="hold" nodeType="afterGroup">
                            <p:stCondLst>
                              <p:cond delay="4700"/>
                            </p:stCondLst>
                            <p:childTnLst>
                              <p:par>
                                <p:cTn id="45" presetID="2" presetClass="entr" presetSubtype="8" fill="hold" nodeType="afterEffect">
                                  <p:stCondLst>
                                    <p:cond delay="10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0-#ppt_w/2"/>
                                          </p:val>
                                        </p:tav>
                                        <p:tav tm="100000">
                                          <p:val>
                                            <p:strVal val="#ppt_x"/>
                                          </p:val>
                                        </p:tav>
                                      </p:tavLst>
                                    </p:anim>
                                    <p:anim calcmode="lin" valueType="num">
                                      <p:cBhvr additive="base">
                                        <p:cTn id="48" dur="500" fill="hold"/>
                                        <p:tgtEl>
                                          <p:spTgt spid="18"/>
                                        </p:tgtEl>
                                        <p:attrNameLst>
                                          <p:attrName>ppt_y</p:attrName>
                                        </p:attrNameLst>
                                      </p:cBhvr>
                                      <p:tavLst>
                                        <p:tav tm="0">
                                          <p:val>
                                            <p:strVal val="#ppt_y"/>
                                          </p:val>
                                        </p:tav>
                                        <p:tav tm="100000">
                                          <p:val>
                                            <p:strVal val="#ppt_y"/>
                                          </p:val>
                                        </p:tav>
                                      </p:tavLst>
                                    </p:anim>
                                  </p:childTnLst>
                                </p:cTn>
                              </p:par>
                            </p:childTnLst>
                          </p:cTn>
                        </p:par>
                        <p:par>
                          <p:cTn id="49" fill="hold" nodeType="afterGroup">
                            <p:stCondLst>
                              <p:cond delay="5300"/>
                            </p:stCondLst>
                            <p:childTnLst>
                              <p:par>
                                <p:cTn id="50" presetID="2" presetClass="entr" presetSubtype="8" fill="hold" nodeType="afterEffect">
                                  <p:stCondLst>
                                    <p:cond delay="10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0-#ppt_w/2"/>
                                          </p:val>
                                        </p:tav>
                                        <p:tav tm="100000">
                                          <p:val>
                                            <p:strVal val="#ppt_x"/>
                                          </p:val>
                                        </p:tav>
                                      </p:tavLst>
                                    </p:anim>
                                    <p:anim calcmode="lin" valueType="num">
                                      <p:cBhvr additive="base">
                                        <p:cTn id="5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135" name="Text Box 95"/>
          <p:cNvSpPr txBox="1">
            <a:spLocks noChangeArrowheads="1"/>
          </p:cNvSpPr>
          <p:nvPr/>
        </p:nvSpPr>
        <p:spPr bwMode="auto">
          <a:xfrm>
            <a:off x="7754938" y="6583363"/>
            <a:ext cx="184150" cy="274637"/>
          </a:xfrm>
          <a:prstGeom prst="rect">
            <a:avLst/>
          </a:prstGeom>
          <a:noFill/>
          <a:ln w="12700">
            <a:noFill/>
            <a:miter lim="800000"/>
            <a:headEnd/>
            <a:tailEnd/>
          </a:ln>
          <a:effectLst>
            <a:outerShdw blurRad="63500" dist="38099" dir="2700000" algn="ctr" rotWithShape="0">
              <a:schemeClr val="bg2">
                <a:alpha val="74998"/>
              </a:schemeClr>
            </a:outerShdw>
          </a:effectLst>
        </p:spPr>
        <p:txBody>
          <a:bodyPr wrap="none" anchor="ctr">
            <a:spAutoFit/>
          </a:bodyPr>
          <a:lstStyle/>
          <a:p>
            <a:pPr>
              <a:spcBef>
                <a:spcPct val="50000"/>
              </a:spcBef>
              <a:defRPr/>
            </a:pPr>
            <a:endParaRPr lang="en-US" sz="1200" b="1">
              <a:solidFill>
                <a:schemeClr val="tx1"/>
              </a:solidFill>
              <a:latin typeface="Arial" pitchFamily="-107" charset="0"/>
              <a:ea typeface="+mn-ea"/>
              <a:cs typeface="+mn-cs"/>
            </a:endParaRPr>
          </a:p>
        </p:txBody>
      </p:sp>
      <p:sp>
        <p:nvSpPr>
          <p:cNvPr id="343138" name="Text Box 98"/>
          <p:cNvSpPr txBox="1">
            <a:spLocks noChangeArrowheads="1"/>
          </p:cNvSpPr>
          <p:nvPr/>
        </p:nvSpPr>
        <p:spPr bwMode="auto">
          <a:xfrm>
            <a:off x="2911475" y="3595688"/>
            <a:ext cx="1516063" cy="3262312"/>
          </a:xfrm>
          <a:prstGeom prst="rect">
            <a:avLst/>
          </a:prstGeom>
          <a:noFill/>
          <a:ln w="12700">
            <a:noFill/>
            <a:miter lim="800000"/>
            <a:headEnd/>
            <a:tailEnd/>
          </a:ln>
          <a:effectLst>
            <a:outerShdw blurRad="63500" dist="63500" dir="2212194" algn="ctr" rotWithShape="0">
              <a:schemeClr val="bg2">
                <a:alpha val="74998"/>
              </a:schemeClr>
            </a:outerShdw>
          </a:effectLst>
        </p:spPr>
        <p:txBody>
          <a:bodyPr wrap="none" anchor="ctr">
            <a:spAutoFit/>
          </a:bodyPr>
          <a:lstStyle/>
          <a:p>
            <a:pPr>
              <a:spcBef>
                <a:spcPct val="50000"/>
              </a:spcBef>
              <a:defRPr/>
            </a:pPr>
            <a:r>
              <a:rPr lang="en-US" sz="20800">
                <a:solidFill>
                  <a:srgbClr val="FC0128"/>
                </a:solidFill>
                <a:latin typeface="SutonnyMJ" charset="0"/>
                <a:ea typeface="ＭＳ Ｐゴシック" charset="-128"/>
                <a:cs typeface="ＭＳ Ｐゴシック" charset="-128"/>
              </a:rPr>
              <a:t>7</a:t>
            </a:r>
          </a:p>
        </p:txBody>
      </p:sp>
      <p:sp>
        <p:nvSpPr>
          <p:cNvPr id="99332" name="Text Box 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99333" name="Text Box 104"/>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grpSp>
        <p:nvGrpSpPr>
          <p:cNvPr id="99334" name="Group 55"/>
          <p:cNvGrpSpPr>
            <a:grpSpLocks/>
          </p:cNvGrpSpPr>
          <p:nvPr/>
        </p:nvGrpSpPr>
        <p:grpSpPr bwMode="auto">
          <a:xfrm>
            <a:off x="414338" y="3703638"/>
            <a:ext cx="8226425" cy="3060700"/>
            <a:chOff x="261" y="2333"/>
            <a:chExt cx="5182" cy="1928"/>
          </a:xfrm>
        </p:grpSpPr>
        <p:sp>
          <p:nvSpPr>
            <p:cNvPr id="343140" name="Text Box 100"/>
            <p:cNvSpPr txBox="1">
              <a:spLocks noChangeArrowheads="1"/>
            </p:cNvSpPr>
            <p:nvPr/>
          </p:nvSpPr>
          <p:spPr bwMode="auto">
            <a:xfrm>
              <a:off x="3925" y="2333"/>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a:solidFill>
                    <a:schemeClr val="tx1"/>
                  </a:solidFill>
                  <a:effectLst>
                    <a:outerShdw blurRad="38100" dist="38100" dir="2700000" algn="tl">
                      <a:srgbClr val="000000"/>
                    </a:outerShdw>
                  </a:effectLst>
                  <a:latin typeface="SutonnyMJ" charset="0"/>
                </a:rPr>
                <a:t>hx</a:t>
              </a:r>
            </a:p>
          </p:txBody>
        </p:sp>
        <p:sp>
          <p:nvSpPr>
            <p:cNvPr id="343141" name="Text Box 101"/>
            <p:cNvSpPr txBox="1">
              <a:spLocks noChangeArrowheads="1"/>
            </p:cNvSpPr>
            <p:nvPr/>
          </p:nvSpPr>
          <p:spPr bwMode="auto">
            <a:xfrm>
              <a:off x="2765" y="2338"/>
              <a:ext cx="1481" cy="1872"/>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a:solidFill>
                    <a:schemeClr val="accent1"/>
                  </a:solidFill>
                  <a:effectLst>
                    <a:outerShdw blurRad="38100" dist="38100" dir="2700000" algn="tl">
                      <a:srgbClr val="000000"/>
                    </a:outerShdw>
                  </a:effectLst>
                  <a:latin typeface="SutonnyMJ" charset="0"/>
                </a:rPr>
                <a:t>bx</a:t>
              </a:r>
            </a:p>
          </p:txBody>
        </p:sp>
        <p:sp>
          <p:nvSpPr>
            <p:cNvPr id="343142" name="Text Box 102"/>
            <p:cNvSpPr txBox="1">
              <a:spLocks noChangeArrowheads="1"/>
            </p:cNvSpPr>
            <p:nvPr/>
          </p:nvSpPr>
          <p:spPr bwMode="auto">
            <a:xfrm>
              <a:off x="261" y="2333"/>
              <a:ext cx="1481" cy="1872"/>
            </a:xfrm>
            <a:prstGeom prst="rect">
              <a:avLst/>
            </a:prstGeom>
            <a:noFill/>
            <a:ln w="12700">
              <a:noFill/>
              <a:miter lim="800000"/>
              <a:headEnd/>
              <a:tailEnd/>
            </a:ln>
            <a:effectLst>
              <a:outerShdw blurRad="63500" dist="38099"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8900">
                  <a:solidFill>
                    <a:srgbClr val="FFFF00"/>
                  </a:solidFill>
                  <a:effectLst>
                    <a:outerShdw blurRad="38100" dist="38100" dir="2700000" algn="tl">
                      <a:srgbClr val="000000"/>
                    </a:outerShdw>
                  </a:effectLst>
                  <a:latin typeface="SutonnyMJ" charset="0"/>
                </a:rPr>
                <a:t>m„</a:t>
              </a:r>
            </a:p>
          </p:txBody>
        </p:sp>
        <p:sp>
          <p:nvSpPr>
            <p:cNvPr id="99342" name="Text Box 103"/>
            <p:cNvSpPr txBox="1">
              <a:spLocks noChangeArrowheads="1"/>
            </p:cNvSpPr>
            <p:nvPr/>
          </p:nvSpPr>
          <p:spPr bwMode="auto">
            <a:xfrm>
              <a:off x="5094" y="4107"/>
              <a:ext cx="2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40</a:t>
              </a:r>
            </a:p>
          </p:txBody>
        </p:sp>
        <p:sp>
          <p:nvSpPr>
            <p:cNvPr id="99343" name="Text Box 105"/>
            <p:cNvSpPr txBox="1">
              <a:spLocks noChangeArrowheads="1"/>
            </p:cNvSpPr>
            <p:nvPr/>
          </p:nvSpPr>
          <p:spPr bwMode="auto">
            <a:xfrm>
              <a:off x="4468" y="3950"/>
              <a:ext cx="975"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sp>
        <p:nvSpPr>
          <p:cNvPr id="343160" name="Rectangle 120"/>
          <p:cNvSpPr>
            <a:spLocks noChangeArrowheads="1"/>
          </p:cNvSpPr>
          <p:nvPr/>
        </p:nvSpPr>
        <p:spPr bwMode="auto">
          <a:xfrm>
            <a:off x="609600" y="1495425"/>
            <a:ext cx="7772400" cy="1539875"/>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6600" b="1" i="1">
                <a:solidFill>
                  <a:srgbClr val="FAFD00"/>
                </a:solidFill>
                <a:effectLst>
                  <a:outerShdw blurRad="38100" dist="38100" dir="2700000" algn="tl">
                    <a:srgbClr val="000000"/>
                  </a:outerShdw>
                </a:effectLst>
                <a:latin typeface="SutonnyMJ" charset="0"/>
              </a:rPr>
              <a:t>ÒAvcbvi evB‡ej dvBjÓ</a:t>
            </a:r>
            <a:r>
              <a:rPr lang="en-US" sz="6600" b="1">
                <a:solidFill>
                  <a:srgbClr val="FAFD00"/>
                </a:solidFill>
                <a:effectLst>
                  <a:outerShdw blurRad="38100" dist="38100" dir="2700000" algn="tl">
                    <a:srgbClr val="000000"/>
                  </a:outerShdw>
                </a:effectLst>
                <a:latin typeface="SutonnyMJ" charset="0"/>
              </a:rPr>
              <a:t> †Lvjv</a:t>
            </a:r>
            <a:endParaRPr lang="en-US" sz="6600" b="1"/>
          </a:p>
        </p:txBody>
      </p:sp>
      <p:grpSp>
        <p:nvGrpSpPr>
          <p:cNvPr id="99336" name="Group 52"/>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7" name="Text Box 25"/>
          <p:cNvSpPr txBox="1">
            <a:spLocks noChangeArrowheads="1"/>
          </p:cNvSpPr>
          <p:nvPr/>
        </p:nvSpPr>
        <p:spPr bwMode="auto">
          <a:xfrm>
            <a:off x="539750" y="3035300"/>
            <a:ext cx="2055813" cy="2835275"/>
          </a:xfrm>
          <a:prstGeom prst="rect">
            <a:avLst/>
          </a:prstGeom>
          <a:noFill/>
          <a:ln w="12700">
            <a:noFill/>
            <a:miter lim="800000"/>
            <a:headEnd/>
            <a:tailEnd/>
          </a:ln>
          <a:effectLst>
            <a:outerShdw blurRad="63500" dist="99190" dir="3011666" algn="ctr" rotWithShape="0">
              <a:schemeClr val="bg2">
                <a:alpha val="74998"/>
              </a:schemeClr>
            </a:outerShdw>
          </a:effectLst>
        </p:spPr>
        <p:txBody>
          <a:bodyPr wrap="none" anchor="ctr">
            <a:spAutoFit/>
          </a:bodyPr>
          <a:lstStyle/>
          <a:p>
            <a:pPr>
              <a:spcBef>
                <a:spcPct val="50000"/>
              </a:spcBef>
              <a:defRPr/>
            </a:pPr>
            <a:r>
              <a:rPr lang="en-US" sz="18000">
                <a:solidFill>
                  <a:schemeClr val="tx2"/>
                </a:solidFill>
                <a:latin typeface="SutonnyEMJ" charset="0"/>
                <a:ea typeface="ＭＳ Ｐゴシック" charset="-128"/>
                <a:cs typeface="ＭＳ Ｐゴシック" charset="-128"/>
              </a:rPr>
              <a:t>7</a:t>
            </a:r>
          </a:p>
        </p:txBody>
      </p:sp>
      <p:sp>
        <p:nvSpPr>
          <p:cNvPr id="28690" name="Rectangle 18"/>
          <p:cNvSpPr>
            <a:spLocks noChangeArrowheads="1"/>
          </p:cNvSpPr>
          <p:nvPr/>
        </p:nvSpPr>
        <p:spPr bwMode="auto">
          <a:xfrm>
            <a:off x="2443163" y="3338513"/>
            <a:ext cx="6305550" cy="1773237"/>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lgn="l">
              <a:spcBef>
                <a:spcPct val="20000"/>
              </a:spcBef>
              <a:buClr>
                <a:schemeClr val="accent2"/>
              </a:buClr>
              <a:buSzPct val="75000"/>
              <a:buFont typeface="Monotype Sorts" charset="0"/>
              <a:buNone/>
            </a:pPr>
            <a:r>
              <a:rPr lang="en-US" sz="13000">
                <a:solidFill>
                  <a:schemeClr val="tx1"/>
                </a:solidFill>
                <a:effectLst>
                  <a:outerShdw blurRad="38100" dist="38100" dir="2700000" algn="tl">
                    <a:srgbClr val="000000"/>
                  </a:outerShdw>
                </a:effectLst>
                <a:latin typeface="SutonnyEMJ" charset="0"/>
              </a:rPr>
              <a:t>=</a:t>
            </a:r>
            <a:r>
              <a:rPr lang="en-US" sz="13000">
                <a:solidFill>
                  <a:srgbClr val="FF6600"/>
                </a:solidFill>
                <a:effectLst>
                  <a:outerShdw blurRad="38100" dist="38100" dir="2700000" algn="tl">
                    <a:srgbClr val="000000"/>
                  </a:outerShdw>
                </a:effectLst>
                <a:latin typeface="SutonnyEMJ" charset="0"/>
              </a:rPr>
              <a:t>4</a:t>
            </a:r>
            <a:r>
              <a:rPr lang="en-US" sz="13000">
                <a:solidFill>
                  <a:schemeClr val="tx1"/>
                </a:solidFill>
                <a:effectLst>
                  <a:outerShdw blurRad="38100" dist="38100" dir="2700000" algn="tl">
                    <a:srgbClr val="000000"/>
                  </a:outerShdw>
                </a:effectLst>
                <a:latin typeface="SutonnyEMJ" charset="0"/>
              </a:rPr>
              <a:t>+</a:t>
            </a:r>
            <a:r>
              <a:rPr lang="en-US" sz="13000">
                <a:solidFill>
                  <a:srgbClr val="33CC33"/>
                </a:solidFill>
                <a:effectLst>
                  <a:outerShdw blurRad="38100" dist="38100" dir="2700000" algn="tl">
                    <a:srgbClr val="000000"/>
                  </a:outerShdw>
                </a:effectLst>
                <a:latin typeface="SutonnyEMJ" charset="0"/>
              </a:rPr>
              <a:t>3</a:t>
            </a:r>
            <a:endParaRPr lang="en-US" sz="13000">
              <a:solidFill>
                <a:schemeClr val="tx1"/>
              </a:solidFill>
              <a:effectLst>
                <a:outerShdw blurRad="38100" dist="38100" dir="2700000" algn="tl">
                  <a:srgbClr val="000000"/>
                </a:outerShdw>
              </a:effectLst>
              <a:latin typeface="SutonnyEMJ" charset="0"/>
            </a:endParaRPr>
          </a:p>
        </p:txBody>
      </p:sp>
      <p:sp>
        <p:nvSpPr>
          <p:cNvPr id="101380"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1381"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01382" name="Text Box 29"/>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1383"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41</a:t>
            </a:r>
          </a:p>
        </p:txBody>
      </p:sp>
      <p:sp>
        <p:nvSpPr>
          <p:cNvPr id="101384"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101385" name="Text Box 33"/>
          <p:cNvSpPr txBox="1">
            <a:spLocks noChangeArrowheads="1"/>
          </p:cNvSpPr>
          <p:nvPr/>
        </p:nvSpPr>
        <p:spPr bwMode="auto">
          <a:xfrm>
            <a:off x="874395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343160" name="Rectangle 120"/>
          <p:cNvSpPr>
            <a:spLocks noChangeArrowheads="1"/>
          </p:cNvSpPr>
          <p:nvPr/>
        </p:nvSpPr>
        <p:spPr bwMode="auto">
          <a:xfrm>
            <a:off x="609600" y="1495425"/>
            <a:ext cx="7772400" cy="1539875"/>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6600" b="1" i="1">
                <a:solidFill>
                  <a:srgbClr val="FAFD00"/>
                </a:solidFill>
                <a:effectLst>
                  <a:outerShdw blurRad="38100" dist="38100" dir="2700000" algn="tl">
                    <a:srgbClr val="000000"/>
                  </a:outerShdw>
                </a:effectLst>
                <a:latin typeface="SutonnyMJ" charset="0"/>
              </a:rPr>
              <a:t>ÒAvcbvi evB‡ej dvBjÓ</a:t>
            </a:r>
            <a:r>
              <a:rPr lang="en-US" sz="6600" b="1">
                <a:solidFill>
                  <a:srgbClr val="FAFD00"/>
                </a:solidFill>
                <a:effectLst>
                  <a:outerShdw blurRad="38100" dist="38100" dir="2700000" algn="tl">
                    <a:srgbClr val="000000"/>
                  </a:outerShdw>
                </a:effectLst>
                <a:latin typeface="SutonnyMJ" charset="0"/>
              </a:rPr>
              <a:t> †Lvjv</a:t>
            </a:r>
            <a:endParaRPr lang="en-US" sz="6600" b="1"/>
          </a:p>
        </p:txBody>
      </p:sp>
      <p:grpSp>
        <p:nvGrpSpPr>
          <p:cNvPr id="101387" name="Group 15"/>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8697"/>
                                        </p:tgtEl>
                                        <p:attrNameLst>
                                          <p:attrName>style.visibility</p:attrName>
                                        </p:attrNameLst>
                                      </p:cBhvr>
                                      <p:to>
                                        <p:strVal val="visible"/>
                                      </p:to>
                                    </p:set>
                                    <p:anim calcmode="lin" valueType="num">
                                      <p:cBhvr additive="base">
                                        <p:cTn id="7" dur="500" fill="hold"/>
                                        <p:tgtEl>
                                          <p:spTgt spid="28697"/>
                                        </p:tgtEl>
                                        <p:attrNameLst>
                                          <p:attrName>ppt_x</p:attrName>
                                        </p:attrNameLst>
                                      </p:cBhvr>
                                      <p:tavLst>
                                        <p:tav tm="0">
                                          <p:val>
                                            <p:strVal val="1+#ppt_w/2"/>
                                          </p:val>
                                        </p:tav>
                                        <p:tav tm="100000">
                                          <p:val>
                                            <p:strVal val="#ppt_x"/>
                                          </p:val>
                                        </p:tav>
                                      </p:tavLst>
                                    </p:anim>
                                    <p:anim calcmode="lin" valueType="num">
                                      <p:cBhvr additive="base">
                                        <p:cTn id="8" dur="500" fill="hold"/>
                                        <p:tgtEl>
                                          <p:spTgt spid="28697"/>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690"/>
                                        </p:tgtEl>
                                        <p:attrNameLst>
                                          <p:attrName>style.visibility</p:attrName>
                                        </p:attrNameLst>
                                      </p:cBhvr>
                                      <p:to>
                                        <p:strVal val="visible"/>
                                      </p:to>
                                    </p:set>
                                    <p:animEffect transition="in" filter="wipe(left)">
                                      <p:cBhvr>
                                        <p:cTn id="13" dur="500"/>
                                        <p:tgtEl>
                                          <p:spTgt spid="28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7" grpId="0" autoUpdateAnimBg="0"/>
      <p:bldP spid="28690" grpId="0"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sz="1600" b="1"/>
          </a:p>
        </p:txBody>
      </p:sp>
      <p:sp>
        <p:nvSpPr>
          <p:cNvPr id="30729" name="Rectangle 9"/>
          <p:cNvSpPr>
            <a:spLocks noChangeArrowheads="1"/>
          </p:cNvSpPr>
          <p:nvPr/>
        </p:nvSpPr>
        <p:spPr bwMode="auto">
          <a:xfrm>
            <a:off x="0" y="3530600"/>
            <a:ext cx="9042400" cy="2290763"/>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342900" indent="-342900">
              <a:spcBef>
                <a:spcPct val="20000"/>
              </a:spcBef>
            </a:pPr>
            <a:r>
              <a:rPr lang="en-US" sz="16000" b="1">
                <a:solidFill>
                  <a:srgbClr val="00FF00"/>
                </a:solidFill>
                <a:effectLst>
                  <a:outerShdw blurRad="38100" dist="38100" dir="2700000" algn="tl">
                    <a:srgbClr val="000000"/>
                  </a:outerShdw>
                </a:effectLst>
                <a:latin typeface="SutonnyMJ" charset="0"/>
              </a:rPr>
              <a:t> </a:t>
            </a:r>
            <a:r>
              <a:rPr lang="en-US" sz="16000" b="1">
                <a:solidFill>
                  <a:srgbClr val="EDF636"/>
                </a:solidFill>
                <a:effectLst>
                  <a:outerShdw blurRad="38100" dist="38100" dir="2700000" algn="tl">
                    <a:srgbClr val="000000"/>
                  </a:outerShdw>
                </a:effectLst>
                <a:latin typeface="SutonnyMJ" charset="0"/>
              </a:rPr>
              <a:t>m„ </a:t>
            </a:r>
            <a:r>
              <a:rPr lang="en-US" sz="16000" b="1">
                <a:solidFill>
                  <a:srgbClr val="FF5008"/>
                </a:solidFill>
                <a:effectLst>
                  <a:outerShdw blurRad="38100" dist="38100" dir="2700000" algn="tl">
                    <a:srgbClr val="000000"/>
                  </a:outerShdw>
                </a:effectLst>
                <a:latin typeface="SutonnyMJ" charset="0"/>
              </a:rPr>
              <a:t>4 </a:t>
            </a:r>
            <a:r>
              <a:rPr lang="en-US" sz="16000" b="1">
                <a:solidFill>
                  <a:srgbClr val="00FF00"/>
                </a:solidFill>
                <a:effectLst>
                  <a:outerShdw blurRad="38100" dist="38100" dir="2700000" algn="tl">
                    <a:srgbClr val="000000"/>
                  </a:outerShdw>
                </a:effectLst>
                <a:latin typeface="SutonnyMJ" charset="0"/>
              </a:rPr>
              <a:t>3</a:t>
            </a:r>
            <a:r>
              <a:rPr lang="en-US" sz="16000" b="1">
                <a:solidFill>
                  <a:srgbClr val="00FF00"/>
                </a:solidFill>
                <a:effectLst>
                  <a:outerShdw blurRad="38100" dist="38100" dir="2700000" algn="tl">
                    <a:srgbClr val="000000"/>
                  </a:outerShdw>
                </a:effectLst>
              </a:rPr>
              <a:t> </a:t>
            </a:r>
            <a:r>
              <a:rPr lang="en-US" sz="16000" b="1">
                <a:solidFill>
                  <a:schemeClr val="accent1"/>
                </a:solidFill>
                <a:effectLst>
                  <a:outerShdw blurRad="38100" dist="38100" dir="2700000" algn="tl">
                    <a:srgbClr val="000000"/>
                  </a:outerShdw>
                </a:effectLst>
                <a:latin typeface="SutonnyMJ" charset="0"/>
              </a:rPr>
              <a:t>bx</a:t>
            </a:r>
            <a:r>
              <a:rPr lang="en-US" sz="16000" b="1">
                <a:solidFill>
                  <a:srgbClr val="00FF00"/>
                </a:solidFill>
                <a:effectLst>
                  <a:outerShdw blurRad="38100" dist="38100" dir="2700000" algn="tl">
                    <a:srgbClr val="000000"/>
                  </a:outerShdw>
                </a:effectLst>
              </a:rPr>
              <a:t> </a:t>
            </a:r>
            <a:r>
              <a:rPr lang="en-US" sz="16000" b="1">
                <a:solidFill>
                  <a:schemeClr val="tx1"/>
                </a:solidFill>
                <a:effectLst>
                  <a:outerShdw blurRad="38100" dist="38100" dir="2700000" algn="tl">
                    <a:srgbClr val="000000"/>
                  </a:outerShdw>
                </a:effectLst>
                <a:latin typeface="SutonnyMJ" charset="0"/>
              </a:rPr>
              <a:t>hx</a:t>
            </a:r>
            <a:r>
              <a:rPr lang="en-US" sz="16000" b="1">
                <a:solidFill>
                  <a:srgbClr val="00FF00"/>
                </a:solidFill>
                <a:effectLst>
                  <a:outerShdw blurRad="38100" dist="38100" dir="2700000" algn="tl">
                    <a:srgbClr val="000000"/>
                  </a:outerShdw>
                </a:effectLst>
              </a:rPr>
              <a:t> </a:t>
            </a:r>
          </a:p>
        </p:txBody>
      </p:sp>
      <p:sp>
        <p:nvSpPr>
          <p:cNvPr id="103428" name="Text Box 10"/>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3429" name="Text Box 1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3430" name="Text Box 13"/>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3431" name="Text Box 14"/>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42</a:t>
            </a:r>
          </a:p>
        </p:txBody>
      </p:sp>
      <p:sp>
        <p:nvSpPr>
          <p:cNvPr id="103432" name="Text Box 15"/>
          <p:cNvSpPr txBox="1">
            <a:spLocks noChangeArrowheads="1"/>
          </p:cNvSpPr>
          <p:nvPr/>
        </p:nvSpPr>
        <p:spPr bwMode="auto">
          <a:xfrm>
            <a:off x="87217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a:t>
            </a:r>
          </a:p>
        </p:txBody>
      </p:sp>
      <p:sp>
        <p:nvSpPr>
          <p:cNvPr id="103433" name="Text Box 17"/>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43160" name="Rectangle 120"/>
          <p:cNvSpPr>
            <a:spLocks noChangeArrowheads="1"/>
          </p:cNvSpPr>
          <p:nvPr/>
        </p:nvSpPr>
        <p:spPr bwMode="auto">
          <a:xfrm>
            <a:off x="850900" y="1495425"/>
            <a:ext cx="7772400" cy="1704975"/>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6600" b="1" i="1">
                <a:solidFill>
                  <a:srgbClr val="FAFD00"/>
                </a:solidFill>
                <a:effectLst>
                  <a:outerShdw blurRad="38100" dist="38100" dir="2700000" algn="tl">
                    <a:srgbClr val="000000"/>
                  </a:outerShdw>
                </a:effectLst>
                <a:latin typeface="SutonnyMJ" charset="0"/>
              </a:rPr>
              <a:t>ÒAvcbvi evB‡ej dvBjÓ</a:t>
            </a:r>
            <a:r>
              <a:rPr lang="en-US" sz="6600" b="1">
                <a:solidFill>
                  <a:srgbClr val="FAFD00"/>
                </a:solidFill>
                <a:effectLst>
                  <a:outerShdw blurRad="38100" dist="38100" dir="2700000" algn="tl">
                    <a:srgbClr val="000000"/>
                  </a:outerShdw>
                </a:effectLst>
                <a:latin typeface="SutonnyMJ" charset="0"/>
              </a:rPr>
              <a:t> †Lvjv</a:t>
            </a:r>
            <a:endParaRPr lang="en-US" sz="6600" b="1"/>
          </a:p>
        </p:txBody>
      </p:sp>
      <p:grpSp>
        <p:nvGrpSpPr>
          <p:cNvPr id="103435" name="Group 15"/>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anim calcmode="lin" valueType="num">
                                      <p:cBhvr>
                                        <p:cTn id="7" dur="500" fill="hold"/>
                                        <p:tgtEl>
                                          <p:spTgt spid="30729"/>
                                        </p:tgtEl>
                                        <p:attrNameLst>
                                          <p:attrName>ppt_w</p:attrName>
                                        </p:attrNameLst>
                                      </p:cBhvr>
                                      <p:tavLst>
                                        <p:tav tm="0">
                                          <p:val>
                                            <p:fltVal val="0"/>
                                          </p:val>
                                        </p:tav>
                                        <p:tav tm="100000">
                                          <p:val>
                                            <p:strVal val="#ppt_w"/>
                                          </p:val>
                                        </p:tav>
                                      </p:tavLst>
                                    </p:anim>
                                    <p:anim calcmode="lin" valueType="num">
                                      <p:cBhvr>
                                        <p:cTn id="8" dur="500" fill="hold"/>
                                        <p:tgtEl>
                                          <p:spTgt spid="30729"/>
                                        </p:tgtEl>
                                        <p:attrNameLst>
                                          <p:attrName>ppt_h</p:attrName>
                                        </p:attrNameLst>
                                      </p:cBhvr>
                                      <p:tavLst>
                                        <p:tav tm="0">
                                          <p:val>
                                            <p:fltVal val="0"/>
                                          </p:val>
                                        </p:tav>
                                        <p:tav tm="100000">
                                          <p:val>
                                            <p:strVal val="#ppt_h"/>
                                          </p:val>
                                        </p:tav>
                                      </p:tavLst>
                                    </p:anim>
                                    <p:anim calcmode="lin" valueType="num">
                                      <p:cBhvr>
                                        <p:cTn id="9" dur="500" fill="hold"/>
                                        <p:tgtEl>
                                          <p:spTgt spid="30729"/>
                                        </p:tgtEl>
                                        <p:attrNameLst>
                                          <p:attrName>ppt_x</p:attrName>
                                        </p:attrNameLst>
                                      </p:cBhvr>
                                      <p:tavLst>
                                        <p:tav tm="0">
                                          <p:val>
                                            <p:fltVal val="0.5"/>
                                          </p:val>
                                        </p:tav>
                                        <p:tav tm="100000">
                                          <p:val>
                                            <p:strVal val="#ppt_x"/>
                                          </p:val>
                                        </p:tav>
                                      </p:tavLst>
                                    </p:anim>
                                    <p:anim calcmode="lin" valueType="num">
                                      <p:cBhvr>
                                        <p:cTn id="10" dur="500" fill="hold"/>
                                        <p:tgtEl>
                                          <p:spTgt spid="3072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1592263" y="5046663"/>
            <a:ext cx="6188075" cy="1006475"/>
            <a:chOff x="1003" y="3179"/>
            <a:chExt cx="3898" cy="634"/>
          </a:xfrm>
        </p:grpSpPr>
        <p:sp>
          <p:nvSpPr>
            <p:cNvPr id="31760" name="Text Box 16"/>
            <p:cNvSpPr txBox="1">
              <a:spLocks noChangeArrowheads="1"/>
            </p:cNvSpPr>
            <p:nvPr/>
          </p:nvSpPr>
          <p:spPr bwMode="auto">
            <a:xfrm>
              <a:off x="1003" y="3179"/>
              <a:ext cx="3898"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tx1"/>
                  </a:solidFill>
                  <a:effectLst>
                    <a:outerShdw blurRad="38100" dist="38100" dir="2700000" algn="tl">
                      <a:srgbClr val="000000"/>
                    </a:outerShdw>
                  </a:effectLst>
                  <a:latin typeface="SutonnyEMJ" charset="0"/>
                </a:rPr>
                <a:t>       hx</a:t>
              </a:r>
              <a:r>
                <a:rPr lang="en-US" sz="6000" b="1">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 hxï</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709613" y="4081463"/>
            <a:ext cx="8532812" cy="1006475"/>
            <a:chOff x="447" y="2571"/>
            <a:chExt cx="5375" cy="634"/>
          </a:xfrm>
        </p:grpSpPr>
        <p:sp>
          <p:nvSpPr>
            <p:cNvPr id="31759" name="Text Box 15"/>
            <p:cNvSpPr txBox="1">
              <a:spLocks noChangeArrowheads="1"/>
            </p:cNvSpPr>
            <p:nvPr/>
          </p:nvSpPr>
          <p:spPr bwMode="auto">
            <a:xfrm>
              <a:off x="447" y="2571"/>
              <a:ext cx="537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accent1"/>
                  </a:solidFill>
                  <a:effectLst>
                    <a:outerShdw blurRad="38100" dist="38100" dir="2700000" algn="tl">
                      <a:srgbClr val="000000"/>
                    </a:outerShdw>
                  </a:effectLst>
                  <a:latin typeface="SutonnyEMJ" charset="0"/>
                </a:rPr>
                <a:t>         bx = bxieZv</a:t>
              </a:r>
              <a:r>
                <a:rPr lang="en-US" sz="4800" b="1">
                  <a:solidFill>
                    <a:srgbClr val="EDF636"/>
                  </a:solidFill>
                  <a:effectLst>
                    <a:outerShdw blurRad="38100" dist="38100" dir="2700000" algn="tl">
                      <a:srgbClr val="000000"/>
                    </a:outerShdw>
                  </a:effectLst>
                </a:rPr>
                <a:t>  </a:t>
              </a:r>
              <a:endParaRPr lang="en-US" sz="4800" b="1">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6200775" cy="1006475"/>
            <a:chOff x="1376" y="2010"/>
            <a:chExt cx="3906" cy="634"/>
          </a:xfrm>
        </p:grpSpPr>
        <p:sp>
          <p:nvSpPr>
            <p:cNvPr id="31758" name="Text Box 14"/>
            <p:cNvSpPr txBox="1">
              <a:spLocks noChangeArrowheads="1"/>
            </p:cNvSpPr>
            <p:nvPr/>
          </p:nvSpPr>
          <p:spPr bwMode="auto">
            <a:xfrm>
              <a:off x="1420" y="2010"/>
              <a:ext cx="3862"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rgbClr val="07DD3A"/>
                  </a:solidFill>
                  <a:effectLst>
                    <a:outerShdw blurRad="38100" dist="38100" dir="2700000" algn="tl">
                      <a:srgbClr val="000000"/>
                    </a:outerShdw>
                  </a:effectLst>
                  <a:latin typeface="SutonnyEMJ" charset="0"/>
                </a:rPr>
                <a:t>     3 =</a:t>
              </a:r>
              <a:r>
                <a:rPr lang="en-US" sz="6000" b="1">
                  <a:solidFill>
                    <a:srgbClr val="07DD3A"/>
                  </a:solidFill>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mgvR</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183313" cy="1006475"/>
            <a:chOff x="1376" y="1469"/>
            <a:chExt cx="3895" cy="634"/>
          </a:xfrm>
        </p:grpSpPr>
        <p:sp>
          <p:nvSpPr>
            <p:cNvPr id="31757" name="Text Box 13"/>
            <p:cNvSpPr txBox="1">
              <a:spLocks noChangeArrowheads="1"/>
            </p:cNvSpPr>
            <p:nvPr/>
          </p:nvSpPr>
          <p:spPr bwMode="auto">
            <a:xfrm>
              <a:off x="1604" y="1469"/>
              <a:ext cx="3667"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A304F"/>
                  </a:solidFill>
                  <a:effectLst>
                    <a:outerShdw blurRad="38100" dist="38100" dir="2700000" algn="tl">
                      <a:srgbClr val="000000"/>
                    </a:outerShdw>
                  </a:effectLst>
                  <a:latin typeface="SutonnyEMJ" charset="0"/>
                </a:rPr>
                <a:t>    4 =</a:t>
              </a:r>
              <a:r>
                <a:rPr lang="en-US" sz="6000" b="1">
                  <a:solidFill>
                    <a:srgbClr val="EA304F"/>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RbMY</a:t>
              </a:r>
              <a:endParaRPr lang="en-US" sz="6000" b="1">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46300" y="1430338"/>
            <a:ext cx="5124450" cy="1006475"/>
            <a:chOff x="1360" y="909"/>
            <a:chExt cx="3393" cy="634"/>
          </a:xfrm>
        </p:grpSpPr>
        <p:sp>
          <p:nvSpPr>
            <p:cNvPr id="31787" name="Text Box 43"/>
            <p:cNvSpPr txBox="1">
              <a:spLocks noChangeArrowheads="1"/>
            </p:cNvSpPr>
            <p:nvPr/>
          </p:nvSpPr>
          <p:spPr bwMode="auto">
            <a:xfrm>
              <a:off x="2396" y="909"/>
              <a:ext cx="2357" cy="634"/>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DF636"/>
                  </a:solidFill>
                  <a:effectLst>
                    <a:outerShdw blurRad="38100" dist="38100" dir="2700000" algn="tl">
                      <a:srgbClr val="000000"/>
                    </a:outerShdw>
                  </a:effectLst>
                  <a:latin typeface="SutonnyEMJ" charset="0"/>
                </a:rPr>
                <a:t>m„</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m„wó</a:t>
              </a:r>
              <a:endParaRPr lang="en-US" sz="6000" b="1">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05479"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5480"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5481"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5482"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5483"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105484" name="Text Box 6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31746" name="Rectangle 2"/>
          <p:cNvSpPr>
            <a:spLocks noChangeArrowheads="1"/>
          </p:cNvSpPr>
          <p:nvPr/>
        </p:nvSpPr>
        <p:spPr bwMode="auto">
          <a:xfrm>
            <a:off x="1447800" y="304800"/>
            <a:ext cx="7124700" cy="1485900"/>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4000">
                <a:solidFill>
                  <a:srgbClr val="FAFD00"/>
                </a:solidFill>
                <a:effectLst>
                  <a:outerShdw blurRad="38100" dist="38100" dir="2700000" algn="tl">
                    <a:srgbClr val="000000"/>
                  </a:outerShdw>
                </a:effectLst>
                <a:latin typeface="SutonnyEMJ" charset="0"/>
              </a:rPr>
              <a:t>5wU ¸i</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Z¡c~Y© kãvejx ev kã¸</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Qt</a:t>
            </a:r>
            <a:endParaRPr lang="en-US" sz="4000">
              <a:latin typeface="SutonnyEMJ" charset="0"/>
            </a:endParaRPr>
          </a:p>
        </p:txBody>
      </p:sp>
      <p:grpSp>
        <p:nvGrpSpPr>
          <p:cNvPr id="105486" name="Group 26"/>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1592263" y="5046663"/>
            <a:ext cx="6188075" cy="1006475"/>
            <a:chOff x="1003" y="3179"/>
            <a:chExt cx="3898" cy="634"/>
          </a:xfrm>
        </p:grpSpPr>
        <p:sp>
          <p:nvSpPr>
            <p:cNvPr id="31760" name="Text Box 16"/>
            <p:cNvSpPr txBox="1">
              <a:spLocks noChangeArrowheads="1"/>
            </p:cNvSpPr>
            <p:nvPr/>
          </p:nvSpPr>
          <p:spPr bwMode="auto">
            <a:xfrm>
              <a:off x="1003" y="3179"/>
              <a:ext cx="3898"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tx1"/>
                  </a:solidFill>
                  <a:effectLst>
                    <a:outerShdw blurRad="38100" dist="38100" dir="2700000" algn="tl">
                      <a:srgbClr val="000000"/>
                    </a:outerShdw>
                  </a:effectLst>
                  <a:latin typeface="SutonnyEMJ" charset="0"/>
                </a:rPr>
                <a:t>       hx</a:t>
              </a:r>
              <a:r>
                <a:rPr lang="en-US" sz="6000" b="1">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 hxï</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709613" y="4081463"/>
            <a:ext cx="8532812" cy="1006475"/>
            <a:chOff x="447" y="2571"/>
            <a:chExt cx="5375" cy="634"/>
          </a:xfrm>
        </p:grpSpPr>
        <p:sp>
          <p:nvSpPr>
            <p:cNvPr id="31759" name="Text Box 15"/>
            <p:cNvSpPr txBox="1">
              <a:spLocks noChangeArrowheads="1"/>
            </p:cNvSpPr>
            <p:nvPr/>
          </p:nvSpPr>
          <p:spPr bwMode="auto">
            <a:xfrm>
              <a:off x="447" y="2571"/>
              <a:ext cx="537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accent1"/>
                  </a:solidFill>
                  <a:effectLst>
                    <a:outerShdw blurRad="38100" dist="38100" dir="2700000" algn="tl">
                      <a:srgbClr val="000000"/>
                    </a:outerShdw>
                  </a:effectLst>
                  <a:latin typeface="SutonnyEMJ" charset="0"/>
                </a:rPr>
                <a:t>         bx = bxieZv</a:t>
              </a:r>
              <a:r>
                <a:rPr lang="en-US" sz="4800" b="1">
                  <a:solidFill>
                    <a:srgbClr val="EDF636"/>
                  </a:solidFill>
                  <a:effectLst>
                    <a:outerShdw blurRad="38100" dist="38100" dir="2700000" algn="tl">
                      <a:srgbClr val="000000"/>
                    </a:outerShdw>
                  </a:effectLst>
                </a:rPr>
                <a:t>  </a:t>
              </a:r>
              <a:endParaRPr lang="en-US" sz="4800" b="1">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6200775" cy="1006475"/>
            <a:chOff x="1376" y="2010"/>
            <a:chExt cx="3906" cy="634"/>
          </a:xfrm>
        </p:grpSpPr>
        <p:sp>
          <p:nvSpPr>
            <p:cNvPr id="31758" name="Text Box 14"/>
            <p:cNvSpPr txBox="1">
              <a:spLocks noChangeArrowheads="1"/>
            </p:cNvSpPr>
            <p:nvPr/>
          </p:nvSpPr>
          <p:spPr bwMode="auto">
            <a:xfrm>
              <a:off x="1420" y="2010"/>
              <a:ext cx="3862"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rgbClr val="07DD3A"/>
                  </a:solidFill>
                  <a:effectLst>
                    <a:outerShdw blurRad="38100" dist="38100" dir="2700000" algn="tl">
                      <a:srgbClr val="000000"/>
                    </a:outerShdw>
                  </a:effectLst>
                  <a:latin typeface="SutonnyEMJ" charset="0"/>
                </a:rPr>
                <a:t>     3 =</a:t>
              </a:r>
              <a:r>
                <a:rPr lang="en-US" sz="6000" b="1">
                  <a:solidFill>
                    <a:srgbClr val="07DD3A"/>
                  </a:solidFill>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mgvR</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183313" cy="1006475"/>
            <a:chOff x="1376" y="1469"/>
            <a:chExt cx="3895" cy="634"/>
          </a:xfrm>
        </p:grpSpPr>
        <p:sp>
          <p:nvSpPr>
            <p:cNvPr id="31757" name="Text Box 13"/>
            <p:cNvSpPr txBox="1">
              <a:spLocks noChangeArrowheads="1"/>
            </p:cNvSpPr>
            <p:nvPr/>
          </p:nvSpPr>
          <p:spPr bwMode="auto">
            <a:xfrm>
              <a:off x="1604" y="1469"/>
              <a:ext cx="3667"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A304F"/>
                  </a:solidFill>
                  <a:effectLst>
                    <a:outerShdw blurRad="38100" dist="38100" dir="2700000" algn="tl">
                      <a:srgbClr val="000000"/>
                    </a:outerShdw>
                  </a:effectLst>
                  <a:latin typeface="SutonnyEMJ" charset="0"/>
                </a:rPr>
                <a:t>    4 =</a:t>
              </a:r>
              <a:r>
                <a:rPr lang="en-US" sz="6000" b="1">
                  <a:solidFill>
                    <a:srgbClr val="EA304F"/>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RbMY</a:t>
              </a:r>
              <a:endParaRPr lang="en-US" sz="6000" b="1">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46300" y="1430338"/>
            <a:ext cx="5124450" cy="1006475"/>
            <a:chOff x="1360" y="909"/>
            <a:chExt cx="3393" cy="634"/>
          </a:xfrm>
        </p:grpSpPr>
        <p:sp>
          <p:nvSpPr>
            <p:cNvPr id="31787" name="Text Box 43"/>
            <p:cNvSpPr txBox="1">
              <a:spLocks noChangeArrowheads="1"/>
            </p:cNvSpPr>
            <p:nvPr/>
          </p:nvSpPr>
          <p:spPr bwMode="auto">
            <a:xfrm>
              <a:off x="2396" y="909"/>
              <a:ext cx="2357" cy="634"/>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DF636"/>
                  </a:solidFill>
                  <a:effectLst>
                    <a:outerShdw blurRad="38100" dist="38100" dir="2700000" algn="tl">
                      <a:srgbClr val="000000"/>
                    </a:outerShdw>
                  </a:effectLst>
                  <a:latin typeface="SutonnyEMJ" charset="0"/>
                </a:rPr>
                <a:t>m„</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m„wó</a:t>
              </a:r>
              <a:endParaRPr lang="en-US" sz="6000" b="1">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07527"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7528"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7529"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7530"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7531"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107532" name="Text Box 6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31746" name="Rectangle 2"/>
          <p:cNvSpPr>
            <a:spLocks noChangeArrowheads="1"/>
          </p:cNvSpPr>
          <p:nvPr/>
        </p:nvSpPr>
        <p:spPr bwMode="auto">
          <a:xfrm>
            <a:off x="1282700" y="304800"/>
            <a:ext cx="7289800" cy="1485900"/>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4000">
                <a:solidFill>
                  <a:srgbClr val="FAFD00"/>
                </a:solidFill>
                <a:effectLst>
                  <a:outerShdw blurRad="38100" dist="38100" dir="2700000" algn="tl">
                    <a:srgbClr val="000000"/>
                  </a:outerShdw>
                </a:effectLst>
                <a:latin typeface="SutonnyEMJ" charset="0"/>
              </a:rPr>
              <a:t>5wU ¸i</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Z¡c~Y© kãvejx ev kã¸</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Qt</a:t>
            </a:r>
            <a:endParaRPr lang="en-US" sz="4000">
              <a:latin typeface="SutonnyEMJ" charset="0"/>
            </a:endParaRPr>
          </a:p>
        </p:txBody>
      </p:sp>
      <p:sp>
        <p:nvSpPr>
          <p:cNvPr id="128044" name="Oval 44"/>
          <p:cNvSpPr>
            <a:spLocks noChangeArrowheads="1"/>
          </p:cNvSpPr>
          <p:nvPr/>
        </p:nvSpPr>
        <p:spPr bwMode="auto">
          <a:xfrm>
            <a:off x="1684338" y="1479550"/>
            <a:ext cx="6581775"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07535" name="Group 29"/>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8044"/>
                                        </p:tgtEl>
                                        <p:attrNameLst>
                                          <p:attrName>style.visibility</p:attrName>
                                        </p:attrNameLst>
                                      </p:cBhvr>
                                      <p:to>
                                        <p:strVal val="visible"/>
                                      </p:to>
                                    </p:set>
                                    <p:animEffect transition="in" filter="fade">
                                      <p:cBhvr>
                                        <p:cTn id="32" dur="1000"/>
                                        <p:tgtEl>
                                          <p:spTgt spid="128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44"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1592263" y="5046663"/>
            <a:ext cx="6188075" cy="1006475"/>
            <a:chOff x="1003" y="3179"/>
            <a:chExt cx="3898" cy="634"/>
          </a:xfrm>
        </p:grpSpPr>
        <p:sp>
          <p:nvSpPr>
            <p:cNvPr id="31760" name="Text Box 16"/>
            <p:cNvSpPr txBox="1">
              <a:spLocks noChangeArrowheads="1"/>
            </p:cNvSpPr>
            <p:nvPr/>
          </p:nvSpPr>
          <p:spPr bwMode="auto">
            <a:xfrm>
              <a:off x="1003" y="3179"/>
              <a:ext cx="3898"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tx1"/>
                  </a:solidFill>
                  <a:effectLst>
                    <a:outerShdw blurRad="38100" dist="38100" dir="2700000" algn="tl">
                      <a:srgbClr val="000000"/>
                    </a:outerShdw>
                  </a:effectLst>
                  <a:latin typeface="SutonnyEMJ" charset="0"/>
                </a:rPr>
                <a:t>       hx</a:t>
              </a:r>
              <a:r>
                <a:rPr lang="en-US" sz="6000" b="1">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 hxï</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709613" y="4081463"/>
            <a:ext cx="8532812" cy="1006475"/>
            <a:chOff x="447" y="2571"/>
            <a:chExt cx="5375" cy="634"/>
          </a:xfrm>
        </p:grpSpPr>
        <p:sp>
          <p:nvSpPr>
            <p:cNvPr id="31759" name="Text Box 15"/>
            <p:cNvSpPr txBox="1">
              <a:spLocks noChangeArrowheads="1"/>
            </p:cNvSpPr>
            <p:nvPr/>
          </p:nvSpPr>
          <p:spPr bwMode="auto">
            <a:xfrm>
              <a:off x="447" y="2571"/>
              <a:ext cx="537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accent1"/>
                  </a:solidFill>
                  <a:effectLst>
                    <a:outerShdw blurRad="38100" dist="38100" dir="2700000" algn="tl">
                      <a:srgbClr val="000000"/>
                    </a:outerShdw>
                  </a:effectLst>
                  <a:latin typeface="SutonnyEMJ" charset="0"/>
                </a:rPr>
                <a:t>         bx = bxieZv</a:t>
              </a:r>
              <a:r>
                <a:rPr lang="en-US" sz="4800" b="1">
                  <a:solidFill>
                    <a:srgbClr val="EDF636"/>
                  </a:solidFill>
                  <a:effectLst>
                    <a:outerShdw blurRad="38100" dist="38100" dir="2700000" algn="tl">
                      <a:srgbClr val="000000"/>
                    </a:outerShdw>
                  </a:effectLst>
                </a:rPr>
                <a:t>  </a:t>
              </a:r>
              <a:endParaRPr lang="en-US" sz="4800" b="1">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6200775" cy="1006475"/>
            <a:chOff x="1376" y="2010"/>
            <a:chExt cx="3906" cy="634"/>
          </a:xfrm>
        </p:grpSpPr>
        <p:sp>
          <p:nvSpPr>
            <p:cNvPr id="31758" name="Text Box 14"/>
            <p:cNvSpPr txBox="1">
              <a:spLocks noChangeArrowheads="1"/>
            </p:cNvSpPr>
            <p:nvPr/>
          </p:nvSpPr>
          <p:spPr bwMode="auto">
            <a:xfrm>
              <a:off x="1420" y="2010"/>
              <a:ext cx="3862"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rgbClr val="07DD3A"/>
                  </a:solidFill>
                  <a:effectLst>
                    <a:outerShdw blurRad="38100" dist="38100" dir="2700000" algn="tl">
                      <a:srgbClr val="000000"/>
                    </a:outerShdw>
                  </a:effectLst>
                  <a:latin typeface="SutonnyEMJ" charset="0"/>
                </a:rPr>
                <a:t>     3 =</a:t>
              </a:r>
              <a:r>
                <a:rPr lang="en-US" sz="6000" b="1">
                  <a:solidFill>
                    <a:srgbClr val="07DD3A"/>
                  </a:solidFill>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mgvR</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183313" cy="1006475"/>
            <a:chOff x="1376" y="1469"/>
            <a:chExt cx="3895" cy="634"/>
          </a:xfrm>
        </p:grpSpPr>
        <p:sp>
          <p:nvSpPr>
            <p:cNvPr id="31757" name="Text Box 13"/>
            <p:cNvSpPr txBox="1">
              <a:spLocks noChangeArrowheads="1"/>
            </p:cNvSpPr>
            <p:nvPr/>
          </p:nvSpPr>
          <p:spPr bwMode="auto">
            <a:xfrm>
              <a:off x="1604" y="1469"/>
              <a:ext cx="3667"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A304F"/>
                  </a:solidFill>
                  <a:effectLst>
                    <a:outerShdw blurRad="38100" dist="38100" dir="2700000" algn="tl">
                      <a:srgbClr val="000000"/>
                    </a:outerShdw>
                  </a:effectLst>
                  <a:latin typeface="SutonnyEMJ" charset="0"/>
                </a:rPr>
                <a:t>    4 =</a:t>
              </a:r>
              <a:r>
                <a:rPr lang="en-US" sz="6000" b="1">
                  <a:solidFill>
                    <a:srgbClr val="EA304F"/>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RbMY</a:t>
              </a:r>
              <a:endParaRPr lang="en-US" sz="6000" b="1">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46300" y="1430338"/>
            <a:ext cx="5124450" cy="1006475"/>
            <a:chOff x="1360" y="909"/>
            <a:chExt cx="3393" cy="634"/>
          </a:xfrm>
        </p:grpSpPr>
        <p:sp>
          <p:nvSpPr>
            <p:cNvPr id="31787" name="Text Box 43"/>
            <p:cNvSpPr txBox="1">
              <a:spLocks noChangeArrowheads="1"/>
            </p:cNvSpPr>
            <p:nvPr/>
          </p:nvSpPr>
          <p:spPr bwMode="auto">
            <a:xfrm>
              <a:off x="2396" y="909"/>
              <a:ext cx="2357" cy="634"/>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DF636"/>
                  </a:solidFill>
                  <a:effectLst>
                    <a:outerShdw blurRad="38100" dist="38100" dir="2700000" algn="tl">
                      <a:srgbClr val="000000"/>
                    </a:outerShdw>
                  </a:effectLst>
                  <a:latin typeface="SutonnyEMJ" charset="0"/>
                </a:rPr>
                <a:t>m„</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m„wó</a:t>
              </a:r>
              <a:endParaRPr lang="en-US" sz="6000" b="1">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09575"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09576"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09577"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09578"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09579"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109580" name="Text Box 6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31746" name="Rectangle 2"/>
          <p:cNvSpPr>
            <a:spLocks noChangeArrowheads="1"/>
          </p:cNvSpPr>
          <p:nvPr/>
        </p:nvSpPr>
        <p:spPr bwMode="auto">
          <a:xfrm>
            <a:off x="1282700" y="304800"/>
            <a:ext cx="7289800" cy="1485900"/>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4000">
                <a:solidFill>
                  <a:srgbClr val="FAFD00"/>
                </a:solidFill>
                <a:effectLst>
                  <a:outerShdw blurRad="38100" dist="38100" dir="2700000" algn="tl">
                    <a:srgbClr val="000000"/>
                  </a:outerShdw>
                </a:effectLst>
                <a:latin typeface="SutonnyEMJ" charset="0"/>
              </a:rPr>
              <a:t>5wU ¸i</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Z¡c~Y© kãvejx ev kã¸</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Qt</a:t>
            </a:r>
            <a:endParaRPr lang="en-US" sz="4000">
              <a:latin typeface="SutonnyEMJ" charset="0"/>
            </a:endParaRPr>
          </a:p>
        </p:txBody>
      </p:sp>
      <p:sp>
        <p:nvSpPr>
          <p:cNvPr id="130069" name="Oval 21"/>
          <p:cNvSpPr>
            <a:spLocks noChangeArrowheads="1"/>
          </p:cNvSpPr>
          <p:nvPr/>
        </p:nvSpPr>
        <p:spPr bwMode="auto">
          <a:xfrm>
            <a:off x="2205038" y="2381250"/>
            <a:ext cx="6311900" cy="958850"/>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09583" name="Group 27"/>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nodeType="afterGroup">
                            <p:stCondLst>
                              <p:cond delay="500"/>
                            </p:stCondLst>
                            <p:childTnLst>
                              <p:par>
                                <p:cTn id="29" presetID="10" presetClass="entr" presetSubtype="0" fill="hold" grpId="0" nodeType="afterEffect">
                                  <p:stCondLst>
                                    <p:cond delay="1000"/>
                                  </p:stCondLst>
                                  <p:childTnLst>
                                    <p:set>
                                      <p:cBhvr>
                                        <p:cTn id="30" dur="1" fill="hold">
                                          <p:stCondLst>
                                            <p:cond delay="0"/>
                                          </p:stCondLst>
                                        </p:cTn>
                                        <p:tgtEl>
                                          <p:spTgt spid="130069"/>
                                        </p:tgtEl>
                                        <p:attrNameLst>
                                          <p:attrName>style.visibility</p:attrName>
                                        </p:attrNameLst>
                                      </p:cBhvr>
                                      <p:to>
                                        <p:strVal val="visible"/>
                                      </p:to>
                                    </p:set>
                                    <p:animEffect transition="in" filter="fade">
                                      <p:cBhvr>
                                        <p:cTn id="31" dur="1000"/>
                                        <p:tgtEl>
                                          <p:spTgt spid="130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9"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ctr" anchorCtr="0" compatLnSpc="1">
            <a:prstTxWarp prst="textNoShape">
              <a:avLst/>
            </a:prstTxWarp>
          </a:bodyPr>
          <a:lstStyle/>
          <a:p>
            <a:r>
              <a:rPr lang="en-US" sz="6000">
                <a:solidFill>
                  <a:srgbClr val="FAFD00"/>
                </a:solidFill>
                <a:latin typeface="Times" charset="0"/>
                <a:ea typeface="ＭＳ Ｐゴシック" charset="0"/>
                <a:cs typeface="ＭＳ Ｐゴシック" charset="0"/>
              </a:rPr>
              <a:t>       </a:t>
            </a:r>
            <a:r>
              <a:rPr lang="en-US" sz="6000">
                <a:solidFill>
                  <a:srgbClr val="FAFD00"/>
                </a:solidFill>
                <a:latin typeface="SutonnyMJ" charset="0"/>
                <a:ea typeface="ＭＳ Ｐゴシック" charset="0"/>
                <a:cs typeface="ＭＳ Ｐゴシック" charset="0"/>
              </a:rPr>
              <a:t>4 Rb gvbyl n‡jbt</a:t>
            </a:r>
            <a:endParaRPr lang="en-US" sz="6000">
              <a:solidFill>
                <a:srgbClr val="FAFD00"/>
              </a:solidFill>
              <a:latin typeface="Times" charset="0"/>
              <a:ea typeface="ＭＳ Ｐゴシック" charset="0"/>
              <a:cs typeface="ＭＳ Ｐゴシック" charset="0"/>
            </a:endParaRPr>
          </a:p>
        </p:txBody>
      </p:sp>
      <p:sp>
        <p:nvSpPr>
          <p:cNvPr id="33795" name="Rectangle 3"/>
          <p:cNvSpPr>
            <a:spLocks noGrp="1" noChangeArrowheads="1"/>
          </p:cNvSpPr>
          <p:nvPr>
            <p:ph type="body" idx="1"/>
          </p:nvPr>
        </p:nvSpPr>
        <p:spPr bwMode="auto">
          <a:xfrm>
            <a:off x="2324100" y="1981200"/>
            <a:ext cx="4760913" cy="41148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t" anchorCtr="0" compatLnSpc="1">
            <a:prstTxWarp prst="textNoShape">
              <a:avLst/>
            </a:prstTxWarp>
          </a:bodyPr>
          <a:lstStyle/>
          <a:p>
            <a:pPr marL="677863" indent="-677863" defTabSz="1033463"/>
            <a:r>
              <a:rPr lang="en-US" sz="4800" b="1">
                <a:latin typeface="SutonnyMJ" charset="0"/>
                <a:ea typeface="ＭＳ Ｐゴシック" charset="0"/>
                <a:cs typeface="ＭＳ Ｐゴシック" charset="0"/>
              </a:rPr>
              <a:t>A </a:t>
            </a:r>
            <a:r>
              <a:rPr lang="en-US" sz="4800" b="1">
                <a:solidFill>
                  <a:srgbClr val="FF5008"/>
                </a:solidFill>
                <a:latin typeface="SutonnyMJ" charset="0"/>
                <a:ea typeface="ＭＳ Ｐゴシック" charset="0"/>
                <a:cs typeface="ＭＳ Ｐゴシック" charset="0"/>
              </a:rPr>
              <a:t>eªvnvg</a:t>
            </a:r>
          </a:p>
          <a:p>
            <a:pPr marL="677863" indent="-677863" defTabSz="1033463"/>
            <a:r>
              <a:rPr lang="en-US" sz="4800" b="1">
                <a:latin typeface="SutonnyMJ" charset="0"/>
                <a:ea typeface="ＭＳ Ｐゴシック" charset="0"/>
                <a:cs typeface="ＭＳ Ｐゴシック" charset="0"/>
              </a:rPr>
              <a:t>‡hv </a:t>
            </a:r>
            <a:r>
              <a:rPr lang="en-US" sz="4800" b="1">
                <a:solidFill>
                  <a:srgbClr val="FF5008"/>
                </a:solidFill>
                <a:latin typeface="SutonnyMJ" charset="0"/>
                <a:ea typeface="ＭＳ Ｐゴシック" charset="0"/>
                <a:cs typeface="ＭＳ Ｐゴシック" charset="0"/>
              </a:rPr>
              <a:t>†ld</a:t>
            </a:r>
          </a:p>
          <a:p>
            <a:pPr marL="677863" indent="-677863" defTabSz="1033463"/>
            <a:r>
              <a:rPr lang="en-US" sz="4800" b="1">
                <a:latin typeface="SutonnyMJ" charset="0"/>
                <a:ea typeface="ＭＳ Ｐゴシック" charset="0"/>
                <a:cs typeface="ＭＳ Ｐゴシック" charset="0"/>
              </a:rPr>
              <a:t>‡gv </a:t>
            </a:r>
            <a:r>
              <a:rPr lang="en-US" sz="4800" b="1">
                <a:solidFill>
                  <a:srgbClr val="FF5008"/>
                </a:solidFill>
                <a:latin typeface="SutonnyMJ" charset="0"/>
                <a:ea typeface="ＭＳ Ｐゴシック" charset="0"/>
                <a:cs typeface="ＭＳ Ｐゴシック" charset="0"/>
              </a:rPr>
              <a:t>kx</a:t>
            </a:r>
            <a:r>
              <a:rPr lang="en-US" sz="4800" b="1">
                <a:solidFill>
                  <a:srgbClr val="00FF00"/>
                </a:solidFill>
                <a:latin typeface="SutonnyMJ" charset="0"/>
                <a:ea typeface="ＭＳ Ｐゴシック" charset="0"/>
                <a:cs typeface="ＭＳ Ｐゴシック" charset="0"/>
              </a:rPr>
              <a:t> </a:t>
            </a:r>
            <a:endParaRPr lang="en-US" sz="4800" b="1">
              <a:solidFill>
                <a:srgbClr val="FF5008"/>
              </a:solidFill>
              <a:latin typeface="SutonnyMJ" charset="0"/>
              <a:ea typeface="ＭＳ Ｐゴシック" charset="0"/>
              <a:cs typeface="ＭＳ Ｐゴシック" charset="0"/>
            </a:endParaRPr>
          </a:p>
          <a:p>
            <a:pPr marL="677863" indent="-677863" defTabSz="1033463"/>
            <a:r>
              <a:rPr lang="en-US" sz="4800" b="1">
                <a:latin typeface="SutonnyMJ" charset="0"/>
                <a:ea typeface="ＭＳ Ｐゴシック" charset="0"/>
                <a:cs typeface="ＭＳ Ｐゴシック" charset="0"/>
              </a:rPr>
              <a:t>wh </a:t>
            </a:r>
            <a:r>
              <a:rPr lang="en-US" sz="4800" b="1">
                <a:solidFill>
                  <a:srgbClr val="FF5008"/>
                </a:solidFill>
                <a:latin typeface="SutonnyMJ" charset="0"/>
                <a:ea typeface="ＭＳ Ｐゴシック" charset="0"/>
                <a:cs typeface="ＭＳ Ｐゴシック" charset="0"/>
              </a:rPr>
              <a:t>‡nvk~q</a:t>
            </a:r>
            <a:r>
              <a:rPr lang="en-US" sz="4800" b="1">
                <a:solidFill>
                  <a:srgbClr val="FF5008"/>
                </a:solidFill>
                <a:latin typeface="RinkiyEMJ" charset="0"/>
                <a:ea typeface="ＭＳ Ｐゴシック" charset="0"/>
                <a:cs typeface="ＭＳ Ｐゴシック" charset="0"/>
              </a:rPr>
              <a:t> </a:t>
            </a:r>
            <a:r>
              <a:rPr lang="en-US" sz="4800" b="1">
                <a:solidFill>
                  <a:srgbClr val="00FF00"/>
                </a:solidFill>
                <a:latin typeface="Arial" charset="0"/>
                <a:ea typeface="ＭＳ Ｐゴシック" charset="0"/>
                <a:cs typeface="ＭＳ Ｐゴシック" charset="0"/>
              </a:rPr>
              <a:t> </a:t>
            </a:r>
            <a:endParaRPr lang="en-US" sz="4800" b="1">
              <a:solidFill>
                <a:srgbClr val="FF5008"/>
              </a:solidFill>
              <a:latin typeface="Arial" charset="0"/>
              <a:ea typeface="ＭＳ Ｐゴシック" charset="0"/>
              <a:cs typeface="ＭＳ Ｐゴシック" charset="0"/>
            </a:endParaRPr>
          </a:p>
        </p:txBody>
      </p:sp>
      <p:sp>
        <p:nvSpPr>
          <p:cNvPr id="33800" name="Oval 8"/>
          <p:cNvSpPr>
            <a:spLocks noChangeArrowheads="1"/>
          </p:cNvSpPr>
          <p:nvPr/>
        </p:nvSpPr>
        <p:spPr bwMode="auto">
          <a:xfrm>
            <a:off x="2940050" y="195421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1" name="Oval 9"/>
          <p:cNvSpPr>
            <a:spLocks noChangeArrowheads="1"/>
          </p:cNvSpPr>
          <p:nvPr/>
        </p:nvSpPr>
        <p:spPr bwMode="auto">
          <a:xfrm>
            <a:off x="2925763" y="2935288"/>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2" name="Oval 10"/>
          <p:cNvSpPr>
            <a:spLocks noChangeArrowheads="1"/>
          </p:cNvSpPr>
          <p:nvPr/>
        </p:nvSpPr>
        <p:spPr bwMode="auto">
          <a:xfrm>
            <a:off x="2932113" y="3840163"/>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3803" name="Oval 11"/>
          <p:cNvSpPr>
            <a:spLocks noChangeArrowheads="1"/>
          </p:cNvSpPr>
          <p:nvPr/>
        </p:nvSpPr>
        <p:spPr bwMode="auto">
          <a:xfrm>
            <a:off x="2909888" y="4705350"/>
            <a:ext cx="825500" cy="765175"/>
          </a:xfrm>
          <a:prstGeom prst="ellipse">
            <a:avLst/>
          </a:prstGeom>
          <a:noFill/>
          <a:ln w="57150">
            <a:solidFill>
              <a:srgbClr val="1FCC16"/>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11624" name="Text Box 13"/>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1625" name="Text Box 15"/>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1626" name="Text Box 16"/>
          <p:cNvSpPr txBox="1">
            <a:spLocks noChangeArrowheads="1"/>
          </p:cNvSpPr>
          <p:nvPr/>
        </p:nvSpPr>
        <p:spPr bwMode="auto">
          <a:xfrm>
            <a:off x="83391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11627" name="Text Box 17"/>
          <p:cNvSpPr txBox="1">
            <a:spLocks noChangeArrowheads="1"/>
          </p:cNvSpPr>
          <p:nvPr/>
        </p:nvSpPr>
        <p:spPr bwMode="auto">
          <a:xfrm>
            <a:off x="8089900" y="652145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46</a:t>
            </a:r>
          </a:p>
        </p:txBody>
      </p:sp>
      <p:sp>
        <p:nvSpPr>
          <p:cNvPr id="111628" name="Text Box 18"/>
          <p:cNvSpPr txBox="1">
            <a:spLocks noChangeArrowheads="1"/>
          </p:cNvSpPr>
          <p:nvPr/>
        </p:nvSpPr>
        <p:spPr bwMode="auto">
          <a:xfrm>
            <a:off x="873760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11629" name="Text Box 20"/>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11630" name="Group 16"/>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 fill="hold"/>
                                        <p:tgtEl>
                                          <p:spTgt spid="33794"/>
                                        </p:tgtEl>
                                        <p:attrNameLst>
                                          <p:attrName>ppt_x</p:attrName>
                                        </p:attrNameLst>
                                      </p:cBhvr>
                                      <p:tavLst>
                                        <p:tav tm="0">
                                          <p:val>
                                            <p:strVal val="0-#ppt_w/2"/>
                                          </p:val>
                                        </p:tav>
                                        <p:tav tm="100000">
                                          <p:val>
                                            <p:strVal val="#ppt_x"/>
                                          </p:val>
                                        </p:tav>
                                      </p:tavLst>
                                    </p:anim>
                                    <p:anim calcmode="lin" valueType="num">
                                      <p:cBhvr additive="base">
                                        <p:cTn id="8" dur="500" fill="hold"/>
                                        <p:tgtEl>
                                          <p:spTgt spid="3379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Effect transition="in" filter="box(out)">
                                      <p:cBhvr>
                                        <p:cTn id="13" dur="500"/>
                                        <p:tgtEl>
                                          <p:spTgt spid="3379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3795">
                                            <p:txEl>
                                              <p:pRg st="1" end="1"/>
                                            </p:txEl>
                                          </p:spTgt>
                                        </p:tgtEl>
                                        <p:attrNameLst>
                                          <p:attrName>style.visibility</p:attrName>
                                        </p:attrNameLst>
                                      </p:cBhvr>
                                      <p:to>
                                        <p:strVal val="visible"/>
                                      </p:to>
                                    </p:set>
                                    <p:animEffect transition="in" filter="box(out)">
                                      <p:cBhvr>
                                        <p:cTn id="18" dur="500"/>
                                        <p:tgtEl>
                                          <p:spTgt spid="3379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3795">
                                            <p:txEl>
                                              <p:pRg st="2" end="2"/>
                                            </p:txEl>
                                          </p:spTgt>
                                        </p:tgtEl>
                                        <p:attrNameLst>
                                          <p:attrName>style.visibility</p:attrName>
                                        </p:attrNameLst>
                                      </p:cBhvr>
                                      <p:to>
                                        <p:strVal val="visible"/>
                                      </p:to>
                                    </p:set>
                                    <p:animEffect transition="in" filter="box(out)">
                                      <p:cBhvr>
                                        <p:cTn id="23" dur="500"/>
                                        <p:tgtEl>
                                          <p:spTgt spid="337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33795">
                                            <p:txEl>
                                              <p:pRg st="3" end="3"/>
                                            </p:txEl>
                                          </p:spTgt>
                                        </p:tgtEl>
                                        <p:attrNameLst>
                                          <p:attrName>style.visibility</p:attrName>
                                        </p:attrNameLst>
                                      </p:cBhvr>
                                      <p:to>
                                        <p:strVal val="visible"/>
                                      </p:to>
                                    </p:set>
                                    <p:animEffect transition="in" filter="box(out)">
                                      <p:cBhvr>
                                        <p:cTn id="28" dur="500"/>
                                        <p:tgtEl>
                                          <p:spTgt spid="33795">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33800"/>
                                        </p:tgtEl>
                                        <p:attrNameLst>
                                          <p:attrName>style.visibility</p:attrName>
                                        </p:attrNameLst>
                                      </p:cBhvr>
                                      <p:to>
                                        <p:strVal val="visible"/>
                                      </p:to>
                                    </p:set>
                                    <p:anim calcmode="lin" valueType="num">
                                      <p:cBhvr>
                                        <p:cTn id="33" dur="500" fill="hold"/>
                                        <p:tgtEl>
                                          <p:spTgt spid="33800"/>
                                        </p:tgtEl>
                                        <p:attrNameLst>
                                          <p:attrName>ppt_x</p:attrName>
                                        </p:attrNameLst>
                                      </p:cBhvr>
                                      <p:tavLst>
                                        <p:tav tm="0">
                                          <p:val>
                                            <p:strVal val="#ppt_x-#ppt_w/2"/>
                                          </p:val>
                                        </p:tav>
                                        <p:tav tm="100000">
                                          <p:val>
                                            <p:strVal val="#ppt_x"/>
                                          </p:val>
                                        </p:tav>
                                      </p:tavLst>
                                    </p:anim>
                                    <p:anim calcmode="lin" valueType="num">
                                      <p:cBhvr>
                                        <p:cTn id="34" dur="500" fill="hold"/>
                                        <p:tgtEl>
                                          <p:spTgt spid="33800"/>
                                        </p:tgtEl>
                                        <p:attrNameLst>
                                          <p:attrName>ppt_y</p:attrName>
                                        </p:attrNameLst>
                                      </p:cBhvr>
                                      <p:tavLst>
                                        <p:tav tm="0">
                                          <p:val>
                                            <p:strVal val="#ppt_y"/>
                                          </p:val>
                                        </p:tav>
                                        <p:tav tm="100000">
                                          <p:val>
                                            <p:strVal val="#ppt_y"/>
                                          </p:val>
                                        </p:tav>
                                      </p:tavLst>
                                    </p:anim>
                                    <p:anim calcmode="lin" valueType="num">
                                      <p:cBhvr>
                                        <p:cTn id="35" dur="500" fill="hold"/>
                                        <p:tgtEl>
                                          <p:spTgt spid="33800"/>
                                        </p:tgtEl>
                                        <p:attrNameLst>
                                          <p:attrName>ppt_w</p:attrName>
                                        </p:attrNameLst>
                                      </p:cBhvr>
                                      <p:tavLst>
                                        <p:tav tm="0">
                                          <p:val>
                                            <p:fltVal val="0"/>
                                          </p:val>
                                        </p:tav>
                                        <p:tav tm="100000">
                                          <p:val>
                                            <p:strVal val="#ppt_w"/>
                                          </p:val>
                                        </p:tav>
                                      </p:tavLst>
                                    </p:anim>
                                    <p:anim calcmode="lin" valueType="num">
                                      <p:cBhvr>
                                        <p:cTn id="36" dur="500" fill="hold"/>
                                        <p:tgtEl>
                                          <p:spTgt spid="33800"/>
                                        </p:tgtEl>
                                        <p:attrNameLst>
                                          <p:attrName>ppt_h</p:attrName>
                                        </p:attrNameLst>
                                      </p:cBhvr>
                                      <p:tavLst>
                                        <p:tav tm="0">
                                          <p:val>
                                            <p:strVal val="#ppt_h"/>
                                          </p:val>
                                        </p:tav>
                                        <p:tav tm="100000">
                                          <p:val>
                                            <p:strVal val="#ppt_h"/>
                                          </p:val>
                                        </p:tav>
                                      </p:tavLst>
                                    </p:anim>
                                  </p:childTnLst>
                                </p:cTn>
                              </p:par>
                            </p:childTnLst>
                          </p:cTn>
                        </p:par>
                        <p:par>
                          <p:cTn id="37" fill="hold" nodeType="afterGroup">
                            <p:stCondLst>
                              <p:cond delay="500"/>
                            </p:stCondLst>
                            <p:childTnLst>
                              <p:par>
                                <p:cTn id="38" presetID="17" presetClass="entr" presetSubtype="8" fill="hold" grpId="0" nodeType="afterEffect">
                                  <p:stCondLst>
                                    <p:cond delay="0"/>
                                  </p:stCondLst>
                                  <p:childTnLst>
                                    <p:set>
                                      <p:cBhvr>
                                        <p:cTn id="39" dur="1" fill="hold">
                                          <p:stCondLst>
                                            <p:cond delay="0"/>
                                          </p:stCondLst>
                                        </p:cTn>
                                        <p:tgtEl>
                                          <p:spTgt spid="33801"/>
                                        </p:tgtEl>
                                        <p:attrNameLst>
                                          <p:attrName>style.visibility</p:attrName>
                                        </p:attrNameLst>
                                      </p:cBhvr>
                                      <p:to>
                                        <p:strVal val="visible"/>
                                      </p:to>
                                    </p:set>
                                    <p:anim calcmode="lin" valueType="num">
                                      <p:cBhvr>
                                        <p:cTn id="40" dur="500" fill="hold"/>
                                        <p:tgtEl>
                                          <p:spTgt spid="33801"/>
                                        </p:tgtEl>
                                        <p:attrNameLst>
                                          <p:attrName>ppt_x</p:attrName>
                                        </p:attrNameLst>
                                      </p:cBhvr>
                                      <p:tavLst>
                                        <p:tav tm="0">
                                          <p:val>
                                            <p:strVal val="#ppt_x-#ppt_w/2"/>
                                          </p:val>
                                        </p:tav>
                                        <p:tav tm="100000">
                                          <p:val>
                                            <p:strVal val="#ppt_x"/>
                                          </p:val>
                                        </p:tav>
                                      </p:tavLst>
                                    </p:anim>
                                    <p:anim calcmode="lin" valueType="num">
                                      <p:cBhvr>
                                        <p:cTn id="41" dur="500" fill="hold"/>
                                        <p:tgtEl>
                                          <p:spTgt spid="33801"/>
                                        </p:tgtEl>
                                        <p:attrNameLst>
                                          <p:attrName>ppt_y</p:attrName>
                                        </p:attrNameLst>
                                      </p:cBhvr>
                                      <p:tavLst>
                                        <p:tav tm="0">
                                          <p:val>
                                            <p:strVal val="#ppt_y"/>
                                          </p:val>
                                        </p:tav>
                                        <p:tav tm="100000">
                                          <p:val>
                                            <p:strVal val="#ppt_y"/>
                                          </p:val>
                                        </p:tav>
                                      </p:tavLst>
                                    </p:anim>
                                    <p:anim calcmode="lin" valueType="num">
                                      <p:cBhvr>
                                        <p:cTn id="42" dur="500" fill="hold"/>
                                        <p:tgtEl>
                                          <p:spTgt spid="33801"/>
                                        </p:tgtEl>
                                        <p:attrNameLst>
                                          <p:attrName>ppt_w</p:attrName>
                                        </p:attrNameLst>
                                      </p:cBhvr>
                                      <p:tavLst>
                                        <p:tav tm="0">
                                          <p:val>
                                            <p:fltVal val="0"/>
                                          </p:val>
                                        </p:tav>
                                        <p:tav tm="100000">
                                          <p:val>
                                            <p:strVal val="#ppt_w"/>
                                          </p:val>
                                        </p:tav>
                                      </p:tavLst>
                                    </p:anim>
                                    <p:anim calcmode="lin" valueType="num">
                                      <p:cBhvr>
                                        <p:cTn id="43" dur="500" fill="hold"/>
                                        <p:tgtEl>
                                          <p:spTgt spid="33801"/>
                                        </p:tgtEl>
                                        <p:attrNameLst>
                                          <p:attrName>ppt_h</p:attrName>
                                        </p:attrNameLst>
                                      </p:cBhvr>
                                      <p:tavLst>
                                        <p:tav tm="0">
                                          <p:val>
                                            <p:strVal val="#ppt_h"/>
                                          </p:val>
                                        </p:tav>
                                        <p:tav tm="100000">
                                          <p:val>
                                            <p:strVal val="#ppt_h"/>
                                          </p:val>
                                        </p:tav>
                                      </p:tavLst>
                                    </p:anim>
                                  </p:childTnLst>
                                </p:cTn>
                              </p:par>
                            </p:childTnLst>
                          </p:cTn>
                        </p:par>
                        <p:par>
                          <p:cTn id="44" fill="hold" nodeType="afterGroup">
                            <p:stCondLst>
                              <p:cond delay="1000"/>
                            </p:stCondLst>
                            <p:childTnLst>
                              <p:par>
                                <p:cTn id="45" presetID="17" presetClass="entr" presetSubtype="8" fill="hold" grpId="0" nodeType="afterEffect">
                                  <p:stCondLst>
                                    <p:cond delay="0"/>
                                  </p:stCondLst>
                                  <p:childTnLst>
                                    <p:set>
                                      <p:cBhvr>
                                        <p:cTn id="46" dur="1" fill="hold">
                                          <p:stCondLst>
                                            <p:cond delay="0"/>
                                          </p:stCondLst>
                                        </p:cTn>
                                        <p:tgtEl>
                                          <p:spTgt spid="33802"/>
                                        </p:tgtEl>
                                        <p:attrNameLst>
                                          <p:attrName>style.visibility</p:attrName>
                                        </p:attrNameLst>
                                      </p:cBhvr>
                                      <p:to>
                                        <p:strVal val="visible"/>
                                      </p:to>
                                    </p:set>
                                    <p:anim calcmode="lin" valueType="num">
                                      <p:cBhvr>
                                        <p:cTn id="47" dur="500" fill="hold"/>
                                        <p:tgtEl>
                                          <p:spTgt spid="33802"/>
                                        </p:tgtEl>
                                        <p:attrNameLst>
                                          <p:attrName>ppt_x</p:attrName>
                                        </p:attrNameLst>
                                      </p:cBhvr>
                                      <p:tavLst>
                                        <p:tav tm="0">
                                          <p:val>
                                            <p:strVal val="#ppt_x-#ppt_w/2"/>
                                          </p:val>
                                        </p:tav>
                                        <p:tav tm="100000">
                                          <p:val>
                                            <p:strVal val="#ppt_x"/>
                                          </p:val>
                                        </p:tav>
                                      </p:tavLst>
                                    </p:anim>
                                    <p:anim calcmode="lin" valueType="num">
                                      <p:cBhvr>
                                        <p:cTn id="48" dur="500" fill="hold"/>
                                        <p:tgtEl>
                                          <p:spTgt spid="33802"/>
                                        </p:tgtEl>
                                        <p:attrNameLst>
                                          <p:attrName>ppt_y</p:attrName>
                                        </p:attrNameLst>
                                      </p:cBhvr>
                                      <p:tavLst>
                                        <p:tav tm="0">
                                          <p:val>
                                            <p:strVal val="#ppt_y"/>
                                          </p:val>
                                        </p:tav>
                                        <p:tav tm="100000">
                                          <p:val>
                                            <p:strVal val="#ppt_y"/>
                                          </p:val>
                                        </p:tav>
                                      </p:tavLst>
                                    </p:anim>
                                    <p:anim calcmode="lin" valueType="num">
                                      <p:cBhvr>
                                        <p:cTn id="49" dur="500" fill="hold"/>
                                        <p:tgtEl>
                                          <p:spTgt spid="33802"/>
                                        </p:tgtEl>
                                        <p:attrNameLst>
                                          <p:attrName>ppt_w</p:attrName>
                                        </p:attrNameLst>
                                      </p:cBhvr>
                                      <p:tavLst>
                                        <p:tav tm="0">
                                          <p:val>
                                            <p:fltVal val="0"/>
                                          </p:val>
                                        </p:tav>
                                        <p:tav tm="100000">
                                          <p:val>
                                            <p:strVal val="#ppt_w"/>
                                          </p:val>
                                        </p:tav>
                                      </p:tavLst>
                                    </p:anim>
                                    <p:anim calcmode="lin" valueType="num">
                                      <p:cBhvr>
                                        <p:cTn id="50" dur="500" fill="hold"/>
                                        <p:tgtEl>
                                          <p:spTgt spid="33802"/>
                                        </p:tgtEl>
                                        <p:attrNameLst>
                                          <p:attrName>ppt_h</p:attrName>
                                        </p:attrNameLst>
                                      </p:cBhvr>
                                      <p:tavLst>
                                        <p:tav tm="0">
                                          <p:val>
                                            <p:strVal val="#ppt_h"/>
                                          </p:val>
                                        </p:tav>
                                        <p:tav tm="100000">
                                          <p:val>
                                            <p:strVal val="#ppt_h"/>
                                          </p:val>
                                        </p:tav>
                                      </p:tavLst>
                                    </p:anim>
                                  </p:childTnLst>
                                </p:cTn>
                              </p:par>
                            </p:childTnLst>
                          </p:cTn>
                        </p:par>
                        <p:par>
                          <p:cTn id="51" fill="hold" nodeType="afterGroup">
                            <p:stCondLst>
                              <p:cond delay="1500"/>
                            </p:stCondLst>
                            <p:childTnLst>
                              <p:par>
                                <p:cTn id="52" presetID="17" presetClass="entr" presetSubtype="8" fill="hold" grpId="0" nodeType="afterEffect">
                                  <p:stCondLst>
                                    <p:cond delay="0"/>
                                  </p:stCondLst>
                                  <p:childTnLst>
                                    <p:set>
                                      <p:cBhvr>
                                        <p:cTn id="53" dur="1" fill="hold">
                                          <p:stCondLst>
                                            <p:cond delay="0"/>
                                          </p:stCondLst>
                                        </p:cTn>
                                        <p:tgtEl>
                                          <p:spTgt spid="33803"/>
                                        </p:tgtEl>
                                        <p:attrNameLst>
                                          <p:attrName>style.visibility</p:attrName>
                                        </p:attrNameLst>
                                      </p:cBhvr>
                                      <p:to>
                                        <p:strVal val="visible"/>
                                      </p:to>
                                    </p:set>
                                    <p:anim calcmode="lin" valueType="num">
                                      <p:cBhvr>
                                        <p:cTn id="54" dur="500" fill="hold"/>
                                        <p:tgtEl>
                                          <p:spTgt spid="33803"/>
                                        </p:tgtEl>
                                        <p:attrNameLst>
                                          <p:attrName>ppt_x</p:attrName>
                                        </p:attrNameLst>
                                      </p:cBhvr>
                                      <p:tavLst>
                                        <p:tav tm="0">
                                          <p:val>
                                            <p:strVal val="#ppt_x-#ppt_w/2"/>
                                          </p:val>
                                        </p:tav>
                                        <p:tav tm="100000">
                                          <p:val>
                                            <p:strVal val="#ppt_x"/>
                                          </p:val>
                                        </p:tav>
                                      </p:tavLst>
                                    </p:anim>
                                    <p:anim calcmode="lin" valueType="num">
                                      <p:cBhvr>
                                        <p:cTn id="55" dur="500" fill="hold"/>
                                        <p:tgtEl>
                                          <p:spTgt spid="33803"/>
                                        </p:tgtEl>
                                        <p:attrNameLst>
                                          <p:attrName>ppt_y</p:attrName>
                                        </p:attrNameLst>
                                      </p:cBhvr>
                                      <p:tavLst>
                                        <p:tav tm="0">
                                          <p:val>
                                            <p:strVal val="#ppt_y"/>
                                          </p:val>
                                        </p:tav>
                                        <p:tav tm="100000">
                                          <p:val>
                                            <p:strVal val="#ppt_y"/>
                                          </p:val>
                                        </p:tav>
                                      </p:tavLst>
                                    </p:anim>
                                    <p:anim calcmode="lin" valueType="num">
                                      <p:cBhvr>
                                        <p:cTn id="56" dur="500" fill="hold"/>
                                        <p:tgtEl>
                                          <p:spTgt spid="33803"/>
                                        </p:tgtEl>
                                        <p:attrNameLst>
                                          <p:attrName>ppt_w</p:attrName>
                                        </p:attrNameLst>
                                      </p:cBhvr>
                                      <p:tavLst>
                                        <p:tav tm="0">
                                          <p:val>
                                            <p:fltVal val="0"/>
                                          </p:val>
                                        </p:tav>
                                        <p:tav tm="100000">
                                          <p:val>
                                            <p:strVal val="#ppt_w"/>
                                          </p:val>
                                        </p:tav>
                                      </p:tavLst>
                                    </p:anim>
                                    <p:anim calcmode="lin" valueType="num">
                                      <p:cBhvr>
                                        <p:cTn id="57" dur="500" fill="hold"/>
                                        <p:tgtEl>
                                          <p:spTgt spid="3380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autoUpdateAnimBg="0"/>
      <p:bldP spid="33800" grpId="0" animBg="1"/>
      <p:bldP spid="33801" grpId="0" animBg="1"/>
      <p:bldP spid="33802" grpId="0" animBg="1"/>
      <p:bldP spid="3380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062163" y="463550"/>
            <a:ext cx="6818312" cy="59436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r>
              <a:rPr lang="en-US" sz="9600" b="1">
                <a:solidFill>
                  <a:srgbClr val="00FF00"/>
                </a:solidFill>
                <a:latin typeface="SutonnyMJ" charset="0"/>
              </a:rPr>
              <a:t>Amy‡L</a:t>
            </a:r>
            <a:r>
              <a:rPr lang="en-US" sz="9600" b="1">
                <a:solidFill>
                  <a:srgbClr val="00FF00"/>
                </a:solidFill>
              </a:rPr>
              <a:t> </a:t>
            </a:r>
          </a:p>
          <a:p>
            <a:pPr algn="l"/>
            <a:r>
              <a:rPr lang="en-US" sz="9600" b="1">
                <a:solidFill>
                  <a:srgbClr val="00FF00"/>
                </a:solidFill>
              </a:rPr>
              <a:t>  </a:t>
            </a:r>
            <a:r>
              <a:rPr lang="en-US" sz="9600" b="1">
                <a:solidFill>
                  <a:srgbClr val="00FF00"/>
                </a:solidFill>
                <a:latin typeface="SutonnyMJ" charset="0"/>
              </a:rPr>
              <a:t>‡hv‡Mk</a:t>
            </a:r>
            <a:endParaRPr lang="en-US" sz="9600" b="1">
              <a:solidFill>
                <a:srgbClr val="FAFD00"/>
              </a:solidFill>
            </a:endParaRPr>
          </a:p>
          <a:p>
            <a:pPr algn="l"/>
            <a:r>
              <a:rPr lang="en-US" sz="9600" b="1">
                <a:solidFill>
                  <a:srgbClr val="00FF00"/>
                </a:solidFill>
              </a:rPr>
              <a:t>    </a:t>
            </a:r>
            <a:r>
              <a:rPr lang="en-US" sz="9600" b="1">
                <a:solidFill>
                  <a:srgbClr val="00FF00"/>
                </a:solidFill>
                <a:latin typeface="SutonnyMJ" charset="0"/>
              </a:rPr>
              <a:t>‡gvj­v</a:t>
            </a:r>
            <a:r>
              <a:rPr lang="en-US" sz="9600" b="1">
                <a:solidFill>
                  <a:srgbClr val="00FF00"/>
                </a:solidFill>
              </a:rPr>
              <a:t> </a:t>
            </a:r>
          </a:p>
          <a:p>
            <a:pPr algn="l"/>
            <a:r>
              <a:rPr lang="en-US" sz="9600" b="1">
                <a:solidFill>
                  <a:srgbClr val="00FF00"/>
                </a:solidFill>
              </a:rPr>
              <a:t>      </a:t>
            </a:r>
            <a:r>
              <a:rPr lang="en-US" sz="9600" b="1">
                <a:solidFill>
                  <a:srgbClr val="00FF00"/>
                </a:solidFill>
                <a:latin typeface="SutonnyMJ" charset="0"/>
              </a:rPr>
              <a:t>whb wPwKrmv</a:t>
            </a:r>
            <a:endParaRPr lang="en-US" sz="9600" b="1">
              <a:solidFill>
                <a:srgbClr val="FAFD00"/>
              </a:solidFill>
              <a:latin typeface="SutonnyMJ" charset="0"/>
            </a:endParaRPr>
          </a:p>
        </p:txBody>
      </p:sp>
      <p:sp>
        <p:nvSpPr>
          <p:cNvPr id="113667" name="Text Box 12"/>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3668" name="Text Box 14"/>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3669" name="Text Box 16"/>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47</a:t>
            </a:r>
          </a:p>
        </p:txBody>
      </p:sp>
      <p:sp>
        <p:nvSpPr>
          <p:cNvPr id="113670" name="Text Box 18"/>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5859" name="AutoShape 19"/>
          <p:cNvSpPr>
            <a:spLocks noChangeArrowheads="1"/>
          </p:cNvSpPr>
          <p:nvPr/>
        </p:nvSpPr>
        <p:spPr bwMode="auto">
          <a:xfrm rot="-1488735">
            <a:off x="2913063" y="309563"/>
            <a:ext cx="1379537" cy="6157912"/>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5860" name="AutoShape 20"/>
          <p:cNvSpPr>
            <a:spLocks noChangeArrowheads="1"/>
          </p:cNvSpPr>
          <p:nvPr/>
        </p:nvSpPr>
        <p:spPr bwMode="auto">
          <a:xfrm rot="-1488735">
            <a:off x="2733675" y="171450"/>
            <a:ext cx="1749425" cy="6430963"/>
          </a:xfrm>
          <a:prstGeom prst="roundRect">
            <a:avLst>
              <a:gd name="adj" fmla="val 16667"/>
            </a:avLst>
          </a:prstGeom>
          <a:noFill/>
          <a:ln w="76200">
            <a:solidFill>
              <a:schemeClr val="tx1"/>
            </a:solidFill>
            <a:round/>
            <a:headEnd/>
            <a:tailEnd/>
          </a:ln>
          <a:effectLst>
            <a:outerShdw blurRad="63500" dist="153455" dir="1466637"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13673" name="Group 11"/>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iterate type="wd">
                                    <p:tmPct val="0"/>
                                  </p:iterate>
                                  <p:childTnLst>
                                    <p:set>
                                      <p:cBhvr>
                                        <p:cTn id="6" dur="1" fill="hold">
                                          <p:stCondLst>
                                            <p:cond delay="0"/>
                                          </p:stCondLst>
                                        </p:cTn>
                                        <p:tgtEl>
                                          <p:spTgt spid="35842">
                                            <p:txEl>
                                              <p:pRg st="0" end="0"/>
                                            </p:txEl>
                                          </p:spTgt>
                                        </p:tgtEl>
                                        <p:attrNameLst>
                                          <p:attrName>style.visibility</p:attrName>
                                        </p:attrNameLst>
                                      </p:cBhvr>
                                      <p:to>
                                        <p:strVal val="visible"/>
                                      </p:to>
                                    </p:set>
                                    <p:animEffect transition="in" filter="fade">
                                      <p:cBhvr>
                                        <p:cTn id="7" dur="1000"/>
                                        <p:tgtEl>
                                          <p:spTgt spid="35842">
                                            <p:txEl>
                                              <p:pRg st="0" end="0"/>
                                            </p:txEl>
                                          </p:spTgt>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iterate type="wd">
                                    <p:tmPct val="0"/>
                                  </p:iterate>
                                  <p:childTnLst>
                                    <p:set>
                                      <p:cBhvr>
                                        <p:cTn id="10" dur="1" fill="hold">
                                          <p:stCondLst>
                                            <p:cond delay="0"/>
                                          </p:stCondLst>
                                        </p:cTn>
                                        <p:tgtEl>
                                          <p:spTgt spid="35842">
                                            <p:txEl>
                                              <p:pRg st="1" end="1"/>
                                            </p:txEl>
                                          </p:spTgt>
                                        </p:tgtEl>
                                        <p:attrNameLst>
                                          <p:attrName>style.visibility</p:attrName>
                                        </p:attrNameLst>
                                      </p:cBhvr>
                                      <p:to>
                                        <p:strVal val="visible"/>
                                      </p:to>
                                    </p:set>
                                    <p:animEffect transition="in" filter="fade">
                                      <p:cBhvr>
                                        <p:cTn id="11" dur="1000"/>
                                        <p:tgtEl>
                                          <p:spTgt spid="35842">
                                            <p:txEl>
                                              <p:pRg st="1" end="1"/>
                                            </p:txEl>
                                          </p:spTgt>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iterate type="wd">
                                    <p:tmPct val="0"/>
                                  </p:iterate>
                                  <p:childTnLst>
                                    <p:set>
                                      <p:cBhvr>
                                        <p:cTn id="14" dur="1" fill="hold">
                                          <p:stCondLst>
                                            <p:cond delay="0"/>
                                          </p:stCondLst>
                                        </p:cTn>
                                        <p:tgtEl>
                                          <p:spTgt spid="35842">
                                            <p:txEl>
                                              <p:pRg st="2" end="2"/>
                                            </p:txEl>
                                          </p:spTgt>
                                        </p:tgtEl>
                                        <p:attrNameLst>
                                          <p:attrName>style.visibility</p:attrName>
                                        </p:attrNameLst>
                                      </p:cBhvr>
                                      <p:to>
                                        <p:strVal val="visible"/>
                                      </p:to>
                                    </p:set>
                                    <p:animEffect transition="in" filter="fade">
                                      <p:cBhvr>
                                        <p:cTn id="15" dur="1000"/>
                                        <p:tgtEl>
                                          <p:spTgt spid="35842">
                                            <p:txEl>
                                              <p:pRg st="2" end="2"/>
                                            </p:txEl>
                                          </p:spTgt>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iterate type="wd">
                                    <p:tmPct val="0"/>
                                  </p:iterate>
                                  <p:childTnLst>
                                    <p:set>
                                      <p:cBhvr>
                                        <p:cTn id="18" dur="1" fill="hold">
                                          <p:stCondLst>
                                            <p:cond delay="0"/>
                                          </p:stCondLst>
                                        </p:cTn>
                                        <p:tgtEl>
                                          <p:spTgt spid="35842">
                                            <p:txEl>
                                              <p:pRg st="3" end="3"/>
                                            </p:txEl>
                                          </p:spTgt>
                                        </p:tgtEl>
                                        <p:attrNameLst>
                                          <p:attrName>style.visibility</p:attrName>
                                        </p:attrNameLst>
                                      </p:cBhvr>
                                      <p:to>
                                        <p:strVal val="visible"/>
                                      </p:to>
                                    </p:set>
                                    <p:animEffect transition="in" filter="fade">
                                      <p:cBhvr>
                                        <p:cTn id="19" dur="1000"/>
                                        <p:tgtEl>
                                          <p:spTgt spid="35842">
                                            <p:txEl>
                                              <p:pRg st="3" end="3"/>
                                            </p:txEl>
                                          </p:spTgt>
                                        </p:tgtEl>
                                      </p:cBhvr>
                                    </p:animEffect>
                                  </p:childTnLst>
                                </p:cTn>
                              </p:par>
                            </p:childTnLst>
                          </p:cTn>
                        </p:par>
                        <p:par>
                          <p:cTn id="20" fill="hold" nodeType="afterGroup">
                            <p:stCondLst>
                              <p:cond delay="4000"/>
                            </p:stCondLst>
                            <p:childTnLst>
                              <p:par>
                                <p:cTn id="21" presetID="22" presetClass="entr" presetSubtype="1" fill="hold" grpId="0" nodeType="afterEffect">
                                  <p:stCondLst>
                                    <p:cond delay="0"/>
                                  </p:stCondLst>
                                  <p:childTnLst>
                                    <p:set>
                                      <p:cBhvr>
                                        <p:cTn id="22" dur="1" fill="hold">
                                          <p:stCondLst>
                                            <p:cond delay="0"/>
                                          </p:stCondLst>
                                        </p:cTn>
                                        <p:tgtEl>
                                          <p:spTgt spid="35859"/>
                                        </p:tgtEl>
                                        <p:attrNameLst>
                                          <p:attrName>style.visibility</p:attrName>
                                        </p:attrNameLst>
                                      </p:cBhvr>
                                      <p:to>
                                        <p:strVal val="visible"/>
                                      </p:to>
                                    </p:set>
                                    <p:animEffect transition="in" filter="wipe(up)">
                                      <p:cBhvr>
                                        <p:cTn id="23" dur="2000"/>
                                        <p:tgtEl>
                                          <p:spTgt spid="35859"/>
                                        </p:tgtEl>
                                      </p:cBhvr>
                                    </p:animEffect>
                                  </p:childTnLst>
                                </p:cTn>
                              </p:par>
                            </p:childTnLst>
                          </p:cTn>
                        </p:par>
                        <p:par>
                          <p:cTn id="24" fill="hold" nodeType="afterGroup">
                            <p:stCondLst>
                              <p:cond delay="6000"/>
                            </p:stCondLst>
                            <p:childTnLst>
                              <p:par>
                                <p:cTn id="25" presetID="22" presetClass="entr" presetSubtype="1" fill="hold" grpId="0" nodeType="afterEffect">
                                  <p:stCondLst>
                                    <p:cond delay="0"/>
                                  </p:stCondLst>
                                  <p:childTnLst>
                                    <p:set>
                                      <p:cBhvr>
                                        <p:cTn id="26" dur="1" fill="hold">
                                          <p:stCondLst>
                                            <p:cond delay="0"/>
                                          </p:stCondLst>
                                        </p:cTn>
                                        <p:tgtEl>
                                          <p:spTgt spid="35860"/>
                                        </p:tgtEl>
                                        <p:attrNameLst>
                                          <p:attrName>style.visibility</p:attrName>
                                        </p:attrNameLst>
                                      </p:cBhvr>
                                      <p:to>
                                        <p:strVal val="visible"/>
                                      </p:to>
                                    </p:set>
                                    <p:animEffect transition="in" filter="wipe(up)">
                                      <p:cBhvr>
                                        <p:cTn id="27" dur="2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uild="allAtOnce"/>
      <p:bldP spid="35859" grpId="0" animBg="1"/>
      <p:bldP spid="35860"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gradFill rotWithShape="0">
            <a:gsLst>
              <a:gs pos="0">
                <a:schemeClr val="accent2">
                  <a:gamma/>
                  <a:shade val="0"/>
                  <a:invGamma/>
                </a:schemeClr>
              </a:gs>
              <a:gs pos="50000">
                <a:schemeClr val="accent2"/>
              </a:gs>
              <a:gs pos="100000">
                <a:schemeClr val="accent2">
                  <a:gamma/>
                  <a:shade val="0"/>
                  <a:invGamma/>
                </a:schemeClr>
              </a:gs>
            </a:gsLst>
            <a:lin ang="5400000" scaled="1"/>
          </a:gradFill>
          <a:ln w="12700">
            <a:noFill/>
            <a:miter lim="800000"/>
            <a:headEnd/>
            <a:tailEnd/>
          </a:ln>
          <a:effectLst/>
        </p:spPr>
        <p:txBody>
          <a:bodyPr wrap="none" anchor="ctr"/>
          <a:lstStyle/>
          <a:p>
            <a:pPr>
              <a:defRPr/>
            </a:pPr>
            <a:endParaRPr lang="en-US">
              <a:latin typeface="Arial" pitchFamily="-107" charset="0"/>
              <a:ea typeface="+mn-ea"/>
              <a:cs typeface="+mn-cs"/>
            </a:endParaRPr>
          </a:p>
        </p:txBody>
      </p:sp>
      <p:sp>
        <p:nvSpPr>
          <p:cNvPr id="23555" name="Rectangle 3"/>
          <p:cNvSpPr>
            <a:spLocks noChangeArrowheads="1"/>
          </p:cNvSpPr>
          <p:nvPr/>
        </p:nvSpPr>
        <p:spPr bwMode="auto">
          <a:xfrm>
            <a:off x="-1047750" y="1225550"/>
            <a:ext cx="7870825" cy="564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23556" name="Text Box 4"/>
          <p:cNvSpPr txBox="1">
            <a:spLocks noChangeArrowheads="1"/>
          </p:cNvSpPr>
          <p:nvPr/>
        </p:nvSpPr>
        <p:spPr bwMode="auto">
          <a:xfrm>
            <a:off x="8143875" y="6521450"/>
            <a:ext cx="31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SutonnyMJ" charset="0"/>
              </a:rPr>
              <a:t>05</a:t>
            </a:r>
            <a:endParaRPr lang="en-US" sz="1400">
              <a:solidFill>
                <a:srgbClr val="FFFFFF"/>
              </a:solidFill>
              <a:latin typeface="SutonnyMJ" charset="0"/>
            </a:endParaRPr>
          </a:p>
        </p:txBody>
      </p:sp>
      <p:sp>
        <p:nvSpPr>
          <p:cNvPr id="23557" name="Text Box 5"/>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3558" name="Rectangle 7"/>
          <p:cNvSpPr>
            <a:spLocks noChangeArrowheads="1"/>
          </p:cNvSpPr>
          <p:nvPr/>
        </p:nvSpPr>
        <p:spPr bwMode="auto">
          <a:xfrm>
            <a:off x="-1082675" y="1217613"/>
            <a:ext cx="7870825" cy="564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0">
                <a:solidFill>
                  <a:srgbClr val="000000"/>
                </a:solidFill>
                <a:miter lim="800000"/>
                <a:headEnd/>
                <a:tailEnd/>
              </a14:hiddenLine>
            </a:ext>
          </a:extLst>
        </p:spPr>
        <p:txBody>
          <a:bodyPr wrap="none" anchor="ctr"/>
          <a:lstStyle/>
          <a:p>
            <a:endParaRPr lang="en-US"/>
          </a:p>
        </p:txBody>
      </p:sp>
      <p:sp>
        <p:nvSpPr>
          <p:cNvPr id="23559" name="Rectangle 8"/>
          <p:cNvSpPr>
            <a:spLocks noChangeArrowheads="1"/>
          </p:cNvSpPr>
          <p:nvPr/>
        </p:nvSpPr>
        <p:spPr bwMode="auto">
          <a:xfrm>
            <a:off x="692150" y="622300"/>
            <a:ext cx="8086725" cy="5915025"/>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pic>
        <p:nvPicPr>
          <p:cNvPr id="2356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563" y="612775"/>
            <a:ext cx="7854950"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3561" name="Rectangle 10"/>
          <p:cNvSpPr>
            <a:spLocks noChangeArrowheads="1"/>
          </p:cNvSpPr>
          <p:nvPr/>
        </p:nvSpPr>
        <p:spPr bwMode="auto">
          <a:xfrm>
            <a:off x="596900" y="615950"/>
            <a:ext cx="7870825" cy="5640388"/>
          </a:xfrm>
          <a:prstGeom prst="rect">
            <a:avLst/>
          </a:prstGeom>
          <a:noFill/>
          <a:ln w="190500">
            <a:solidFill>
              <a:srgbClr val="790015"/>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23562" name="Picture 14"/>
          <p:cNvPicPr>
            <a:picLocks noChangeAspect="1" noChangeArrowheads="1"/>
          </p:cNvPicPr>
          <p:nvPr/>
        </p:nvPicPr>
        <p:blipFill>
          <a:blip r:embed="rId3">
            <a:extLst>
              <a:ext uri="{28A0092B-C50C-407E-A947-70E740481C1C}">
                <a14:useLocalDpi xmlns:a14="http://schemas.microsoft.com/office/drawing/2010/main" val="0"/>
              </a:ext>
            </a:extLst>
          </a:blip>
          <a:srcRect t="1367"/>
          <a:stretch>
            <a:fillRect/>
          </a:stretch>
        </p:blipFill>
        <p:spPr bwMode="auto">
          <a:xfrm>
            <a:off x="871538" y="687388"/>
            <a:ext cx="7499350" cy="549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pic>
        <p:nvPicPr>
          <p:cNvPr id="23563" name="Picture 15"/>
          <p:cNvPicPr>
            <a:picLocks noChangeAspect="1" noChangeArrowheads="1"/>
          </p:cNvPicPr>
          <p:nvPr/>
        </p:nvPicPr>
        <p:blipFill>
          <a:blip r:embed="rId4">
            <a:extLst>
              <a:ext uri="{28A0092B-C50C-407E-A947-70E740481C1C}">
                <a14:useLocalDpi xmlns:a14="http://schemas.microsoft.com/office/drawing/2010/main" val="0"/>
              </a:ext>
            </a:extLst>
          </a:blip>
          <a:srcRect b="2444"/>
          <a:stretch>
            <a:fillRect/>
          </a:stretch>
        </p:blipFill>
        <p:spPr bwMode="auto">
          <a:xfrm>
            <a:off x="677863" y="687388"/>
            <a:ext cx="7693025" cy="551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23564" name="Rectangle 16"/>
          <p:cNvSpPr>
            <a:spLocks noChangeArrowheads="1"/>
          </p:cNvSpPr>
          <p:nvPr/>
        </p:nvSpPr>
        <p:spPr bwMode="auto">
          <a:xfrm>
            <a:off x="666750" y="687388"/>
            <a:ext cx="7704138" cy="5511800"/>
          </a:xfrm>
          <a:prstGeom prst="rect">
            <a:avLst/>
          </a:prstGeom>
          <a:solidFill>
            <a:srgbClr val="080808">
              <a:alpha val="50195"/>
            </a:srgbClr>
          </a:soli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p>
            <a:endParaRPr lang="en-US"/>
          </a:p>
        </p:txBody>
      </p:sp>
      <p:sp>
        <p:nvSpPr>
          <p:cNvPr id="318482" name="Text Box 18"/>
          <p:cNvSpPr txBox="1">
            <a:spLocks noChangeArrowheads="1"/>
          </p:cNvSpPr>
          <p:nvPr/>
        </p:nvSpPr>
        <p:spPr bwMode="auto">
          <a:xfrm>
            <a:off x="3332163" y="4251325"/>
            <a:ext cx="2276475" cy="579438"/>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3200" b="1">
                <a:solidFill>
                  <a:schemeClr val="tx1"/>
                </a:solidFill>
                <a:effectLst>
                  <a:outerShdw blurRad="38100" dist="38100" dir="2700000" algn="tl">
                    <a:srgbClr val="000000"/>
                  </a:outerShdw>
                </a:effectLst>
                <a:latin typeface="SutonnyEMJ" charset="0"/>
              </a:rPr>
              <a:t>cª_g Ask</a:t>
            </a:r>
          </a:p>
        </p:txBody>
      </p:sp>
      <p:sp>
        <p:nvSpPr>
          <p:cNvPr id="23566" name="Text Box 19"/>
          <p:cNvSpPr txBox="1">
            <a:spLocks noChangeArrowheads="1"/>
          </p:cNvSpPr>
          <p:nvPr/>
        </p:nvSpPr>
        <p:spPr bwMode="auto">
          <a:xfrm>
            <a:off x="8237538" y="3438525"/>
            <a:ext cx="3714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i="1">
                <a:solidFill>
                  <a:srgbClr val="FFFC1E"/>
                </a:solidFill>
              </a:rPr>
              <a:t>®</a:t>
            </a:r>
          </a:p>
        </p:txBody>
      </p:sp>
      <p:sp>
        <p:nvSpPr>
          <p:cNvPr id="318486" name="Rectangle 22"/>
          <p:cNvSpPr>
            <a:spLocks noChangeArrowheads="1"/>
          </p:cNvSpPr>
          <p:nvPr/>
        </p:nvSpPr>
        <p:spPr bwMode="auto">
          <a:xfrm>
            <a:off x="7654925" y="6529388"/>
            <a:ext cx="585788"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318484" name="Text Box 20"/>
          <p:cNvSpPr txBox="1">
            <a:spLocks noChangeArrowheads="1"/>
          </p:cNvSpPr>
          <p:nvPr/>
        </p:nvSpPr>
        <p:spPr bwMode="auto">
          <a:xfrm>
            <a:off x="588963" y="1416050"/>
            <a:ext cx="8061325" cy="641350"/>
          </a:xfrm>
          <a:prstGeom prst="rect">
            <a:avLst/>
          </a:prstGeom>
          <a:noFill/>
          <a:ln w="12700">
            <a:noFill/>
            <a:miter lim="800000"/>
            <a:headEnd/>
            <a:tailEnd/>
          </a:ln>
          <a:effectLst>
            <a:outerShdw blurRad="63500" dist="81320" dir="2319588"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3600" b="1" i="1">
                <a:solidFill>
                  <a:srgbClr val="FFFFFF"/>
                </a:solidFill>
                <a:effectLst>
                  <a:outerShdw blurRad="38100" dist="38100" dir="2700000" algn="tl">
                    <a:srgbClr val="000000"/>
                  </a:outerShdw>
                </a:effectLst>
                <a:latin typeface="SutonnyMJ" charset="0"/>
              </a:rPr>
              <a:t>(D‡Ïkt gvbwmKfv‡e evB‡ej‡K AvZœ¯— Kiv !</a:t>
            </a:r>
            <a:r>
              <a:rPr lang="en-US" sz="2600" b="1" i="1">
                <a:solidFill>
                  <a:srgbClr val="FFFFFF"/>
                </a:solidFill>
                <a:effectLst>
                  <a:outerShdw blurRad="38100" dist="38100" dir="2700000" algn="tl">
                    <a:srgbClr val="000000"/>
                  </a:outerShdw>
                </a:effectLst>
                <a:latin typeface="SutonnyMJ" charset="0"/>
              </a:rPr>
              <a:t>)</a:t>
            </a:r>
          </a:p>
        </p:txBody>
      </p:sp>
      <p:sp>
        <p:nvSpPr>
          <p:cNvPr id="318481" name="Text Box 17"/>
          <p:cNvSpPr txBox="1">
            <a:spLocks noChangeArrowheads="1"/>
          </p:cNvSpPr>
          <p:nvPr/>
        </p:nvSpPr>
        <p:spPr bwMode="auto">
          <a:xfrm>
            <a:off x="558800" y="2347913"/>
            <a:ext cx="8216900" cy="1920875"/>
          </a:xfrm>
          <a:prstGeom prst="rect">
            <a:avLst/>
          </a:prstGeom>
          <a:noFill/>
          <a:ln w="12700">
            <a:noFill/>
            <a:miter lim="800000"/>
            <a:headEnd/>
            <a:tailEnd/>
          </a:ln>
          <a:effectLst>
            <a:outerShdw blurRad="63500" dist="53882" dir="2700000" algn="ctr" rotWithShape="0">
              <a:srgbClr val="1A0004">
                <a:alpha val="74997"/>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6000" b="1" i="1">
                <a:solidFill>
                  <a:srgbClr val="FFFC1E"/>
                </a:solidFill>
                <a:latin typeface="GoraiEMJ" charset="0"/>
              </a:rPr>
              <a:t> evB‡ej...</a:t>
            </a:r>
          </a:p>
          <a:p>
            <a:pPr algn="l"/>
            <a:r>
              <a:rPr lang="en-US" sz="6000" b="1" i="1">
                <a:solidFill>
                  <a:srgbClr val="FFFC1E"/>
                </a:solidFill>
                <a:latin typeface="GoraiEMJ" charset="0"/>
              </a:rPr>
              <a:t>       ‡gŠwjKfv‡e</a:t>
            </a:r>
            <a:endParaRPr lang="en-US" sz="6000" b="1" i="1" baseline="30000">
              <a:solidFill>
                <a:srgbClr val="27FC31"/>
              </a:solidFill>
              <a:latin typeface="GoraiEMJ" charset="0"/>
            </a:endParaRPr>
          </a:p>
        </p:txBody>
      </p:sp>
      <p:sp>
        <p:nvSpPr>
          <p:cNvPr id="318485" name="Text Box 21"/>
          <p:cNvSpPr txBox="1">
            <a:spLocks noChangeArrowheads="1"/>
          </p:cNvSpPr>
          <p:nvPr/>
        </p:nvSpPr>
        <p:spPr bwMode="auto">
          <a:xfrm>
            <a:off x="1122363" y="4926013"/>
            <a:ext cx="7024687" cy="641350"/>
          </a:xfrm>
          <a:prstGeom prst="rect">
            <a:avLst/>
          </a:prstGeom>
          <a:noFill/>
          <a:ln w="12700">
            <a:noFill/>
            <a:miter lim="800000"/>
            <a:headEnd/>
            <a:tailEnd/>
          </a:ln>
          <a:effectLst>
            <a:outerShdw blurRad="63500" dist="53882" dir="2700000" algn="ctr" rotWithShape="0">
              <a:srgbClr val="1A0004">
                <a:alpha val="74997"/>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3600" b="1" i="1">
                <a:solidFill>
                  <a:srgbClr val="77FD68"/>
                </a:solidFill>
                <a:effectLst>
                  <a:outerShdw blurRad="38100" dist="38100" dir="2700000" algn="tl">
                    <a:srgbClr val="000000"/>
                  </a:outerShdw>
                </a:effectLst>
                <a:latin typeface="SutonnyMJ" charset="0"/>
              </a:rPr>
              <a:t>evB‡ej dvBj †Lvjv</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508" name="Rectangle 12"/>
          <p:cNvSpPr>
            <a:spLocks noChangeArrowheads="1"/>
          </p:cNvSpPr>
          <p:nvPr/>
        </p:nvSpPr>
        <p:spPr bwMode="auto">
          <a:xfrm>
            <a:off x="1116013" y="3635375"/>
            <a:ext cx="77787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a:solidFill>
                <a:srgbClr val="FF5008"/>
              </a:solidFill>
              <a:effectLst>
                <a:outerShdw blurRad="38100" dist="38100" dir="2700000" algn="tl">
                  <a:srgbClr val="000000"/>
                </a:outerShdw>
              </a:effectLst>
              <a:latin typeface="Times" charset="0"/>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latin typeface="Times" charset="0"/>
              </a:rPr>
              <a:t> </a:t>
            </a:r>
            <a:r>
              <a:rPr lang="en-US" sz="5400" b="1">
                <a:solidFill>
                  <a:schemeClr val="tx1"/>
                </a:solidFill>
                <a:effectLst>
                  <a:outerShdw blurRad="38100" dist="38100" dir="2700000" algn="tl">
                    <a:srgbClr val="000000"/>
                  </a:outerShdw>
                </a:effectLst>
                <a:latin typeface="RinkiyEMJ" charset="0"/>
              </a:rPr>
              <a:t>wh</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latin typeface="RinkiyEMJ" charset="0"/>
              </a:rPr>
              <a:t>‡nvk~q</a:t>
            </a:r>
            <a:endParaRPr lang="en-US" sz="5400">
              <a:solidFill>
                <a:srgbClr val="FF5008"/>
              </a:solidFill>
              <a:effectLst>
                <a:outerShdw blurRad="38100" dist="38100" dir="2700000" algn="tl">
                  <a:srgbClr val="000000"/>
                </a:outerShdw>
              </a:effectLst>
              <a:latin typeface="RinkiyEMJ" charset="0"/>
            </a:endParaRPr>
          </a:p>
        </p:txBody>
      </p:sp>
      <p:sp>
        <p:nvSpPr>
          <p:cNvPr id="106509" name="Rectangle 13"/>
          <p:cNvSpPr>
            <a:spLocks noChangeArrowheads="1"/>
          </p:cNvSpPr>
          <p:nvPr/>
        </p:nvSpPr>
        <p:spPr bwMode="auto">
          <a:xfrm>
            <a:off x="1116013" y="2763838"/>
            <a:ext cx="7778750" cy="3352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latin typeface="RinkiyEMJ" charset="0"/>
              </a:rPr>
              <a:t>‡gv</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latin typeface="RinkiyEMJ" charset="0"/>
              </a:rPr>
              <a:t>kx</a:t>
            </a:r>
          </a:p>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endParaRPr>
          </a:p>
        </p:txBody>
      </p:sp>
      <p:sp>
        <p:nvSpPr>
          <p:cNvPr id="106510" name="Rectangle 14"/>
          <p:cNvSpPr>
            <a:spLocks noChangeArrowheads="1"/>
          </p:cNvSpPr>
          <p:nvPr/>
        </p:nvSpPr>
        <p:spPr bwMode="auto">
          <a:xfrm>
            <a:off x="1123950" y="1854200"/>
            <a:ext cx="77787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pPr>
            <a:endParaRPr lang="en-US" sz="5400" b="1">
              <a:solidFill>
                <a:srgbClr val="FF5008"/>
              </a:solidFill>
              <a:effectLst>
                <a:outerShdw blurRad="38100" dist="38100" dir="2700000" algn="tl">
                  <a:srgbClr val="000000"/>
                </a:outerShdw>
              </a:effectLst>
              <a:latin typeface="RinkiyEMJ" charset="0"/>
            </a:endParaRPr>
          </a:p>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latin typeface="RinkiyEMJ" charset="0"/>
              </a:rPr>
              <a:t>‡hv</a:t>
            </a:r>
            <a:r>
              <a:rPr lang="en-US" sz="5400" b="1">
                <a:solidFill>
                  <a:srgbClr val="00FF00"/>
                </a:solidFill>
                <a:effectLst>
                  <a:outerShdw blurRad="38100" dist="38100" dir="2700000" algn="tl">
                    <a:srgbClr val="000000"/>
                  </a:outerShdw>
                </a:effectLst>
              </a:rPr>
              <a:t> </a:t>
            </a:r>
            <a:r>
              <a:rPr lang="en-US" sz="5400" b="1">
                <a:solidFill>
                  <a:srgbClr val="FF5008"/>
                </a:solidFill>
                <a:effectLst>
                  <a:outerShdw blurRad="38100" dist="38100" dir="2700000" algn="tl">
                    <a:srgbClr val="000000"/>
                  </a:outerShdw>
                </a:effectLst>
                <a:latin typeface="RinkiyEMJ" charset="0"/>
              </a:rPr>
              <a:t>‡ld</a:t>
            </a:r>
          </a:p>
        </p:txBody>
      </p:sp>
      <p:sp>
        <p:nvSpPr>
          <p:cNvPr id="106511" name="Rectangle 15"/>
          <p:cNvSpPr>
            <a:spLocks noChangeArrowheads="1"/>
          </p:cNvSpPr>
          <p:nvPr/>
        </p:nvSpPr>
        <p:spPr bwMode="auto">
          <a:xfrm>
            <a:off x="1179513" y="1900238"/>
            <a:ext cx="5886450" cy="41148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lstStyle/>
          <a:p>
            <a:pPr marL="1820863" indent="-677863" algn="l" defTabSz="1033463">
              <a:spcBef>
                <a:spcPct val="20000"/>
              </a:spcBef>
              <a:buClr>
                <a:schemeClr val="accent2"/>
              </a:buClr>
              <a:buSzPct val="75000"/>
              <a:buFont typeface="Monotype Sorts" charset="0"/>
              <a:buChar char=""/>
            </a:pPr>
            <a:r>
              <a:rPr lang="en-US" sz="5400" b="1">
                <a:solidFill>
                  <a:schemeClr val="tx1"/>
                </a:solidFill>
                <a:effectLst>
                  <a:outerShdw blurRad="38100" dist="38100" dir="2700000" algn="tl">
                    <a:srgbClr val="000000"/>
                  </a:outerShdw>
                </a:effectLst>
                <a:latin typeface="RinkiyEMJ" charset="0"/>
              </a:rPr>
              <a:t>A</a:t>
            </a:r>
            <a:r>
              <a:rPr lang="en-US" sz="5400" b="1">
                <a:solidFill>
                  <a:srgbClr val="00FF00"/>
                </a:solidFill>
                <a:effectLst>
                  <a:outerShdw blurRad="38100" dist="38100" dir="2700000" algn="tl">
                    <a:srgbClr val="000000"/>
                  </a:outerShdw>
                </a:effectLst>
              </a:rPr>
              <a:t> </a:t>
            </a:r>
            <a:r>
              <a:rPr lang="en-US" sz="4800" b="1">
                <a:solidFill>
                  <a:srgbClr val="FF5008"/>
                </a:solidFill>
                <a:effectLst>
                  <a:outerShdw blurRad="38100" dist="38100" dir="2700000" algn="tl">
                    <a:srgbClr val="000000"/>
                  </a:outerShdw>
                </a:effectLst>
                <a:latin typeface="RinkiyEMJ" charset="0"/>
              </a:rPr>
              <a:t>eªvnvg</a:t>
            </a:r>
          </a:p>
        </p:txBody>
      </p:sp>
      <p:sp>
        <p:nvSpPr>
          <p:cNvPr id="106498" name="Rectangle 2"/>
          <p:cNvSpPr>
            <a:spLocks noGrp="1" noChangeArrowheads="1"/>
          </p:cNvSpPr>
          <p:nvPr>
            <p:ph type="title"/>
          </p:nvPr>
        </p:nvSpPr>
        <p:spPr bwMode="auto">
          <a:xfrm>
            <a:off x="1022350" y="609600"/>
            <a:ext cx="7772400" cy="11430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ctr" anchorCtr="0" compatLnSpc="1">
            <a:prstTxWarp prst="textNoShape">
              <a:avLst/>
            </a:prstTxWarp>
          </a:bodyPr>
          <a:lstStyle/>
          <a:p>
            <a:r>
              <a:rPr lang="en-US" sz="4800">
                <a:solidFill>
                  <a:srgbClr val="FAFD00"/>
                </a:solidFill>
                <a:latin typeface="Times" charset="0"/>
                <a:ea typeface="ＭＳ Ｐゴシック" charset="0"/>
                <a:cs typeface="ＭＳ Ｐゴシック" charset="0"/>
              </a:rPr>
              <a:t>       </a:t>
            </a:r>
            <a:r>
              <a:rPr lang="en-US" b="1">
                <a:solidFill>
                  <a:srgbClr val="FF5008"/>
                </a:solidFill>
                <a:latin typeface="SutonnyEMJ" charset="0"/>
                <a:ea typeface="ＭＳ Ｐゴシック" charset="0"/>
                <a:cs typeface="ＭＳ Ｐゴシック" charset="0"/>
              </a:rPr>
              <a:t>4 Rb gvbyl</a:t>
            </a:r>
            <a:r>
              <a:rPr lang="en-US">
                <a:solidFill>
                  <a:srgbClr val="FAFD00"/>
                </a:solidFill>
                <a:latin typeface="SutonnyEMJ" charset="0"/>
                <a:ea typeface="ＭＳ Ｐゴシック" charset="0"/>
                <a:cs typeface="ＭＳ Ｐゴシック" charset="0"/>
              </a:rPr>
              <a:t> n‡jb t</a:t>
            </a:r>
          </a:p>
        </p:txBody>
      </p:sp>
      <p:sp>
        <p:nvSpPr>
          <p:cNvPr id="106504" name="Oval 8"/>
          <p:cNvSpPr>
            <a:spLocks noChangeArrowheads="1"/>
          </p:cNvSpPr>
          <p:nvPr/>
        </p:nvSpPr>
        <p:spPr bwMode="auto">
          <a:xfrm>
            <a:off x="3071813" y="1941513"/>
            <a:ext cx="865187" cy="8778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sz="2000" b="1">
              <a:latin typeface="Times New Roman" pitchFamily="-107" charset="0"/>
              <a:ea typeface="+mn-ea"/>
              <a:cs typeface="+mn-cs"/>
            </a:endParaRPr>
          </a:p>
        </p:txBody>
      </p:sp>
      <p:sp>
        <p:nvSpPr>
          <p:cNvPr id="106505" name="Oval 9"/>
          <p:cNvSpPr>
            <a:spLocks noChangeArrowheads="1"/>
          </p:cNvSpPr>
          <p:nvPr/>
        </p:nvSpPr>
        <p:spPr bwMode="auto">
          <a:xfrm>
            <a:off x="3173413" y="2938463"/>
            <a:ext cx="865187" cy="8778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6" name="Oval 10"/>
          <p:cNvSpPr>
            <a:spLocks noChangeArrowheads="1"/>
          </p:cNvSpPr>
          <p:nvPr/>
        </p:nvSpPr>
        <p:spPr bwMode="auto">
          <a:xfrm>
            <a:off x="3135313" y="382111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07" name="Oval 11"/>
          <p:cNvSpPr>
            <a:spLocks noChangeArrowheads="1"/>
          </p:cNvSpPr>
          <p:nvPr/>
        </p:nvSpPr>
        <p:spPr bwMode="auto">
          <a:xfrm>
            <a:off x="3173413" y="4640263"/>
            <a:ext cx="865187" cy="788987"/>
          </a:xfrm>
          <a:prstGeom prst="ellipse">
            <a:avLst/>
          </a:prstGeom>
          <a:noFill/>
          <a:ln w="76200">
            <a:solidFill>
              <a:srgbClr val="FC0128"/>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06518" name="Text Box 22"/>
          <p:cNvSpPr txBox="1">
            <a:spLocks noChangeArrowheads="1"/>
          </p:cNvSpPr>
          <p:nvPr/>
        </p:nvSpPr>
        <p:spPr bwMode="auto">
          <a:xfrm rot="-1943403">
            <a:off x="-115888" y="5381625"/>
            <a:ext cx="3305176"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r>
              <a:rPr lang="en-US" sz="4000" b="1">
                <a:solidFill>
                  <a:srgbClr val="FFFF00"/>
                </a:solidFill>
                <a:latin typeface="SutonnyEMJ" charset="0"/>
              </a:rPr>
              <a:t>whb wPwKrmv</a:t>
            </a:r>
            <a:endParaRPr lang="en-US" sz="4000" b="1">
              <a:solidFill>
                <a:srgbClr val="00CC00"/>
              </a:solidFill>
              <a:latin typeface="SutonnyEMJ" charset="0"/>
            </a:endParaRPr>
          </a:p>
        </p:txBody>
      </p:sp>
      <p:sp>
        <p:nvSpPr>
          <p:cNvPr id="106519" name="Text Box 23"/>
          <p:cNvSpPr txBox="1">
            <a:spLocks noChangeArrowheads="1"/>
          </p:cNvSpPr>
          <p:nvPr/>
        </p:nvSpPr>
        <p:spPr bwMode="auto">
          <a:xfrm rot="-1943403">
            <a:off x="542925" y="4464050"/>
            <a:ext cx="2155825"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r>
              <a:rPr lang="en-US" sz="4000" b="1">
                <a:solidFill>
                  <a:srgbClr val="00CC00"/>
                </a:solidFill>
                <a:latin typeface="Comic Sans MS" charset="0"/>
              </a:rPr>
              <a:t> </a:t>
            </a:r>
            <a:r>
              <a:rPr lang="en-US" sz="4000" b="1">
                <a:solidFill>
                  <a:srgbClr val="FFFF00"/>
                </a:solidFill>
                <a:latin typeface="SutonnyEMJ" charset="0"/>
              </a:rPr>
              <a:t>†gvj­vi</a:t>
            </a:r>
            <a:endParaRPr lang="en-US" sz="4000" b="1">
              <a:solidFill>
                <a:srgbClr val="00CC00"/>
              </a:solidFill>
              <a:latin typeface="SutonnyEMJ" charset="0"/>
            </a:endParaRPr>
          </a:p>
        </p:txBody>
      </p:sp>
      <p:sp>
        <p:nvSpPr>
          <p:cNvPr id="106520" name="Text Box 24"/>
          <p:cNvSpPr txBox="1">
            <a:spLocks noChangeArrowheads="1"/>
          </p:cNvSpPr>
          <p:nvPr/>
        </p:nvSpPr>
        <p:spPr bwMode="auto">
          <a:xfrm rot="-1943403">
            <a:off x="504825" y="3621088"/>
            <a:ext cx="2036763" cy="427037"/>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55000"/>
              </a:lnSpc>
              <a:spcBef>
                <a:spcPct val="50000"/>
              </a:spcBef>
            </a:pPr>
            <a:r>
              <a:rPr lang="en-US" sz="4000" b="1">
                <a:solidFill>
                  <a:srgbClr val="FFFF00"/>
                </a:solidFill>
                <a:latin typeface="SutonnyEMJ" charset="0"/>
              </a:rPr>
              <a:t>†hv‡Mk</a:t>
            </a:r>
            <a:endParaRPr lang="en-US" sz="4000" b="1">
              <a:solidFill>
                <a:srgbClr val="00CC00"/>
              </a:solidFill>
              <a:latin typeface="SutonnyEMJ" charset="0"/>
            </a:endParaRPr>
          </a:p>
        </p:txBody>
      </p:sp>
      <p:sp>
        <p:nvSpPr>
          <p:cNvPr id="106521" name="Text Box 25"/>
          <p:cNvSpPr txBox="1">
            <a:spLocks noChangeArrowheads="1"/>
          </p:cNvSpPr>
          <p:nvPr/>
        </p:nvSpPr>
        <p:spPr bwMode="auto">
          <a:xfrm rot="-1943403">
            <a:off x="1285875" y="2327275"/>
            <a:ext cx="1741488" cy="427038"/>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lnSpc>
                <a:spcPct val="55000"/>
              </a:lnSpc>
              <a:spcBef>
                <a:spcPct val="50000"/>
              </a:spcBef>
              <a:defRPr/>
            </a:pPr>
            <a:r>
              <a:rPr lang="en-US" sz="4000" b="1">
                <a:solidFill>
                  <a:srgbClr val="FFFF00"/>
                </a:solidFill>
                <a:latin typeface="SutonnyEMJ" charset="0"/>
                <a:ea typeface="ＭＳ Ｐゴシック" charset="-128"/>
                <a:cs typeface="ＭＳ Ｐゴシック" charset="-128"/>
              </a:rPr>
              <a:t>Amy‡L</a:t>
            </a:r>
          </a:p>
        </p:txBody>
      </p:sp>
      <p:sp>
        <p:nvSpPr>
          <p:cNvPr id="115727"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28" name="Text Box 28"/>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b="1">
              <a:solidFill>
                <a:srgbClr val="FFFFFF"/>
              </a:solidFill>
            </a:endParaRPr>
          </a:p>
        </p:txBody>
      </p:sp>
      <p:sp>
        <p:nvSpPr>
          <p:cNvPr id="115729" name="Text Box 3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48</a:t>
            </a:r>
          </a:p>
        </p:txBody>
      </p:sp>
      <p:sp>
        <p:nvSpPr>
          <p:cNvPr id="115730"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b="1">
                <a:solidFill>
                  <a:srgbClr val="FFFFFF"/>
                </a:solidFill>
              </a:rPr>
              <a:t>8</a:t>
            </a:r>
          </a:p>
        </p:txBody>
      </p:sp>
      <p:sp>
        <p:nvSpPr>
          <p:cNvPr id="115731"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15732" name="Group 22"/>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6498"/>
                                        </p:tgtEl>
                                        <p:attrNameLst>
                                          <p:attrName>style.visibility</p:attrName>
                                        </p:attrNameLst>
                                      </p:cBhvr>
                                      <p:to>
                                        <p:strVal val="visible"/>
                                      </p:to>
                                    </p:set>
                                    <p:anim calcmode="lin" valueType="num">
                                      <p:cBhvr additive="base">
                                        <p:cTn id="7" dur="500" fill="hold"/>
                                        <p:tgtEl>
                                          <p:spTgt spid="106498"/>
                                        </p:tgtEl>
                                        <p:attrNameLst>
                                          <p:attrName>ppt_x</p:attrName>
                                        </p:attrNameLst>
                                      </p:cBhvr>
                                      <p:tavLst>
                                        <p:tav tm="0">
                                          <p:val>
                                            <p:strVal val="0-#ppt_w/2"/>
                                          </p:val>
                                        </p:tav>
                                        <p:tav tm="100000">
                                          <p:val>
                                            <p:strVal val="#ppt_x"/>
                                          </p:val>
                                        </p:tav>
                                      </p:tavLst>
                                    </p:anim>
                                    <p:anim calcmode="lin" valueType="num">
                                      <p:cBhvr additive="base">
                                        <p:cTn id="8" dur="500" fill="hold"/>
                                        <p:tgtEl>
                                          <p:spTgt spid="10649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6511">
                                            <p:txEl>
                                              <p:pRg st="0" end="0"/>
                                            </p:txEl>
                                          </p:spTgt>
                                        </p:tgtEl>
                                        <p:attrNameLst>
                                          <p:attrName>style.visibility</p:attrName>
                                        </p:attrNameLst>
                                      </p:cBhvr>
                                      <p:to>
                                        <p:strVal val="visible"/>
                                      </p:to>
                                    </p:set>
                                    <p:animEffect transition="in" filter="fade">
                                      <p:cBhvr>
                                        <p:cTn id="13" dur="1000"/>
                                        <p:tgtEl>
                                          <p:spTgt spid="106511">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6510">
                                            <p:txEl>
                                              <p:pRg st="1" end="1"/>
                                            </p:txEl>
                                          </p:spTgt>
                                        </p:tgtEl>
                                        <p:attrNameLst>
                                          <p:attrName>style.visibility</p:attrName>
                                        </p:attrNameLst>
                                      </p:cBhvr>
                                      <p:to>
                                        <p:strVal val="visible"/>
                                      </p:to>
                                    </p:set>
                                    <p:animEffect transition="in" filter="fade">
                                      <p:cBhvr>
                                        <p:cTn id="18" dur="1000"/>
                                        <p:tgtEl>
                                          <p:spTgt spid="106510">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6509">
                                            <p:txEl>
                                              <p:pRg st="1" end="1"/>
                                            </p:txEl>
                                          </p:spTgt>
                                        </p:tgtEl>
                                        <p:attrNameLst>
                                          <p:attrName>style.visibility</p:attrName>
                                        </p:attrNameLst>
                                      </p:cBhvr>
                                      <p:to>
                                        <p:strVal val="visible"/>
                                      </p:to>
                                    </p:set>
                                    <p:animEffect transition="in" filter="fade">
                                      <p:cBhvr>
                                        <p:cTn id="23" dur="1000"/>
                                        <p:tgtEl>
                                          <p:spTgt spid="106509">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6508">
                                            <p:txEl>
                                              <p:pRg st="1" end="1"/>
                                            </p:txEl>
                                          </p:spTgt>
                                        </p:tgtEl>
                                        <p:attrNameLst>
                                          <p:attrName>style.visibility</p:attrName>
                                        </p:attrNameLst>
                                      </p:cBhvr>
                                      <p:to>
                                        <p:strVal val="visible"/>
                                      </p:to>
                                    </p:set>
                                    <p:animEffect transition="in" filter="fade">
                                      <p:cBhvr>
                                        <p:cTn id="28" dur="1000"/>
                                        <p:tgtEl>
                                          <p:spTgt spid="106508">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528" fill="hold" grpId="0" nodeType="clickEffect">
                                  <p:stCondLst>
                                    <p:cond delay="0"/>
                                  </p:stCondLst>
                                  <p:childTnLst>
                                    <p:set>
                                      <p:cBhvr>
                                        <p:cTn id="32" dur="1" fill="hold">
                                          <p:stCondLst>
                                            <p:cond delay="0"/>
                                          </p:stCondLst>
                                        </p:cTn>
                                        <p:tgtEl>
                                          <p:spTgt spid="106521"/>
                                        </p:tgtEl>
                                        <p:attrNameLst>
                                          <p:attrName>style.visibility</p:attrName>
                                        </p:attrNameLst>
                                      </p:cBhvr>
                                      <p:to>
                                        <p:strVal val="visible"/>
                                      </p:to>
                                    </p:set>
                                    <p:anim calcmode="lin" valueType="num">
                                      <p:cBhvr>
                                        <p:cTn id="33" dur="500" fill="hold"/>
                                        <p:tgtEl>
                                          <p:spTgt spid="106521"/>
                                        </p:tgtEl>
                                        <p:attrNameLst>
                                          <p:attrName>ppt_w</p:attrName>
                                        </p:attrNameLst>
                                      </p:cBhvr>
                                      <p:tavLst>
                                        <p:tav tm="0">
                                          <p:val>
                                            <p:fltVal val="0"/>
                                          </p:val>
                                        </p:tav>
                                        <p:tav tm="100000">
                                          <p:val>
                                            <p:strVal val="#ppt_w"/>
                                          </p:val>
                                        </p:tav>
                                      </p:tavLst>
                                    </p:anim>
                                    <p:anim calcmode="lin" valueType="num">
                                      <p:cBhvr>
                                        <p:cTn id="34" dur="500" fill="hold"/>
                                        <p:tgtEl>
                                          <p:spTgt spid="106521"/>
                                        </p:tgtEl>
                                        <p:attrNameLst>
                                          <p:attrName>ppt_h</p:attrName>
                                        </p:attrNameLst>
                                      </p:cBhvr>
                                      <p:tavLst>
                                        <p:tav tm="0">
                                          <p:val>
                                            <p:fltVal val="0"/>
                                          </p:val>
                                        </p:tav>
                                        <p:tav tm="100000">
                                          <p:val>
                                            <p:strVal val="#ppt_h"/>
                                          </p:val>
                                        </p:tav>
                                      </p:tavLst>
                                    </p:anim>
                                    <p:anim calcmode="lin" valueType="num">
                                      <p:cBhvr>
                                        <p:cTn id="35" dur="500" fill="hold"/>
                                        <p:tgtEl>
                                          <p:spTgt spid="106521"/>
                                        </p:tgtEl>
                                        <p:attrNameLst>
                                          <p:attrName>ppt_x</p:attrName>
                                        </p:attrNameLst>
                                      </p:cBhvr>
                                      <p:tavLst>
                                        <p:tav tm="0">
                                          <p:val>
                                            <p:fltVal val="0.5"/>
                                          </p:val>
                                        </p:tav>
                                        <p:tav tm="100000">
                                          <p:val>
                                            <p:strVal val="#ppt_x"/>
                                          </p:val>
                                        </p:tav>
                                      </p:tavLst>
                                    </p:anim>
                                    <p:anim calcmode="lin" valueType="num">
                                      <p:cBhvr>
                                        <p:cTn id="36" dur="500" fill="hold"/>
                                        <p:tgtEl>
                                          <p:spTgt spid="106521"/>
                                        </p:tgtEl>
                                        <p:attrNameLst>
                                          <p:attrName>ppt_y</p:attrName>
                                        </p:attrNameLst>
                                      </p:cBhvr>
                                      <p:tavLst>
                                        <p:tav tm="0">
                                          <p:val>
                                            <p:fltVal val="0.5"/>
                                          </p:val>
                                        </p:tav>
                                        <p:tav tm="100000">
                                          <p:val>
                                            <p:strVal val="#ppt_y"/>
                                          </p:val>
                                        </p:tav>
                                      </p:tavLst>
                                    </p:anim>
                                  </p:childTnLst>
                                </p:cTn>
                              </p:par>
                            </p:childTnLst>
                          </p:cTn>
                        </p:par>
                        <p:par>
                          <p:cTn id="37" fill="hold" nodeType="afterGroup">
                            <p:stCondLst>
                              <p:cond delay="500"/>
                            </p:stCondLst>
                            <p:childTnLst>
                              <p:par>
                                <p:cTn id="38" presetID="23" presetClass="entr" presetSubtype="528" fill="hold" grpId="0" nodeType="afterEffect">
                                  <p:stCondLst>
                                    <p:cond delay="100"/>
                                  </p:stCondLst>
                                  <p:childTnLst>
                                    <p:set>
                                      <p:cBhvr>
                                        <p:cTn id="39" dur="1" fill="hold">
                                          <p:stCondLst>
                                            <p:cond delay="0"/>
                                          </p:stCondLst>
                                        </p:cTn>
                                        <p:tgtEl>
                                          <p:spTgt spid="106504"/>
                                        </p:tgtEl>
                                        <p:attrNameLst>
                                          <p:attrName>style.visibility</p:attrName>
                                        </p:attrNameLst>
                                      </p:cBhvr>
                                      <p:to>
                                        <p:strVal val="visible"/>
                                      </p:to>
                                    </p:set>
                                    <p:anim calcmode="lin" valueType="num">
                                      <p:cBhvr>
                                        <p:cTn id="40" dur="500" fill="hold"/>
                                        <p:tgtEl>
                                          <p:spTgt spid="106504"/>
                                        </p:tgtEl>
                                        <p:attrNameLst>
                                          <p:attrName>ppt_w</p:attrName>
                                        </p:attrNameLst>
                                      </p:cBhvr>
                                      <p:tavLst>
                                        <p:tav tm="0">
                                          <p:val>
                                            <p:fltVal val="0"/>
                                          </p:val>
                                        </p:tav>
                                        <p:tav tm="100000">
                                          <p:val>
                                            <p:strVal val="#ppt_w"/>
                                          </p:val>
                                        </p:tav>
                                      </p:tavLst>
                                    </p:anim>
                                    <p:anim calcmode="lin" valueType="num">
                                      <p:cBhvr>
                                        <p:cTn id="41" dur="500" fill="hold"/>
                                        <p:tgtEl>
                                          <p:spTgt spid="106504"/>
                                        </p:tgtEl>
                                        <p:attrNameLst>
                                          <p:attrName>ppt_h</p:attrName>
                                        </p:attrNameLst>
                                      </p:cBhvr>
                                      <p:tavLst>
                                        <p:tav tm="0">
                                          <p:val>
                                            <p:fltVal val="0"/>
                                          </p:val>
                                        </p:tav>
                                        <p:tav tm="100000">
                                          <p:val>
                                            <p:strVal val="#ppt_h"/>
                                          </p:val>
                                        </p:tav>
                                      </p:tavLst>
                                    </p:anim>
                                    <p:anim calcmode="lin" valueType="num">
                                      <p:cBhvr>
                                        <p:cTn id="42" dur="500" fill="hold"/>
                                        <p:tgtEl>
                                          <p:spTgt spid="106504"/>
                                        </p:tgtEl>
                                        <p:attrNameLst>
                                          <p:attrName>ppt_x</p:attrName>
                                        </p:attrNameLst>
                                      </p:cBhvr>
                                      <p:tavLst>
                                        <p:tav tm="0">
                                          <p:val>
                                            <p:fltVal val="0.5"/>
                                          </p:val>
                                        </p:tav>
                                        <p:tav tm="100000">
                                          <p:val>
                                            <p:strVal val="#ppt_x"/>
                                          </p:val>
                                        </p:tav>
                                      </p:tavLst>
                                    </p:anim>
                                    <p:anim calcmode="lin" valueType="num">
                                      <p:cBhvr>
                                        <p:cTn id="43" dur="500" fill="hold"/>
                                        <p:tgtEl>
                                          <p:spTgt spid="106504"/>
                                        </p:tgtEl>
                                        <p:attrNameLst>
                                          <p:attrName>ppt_y</p:attrName>
                                        </p:attrNameLst>
                                      </p:cBhvr>
                                      <p:tavLst>
                                        <p:tav tm="0">
                                          <p:val>
                                            <p:fltVal val="0.5"/>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528" fill="hold" grpId="0" nodeType="clickEffect">
                                  <p:stCondLst>
                                    <p:cond delay="0"/>
                                  </p:stCondLst>
                                  <p:childTnLst>
                                    <p:set>
                                      <p:cBhvr>
                                        <p:cTn id="47" dur="1" fill="hold">
                                          <p:stCondLst>
                                            <p:cond delay="0"/>
                                          </p:stCondLst>
                                        </p:cTn>
                                        <p:tgtEl>
                                          <p:spTgt spid="106520"/>
                                        </p:tgtEl>
                                        <p:attrNameLst>
                                          <p:attrName>style.visibility</p:attrName>
                                        </p:attrNameLst>
                                      </p:cBhvr>
                                      <p:to>
                                        <p:strVal val="visible"/>
                                      </p:to>
                                    </p:set>
                                    <p:anim calcmode="lin" valueType="num">
                                      <p:cBhvr>
                                        <p:cTn id="48" dur="500" fill="hold"/>
                                        <p:tgtEl>
                                          <p:spTgt spid="106520"/>
                                        </p:tgtEl>
                                        <p:attrNameLst>
                                          <p:attrName>ppt_w</p:attrName>
                                        </p:attrNameLst>
                                      </p:cBhvr>
                                      <p:tavLst>
                                        <p:tav tm="0">
                                          <p:val>
                                            <p:fltVal val="0"/>
                                          </p:val>
                                        </p:tav>
                                        <p:tav tm="100000">
                                          <p:val>
                                            <p:strVal val="#ppt_w"/>
                                          </p:val>
                                        </p:tav>
                                      </p:tavLst>
                                    </p:anim>
                                    <p:anim calcmode="lin" valueType="num">
                                      <p:cBhvr>
                                        <p:cTn id="49" dur="500" fill="hold"/>
                                        <p:tgtEl>
                                          <p:spTgt spid="106520"/>
                                        </p:tgtEl>
                                        <p:attrNameLst>
                                          <p:attrName>ppt_h</p:attrName>
                                        </p:attrNameLst>
                                      </p:cBhvr>
                                      <p:tavLst>
                                        <p:tav tm="0">
                                          <p:val>
                                            <p:fltVal val="0"/>
                                          </p:val>
                                        </p:tav>
                                        <p:tav tm="100000">
                                          <p:val>
                                            <p:strVal val="#ppt_h"/>
                                          </p:val>
                                        </p:tav>
                                      </p:tavLst>
                                    </p:anim>
                                    <p:anim calcmode="lin" valueType="num">
                                      <p:cBhvr>
                                        <p:cTn id="50" dur="500" fill="hold"/>
                                        <p:tgtEl>
                                          <p:spTgt spid="106520"/>
                                        </p:tgtEl>
                                        <p:attrNameLst>
                                          <p:attrName>ppt_x</p:attrName>
                                        </p:attrNameLst>
                                      </p:cBhvr>
                                      <p:tavLst>
                                        <p:tav tm="0">
                                          <p:val>
                                            <p:fltVal val="0.5"/>
                                          </p:val>
                                        </p:tav>
                                        <p:tav tm="100000">
                                          <p:val>
                                            <p:strVal val="#ppt_x"/>
                                          </p:val>
                                        </p:tav>
                                      </p:tavLst>
                                    </p:anim>
                                    <p:anim calcmode="lin" valueType="num">
                                      <p:cBhvr>
                                        <p:cTn id="51" dur="500" fill="hold"/>
                                        <p:tgtEl>
                                          <p:spTgt spid="106520"/>
                                        </p:tgtEl>
                                        <p:attrNameLst>
                                          <p:attrName>ppt_y</p:attrName>
                                        </p:attrNameLst>
                                      </p:cBhvr>
                                      <p:tavLst>
                                        <p:tav tm="0">
                                          <p:val>
                                            <p:fltVal val="0.5"/>
                                          </p:val>
                                        </p:tav>
                                        <p:tav tm="100000">
                                          <p:val>
                                            <p:strVal val="#ppt_y"/>
                                          </p:val>
                                        </p:tav>
                                      </p:tavLst>
                                    </p:anim>
                                  </p:childTnLst>
                                </p:cTn>
                              </p:par>
                            </p:childTnLst>
                          </p:cTn>
                        </p:par>
                        <p:par>
                          <p:cTn id="52" fill="hold" nodeType="afterGroup">
                            <p:stCondLst>
                              <p:cond delay="500"/>
                            </p:stCondLst>
                            <p:childTnLst>
                              <p:par>
                                <p:cTn id="53" presetID="23" presetClass="entr" presetSubtype="528" fill="hold" grpId="0" nodeType="afterEffect">
                                  <p:stCondLst>
                                    <p:cond delay="100"/>
                                  </p:stCondLst>
                                  <p:childTnLst>
                                    <p:set>
                                      <p:cBhvr>
                                        <p:cTn id="54" dur="1" fill="hold">
                                          <p:stCondLst>
                                            <p:cond delay="0"/>
                                          </p:stCondLst>
                                        </p:cTn>
                                        <p:tgtEl>
                                          <p:spTgt spid="106505"/>
                                        </p:tgtEl>
                                        <p:attrNameLst>
                                          <p:attrName>style.visibility</p:attrName>
                                        </p:attrNameLst>
                                      </p:cBhvr>
                                      <p:to>
                                        <p:strVal val="visible"/>
                                      </p:to>
                                    </p:set>
                                    <p:anim calcmode="lin" valueType="num">
                                      <p:cBhvr>
                                        <p:cTn id="55" dur="500" fill="hold"/>
                                        <p:tgtEl>
                                          <p:spTgt spid="106505"/>
                                        </p:tgtEl>
                                        <p:attrNameLst>
                                          <p:attrName>ppt_w</p:attrName>
                                        </p:attrNameLst>
                                      </p:cBhvr>
                                      <p:tavLst>
                                        <p:tav tm="0">
                                          <p:val>
                                            <p:fltVal val="0"/>
                                          </p:val>
                                        </p:tav>
                                        <p:tav tm="100000">
                                          <p:val>
                                            <p:strVal val="#ppt_w"/>
                                          </p:val>
                                        </p:tav>
                                      </p:tavLst>
                                    </p:anim>
                                    <p:anim calcmode="lin" valueType="num">
                                      <p:cBhvr>
                                        <p:cTn id="56" dur="500" fill="hold"/>
                                        <p:tgtEl>
                                          <p:spTgt spid="106505"/>
                                        </p:tgtEl>
                                        <p:attrNameLst>
                                          <p:attrName>ppt_h</p:attrName>
                                        </p:attrNameLst>
                                      </p:cBhvr>
                                      <p:tavLst>
                                        <p:tav tm="0">
                                          <p:val>
                                            <p:fltVal val="0"/>
                                          </p:val>
                                        </p:tav>
                                        <p:tav tm="100000">
                                          <p:val>
                                            <p:strVal val="#ppt_h"/>
                                          </p:val>
                                        </p:tav>
                                      </p:tavLst>
                                    </p:anim>
                                    <p:anim calcmode="lin" valueType="num">
                                      <p:cBhvr>
                                        <p:cTn id="57" dur="500" fill="hold"/>
                                        <p:tgtEl>
                                          <p:spTgt spid="106505"/>
                                        </p:tgtEl>
                                        <p:attrNameLst>
                                          <p:attrName>ppt_x</p:attrName>
                                        </p:attrNameLst>
                                      </p:cBhvr>
                                      <p:tavLst>
                                        <p:tav tm="0">
                                          <p:val>
                                            <p:fltVal val="0.5"/>
                                          </p:val>
                                        </p:tav>
                                        <p:tav tm="100000">
                                          <p:val>
                                            <p:strVal val="#ppt_x"/>
                                          </p:val>
                                        </p:tav>
                                      </p:tavLst>
                                    </p:anim>
                                    <p:anim calcmode="lin" valueType="num">
                                      <p:cBhvr>
                                        <p:cTn id="58" dur="500" fill="hold"/>
                                        <p:tgtEl>
                                          <p:spTgt spid="106505"/>
                                        </p:tgtEl>
                                        <p:attrNameLst>
                                          <p:attrName>ppt_y</p:attrName>
                                        </p:attrNameLst>
                                      </p:cBhvr>
                                      <p:tavLst>
                                        <p:tav tm="0">
                                          <p:val>
                                            <p:fltVal val="0.5"/>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528" fill="hold" grpId="0" nodeType="clickEffect">
                                  <p:stCondLst>
                                    <p:cond delay="0"/>
                                  </p:stCondLst>
                                  <p:childTnLst>
                                    <p:set>
                                      <p:cBhvr>
                                        <p:cTn id="62" dur="1" fill="hold">
                                          <p:stCondLst>
                                            <p:cond delay="0"/>
                                          </p:stCondLst>
                                        </p:cTn>
                                        <p:tgtEl>
                                          <p:spTgt spid="106519"/>
                                        </p:tgtEl>
                                        <p:attrNameLst>
                                          <p:attrName>style.visibility</p:attrName>
                                        </p:attrNameLst>
                                      </p:cBhvr>
                                      <p:to>
                                        <p:strVal val="visible"/>
                                      </p:to>
                                    </p:set>
                                    <p:anim calcmode="lin" valueType="num">
                                      <p:cBhvr>
                                        <p:cTn id="63" dur="500" fill="hold"/>
                                        <p:tgtEl>
                                          <p:spTgt spid="106519"/>
                                        </p:tgtEl>
                                        <p:attrNameLst>
                                          <p:attrName>ppt_w</p:attrName>
                                        </p:attrNameLst>
                                      </p:cBhvr>
                                      <p:tavLst>
                                        <p:tav tm="0">
                                          <p:val>
                                            <p:fltVal val="0"/>
                                          </p:val>
                                        </p:tav>
                                        <p:tav tm="100000">
                                          <p:val>
                                            <p:strVal val="#ppt_w"/>
                                          </p:val>
                                        </p:tav>
                                      </p:tavLst>
                                    </p:anim>
                                    <p:anim calcmode="lin" valueType="num">
                                      <p:cBhvr>
                                        <p:cTn id="64" dur="500" fill="hold"/>
                                        <p:tgtEl>
                                          <p:spTgt spid="106519"/>
                                        </p:tgtEl>
                                        <p:attrNameLst>
                                          <p:attrName>ppt_h</p:attrName>
                                        </p:attrNameLst>
                                      </p:cBhvr>
                                      <p:tavLst>
                                        <p:tav tm="0">
                                          <p:val>
                                            <p:fltVal val="0"/>
                                          </p:val>
                                        </p:tav>
                                        <p:tav tm="100000">
                                          <p:val>
                                            <p:strVal val="#ppt_h"/>
                                          </p:val>
                                        </p:tav>
                                      </p:tavLst>
                                    </p:anim>
                                    <p:anim calcmode="lin" valueType="num">
                                      <p:cBhvr>
                                        <p:cTn id="65" dur="500" fill="hold"/>
                                        <p:tgtEl>
                                          <p:spTgt spid="106519"/>
                                        </p:tgtEl>
                                        <p:attrNameLst>
                                          <p:attrName>ppt_x</p:attrName>
                                        </p:attrNameLst>
                                      </p:cBhvr>
                                      <p:tavLst>
                                        <p:tav tm="0">
                                          <p:val>
                                            <p:fltVal val="0.5"/>
                                          </p:val>
                                        </p:tav>
                                        <p:tav tm="100000">
                                          <p:val>
                                            <p:strVal val="#ppt_x"/>
                                          </p:val>
                                        </p:tav>
                                      </p:tavLst>
                                    </p:anim>
                                    <p:anim calcmode="lin" valueType="num">
                                      <p:cBhvr>
                                        <p:cTn id="66" dur="500" fill="hold"/>
                                        <p:tgtEl>
                                          <p:spTgt spid="106519"/>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500"/>
                            </p:stCondLst>
                            <p:childTnLst>
                              <p:par>
                                <p:cTn id="68" presetID="23" presetClass="entr" presetSubtype="528" fill="hold" grpId="0" nodeType="afterEffect">
                                  <p:stCondLst>
                                    <p:cond delay="100"/>
                                  </p:stCondLst>
                                  <p:childTnLst>
                                    <p:set>
                                      <p:cBhvr>
                                        <p:cTn id="69" dur="1" fill="hold">
                                          <p:stCondLst>
                                            <p:cond delay="0"/>
                                          </p:stCondLst>
                                        </p:cTn>
                                        <p:tgtEl>
                                          <p:spTgt spid="106506"/>
                                        </p:tgtEl>
                                        <p:attrNameLst>
                                          <p:attrName>style.visibility</p:attrName>
                                        </p:attrNameLst>
                                      </p:cBhvr>
                                      <p:to>
                                        <p:strVal val="visible"/>
                                      </p:to>
                                    </p:set>
                                    <p:anim calcmode="lin" valueType="num">
                                      <p:cBhvr>
                                        <p:cTn id="70" dur="500" fill="hold"/>
                                        <p:tgtEl>
                                          <p:spTgt spid="106506"/>
                                        </p:tgtEl>
                                        <p:attrNameLst>
                                          <p:attrName>ppt_w</p:attrName>
                                        </p:attrNameLst>
                                      </p:cBhvr>
                                      <p:tavLst>
                                        <p:tav tm="0">
                                          <p:val>
                                            <p:fltVal val="0"/>
                                          </p:val>
                                        </p:tav>
                                        <p:tav tm="100000">
                                          <p:val>
                                            <p:strVal val="#ppt_w"/>
                                          </p:val>
                                        </p:tav>
                                      </p:tavLst>
                                    </p:anim>
                                    <p:anim calcmode="lin" valueType="num">
                                      <p:cBhvr>
                                        <p:cTn id="71" dur="500" fill="hold"/>
                                        <p:tgtEl>
                                          <p:spTgt spid="106506"/>
                                        </p:tgtEl>
                                        <p:attrNameLst>
                                          <p:attrName>ppt_h</p:attrName>
                                        </p:attrNameLst>
                                      </p:cBhvr>
                                      <p:tavLst>
                                        <p:tav tm="0">
                                          <p:val>
                                            <p:fltVal val="0"/>
                                          </p:val>
                                        </p:tav>
                                        <p:tav tm="100000">
                                          <p:val>
                                            <p:strVal val="#ppt_h"/>
                                          </p:val>
                                        </p:tav>
                                      </p:tavLst>
                                    </p:anim>
                                    <p:anim calcmode="lin" valueType="num">
                                      <p:cBhvr>
                                        <p:cTn id="72" dur="500" fill="hold"/>
                                        <p:tgtEl>
                                          <p:spTgt spid="106506"/>
                                        </p:tgtEl>
                                        <p:attrNameLst>
                                          <p:attrName>ppt_x</p:attrName>
                                        </p:attrNameLst>
                                      </p:cBhvr>
                                      <p:tavLst>
                                        <p:tav tm="0">
                                          <p:val>
                                            <p:fltVal val="0.5"/>
                                          </p:val>
                                        </p:tav>
                                        <p:tav tm="100000">
                                          <p:val>
                                            <p:strVal val="#ppt_x"/>
                                          </p:val>
                                        </p:tav>
                                      </p:tavLst>
                                    </p:anim>
                                    <p:anim calcmode="lin" valueType="num">
                                      <p:cBhvr>
                                        <p:cTn id="73" dur="500" fill="hold"/>
                                        <p:tgtEl>
                                          <p:spTgt spid="106506"/>
                                        </p:tgtEl>
                                        <p:attrNameLst>
                                          <p:attrName>ppt_y</p:attrName>
                                        </p:attrNameLst>
                                      </p:cBhvr>
                                      <p:tavLst>
                                        <p:tav tm="0">
                                          <p:val>
                                            <p:fltVal val="0.5"/>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3" presetClass="entr" presetSubtype="528" fill="hold" grpId="0" nodeType="clickEffect">
                                  <p:stCondLst>
                                    <p:cond delay="0"/>
                                  </p:stCondLst>
                                  <p:childTnLst>
                                    <p:set>
                                      <p:cBhvr>
                                        <p:cTn id="77" dur="1" fill="hold">
                                          <p:stCondLst>
                                            <p:cond delay="0"/>
                                          </p:stCondLst>
                                        </p:cTn>
                                        <p:tgtEl>
                                          <p:spTgt spid="106518"/>
                                        </p:tgtEl>
                                        <p:attrNameLst>
                                          <p:attrName>style.visibility</p:attrName>
                                        </p:attrNameLst>
                                      </p:cBhvr>
                                      <p:to>
                                        <p:strVal val="visible"/>
                                      </p:to>
                                    </p:set>
                                    <p:anim calcmode="lin" valueType="num">
                                      <p:cBhvr>
                                        <p:cTn id="78" dur="500" fill="hold"/>
                                        <p:tgtEl>
                                          <p:spTgt spid="106518"/>
                                        </p:tgtEl>
                                        <p:attrNameLst>
                                          <p:attrName>ppt_w</p:attrName>
                                        </p:attrNameLst>
                                      </p:cBhvr>
                                      <p:tavLst>
                                        <p:tav tm="0">
                                          <p:val>
                                            <p:fltVal val="0"/>
                                          </p:val>
                                        </p:tav>
                                        <p:tav tm="100000">
                                          <p:val>
                                            <p:strVal val="#ppt_w"/>
                                          </p:val>
                                        </p:tav>
                                      </p:tavLst>
                                    </p:anim>
                                    <p:anim calcmode="lin" valueType="num">
                                      <p:cBhvr>
                                        <p:cTn id="79" dur="500" fill="hold"/>
                                        <p:tgtEl>
                                          <p:spTgt spid="106518"/>
                                        </p:tgtEl>
                                        <p:attrNameLst>
                                          <p:attrName>ppt_h</p:attrName>
                                        </p:attrNameLst>
                                      </p:cBhvr>
                                      <p:tavLst>
                                        <p:tav tm="0">
                                          <p:val>
                                            <p:fltVal val="0"/>
                                          </p:val>
                                        </p:tav>
                                        <p:tav tm="100000">
                                          <p:val>
                                            <p:strVal val="#ppt_h"/>
                                          </p:val>
                                        </p:tav>
                                      </p:tavLst>
                                    </p:anim>
                                    <p:anim calcmode="lin" valueType="num">
                                      <p:cBhvr>
                                        <p:cTn id="80" dur="500" fill="hold"/>
                                        <p:tgtEl>
                                          <p:spTgt spid="106518"/>
                                        </p:tgtEl>
                                        <p:attrNameLst>
                                          <p:attrName>ppt_x</p:attrName>
                                        </p:attrNameLst>
                                      </p:cBhvr>
                                      <p:tavLst>
                                        <p:tav tm="0">
                                          <p:val>
                                            <p:fltVal val="0.5"/>
                                          </p:val>
                                        </p:tav>
                                        <p:tav tm="100000">
                                          <p:val>
                                            <p:strVal val="#ppt_x"/>
                                          </p:val>
                                        </p:tav>
                                      </p:tavLst>
                                    </p:anim>
                                    <p:anim calcmode="lin" valueType="num">
                                      <p:cBhvr>
                                        <p:cTn id="81" dur="500" fill="hold"/>
                                        <p:tgtEl>
                                          <p:spTgt spid="106518"/>
                                        </p:tgtEl>
                                        <p:attrNameLst>
                                          <p:attrName>ppt_y</p:attrName>
                                        </p:attrNameLst>
                                      </p:cBhvr>
                                      <p:tavLst>
                                        <p:tav tm="0">
                                          <p:val>
                                            <p:fltVal val="0.5"/>
                                          </p:val>
                                        </p:tav>
                                        <p:tav tm="100000">
                                          <p:val>
                                            <p:strVal val="#ppt_y"/>
                                          </p:val>
                                        </p:tav>
                                      </p:tavLst>
                                    </p:anim>
                                  </p:childTnLst>
                                </p:cTn>
                              </p:par>
                            </p:childTnLst>
                          </p:cTn>
                        </p:par>
                        <p:par>
                          <p:cTn id="82" fill="hold" nodeType="afterGroup">
                            <p:stCondLst>
                              <p:cond delay="500"/>
                            </p:stCondLst>
                            <p:childTnLst>
                              <p:par>
                                <p:cTn id="83" presetID="23" presetClass="entr" presetSubtype="528" fill="hold" grpId="0" nodeType="afterEffect">
                                  <p:stCondLst>
                                    <p:cond delay="100"/>
                                  </p:stCondLst>
                                  <p:childTnLst>
                                    <p:set>
                                      <p:cBhvr>
                                        <p:cTn id="84" dur="1" fill="hold">
                                          <p:stCondLst>
                                            <p:cond delay="0"/>
                                          </p:stCondLst>
                                        </p:cTn>
                                        <p:tgtEl>
                                          <p:spTgt spid="106507"/>
                                        </p:tgtEl>
                                        <p:attrNameLst>
                                          <p:attrName>style.visibility</p:attrName>
                                        </p:attrNameLst>
                                      </p:cBhvr>
                                      <p:to>
                                        <p:strVal val="visible"/>
                                      </p:to>
                                    </p:set>
                                    <p:anim calcmode="lin" valueType="num">
                                      <p:cBhvr>
                                        <p:cTn id="85" dur="500" fill="hold"/>
                                        <p:tgtEl>
                                          <p:spTgt spid="106507"/>
                                        </p:tgtEl>
                                        <p:attrNameLst>
                                          <p:attrName>ppt_w</p:attrName>
                                        </p:attrNameLst>
                                      </p:cBhvr>
                                      <p:tavLst>
                                        <p:tav tm="0">
                                          <p:val>
                                            <p:fltVal val="0"/>
                                          </p:val>
                                        </p:tav>
                                        <p:tav tm="100000">
                                          <p:val>
                                            <p:strVal val="#ppt_w"/>
                                          </p:val>
                                        </p:tav>
                                      </p:tavLst>
                                    </p:anim>
                                    <p:anim calcmode="lin" valueType="num">
                                      <p:cBhvr>
                                        <p:cTn id="86" dur="500" fill="hold"/>
                                        <p:tgtEl>
                                          <p:spTgt spid="106507"/>
                                        </p:tgtEl>
                                        <p:attrNameLst>
                                          <p:attrName>ppt_h</p:attrName>
                                        </p:attrNameLst>
                                      </p:cBhvr>
                                      <p:tavLst>
                                        <p:tav tm="0">
                                          <p:val>
                                            <p:fltVal val="0"/>
                                          </p:val>
                                        </p:tav>
                                        <p:tav tm="100000">
                                          <p:val>
                                            <p:strVal val="#ppt_h"/>
                                          </p:val>
                                        </p:tav>
                                      </p:tavLst>
                                    </p:anim>
                                    <p:anim calcmode="lin" valueType="num">
                                      <p:cBhvr>
                                        <p:cTn id="87" dur="500" fill="hold"/>
                                        <p:tgtEl>
                                          <p:spTgt spid="106507"/>
                                        </p:tgtEl>
                                        <p:attrNameLst>
                                          <p:attrName>ppt_x</p:attrName>
                                        </p:attrNameLst>
                                      </p:cBhvr>
                                      <p:tavLst>
                                        <p:tav tm="0">
                                          <p:val>
                                            <p:fltVal val="0.5"/>
                                          </p:val>
                                        </p:tav>
                                        <p:tav tm="100000">
                                          <p:val>
                                            <p:strVal val="#ppt_x"/>
                                          </p:val>
                                        </p:tav>
                                      </p:tavLst>
                                    </p:anim>
                                    <p:anim calcmode="lin" valueType="num">
                                      <p:cBhvr>
                                        <p:cTn id="88" dur="500" fill="hold"/>
                                        <p:tgtEl>
                                          <p:spTgt spid="10650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8" grpId="0" build="p" autoUpdateAnimBg="0"/>
      <p:bldP spid="106509" grpId="0" build="p" autoUpdateAnimBg="0"/>
      <p:bldP spid="106510" grpId="0" build="p" autoUpdateAnimBg="0"/>
      <p:bldP spid="106511" grpId="0" build="p" autoUpdateAnimBg="0"/>
      <p:bldP spid="106498" grpId="0" autoUpdateAnimBg="0"/>
      <p:bldP spid="106504" grpId="0" animBg="1" autoUpdateAnimBg="0"/>
      <p:bldP spid="106505" grpId="0" animBg="1"/>
      <p:bldP spid="106506" grpId="0" animBg="1"/>
      <p:bldP spid="106507" grpId="0" animBg="1"/>
      <p:bldP spid="106518" grpId="0" autoUpdateAnimBg="0"/>
      <p:bldP spid="106519" grpId="0" autoUpdateAnimBg="0"/>
      <p:bldP spid="106520" grpId="0" autoUpdateAnimBg="0"/>
      <p:bldP spid="106521" grpId="0"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ChangeArrowheads="1"/>
          </p:cNvSpPr>
          <p:nvPr/>
        </p:nvSpPr>
        <p:spPr bwMode="auto">
          <a:xfrm>
            <a:off x="2479675" y="958850"/>
            <a:ext cx="4124325" cy="5121275"/>
          </a:xfrm>
          <a:prstGeom prst="rect">
            <a:avLst/>
          </a:prstGeom>
          <a:noFill/>
          <a:ln w="12700">
            <a:noFill/>
            <a:miter lim="800000"/>
            <a:headEnd/>
            <a:tailEnd/>
          </a:ln>
          <a:effectLst>
            <a:outerShdw blurRad="63500" dist="102391" dir="3615307" algn="ctr" rotWithShape="0">
              <a:schemeClr val="bg2">
                <a:alpha val="74998"/>
              </a:schemeClr>
            </a:outerShdw>
          </a:effectLst>
        </p:spPr>
        <p:txBody>
          <a:bodyPr wrap="none" lIns="90487" tIns="44450" rIns="90487" bIns="44450">
            <a:spAutoFit/>
          </a:bodyPr>
          <a:lstStyle/>
          <a:p>
            <a:r>
              <a:rPr lang="en-US" sz="6600" b="1">
                <a:solidFill>
                  <a:srgbClr val="F6FE0A"/>
                </a:solidFill>
                <a:effectLst>
                  <a:outerShdw blurRad="38100" dist="38100" dir="2700000" algn="tl">
                    <a:srgbClr val="000000"/>
                  </a:outerShdw>
                </a:effectLst>
                <a:latin typeface="SutonnyEMJ" charset="0"/>
              </a:rPr>
              <a:t>m„wó</a:t>
            </a:r>
            <a:endParaRPr lang="en-US" sz="6600" b="1">
              <a:solidFill>
                <a:srgbClr val="F6FE0A"/>
              </a:solidFill>
              <a:effectLst>
                <a:outerShdw blurRad="38100" dist="38100" dir="2700000" algn="tl">
                  <a:srgbClr val="000000"/>
                </a:outerShdw>
              </a:effectLst>
            </a:endParaRPr>
          </a:p>
          <a:p>
            <a:r>
              <a:rPr lang="en-US" sz="6600" b="1">
                <a:solidFill>
                  <a:schemeClr val="tx1"/>
                </a:solidFill>
                <a:effectLst>
                  <a:outerShdw blurRad="38100" dist="38100" dir="2700000" algn="tl">
                    <a:srgbClr val="000000"/>
                  </a:outerShdw>
                </a:effectLst>
                <a:latin typeface="SutonnyEMJ" charset="0"/>
              </a:rPr>
              <a:t>A </a:t>
            </a:r>
            <a:r>
              <a:rPr lang="en-US" sz="6600" b="1">
                <a:solidFill>
                  <a:srgbClr val="FF5008"/>
                </a:solidFill>
                <a:effectLst>
                  <a:outerShdw blurRad="38100" dist="38100" dir="2700000" algn="tl">
                    <a:srgbClr val="000000"/>
                  </a:outerShdw>
                </a:effectLst>
                <a:latin typeface="SutonnyEMJ" charset="0"/>
              </a:rPr>
              <a:t>eªvnvg </a:t>
            </a:r>
          </a:p>
          <a:p>
            <a:r>
              <a:rPr lang="en-US" sz="6600" b="1">
                <a:solidFill>
                  <a:schemeClr val="tx1"/>
                </a:solidFill>
                <a:effectLst>
                  <a:outerShdw blurRad="38100" dist="38100" dir="2700000" algn="tl">
                    <a:srgbClr val="000000"/>
                  </a:outerShdw>
                </a:effectLst>
                <a:latin typeface="SutonnyEMJ" charset="0"/>
              </a:rPr>
              <a:t>‡hv </a:t>
            </a:r>
            <a:r>
              <a:rPr lang="en-US" sz="6600" b="1">
                <a:solidFill>
                  <a:srgbClr val="FF5008"/>
                </a:solidFill>
                <a:effectLst>
                  <a:outerShdw blurRad="38100" dist="38100" dir="2700000" algn="tl">
                    <a:srgbClr val="000000"/>
                  </a:outerShdw>
                </a:effectLst>
                <a:latin typeface="SutonnyEMJ" charset="0"/>
              </a:rPr>
              <a:t>†ld</a:t>
            </a:r>
            <a:endParaRPr lang="en-US" sz="6600" b="1">
              <a:solidFill>
                <a:srgbClr val="FF5008"/>
              </a:solidFill>
              <a:effectLst>
                <a:outerShdw blurRad="38100" dist="38100" dir="2700000" algn="tl">
                  <a:srgbClr val="000000"/>
                </a:outerShdw>
              </a:effectLst>
            </a:endParaRPr>
          </a:p>
          <a:p>
            <a:r>
              <a:rPr lang="en-US" sz="6600" b="1">
                <a:solidFill>
                  <a:schemeClr val="tx1"/>
                </a:solidFill>
                <a:effectLst>
                  <a:outerShdw blurRad="38100" dist="38100" dir="2700000" algn="tl">
                    <a:srgbClr val="000000"/>
                  </a:outerShdw>
                </a:effectLst>
                <a:latin typeface="SutonnyEMJ" charset="0"/>
              </a:rPr>
              <a:t>‡gv </a:t>
            </a:r>
            <a:r>
              <a:rPr lang="en-US" sz="6600" b="1">
                <a:solidFill>
                  <a:srgbClr val="FF5008"/>
                </a:solidFill>
                <a:effectLst>
                  <a:outerShdw blurRad="38100" dist="38100" dir="2700000" algn="tl">
                    <a:srgbClr val="000000"/>
                  </a:outerShdw>
                </a:effectLst>
                <a:latin typeface="SutonnyEMJ" charset="0"/>
              </a:rPr>
              <a:t>kx</a:t>
            </a:r>
          </a:p>
          <a:p>
            <a:r>
              <a:rPr lang="en-US" sz="6600" b="1">
                <a:solidFill>
                  <a:schemeClr val="tx1"/>
                </a:solidFill>
                <a:effectLst>
                  <a:outerShdw blurRad="38100" dist="38100" dir="2700000" algn="tl">
                    <a:srgbClr val="000000"/>
                  </a:outerShdw>
                </a:effectLst>
                <a:latin typeface="SutonnyEMJ" charset="0"/>
              </a:rPr>
              <a:t>wh </a:t>
            </a:r>
            <a:r>
              <a:rPr lang="en-US" sz="6600" b="1">
                <a:solidFill>
                  <a:srgbClr val="FF5008"/>
                </a:solidFill>
                <a:effectLst>
                  <a:outerShdw blurRad="38100" dist="38100" dir="2700000" algn="tl">
                    <a:srgbClr val="000000"/>
                  </a:outerShdw>
                </a:effectLst>
                <a:latin typeface="SutonnyEMJ" charset="0"/>
              </a:rPr>
              <a:t>†nvk~q</a:t>
            </a:r>
          </a:p>
        </p:txBody>
      </p:sp>
      <p:sp>
        <p:nvSpPr>
          <p:cNvPr id="117763" name="Text Box 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7764" name="Text Box 9"/>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7765" name="Text Box 1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17766" name="Text Box 11"/>
          <p:cNvSpPr txBox="1">
            <a:spLocks noChangeArrowheads="1"/>
          </p:cNvSpPr>
          <p:nvPr/>
        </p:nvSpPr>
        <p:spPr bwMode="auto">
          <a:xfrm>
            <a:off x="8086725" y="6515100"/>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49</a:t>
            </a:r>
          </a:p>
        </p:txBody>
      </p:sp>
      <p:sp>
        <p:nvSpPr>
          <p:cNvPr id="117767" name="Text Box 12"/>
          <p:cNvSpPr txBox="1">
            <a:spLocks noChangeArrowheads="1"/>
          </p:cNvSpPr>
          <p:nvPr/>
        </p:nvSpPr>
        <p:spPr bwMode="auto">
          <a:xfrm>
            <a:off x="8740775"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17768"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17769" name="Group 11"/>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box(out)">
                                      <p:cBhvr>
                                        <p:cTn id="7" dur="500"/>
                                        <p:tgtEl>
                                          <p:spTgt spid="3789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7892">
                                            <p:txEl>
                                              <p:pRg st="1" end="1"/>
                                            </p:txEl>
                                          </p:spTgt>
                                        </p:tgtEl>
                                        <p:attrNameLst>
                                          <p:attrName>style.visibility</p:attrName>
                                        </p:attrNameLst>
                                      </p:cBhvr>
                                      <p:to>
                                        <p:strVal val="visible"/>
                                      </p:to>
                                    </p:set>
                                    <p:animEffect transition="in" filter="box(out)">
                                      <p:cBhvr>
                                        <p:cTn id="12" dur="500"/>
                                        <p:tgtEl>
                                          <p:spTgt spid="3789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37892">
                                            <p:txEl>
                                              <p:pRg st="2" end="2"/>
                                            </p:txEl>
                                          </p:spTgt>
                                        </p:tgtEl>
                                        <p:attrNameLst>
                                          <p:attrName>style.visibility</p:attrName>
                                        </p:attrNameLst>
                                      </p:cBhvr>
                                      <p:to>
                                        <p:strVal val="visible"/>
                                      </p:to>
                                    </p:set>
                                    <p:animEffect transition="in" filter="box(out)">
                                      <p:cBhvr>
                                        <p:cTn id="17" dur="500"/>
                                        <p:tgtEl>
                                          <p:spTgt spid="3789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37892">
                                            <p:txEl>
                                              <p:pRg st="3" end="3"/>
                                            </p:txEl>
                                          </p:spTgt>
                                        </p:tgtEl>
                                        <p:attrNameLst>
                                          <p:attrName>style.visibility</p:attrName>
                                        </p:attrNameLst>
                                      </p:cBhvr>
                                      <p:to>
                                        <p:strVal val="visible"/>
                                      </p:to>
                                    </p:set>
                                    <p:animEffect transition="in" filter="box(out)">
                                      <p:cBhvr>
                                        <p:cTn id="22" dur="500"/>
                                        <p:tgtEl>
                                          <p:spTgt spid="3789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37892">
                                            <p:txEl>
                                              <p:pRg st="4" end="4"/>
                                            </p:txEl>
                                          </p:spTgt>
                                        </p:tgtEl>
                                        <p:attrNameLst>
                                          <p:attrName>style.visibility</p:attrName>
                                        </p:attrNameLst>
                                      </p:cBhvr>
                                      <p:to>
                                        <p:strVal val="visible"/>
                                      </p:to>
                                    </p:set>
                                    <p:animEffect transition="in" filter="box(out)">
                                      <p:cBhvr>
                                        <p:cTn id="27" dur="500"/>
                                        <p:tgtEl>
                                          <p:spTgt spid="3789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59"/>
          <p:cNvGrpSpPr>
            <a:grpSpLocks/>
          </p:cNvGrpSpPr>
          <p:nvPr/>
        </p:nvGrpSpPr>
        <p:grpSpPr bwMode="auto">
          <a:xfrm>
            <a:off x="1592263" y="5046663"/>
            <a:ext cx="6188075" cy="1006475"/>
            <a:chOff x="1003" y="3179"/>
            <a:chExt cx="3898" cy="634"/>
          </a:xfrm>
        </p:grpSpPr>
        <p:sp>
          <p:nvSpPr>
            <p:cNvPr id="31760" name="Text Box 16"/>
            <p:cNvSpPr txBox="1">
              <a:spLocks noChangeArrowheads="1"/>
            </p:cNvSpPr>
            <p:nvPr/>
          </p:nvSpPr>
          <p:spPr bwMode="auto">
            <a:xfrm>
              <a:off x="1003" y="3179"/>
              <a:ext cx="3898"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tx1"/>
                  </a:solidFill>
                  <a:effectLst>
                    <a:outerShdw blurRad="38100" dist="38100" dir="2700000" algn="tl">
                      <a:srgbClr val="000000"/>
                    </a:outerShdw>
                  </a:effectLst>
                  <a:latin typeface="SutonnyEMJ" charset="0"/>
                </a:rPr>
                <a:t>       hx</a:t>
              </a:r>
              <a:r>
                <a:rPr lang="en-US" sz="6000" b="1">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 hxï</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4" name="AutoShape 30"/>
            <p:cNvSpPr>
              <a:spLocks noChangeArrowheads="1"/>
            </p:cNvSpPr>
            <p:nvPr/>
          </p:nvSpPr>
          <p:spPr bwMode="auto">
            <a:xfrm>
              <a:off x="1368" y="3320"/>
              <a:ext cx="392" cy="377"/>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3" name="Group 58"/>
          <p:cNvGrpSpPr>
            <a:grpSpLocks/>
          </p:cNvGrpSpPr>
          <p:nvPr/>
        </p:nvGrpSpPr>
        <p:grpSpPr bwMode="auto">
          <a:xfrm>
            <a:off x="709613" y="4081463"/>
            <a:ext cx="8532812" cy="1006475"/>
            <a:chOff x="447" y="2571"/>
            <a:chExt cx="5375" cy="634"/>
          </a:xfrm>
        </p:grpSpPr>
        <p:sp>
          <p:nvSpPr>
            <p:cNvPr id="31759" name="Text Box 15"/>
            <p:cNvSpPr txBox="1">
              <a:spLocks noChangeArrowheads="1"/>
            </p:cNvSpPr>
            <p:nvPr/>
          </p:nvSpPr>
          <p:spPr bwMode="auto">
            <a:xfrm>
              <a:off x="447" y="2571"/>
              <a:ext cx="5375" cy="634"/>
            </a:xfrm>
            <a:prstGeom prst="rect">
              <a:avLst/>
            </a:prstGeom>
            <a:noFill/>
            <a:ln w="12700">
              <a:noFill/>
              <a:miter lim="800000"/>
              <a:headEnd/>
              <a:tailEnd/>
            </a:ln>
            <a:effectLst>
              <a:outerShdw blurRad="63500" dist="117088" dir="2436078"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chemeClr val="accent1"/>
                  </a:solidFill>
                  <a:effectLst>
                    <a:outerShdw blurRad="38100" dist="38100" dir="2700000" algn="tl">
                      <a:srgbClr val="000000"/>
                    </a:outerShdw>
                  </a:effectLst>
                  <a:latin typeface="SutonnyEMJ" charset="0"/>
                </a:rPr>
                <a:t>         bx = bxieZv</a:t>
              </a:r>
              <a:r>
                <a:rPr lang="en-US" sz="4800" b="1">
                  <a:solidFill>
                    <a:srgbClr val="EDF636"/>
                  </a:solidFill>
                  <a:effectLst>
                    <a:outerShdw blurRad="38100" dist="38100" dir="2700000" algn="tl">
                      <a:srgbClr val="000000"/>
                    </a:outerShdw>
                  </a:effectLst>
                </a:rPr>
                <a:t>  </a:t>
              </a:r>
              <a:endParaRPr lang="en-US" sz="4800" b="1">
                <a:effectLst>
                  <a:outerShdw blurRad="38100" dist="38100" dir="2700000" algn="tl">
                    <a:srgbClr val="000000"/>
                  </a:outerShdw>
                </a:effectLst>
              </a:endParaRPr>
            </a:p>
          </p:txBody>
        </p:sp>
        <p:sp>
          <p:nvSpPr>
            <p:cNvPr id="31775" name="AutoShape 31"/>
            <p:cNvSpPr>
              <a:spLocks noChangeArrowheads="1"/>
            </p:cNvSpPr>
            <p:nvPr/>
          </p:nvSpPr>
          <p:spPr bwMode="auto">
            <a:xfrm>
              <a:off x="1353" y="2737"/>
              <a:ext cx="392" cy="376"/>
            </a:xfrm>
            <a:prstGeom prst="sun">
              <a:avLst>
                <a:gd name="adj" fmla="val 25000"/>
              </a:avLst>
            </a:prstGeom>
            <a:solidFill>
              <a:srgbClr val="FFFF00"/>
            </a:solidFill>
            <a:ln w="12700">
              <a:solidFill>
                <a:schemeClr val="bg2"/>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4" name="Group 57"/>
          <p:cNvGrpSpPr>
            <a:grpSpLocks/>
          </p:cNvGrpSpPr>
          <p:nvPr/>
        </p:nvGrpSpPr>
        <p:grpSpPr bwMode="auto">
          <a:xfrm>
            <a:off x="2184400" y="3190875"/>
            <a:ext cx="6200775" cy="1006475"/>
            <a:chOff x="1376" y="2010"/>
            <a:chExt cx="3906" cy="634"/>
          </a:xfrm>
        </p:grpSpPr>
        <p:sp>
          <p:nvSpPr>
            <p:cNvPr id="31758" name="Text Box 14"/>
            <p:cNvSpPr txBox="1">
              <a:spLocks noChangeArrowheads="1"/>
            </p:cNvSpPr>
            <p:nvPr/>
          </p:nvSpPr>
          <p:spPr bwMode="auto">
            <a:xfrm>
              <a:off x="1420" y="2010"/>
              <a:ext cx="3862" cy="634"/>
            </a:xfrm>
            <a:prstGeom prst="rect">
              <a:avLst/>
            </a:prstGeom>
            <a:noFill/>
            <a:ln w="12700">
              <a:noFill/>
              <a:miter lim="800000"/>
              <a:headEnd/>
              <a:tailEnd/>
            </a:ln>
            <a:effectLst>
              <a:outerShdw blurRad="63500" dist="127000" dir="2212194"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000" b="1">
                  <a:solidFill>
                    <a:srgbClr val="07DD3A"/>
                  </a:solidFill>
                  <a:effectLst>
                    <a:outerShdw blurRad="38100" dist="38100" dir="2700000" algn="tl">
                      <a:srgbClr val="000000"/>
                    </a:outerShdw>
                  </a:effectLst>
                  <a:latin typeface="SutonnyEMJ" charset="0"/>
                </a:rPr>
                <a:t>     3 =</a:t>
              </a:r>
              <a:r>
                <a:rPr lang="en-US" sz="6000" b="1">
                  <a:solidFill>
                    <a:srgbClr val="07DD3A"/>
                  </a:solidFill>
                  <a:effectLst>
                    <a:outerShdw blurRad="38100" dist="38100" dir="2700000" algn="tl">
                      <a:srgbClr val="000000"/>
                    </a:outerShdw>
                  </a:effectLst>
                </a:rPr>
                <a:t> </a:t>
              </a:r>
              <a:r>
                <a:rPr lang="en-US" sz="6000" b="1">
                  <a:effectLst>
                    <a:outerShdw blurRad="38100" dist="38100" dir="2700000" algn="tl">
                      <a:srgbClr val="000000"/>
                    </a:outerShdw>
                  </a:effectLst>
                  <a:latin typeface="SutonnyEMJ" charset="0"/>
                </a:rPr>
                <a:t>mgvR</a:t>
              </a:r>
              <a:r>
                <a:rPr lang="en-US" sz="6000" b="1">
                  <a:solidFill>
                    <a:srgbClr val="EDF636"/>
                  </a:solidFill>
                  <a:effectLst>
                    <a:outerShdw blurRad="38100" dist="38100" dir="2700000" algn="tl">
                      <a:srgbClr val="000000"/>
                    </a:outerShdw>
                  </a:effectLst>
                </a:rPr>
                <a:t> </a:t>
              </a:r>
              <a:endParaRPr lang="en-US" sz="6000" b="1">
                <a:effectLst>
                  <a:outerShdw blurRad="38100" dist="38100" dir="2700000" algn="tl">
                    <a:srgbClr val="000000"/>
                  </a:outerShdw>
                </a:effectLst>
              </a:endParaRPr>
            </a:p>
          </p:txBody>
        </p:sp>
        <p:sp>
          <p:nvSpPr>
            <p:cNvPr id="31776" name="AutoShape 32"/>
            <p:cNvSpPr>
              <a:spLocks noChangeArrowheads="1"/>
            </p:cNvSpPr>
            <p:nvPr/>
          </p:nvSpPr>
          <p:spPr bwMode="auto">
            <a:xfrm>
              <a:off x="1376" y="2136"/>
              <a:ext cx="392" cy="376"/>
            </a:xfrm>
            <a:prstGeom prst="sun">
              <a:avLst>
                <a:gd name="adj" fmla="val 25000"/>
              </a:avLst>
            </a:prstGeom>
            <a:solidFill>
              <a:srgbClr val="FFFF00"/>
            </a:solidFill>
            <a:ln w="12700">
              <a:solidFill>
                <a:schemeClr val="bg2"/>
              </a:solidFill>
              <a:miter lim="800000"/>
              <a:headEnd/>
              <a:tailEnd/>
            </a:ln>
            <a:effectLst>
              <a:outerShdw blurRad="63500" dist="81320" dir="2319588"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5" name="Group 56"/>
          <p:cNvGrpSpPr>
            <a:grpSpLocks/>
          </p:cNvGrpSpPr>
          <p:nvPr/>
        </p:nvGrpSpPr>
        <p:grpSpPr bwMode="auto">
          <a:xfrm>
            <a:off x="2184400" y="2332038"/>
            <a:ext cx="6183313" cy="1006475"/>
            <a:chOff x="1376" y="1469"/>
            <a:chExt cx="3895" cy="634"/>
          </a:xfrm>
        </p:grpSpPr>
        <p:sp>
          <p:nvSpPr>
            <p:cNvPr id="31757" name="Text Box 13"/>
            <p:cNvSpPr txBox="1">
              <a:spLocks noChangeArrowheads="1"/>
            </p:cNvSpPr>
            <p:nvPr/>
          </p:nvSpPr>
          <p:spPr bwMode="auto">
            <a:xfrm>
              <a:off x="1604" y="1469"/>
              <a:ext cx="3667" cy="63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A304F"/>
                  </a:solidFill>
                  <a:effectLst>
                    <a:outerShdw blurRad="38100" dist="38100" dir="2700000" algn="tl">
                      <a:srgbClr val="000000"/>
                    </a:outerShdw>
                  </a:effectLst>
                  <a:latin typeface="SutonnyEMJ" charset="0"/>
                </a:rPr>
                <a:t>    4 =</a:t>
              </a:r>
              <a:r>
                <a:rPr lang="en-US" sz="6000" b="1">
                  <a:solidFill>
                    <a:srgbClr val="EA304F"/>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RbMY</a:t>
              </a:r>
              <a:endParaRPr lang="en-US" sz="6000" b="1">
                <a:effectLst>
                  <a:outerShdw blurRad="38100" dist="38100" dir="2700000" algn="tl">
                    <a:srgbClr val="000000"/>
                  </a:outerShdw>
                </a:effectLst>
              </a:endParaRPr>
            </a:p>
          </p:txBody>
        </p:sp>
        <p:sp>
          <p:nvSpPr>
            <p:cNvPr id="31777" name="AutoShape 33"/>
            <p:cNvSpPr>
              <a:spLocks noChangeArrowheads="1"/>
            </p:cNvSpPr>
            <p:nvPr/>
          </p:nvSpPr>
          <p:spPr bwMode="auto">
            <a:xfrm>
              <a:off x="1376" y="1608"/>
              <a:ext cx="392" cy="376"/>
            </a:xfrm>
            <a:prstGeom prst="sun">
              <a:avLst>
                <a:gd name="adj" fmla="val 25000"/>
              </a:avLst>
            </a:prstGeom>
            <a:solidFill>
              <a:srgbClr val="FFFF00"/>
            </a:solidFill>
            <a:ln w="12700">
              <a:solidFill>
                <a:schemeClr val="bg2"/>
              </a:solidFill>
              <a:miter lim="800000"/>
              <a:headEnd/>
              <a:tailEnd/>
            </a:ln>
            <a:effectLst>
              <a:outerShdw blurRad="63500" dist="63500" dir="3187806"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grpSp>
        <p:nvGrpSpPr>
          <p:cNvPr id="6" name="Group 55"/>
          <p:cNvGrpSpPr>
            <a:grpSpLocks/>
          </p:cNvGrpSpPr>
          <p:nvPr/>
        </p:nvGrpSpPr>
        <p:grpSpPr bwMode="auto">
          <a:xfrm>
            <a:off x="2146300" y="1430338"/>
            <a:ext cx="5124450" cy="1006475"/>
            <a:chOff x="1360" y="909"/>
            <a:chExt cx="3393" cy="634"/>
          </a:xfrm>
        </p:grpSpPr>
        <p:sp>
          <p:nvSpPr>
            <p:cNvPr id="31787" name="Text Box 43"/>
            <p:cNvSpPr txBox="1">
              <a:spLocks noChangeArrowheads="1"/>
            </p:cNvSpPr>
            <p:nvPr/>
          </p:nvSpPr>
          <p:spPr bwMode="auto">
            <a:xfrm>
              <a:off x="2396" y="909"/>
              <a:ext cx="2357" cy="634"/>
            </a:xfrm>
            <a:prstGeom prst="rect">
              <a:avLst/>
            </a:prstGeom>
            <a:noFill/>
            <a:ln w="12700">
              <a:noFill/>
              <a:miter lim="800000"/>
              <a:headEnd/>
              <a:tailEnd/>
            </a:ln>
            <a:effectLst>
              <a:outerShdw blurRad="63500" dist="109250" dir="3267739"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6000" b="1">
                  <a:solidFill>
                    <a:srgbClr val="EDF636"/>
                  </a:solidFill>
                  <a:effectLst>
                    <a:outerShdw blurRad="38100" dist="38100" dir="2700000" algn="tl">
                      <a:srgbClr val="000000"/>
                    </a:outerShdw>
                  </a:effectLst>
                  <a:latin typeface="SutonnyEMJ" charset="0"/>
                </a:rPr>
                <a:t>m„</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a:t>
              </a:r>
              <a:r>
                <a:rPr lang="en-US" sz="6000" b="1">
                  <a:solidFill>
                    <a:srgbClr val="EDF636"/>
                  </a:solidFill>
                  <a:effectLst>
                    <a:outerShdw blurRad="38100" dist="38100" dir="2700000" algn="tl">
                      <a:srgbClr val="000000"/>
                    </a:outerShdw>
                  </a:effectLst>
                </a:rPr>
                <a:t> </a:t>
              </a:r>
              <a:r>
                <a:rPr lang="en-US" sz="6000" b="1">
                  <a:solidFill>
                    <a:srgbClr val="EDF636"/>
                  </a:solidFill>
                  <a:effectLst>
                    <a:outerShdw blurRad="38100" dist="38100" dir="2700000" algn="tl">
                      <a:srgbClr val="000000"/>
                    </a:outerShdw>
                  </a:effectLst>
                  <a:latin typeface="SutonnyEMJ" charset="0"/>
                </a:rPr>
                <a:t>m„wó</a:t>
              </a:r>
              <a:endParaRPr lang="en-US" sz="6000" b="1">
                <a:effectLst>
                  <a:outerShdw blurRad="38100" dist="38100" dir="2700000" algn="tl">
                    <a:srgbClr val="000000"/>
                  </a:outerShdw>
                </a:effectLst>
              </a:endParaRPr>
            </a:p>
          </p:txBody>
        </p:sp>
        <p:sp>
          <p:nvSpPr>
            <p:cNvPr id="31788" name="AutoShape 44"/>
            <p:cNvSpPr>
              <a:spLocks noChangeArrowheads="1"/>
            </p:cNvSpPr>
            <p:nvPr/>
          </p:nvSpPr>
          <p:spPr bwMode="auto">
            <a:xfrm>
              <a:off x="1360" y="1024"/>
              <a:ext cx="392" cy="376"/>
            </a:xfrm>
            <a:prstGeom prst="sun">
              <a:avLst>
                <a:gd name="adj" fmla="val 25000"/>
              </a:avLst>
            </a:prstGeom>
            <a:solidFill>
              <a:srgbClr val="FFFF00"/>
            </a:solidFill>
            <a:ln w="12700">
              <a:solidFill>
                <a:schemeClr val="bg2"/>
              </a:solidFill>
              <a:miter lim="800000"/>
              <a:headEnd/>
              <a:tailEnd/>
            </a:ln>
            <a:effectLst>
              <a:outerShdw blurRad="63500" dist="68978" dir="402064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19815" name="Text Box 47"/>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9816" name="Text Box 49"/>
          <p:cNvSpPr txBox="1">
            <a:spLocks noChangeArrowheads="1"/>
          </p:cNvSpPr>
          <p:nvPr/>
        </p:nvSpPr>
        <p:spPr bwMode="auto">
          <a:xfrm>
            <a:off x="85534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19817" name="Text Box 50"/>
          <p:cNvSpPr txBox="1">
            <a:spLocks noChangeArrowheads="1"/>
          </p:cNvSpPr>
          <p:nvPr/>
        </p:nvSpPr>
        <p:spPr bwMode="auto">
          <a:xfrm>
            <a:off x="8059738" y="6486525"/>
            <a:ext cx="2333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FFFFFF"/>
                </a:solidFill>
              </a:rPr>
              <a:t> </a:t>
            </a:r>
          </a:p>
        </p:txBody>
      </p:sp>
      <p:sp>
        <p:nvSpPr>
          <p:cNvPr id="119818" name="Text Box 52"/>
          <p:cNvSpPr txBox="1">
            <a:spLocks noChangeArrowheads="1"/>
          </p:cNvSpPr>
          <p:nvPr/>
        </p:nvSpPr>
        <p:spPr bwMode="auto">
          <a:xfrm>
            <a:off x="8740775" y="639445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5</a:t>
            </a:r>
          </a:p>
        </p:txBody>
      </p:sp>
      <p:sp>
        <p:nvSpPr>
          <p:cNvPr id="119819" name="Text Box 54"/>
          <p:cNvSpPr txBox="1">
            <a:spLocks noChangeArrowheads="1"/>
          </p:cNvSpPr>
          <p:nvPr/>
        </p:nvSpPr>
        <p:spPr bwMode="auto">
          <a:xfrm>
            <a:off x="68135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119820" name="Text Box 6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43</a:t>
            </a:r>
          </a:p>
        </p:txBody>
      </p:sp>
      <p:sp>
        <p:nvSpPr>
          <p:cNvPr id="31746" name="Rectangle 2"/>
          <p:cNvSpPr>
            <a:spLocks noChangeArrowheads="1"/>
          </p:cNvSpPr>
          <p:nvPr/>
        </p:nvSpPr>
        <p:spPr bwMode="auto">
          <a:xfrm>
            <a:off x="1282700" y="304800"/>
            <a:ext cx="7289800" cy="1485900"/>
          </a:xfrm>
          <a:prstGeom prst="rect">
            <a:avLst/>
          </a:prstGeom>
          <a:noFill/>
          <a:ln w="12700">
            <a:noFill/>
            <a:miter lim="800000"/>
            <a:headEnd/>
            <a:tailEnd/>
          </a:ln>
          <a:effectLst>
            <a:outerShdw blurRad="63500" dist="107763" dir="2700000" algn="ctr" rotWithShape="0">
              <a:srgbClr val="1A0004">
                <a:alpha val="74998"/>
              </a:srgbClr>
            </a:outerShdw>
          </a:effectLst>
        </p:spPr>
        <p:txBody>
          <a:bodyPr lIns="90487" tIns="44450" rIns="90487" bIns="44450" anchor="ctr"/>
          <a:lstStyle/>
          <a:p>
            <a:r>
              <a:rPr lang="en-US" sz="4000">
                <a:solidFill>
                  <a:srgbClr val="FAFD00"/>
                </a:solidFill>
                <a:effectLst>
                  <a:outerShdw blurRad="38100" dist="38100" dir="2700000" algn="tl">
                    <a:srgbClr val="000000"/>
                  </a:outerShdw>
                </a:effectLst>
                <a:latin typeface="SutonnyEMJ" charset="0"/>
              </a:rPr>
              <a:t>5wU ¸i</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Z¡c~Y© kãvejx ev kã¸</a:t>
            </a:r>
            <a:r>
              <a:rPr lang="ja-JP" altLang="en-US" sz="4000">
                <a:solidFill>
                  <a:srgbClr val="FAFD00"/>
                </a:solidFill>
                <a:effectLst>
                  <a:outerShdw blurRad="38100" dist="38100" dir="2700000" algn="tl">
                    <a:srgbClr val="000000"/>
                  </a:outerShdw>
                </a:effectLst>
                <a:latin typeface="SutonnyEMJ" charset="0"/>
              </a:rPr>
              <a:t>”</a:t>
            </a:r>
            <a:r>
              <a:rPr lang="en-US" sz="4000">
                <a:solidFill>
                  <a:srgbClr val="FAFD00"/>
                </a:solidFill>
                <a:effectLst>
                  <a:outerShdw blurRad="38100" dist="38100" dir="2700000" algn="tl">
                    <a:srgbClr val="000000"/>
                  </a:outerShdw>
                </a:effectLst>
                <a:latin typeface="SutonnyEMJ" charset="0"/>
              </a:rPr>
              <a:t>Qt</a:t>
            </a:r>
            <a:endParaRPr lang="en-US" sz="4000">
              <a:latin typeface="SutonnyEMJ" charset="0"/>
            </a:endParaRPr>
          </a:p>
        </p:txBody>
      </p:sp>
      <p:sp>
        <p:nvSpPr>
          <p:cNvPr id="132125" name="Oval 29"/>
          <p:cNvSpPr>
            <a:spLocks noChangeArrowheads="1"/>
          </p:cNvSpPr>
          <p:nvPr/>
        </p:nvSpPr>
        <p:spPr bwMode="auto">
          <a:xfrm>
            <a:off x="1963738" y="3155950"/>
            <a:ext cx="6311900" cy="1127125"/>
          </a:xfrm>
          <a:prstGeom prst="ellipse">
            <a:avLst/>
          </a:prstGeom>
          <a:noFill/>
          <a:ln w="76200">
            <a:solidFill>
              <a:srgbClr val="FF0718"/>
            </a:solidFill>
            <a:round/>
            <a:headEnd/>
            <a:tailEnd/>
          </a:ln>
          <a:effectLst>
            <a:outerShdw blurRad="63500" dist="144802" dir="2272499"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19823" name="Group 27"/>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par>
                          <p:cTn id="28" fill="hold" nodeType="afterGroup">
                            <p:stCondLst>
                              <p:cond delay="500"/>
                            </p:stCondLst>
                            <p:childTnLst>
                              <p:par>
                                <p:cTn id="29" presetID="10" presetClass="entr" presetSubtype="0" fill="hold" grpId="0" nodeType="afterEffect">
                                  <p:stCondLst>
                                    <p:cond delay="1000"/>
                                  </p:stCondLst>
                                  <p:childTnLst>
                                    <p:set>
                                      <p:cBhvr>
                                        <p:cTn id="30" dur="1" fill="hold">
                                          <p:stCondLst>
                                            <p:cond delay="0"/>
                                          </p:stCondLst>
                                        </p:cTn>
                                        <p:tgtEl>
                                          <p:spTgt spid="132125"/>
                                        </p:tgtEl>
                                        <p:attrNameLst>
                                          <p:attrName>style.visibility</p:attrName>
                                        </p:attrNameLst>
                                      </p:cBhvr>
                                      <p:to>
                                        <p:strVal val="visible"/>
                                      </p:to>
                                    </p:set>
                                    <p:animEffect transition="in" filter="fade">
                                      <p:cBhvr>
                                        <p:cTn id="31" dur="1000"/>
                                        <p:tgtEl>
                                          <p:spTgt spid="132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Freeform 3"/>
          <p:cNvSpPr>
            <a:spLocks/>
          </p:cNvSpPr>
          <p:nvPr/>
        </p:nvSpPr>
        <p:spPr bwMode="auto">
          <a:xfrm>
            <a:off x="4648200" y="1066800"/>
            <a:ext cx="1373188" cy="801688"/>
          </a:xfrm>
          <a:custGeom>
            <a:avLst/>
            <a:gdLst>
              <a:gd name="T0" fmla="*/ 2147483647 w 865"/>
              <a:gd name="T1" fmla="*/ 0 h 505"/>
              <a:gd name="T2" fmla="*/ 2147483647 w 865"/>
              <a:gd name="T3" fmla="*/ 2147483647 h 505"/>
              <a:gd name="T4" fmla="*/ 2147483647 w 865"/>
              <a:gd name="T5" fmla="*/ 2147483647 h 505"/>
              <a:gd name="T6" fmla="*/ 2147483647 w 865"/>
              <a:gd name="T7" fmla="*/ 2147483647 h 505"/>
              <a:gd name="T8" fmla="*/ 2147483647 w 865"/>
              <a:gd name="T9" fmla="*/ 2147483647 h 505"/>
              <a:gd name="T10" fmla="*/ 2147483647 w 865"/>
              <a:gd name="T11" fmla="*/ 2147483647 h 505"/>
              <a:gd name="T12" fmla="*/ 2147483647 w 865"/>
              <a:gd name="T13" fmla="*/ 2147483647 h 505"/>
              <a:gd name="T14" fmla="*/ 2147483647 w 865"/>
              <a:gd name="T15" fmla="*/ 2147483647 h 505"/>
              <a:gd name="T16" fmla="*/ 2147483647 w 865"/>
              <a:gd name="T17" fmla="*/ 2147483647 h 505"/>
              <a:gd name="T18" fmla="*/ 2147483647 w 865"/>
              <a:gd name="T19" fmla="*/ 2147483647 h 505"/>
              <a:gd name="T20" fmla="*/ 2147483647 w 865"/>
              <a:gd name="T21" fmla="*/ 2147483647 h 505"/>
              <a:gd name="T22" fmla="*/ 2147483647 w 865"/>
              <a:gd name="T23" fmla="*/ 2147483647 h 505"/>
              <a:gd name="T24" fmla="*/ 2147483647 w 865"/>
              <a:gd name="T25" fmla="*/ 2147483647 h 505"/>
              <a:gd name="T26" fmla="*/ 2147483647 w 865"/>
              <a:gd name="T27" fmla="*/ 2147483647 h 505"/>
              <a:gd name="T28" fmla="*/ 2147483647 w 865"/>
              <a:gd name="T29" fmla="*/ 2147483647 h 505"/>
              <a:gd name="T30" fmla="*/ 2147483647 w 865"/>
              <a:gd name="T31" fmla="*/ 2147483647 h 505"/>
              <a:gd name="T32" fmla="*/ 2147483647 w 865"/>
              <a:gd name="T33" fmla="*/ 2147483647 h 505"/>
              <a:gd name="T34" fmla="*/ 2147483647 w 865"/>
              <a:gd name="T35" fmla="*/ 2147483647 h 505"/>
              <a:gd name="T36" fmla="*/ 2147483647 w 865"/>
              <a:gd name="T37" fmla="*/ 2147483647 h 505"/>
              <a:gd name="T38" fmla="*/ 2147483647 w 865"/>
              <a:gd name="T39" fmla="*/ 2147483647 h 505"/>
              <a:gd name="T40" fmla="*/ 2147483647 w 865"/>
              <a:gd name="T41" fmla="*/ 2147483647 h 505"/>
              <a:gd name="T42" fmla="*/ 2147483647 w 865"/>
              <a:gd name="T43" fmla="*/ 2147483647 h 505"/>
              <a:gd name="T44" fmla="*/ 2147483647 w 865"/>
              <a:gd name="T45" fmla="*/ 2147483647 h 505"/>
              <a:gd name="T46" fmla="*/ 2147483647 w 865"/>
              <a:gd name="T47" fmla="*/ 2147483647 h 505"/>
              <a:gd name="T48" fmla="*/ 2147483647 w 865"/>
              <a:gd name="T49" fmla="*/ 2147483647 h 505"/>
              <a:gd name="T50" fmla="*/ 2147483647 w 865"/>
              <a:gd name="T51" fmla="*/ 2147483647 h 505"/>
              <a:gd name="T52" fmla="*/ 2147483647 w 865"/>
              <a:gd name="T53" fmla="*/ 2147483647 h 505"/>
              <a:gd name="T54" fmla="*/ 2147483647 w 865"/>
              <a:gd name="T55" fmla="*/ 2147483647 h 505"/>
              <a:gd name="T56" fmla="*/ 2147483647 w 865"/>
              <a:gd name="T57" fmla="*/ 2147483647 h 505"/>
              <a:gd name="T58" fmla="*/ 2147483647 w 865"/>
              <a:gd name="T59" fmla="*/ 2147483647 h 505"/>
              <a:gd name="T60" fmla="*/ 2147483647 w 865"/>
              <a:gd name="T61" fmla="*/ 2147483647 h 505"/>
              <a:gd name="T62" fmla="*/ 2147483647 w 865"/>
              <a:gd name="T63" fmla="*/ 2147483647 h 505"/>
              <a:gd name="T64" fmla="*/ 2147483647 w 865"/>
              <a:gd name="T65" fmla="*/ 2147483647 h 505"/>
              <a:gd name="T66" fmla="*/ 2147483647 w 865"/>
              <a:gd name="T67" fmla="*/ 2147483647 h 505"/>
              <a:gd name="T68" fmla="*/ 2147483647 w 865"/>
              <a:gd name="T69" fmla="*/ 2147483647 h 505"/>
              <a:gd name="T70" fmla="*/ 2147483647 w 865"/>
              <a:gd name="T71" fmla="*/ 2147483647 h 505"/>
              <a:gd name="T72" fmla="*/ 2147483647 w 865"/>
              <a:gd name="T73" fmla="*/ 2147483647 h 505"/>
              <a:gd name="T74" fmla="*/ 2147483647 w 865"/>
              <a:gd name="T75" fmla="*/ 2147483647 h 505"/>
              <a:gd name="T76" fmla="*/ 2147483647 w 865"/>
              <a:gd name="T77" fmla="*/ 2147483647 h 505"/>
              <a:gd name="T78" fmla="*/ 2147483647 w 865"/>
              <a:gd name="T79" fmla="*/ 2147483647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865"/>
              <a:gd name="T121" fmla="*/ 0 h 505"/>
              <a:gd name="T122" fmla="*/ 865 w 86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865" h="505">
                <a:moveTo>
                  <a:pt x="864" y="0"/>
                </a:moveTo>
                <a:lnTo>
                  <a:pt x="840" y="0"/>
                </a:lnTo>
                <a:lnTo>
                  <a:pt x="840" y="24"/>
                </a:lnTo>
                <a:lnTo>
                  <a:pt x="828" y="48"/>
                </a:lnTo>
                <a:lnTo>
                  <a:pt x="816" y="72"/>
                </a:lnTo>
                <a:lnTo>
                  <a:pt x="792" y="84"/>
                </a:lnTo>
                <a:lnTo>
                  <a:pt x="780" y="108"/>
                </a:lnTo>
                <a:lnTo>
                  <a:pt x="756" y="120"/>
                </a:lnTo>
                <a:lnTo>
                  <a:pt x="720" y="144"/>
                </a:lnTo>
                <a:lnTo>
                  <a:pt x="696" y="156"/>
                </a:lnTo>
                <a:lnTo>
                  <a:pt x="684" y="180"/>
                </a:lnTo>
                <a:lnTo>
                  <a:pt x="660" y="192"/>
                </a:lnTo>
                <a:lnTo>
                  <a:pt x="636" y="192"/>
                </a:lnTo>
                <a:lnTo>
                  <a:pt x="612" y="216"/>
                </a:lnTo>
                <a:lnTo>
                  <a:pt x="576" y="216"/>
                </a:lnTo>
                <a:lnTo>
                  <a:pt x="552" y="228"/>
                </a:lnTo>
                <a:lnTo>
                  <a:pt x="528" y="228"/>
                </a:lnTo>
                <a:lnTo>
                  <a:pt x="504" y="240"/>
                </a:lnTo>
                <a:lnTo>
                  <a:pt x="480" y="264"/>
                </a:lnTo>
                <a:lnTo>
                  <a:pt x="456" y="276"/>
                </a:lnTo>
                <a:lnTo>
                  <a:pt x="456" y="300"/>
                </a:lnTo>
                <a:lnTo>
                  <a:pt x="432" y="312"/>
                </a:lnTo>
                <a:lnTo>
                  <a:pt x="432" y="336"/>
                </a:lnTo>
                <a:lnTo>
                  <a:pt x="408" y="348"/>
                </a:lnTo>
                <a:lnTo>
                  <a:pt x="384" y="372"/>
                </a:lnTo>
                <a:lnTo>
                  <a:pt x="360" y="372"/>
                </a:lnTo>
                <a:lnTo>
                  <a:pt x="336" y="384"/>
                </a:lnTo>
                <a:lnTo>
                  <a:pt x="312" y="384"/>
                </a:lnTo>
                <a:lnTo>
                  <a:pt x="288" y="384"/>
                </a:lnTo>
                <a:lnTo>
                  <a:pt x="264" y="384"/>
                </a:lnTo>
                <a:lnTo>
                  <a:pt x="240" y="384"/>
                </a:lnTo>
                <a:lnTo>
                  <a:pt x="216" y="384"/>
                </a:lnTo>
                <a:lnTo>
                  <a:pt x="192" y="396"/>
                </a:lnTo>
                <a:lnTo>
                  <a:pt x="168" y="396"/>
                </a:lnTo>
                <a:lnTo>
                  <a:pt x="132" y="396"/>
                </a:lnTo>
                <a:lnTo>
                  <a:pt x="108" y="396"/>
                </a:lnTo>
                <a:lnTo>
                  <a:pt x="72" y="408"/>
                </a:lnTo>
                <a:lnTo>
                  <a:pt x="48" y="408"/>
                </a:lnTo>
                <a:lnTo>
                  <a:pt x="24" y="420"/>
                </a:lnTo>
                <a:lnTo>
                  <a:pt x="12" y="444"/>
                </a:lnTo>
                <a:lnTo>
                  <a:pt x="0" y="468"/>
                </a:lnTo>
                <a:lnTo>
                  <a:pt x="12" y="492"/>
                </a:lnTo>
                <a:lnTo>
                  <a:pt x="36" y="492"/>
                </a:lnTo>
                <a:lnTo>
                  <a:pt x="60" y="504"/>
                </a:lnTo>
                <a:lnTo>
                  <a:pt x="84" y="504"/>
                </a:lnTo>
                <a:lnTo>
                  <a:pt x="108" y="504"/>
                </a:lnTo>
                <a:lnTo>
                  <a:pt x="132" y="504"/>
                </a:lnTo>
                <a:lnTo>
                  <a:pt x="168" y="504"/>
                </a:lnTo>
                <a:lnTo>
                  <a:pt x="192" y="504"/>
                </a:lnTo>
                <a:lnTo>
                  <a:pt x="228" y="504"/>
                </a:lnTo>
                <a:lnTo>
                  <a:pt x="252" y="504"/>
                </a:lnTo>
                <a:lnTo>
                  <a:pt x="276" y="504"/>
                </a:lnTo>
                <a:lnTo>
                  <a:pt x="300" y="492"/>
                </a:lnTo>
                <a:lnTo>
                  <a:pt x="336" y="480"/>
                </a:lnTo>
                <a:lnTo>
                  <a:pt x="372" y="468"/>
                </a:lnTo>
                <a:lnTo>
                  <a:pt x="396" y="456"/>
                </a:lnTo>
                <a:lnTo>
                  <a:pt x="432" y="444"/>
                </a:lnTo>
                <a:lnTo>
                  <a:pt x="456" y="432"/>
                </a:lnTo>
                <a:lnTo>
                  <a:pt x="480" y="420"/>
                </a:lnTo>
                <a:lnTo>
                  <a:pt x="504" y="408"/>
                </a:lnTo>
                <a:lnTo>
                  <a:pt x="516" y="384"/>
                </a:lnTo>
                <a:lnTo>
                  <a:pt x="540" y="348"/>
                </a:lnTo>
                <a:lnTo>
                  <a:pt x="564" y="324"/>
                </a:lnTo>
                <a:lnTo>
                  <a:pt x="588" y="300"/>
                </a:lnTo>
                <a:lnTo>
                  <a:pt x="612" y="264"/>
                </a:lnTo>
                <a:lnTo>
                  <a:pt x="624" y="240"/>
                </a:lnTo>
                <a:lnTo>
                  <a:pt x="648" y="228"/>
                </a:lnTo>
                <a:lnTo>
                  <a:pt x="660" y="204"/>
                </a:lnTo>
                <a:lnTo>
                  <a:pt x="684" y="180"/>
                </a:lnTo>
                <a:lnTo>
                  <a:pt x="720" y="180"/>
                </a:lnTo>
                <a:lnTo>
                  <a:pt x="756" y="180"/>
                </a:lnTo>
                <a:lnTo>
                  <a:pt x="780" y="180"/>
                </a:lnTo>
                <a:lnTo>
                  <a:pt x="804" y="180"/>
                </a:lnTo>
                <a:lnTo>
                  <a:pt x="840" y="168"/>
                </a:lnTo>
                <a:lnTo>
                  <a:pt x="852" y="144"/>
                </a:lnTo>
                <a:lnTo>
                  <a:pt x="852" y="120"/>
                </a:lnTo>
                <a:lnTo>
                  <a:pt x="852" y="96"/>
                </a:lnTo>
                <a:lnTo>
                  <a:pt x="852" y="72"/>
                </a:lnTo>
                <a:lnTo>
                  <a:pt x="852" y="48"/>
                </a:lnTo>
                <a:lnTo>
                  <a:pt x="840" y="24"/>
                </a:lnTo>
                <a:lnTo>
                  <a:pt x="864"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1859" name="Freeform 4"/>
          <p:cNvSpPr>
            <a:spLocks/>
          </p:cNvSpPr>
          <p:nvPr/>
        </p:nvSpPr>
        <p:spPr bwMode="auto">
          <a:xfrm>
            <a:off x="3276600" y="533400"/>
            <a:ext cx="1773238" cy="515938"/>
          </a:xfrm>
          <a:custGeom>
            <a:avLst/>
            <a:gdLst>
              <a:gd name="T0" fmla="*/ 2147483647 w 1117"/>
              <a:gd name="T1" fmla="*/ 2147483647 h 325"/>
              <a:gd name="T2" fmla="*/ 2147483647 w 1117"/>
              <a:gd name="T3" fmla="*/ 2147483647 h 325"/>
              <a:gd name="T4" fmla="*/ 2147483647 w 1117"/>
              <a:gd name="T5" fmla="*/ 2147483647 h 325"/>
              <a:gd name="T6" fmla="*/ 2147483647 w 1117"/>
              <a:gd name="T7" fmla="*/ 2147483647 h 325"/>
              <a:gd name="T8" fmla="*/ 2147483647 w 1117"/>
              <a:gd name="T9" fmla="*/ 2147483647 h 325"/>
              <a:gd name="T10" fmla="*/ 2147483647 w 1117"/>
              <a:gd name="T11" fmla="*/ 2147483647 h 325"/>
              <a:gd name="T12" fmla="*/ 2147483647 w 1117"/>
              <a:gd name="T13" fmla="*/ 2147483647 h 325"/>
              <a:gd name="T14" fmla="*/ 2147483647 w 1117"/>
              <a:gd name="T15" fmla="*/ 2147483647 h 325"/>
              <a:gd name="T16" fmla="*/ 2147483647 w 1117"/>
              <a:gd name="T17" fmla="*/ 2147483647 h 325"/>
              <a:gd name="T18" fmla="*/ 2147483647 w 1117"/>
              <a:gd name="T19" fmla="*/ 2147483647 h 325"/>
              <a:gd name="T20" fmla="*/ 2147483647 w 1117"/>
              <a:gd name="T21" fmla="*/ 2147483647 h 325"/>
              <a:gd name="T22" fmla="*/ 2147483647 w 1117"/>
              <a:gd name="T23" fmla="*/ 2147483647 h 325"/>
              <a:gd name="T24" fmla="*/ 2147483647 w 1117"/>
              <a:gd name="T25" fmla="*/ 2147483647 h 325"/>
              <a:gd name="T26" fmla="*/ 2147483647 w 1117"/>
              <a:gd name="T27" fmla="*/ 2147483647 h 325"/>
              <a:gd name="T28" fmla="*/ 2147483647 w 1117"/>
              <a:gd name="T29" fmla="*/ 2147483647 h 325"/>
              <a:gd name="T30" fmla="*/ 2147483647 w 1117"/>
              <a:gd name="T31" fmla="*/ 2147483647 h 325"/>
              <a:gd name="T32" fmla="*/ 2147483647 w 1117"/>
              <a:gd name="T33" fmla="*/ 2147483647 h 325"/>
              <a:gd name="T34" fmla="*/ 2147483647 w 1117"/>
              <a:gd name="T35" fmla="*/ 0 h 325"/>
              <a:gd name="T36" fmla="*/ 2147483647 w 1117"/>
              <a:gd name="T37" fmla="*/ 0 h 325"/>
              <a:gd name="T38" fmla="*/ 2147483647 w 1117"/>
              <a:gd name="T39" fmla="*/ 0 h 325"/>
              <a:gd name="T40" fmla="*/ 2147483647 w 1117"/>
              <a:gd name="T41" fmla="*/ 0 h 325"/>
              <a:gd name="T42" fmla="*/ 0 w 1117"/>
              <a:gd name="T43" fmla="*/ 2147483647 h 325"/>
              <a:gd name="T44" fmla="*/ 2147483647 w 1117"/>
              <a:gd name="T45" fmla="*/ 2147483647 h 325"/>
              <a:gd name="T46" fmla="*/ 2147483647 w 1117"/>
              <a:gd name="T47" fmla="*/ 2147483647 h 325"/>
              <a:gd name="T48" fmla="*/ 2147483647 w 1117"/>
              <a:gd name="T49" fmla="*/ 2147483647 h 325"/>
              <a:gd name="T50" fmla="*/ 2147483647 w 1117"/>
              <a:gd name="T51" fmla="*/ 2147483647 h 325"/>
              <a:gd name="T52" fmla="*/ 2147483647 w 1117"/>
              <a:gd name="T53" fmla="*/ 2147483647 h 325"/>
              <a:gd name="T54" fmla="*/ 2147483647 w 1117"/>
              <a:gd name="T55" fmla="*/ 2147483647 h 325"/>
              <a:gd name="T56" fmla="*/ 2147483647 w 1117"/>
              <a:gd name="T57" fmla="*/ 2147483647 h 325"/>
              <a:gd name="T58" fmla="*/ 2147483647 w 1117"/>
              <a:gd name="T59" fmla="*/ 2147483647 h 325"/>
              <a:gd name="T60" fmla="*/ 2147483647 w 1117"/>
              <a:gd name="T61" fmla="*/ 2147483647 h 325"/>
              <a:gd name="T62" fmla="*/ 2147483647 w 1117"/>
              <a:gd name="T63" fmla="*/ 2147483647 h 325"/>
              <a:gd name="T64" fmla="*/ 2147483647 w 1117"/>
              <a:gd name="T65" fmla="*/ 2147483647 h 325"/>
              <a:gd name="T66" fmla="*/ 2147483647 w 1117"/>
              <a:gd name="T67" fmla="*/ 2147483647 h 325"/>
              <a:gd name="T68" fmla="*/ 2147483647 w 1117"/>
              <a:gd name="T69" fmla="*/ 2147483647 h 325"/>
              <a:gd name="T70" fmla="*/ 2147483647 w 1117"/>
              <a:gd name="T71" fmla="*/ 2147483647 h 325"/>
              <a:gd name="T72" fmla="*/ 2147483647 w 1117"/>
              <a:gd name="T73" fmla="*/ 2147483647 h 325"/>
              <a:gd name="T74" fmla="*/ 2147483647 w 1117"/>
              <a:gd name="T75" fmla="*/ 2147483647 h 325"/>
              <a:gd name="T76" fmla="*/ 2147483647 w 1117"/>
              <a:gd name="T77" fmla="*/ 2147483647 h 325"/>
              <a:gd name="T78" fmla="*/ 2147483647 w 1117"/>
              <a:gd name="T79" fmla="*/ 2147483647 h 325"/>
              <a:gd name="T80" fmla="*/ 2147483647 w 1117"/>
              <a:gd name="T81" fmla="*/ 2147483647 h 325"/>
              <a:gd name="T82" fmla="*/ 2147483647 w 1117"/>
              <a:gd name="T83" fmla="*/ 2147483647 h 325"/>
              <a:gd name="T84" fmla="*/ 2147483647 w 1117"/>
              <a:gd name="T85" fmla="*/ 2147483647 h 325"/>
              <a:gd name="T86" fmla="*/ 2147483647 w 1117"/>
              <a:gd name="T87" fmla="*/ 2147483647 h 3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17"/>
              <a:gd name="T133" fmla="*/ 0 h 325"/>
              <a:gd name="T134" fmla="*/ 1117 w 1117"/>
              <a:gd name="T135" fmla="*/ 325 h 3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17" h="325">
                <a:moveTo>
                  <a:pt x="1104" y="288"/>
                </a:moveTo>
                <a:lnTo>
                  <a:pt x="1080" y="276"/>
                </a:lnTo>
                <a:lnTo>
                  <a:pt x="1056" y="276"/>
                </a:lnTo>
                <a:lnTo>
                  <a:pt x="1032" y="264"/>
                </a:lnTo>
                <a:lnTo>
                  <a:pt x="1008" y="264"/>
                </a:lnTo>
                <a:lnTo>
                  <a:pt x="984" y="240"/>
                </a:lnTo>
                <a:lnTo>
                  <a:pt x="960" y="228"/>
                </a:lnTo>
                <a:lnTo>
                  <a:pt x="936" y="204"/>
                </a:lnTo>
                <a:lnTo>
                  <a:pt x="912" y="204"/>
                </a:lnTo>
                <a:lnTo>
                  <a:pt x="888" y="204"/>
                </a:lnTo>
                <a:lnTo>
                  <a:pt x="864" y="204"/>
                </a:lnTo>
                <a:lnTo>
                  <a:pt x="840" y="204"/>
                </a:lnTo>
                <a:lnTo>
                  <a:pt x="816" y="192"/>
                </a:lnTo>
                <a:lnTo>
                  <a:pt x="792" y="192"/>
                </a:lnTo>
                <a:lnTo>
                  <a:pt x="768" y="192"/>
                </a:lnTo>
                <a:lnTo>
                  <a:pt x="744" y="192"/>
                </a:lnTo>
                <a:lnTo>
                  <a:pt x="696" y="192"/>
                </a:lnTo>
                <a:lnTo>
                  <a:pt x="648" y="192"/>
                </a:lnTo>
                <a:lnTo>
                  <a:pt x="624" y="180"/>
                </a:lnTo>
                <a:lnTo>
                  <a:pt x="588" y="156"/>
                </a:lnTo>
                <a:lnTo>
                  <a:pt x="564" y="144"/>
                </a:lnTo>
                <a:lnTo>
                  <a:pt x="540" y="120"/>
                </a:lnTo>
                <a:lnTo>
                  <a:pt x="516" y="108"/>
                </a:lnTo>
                <a:lnTo>
                  <a:pt x="492" y="96"/>
                </a:lnTo>
                <a:lnTo>
                  <a:pt x="468" y="84"/>
                </a:lnTo>
                <a:lnTo>
                  <a:pt x="444" y="72"/>
                </a:lnTo>
                <a:lnTo>
                  <a:pt x="420" y="60"/>
                </a:lnTo>
                <a:lnTo>
                  <a:pt x="396" y="60"/>
                </a:lnTo>
                <a:lnTo>
                  <a:pt x="372" y="48"/>
                </a:lnTo>
                <a:lnTo>
                  <a:pt x="360" y="24"/>
                </a:lnTo>
                <a:lnTo>
                  <a:pt x="336" y="24"/>
                </a:lnTo>
                <a:lnTo>
                  <a:pt x="312" y="24"/>
                </a:lnTo>
                <a:lnTo>
                  <a:pt x="288" y="24"/>
                </a:lnTo>
                <a:lnTo>
                  <a:pt x="264" y="12"/>
                </a:lnTo>
                <a:lnTo>
                  <a:pt x="240" y="0"/>
                </a:lnTo>
                <a:lnTo>
                  <a:pt x="216" y="0"/>
                </a:lnTo>
                <a:lnTo>
                  <a:pt x="192" y="0"/>
                </a:lnTo>
                <a:lnTo>
                  <a:pt x="168" y="0"/>
                </a:lnTo>
                <a:lnTo>
                  <a:pt x="144" y="0"/>
                </a:lnTo>
                <a:lnTo>
                  <a:pt x="120" y="0"/>
                </a:lnTo>
                <a:lnTo>
                  <a:pt x="84" y="0"/>
                </a:lnTo>
                <a:lnTo>
                  <a:pt x="60" y="0"/>
                </a:lnTo>
                <a:lnTo>
                  <a:pt x="24" y="0"/>
                </a:lnTo>
                <a:lnTo>
                  <a:pt x="0" y="12"/>
                </a:lnTo>
                <a:lnTo>
                  <a:pt x="12" y="36"/>
                </a:lnTo>
                <a:lnTo>
                  <a:pt x="48" y="60"/>
                </a:lnTo>
                <a:lnTo>
                  <a:pt x="72" y="60"/>
                </a:lnTo>
                <a:lnTo>
                  <a:pt x="96" y="72"/>
                </a:lnTo>
                <a:lnTo>
                  <a:pt x="120" y="84"/>
                </a:lnTo>
                <a:lnTo>
                  <a:pt x="144" y="108"/>
                </a:lnTo>
                <a:lnTo>
                  <a:pt x="180" y="120"/>
                </a:lnTo>
                <a:lnTo>
                  <a:pt x="204" y="120"/>
                </a:lnTo>
                <a:lnTo>
                  <a:pt x="240" y="132"/>
                </a:lnTo>
                <a:lnTo>
                  <a:pt x="276" y="144"/>
                </a:lnTo>
                <a:lnTo>
                  <a:pt x="312" y="144"/>
                </a:lnTo>
                <a:lnTo>
                  <a:pt x="336" y="144"/>
                </a:lnTo>
                <a:lnTo>
                  <a:pt x="360" y="156"/>
                </a:lnTo>
                <a:lnTo>
                  <a:pt x="360" y="180"/>
                </a:lnTo>
                <a:lnTo>
                  <a:pt x="384" y="204"/>
                </a:lnTo>
                <a:lnTo>
                  <a:pt x="408" y="228"/>
                </a:lnTo>
                <a:lnTo>
                  <a:pt x="432" y="228"/>
                </a:lnTo>
                <a:lnTo>
                  <a:pt x="456" y="240"/>
                </a:lnTo>
                <a:lnTo>
                  <a:pt x="480" y="240"/>
                </a:lnTo>
                <a:lnTo>
                  <a:pt x="516" y="252"/>
                </a:lnTo>
                <a:lnTo>
                  <a:pt x="540" y="252"/>
                </a:lnTo>
                <a:lnTo>
                  <a:pt x="564" y="264"/>
                </a:lnTo>
                <a:lnTo>
                  <a:pt x="588" y="264"/>
                </a:lnTo>
                <a:lnTo>
                  <a:pt x="612" y="276"/>
                </a:lnTo>
                <a:lnTo>
                  <a:pt x="636" y="276"/>
                </a:lnTo>
                <a:lnTo>
                  <a:pt x="660" y="276"/>
                </a:lnTo>
                <a:lnTo>
                  <a:pt x="684" y="288"/>
                </a:lnTo>
                <a:lnTo>
                  <a:pt x="708" y="300"/>
                </a:lnTo>
                <a:lnTo>
                  <a:pt x="732" y="300"/>
                </a:lnTo>
                <a:lnTo>
                  <a:pt x="768" y="300"/>
                </a:lnTo>
                <a:lnTo>
                  <a:pt x="792" y="300"/>
                </a:lnTo>
                <a:lnTo>
                  <a:pt x="828" y="300"/>
                </a:lnTo>
                <a:lnTo>
                  <a:pt x="864" y="300"/>
                </a:lnTo>
                <a:lnTo>
                  <a:pt x="900" y="300"/>
                </a:lnTo>
                <a:lnTo>
                  <a:pt x="924" y="300"/>
                </a:lnTo>
                <a:lnTo>
                  <a:pt x="948" y="312"/>
                </a:lnTo>
                <a:lnTo>
                  <a:pt x="972" y="324"/>
                </a:lnTo>
                <a:lnTo>
                  <a:pt x="996" y="312"/>
                </a:lnTo>
                <a:lnTo>
                  <a:pt x="1020" y="312"/>
                </a:lnTo>
                <a:lnTo>
                  <a:pt x="1044" y="300"/>
                </a:lnTo>
                <a:lnTo>
                  <a:pt x="1068" y="288"/>
                </a:lnTo>
                <a:lnTo>
                  <a:pt x="1092" y="288"/>
                </a:lnTo>
                <a:lnTo>
                  <a:pt x="1116" y="288"/>
                </a:lnTo>
                <a:lnTo>
                  <a:pt x="1104" y="288"/>
                </a:lnTo>
              </a:path>
            </a:pathLst>
          </a:custGeom>
          <a:solidFill>
            <a:srgbClr val="474747"/>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1860" name="Freeform 7"/>
          <p:cNvSpPr>
            <a:spLocks/>
          </p:cNvSpPr>
          <p:nvPr/>
        </p:nvSpPr>
        <p:spPr bwMode="auto">
          <a:xfrm>
            <a:off x="3530600" y="2647950"/>
            <a:ext cx="1125538" cy="515938"/>
          </a:xfrm>
          <a:custGeom>
            <a:avLst/>
            <a:gdLst>
              <a:gd name="T0" fmla="*/ 2147483647 w 709"/>
              <a:gd name="T1" fmla="*/ 2147483647 h 325"/>
              <a:gd name="T2" fmla="*/ 2147483647 w 709"/>
              <a:gd name="T3" fmla="*/ 2147483647 h 325"/>
              <a:gd name="T4" fmla="*/ 2147483647 w 709"/>
              <a:gd name="T5" fmla="*/ 2147483647 h 325"/>
              <a:gd name="T6" fmla="*/ 2147483647 w 709"/>
              <a:gd name="T7" fmla="*/ 2147483647 h 325"/>
              <a:gd name="T8" fmla="*/ 2147483647 w 709"/>
              <a:gd name="T9" fmla="*/ 2147483647 h 325"/>
              <a:gd name="T10" fmla="*/ 2147483647 w 709"/>
              <a:gd name="T11" fmla="*/ 2147483647 h 325"/>
              <a:gd name="T12" fmla="*/ 2147483647 w 709"/>
              <a:gd name="T13" fmla="*/ 2147483647 h 325"/>
              <a:gd name="T14" fmla="*/ 2147483647 w 709"/>
              <a:gd name="T15" fmla="*/ 2147483647 h 325"/>
              <a:gd name="T16" fmla="*/ 2147483647 w 709"/>
              <a:gd name="T17" fmla="*/ 2147483647 h 325"/>
              <a:gd name="T18" fmla="*/ 2147483647 w 709"/>
              <a:gd name="T19" fmla="*/ 2147483647 h 325"/>
              <a:gd name="T20" fmla="*/ 2147483647 w 709"/>
              <a:gd name="T21" fmla="*/ 2147483647 h 325"/>
              <a:gd name="T22" fmla="*/ 2147483647 w 709"/>
              <a:gd name="T23" fmla="*/ 2147483647 h 325"/>
              <a:gd name="T24" fmla="*/ 2147483647 w 709"/>
              <a:gd name="T25" fmla="*/ 2147483647 h 325"/>
              <a:gd name="T26" fmla="*/ 2147483647 w 709"/>
              <a:gd name="T27" fmla="*/ 2147483647 h 325"/>
              <a:gd name="T28" fmla="*/ 2147483647 w 709"/>
              <a:gd name="T29" fmla="*/ 2147483647 h 325"/>
              <a:gd name="T30" fmla="*/ 2147483647 w 709"/>
              <a:gd name="T31" fmla="*/ 2147483647 h 325"/>
              <a:gd name="T32" fmla="*/ 2147483647 w 709"/>
              <a:gd name="T33" fmla="*/ 2147483647 h 325"/>
              <a:gd name="T34" fmla="*/ 2147483647 w 709"/>
              <a:gd name="T35" fmla="*/ 2147483647 h 325"/>
              <a:gd name="T36" fmla="*/ 2147483647 w 709"/>
              <a:gd name="T37" fmla="*/ 2147483647 h 325"/>
              <a:gd name="T38" fmla="*/ 2147483647 w 709"/>
              <a:gd name="T39" fmla="*/ 2147483647 h 325"/>
              <a:gd name="T40" fmla="*/ 2147483647 w 709"/>
              <a:gd name="T41" fmla="*/ 2147483647 h 325"/>
              <a:gd name="T42" fmla="*/ 2147483647 w 709"/>
              <a:gd name="T43" fmla="*/ 2147483647 h 325"/>
              <a:gd name="T44" fmla="*/ 2147483647 w 709"/>
              <a:gd name="T45" fmla="*/ 2147483647 h 325"/>
              <a:gd name="T46" fmla="*/ 2147483647 w 709"/>
              <a:gd name="T47" fmla="*/ 2147483647 h 325"/>
              <a:gd name="T48" fmla="*/ 2147483647 w 709"/>
              <a:gd name="T49" fmla="*/ 2147483647 h 325"/>
              <a:gd name="T50" fmla="*/ 2147483647 w 709"/>
              <a:gd name="T51" fmla="*/ 2147483647 h 325"/>
              <a:gd name="T52" fmla="*/ 2147483647 w 709"/>
              <a:gd name="T53" fmla="*/ 2147483647 h 325"/>
              <a:gd name="T54" fmla="*/ 2147483647 w 709"/>
              <a:gd name="T55" fmla="*/ 2147483647 h 325"/>
              <a:gd name="T56" fmla="*/ 2147483647 w 709"/>
              <a:gd name="T57" fmla="*/ 2147483647 h 325"/>
              <a:gd name="T58" fmla="*/ 2147483647 w 709"/>
              <a:gd name="T59" fmla="*/ 2147483647 h 325"/>
              <a:gd name="T60" fmla="*/ 2147483647 w 709"/>
              <a:gd name="T61" fmla="*/ 2147483647 h 325"/>
              <a:gd name="T62" fmla="*/ 0 w 709"/>
              <a:gd name="T63" fmla="*/ 2147483647 h 325"/>
              <a:gd name="T64" fmla="*/ 2147483647 w 709"/>
              <a:gd name="T65" fmla="*/ 2147483647 h 325"/>
              <a:gd name="T66" fmla="*/ 2147483647 w 709"/>
              <a:gd name="T67" fmla="*/ 2147483647 h 325"/>
              <a:gd name="T68" fmla="*/ 2147483647 w 709"/>
              <a:gd name="T69" fmla="*/ 2147483647 h 325"/>
              <a:gd name="T70" fmla="*/ 2147483647 w 709"/>
              <a:gd name="T71" fmla="*/ 2147483647 h 325"/>
              <a:gd name="T72" fmla="*/ 2147483647 w 709"/>
              <a:gd name="T73" fmla="*/ 2147483647 h 325"/>
              <a:gd name="T74" fmla="*/ 0 w 709"/>
              <a:gd name="T75" fmla="*/ 2147483647 h 325"/>
              <a:gd name="T76" fmla="*/ 2147483647 w 709"/>
              <a:gd name="T77" fmla="*/ 2147483647 h 325"/>
              <a:gd name="T78" fmla="*/ 2147483647 w 709"/>
              <a:gd name="T79" fmla="*/ 2147483647 h 325"/>
              <a:gd name="T80" fmla="*/ 2147483647 w 709"/>
              <a:gd name="T81" fmla="*/ 2147483647 h 32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09"/>
              <a:gd name="T124" fmla="*/ 0 h 325"/>
              <a:gd name="T125" fmla="*/ 709 w 709"/>
              <a:gd name="T126" fmla="*/ 325 h 32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09" h="325">
                <a:moveTo>
                  <a:pt x="24" y="24"/>
                </a:moveTo>
                <a:lnTo>
                  <a:pt x="48" y="12"/>
                </a:lnTo>
                <a:lnTo>
                  <a:pt x="72" y="12"/>
                </a:lnTo>
                <a:lnTo>
                  <a:pt x="96" y="12"/>
                </a:lnTo>
                <a:lnTo>
                  <a:pt x="120" y="12"/>
                </a:lnTo>
                <a:lnTo>
                  <a:pt x="144" y="12"/>
                </a:lnTo>
                <a:lnTo>
                  <a:pt x="168" y="12"/>
                </a:lnTo>
                <a:lnTo>
                  <a:pt x="192" y="12"/>
                </a:lnTo>
                <a:lnTo>
                  <a:pt x="216" y="24"/>
                </a:lnTo>
                <a:lnTo>
                  <a:pt x="240" y="36"/>
                </a:lnTo>
                <a:lnTo>
                  <a:pt x="264" y="36"/>
                </a:lnTo>
                <a:lnTo>
                  <a:pt x="288" y="36"/>
                </a:lnTo>
                <a:lnTo>
                  <a:pt x="312" y="48"/>
                </a:lnTo>
                <a:lnTo>
                  <a:pt x="336" y="48"/>
                </a:lnTo>
                <a:lnTo>
                  <a:pt x="360" y="60"/>
                </a:lnTo>
                <a:lnTo>
                  <a:pt x="384" y="60"/>
                </a:lnTo>
                <a:lnTo>
                  <a:pt x="408" y="72"/>
                </a:lnTo>
                <a:lnTo>
                  <a:pt x="432" y="84"/>
                </a:lnTo>
                <a:lnTo>
                  <a:pt x="456" y="84"/>
                </a:lnTo>
                <a:lnTo>
                  <a:pt x="480" y="84"/>
                </a:lnTo>
                <a:lnTo>
                  <a:pt x="504" y="96"/>
                </a:lnTo>
                <a:lnTo>
                  <a:pt x="540" y="108"/>
                </a:lnTo>
                <a:lnTo>
                  <a:pt x="576" y="120"/>
                </a:lnTo>
                <a:lnTo>
                  <a:pt x="600" y="120"/>
                </a:lnTo>
                <a:lnTo>
                  <a:pt x="624" y="132"/>
                </a:lnTo>
                <a:lnTo>
                  <a:pt x="648" y="132"/>
                </a:lnTo>
                <a:lnTo>
                  <a:pt x="672" y="144"/>
                </a:lnTo>
                <a:lnTo>
                  <a:pt x="696" y="168"/>
                </a:lnTo>
                <a:lnTo>
                  <a:pt x="708" y="192"/>
                </a:lnTo>
                <a:lnTo>
                  <a:pt x="708" y="216"/>
                </a:lnTo>
                <a:lnTo>
                  <a:pt x="708" y="240"/>
                </a:lnTo>
                <a:lnTo>
                  <a:pt x="696" y="264"/>
                </a:lnTo>
                <a:lnTo>
                  <a:pt x="684" y="288"/>
                </a:lnTo>
                <a:lnTo>
                  <a:pt x="672" y="312"/>
                </a:lnTo>
                <a:lnTo>
                  <a:pt x="648" y="324"/>
                </a:lnTo>
                <a:lnTo>
                  <a:pt x="624" y="324"/>
                </a:lnTo>
                <a:lnTo>
                  <a:pt x="600" y="324"/>
                </a:lnTo>
                <a:lnTo>
                  <a:pt x="564" y="312"/>
                </a:lnTo>
                <a:lnTo>
                  <a:pt x="528" y="300"/>
                </a:lnTo>
                <a:lnTo>
                  <a:pt x="504" y="300"/>
                </a:lnTo>
                <a:lnTo>
                  <a:pt x="480" y="300"/>
                </a:lnTo>
                <a:lnTo>
                  <a:pt x="456" y="300"/>
                </a:lnTo>
                <a:lnTo>
                  <a:pt x="432" y="288"/>
                </a:lnTo>
                <a:lnTo>
                  <a:pt x="408" y="288"/>
                </a:lnTo>
                <a:lnTo>
                  <a:pt x="384" y="276"/>
                </a:lnTo>
                <a:lnTo>
                  <a:pt x="360" y="276"/>
                </a:lnTo>
                <a:lnTo>
                  <a:pt x="336" y="276"/>
                </a:lnTo>
                <a:lnTo>
                  <a:pt x="312" y="264"/>
                </a:lnTo>
                <a:lnTo>
                  <a:pt x="288" y="264"/>
                </a:lnTo>
                <a:lnTo>
                  <a:pt x="264" y="264"/>
                </a:lnTo>
                <a:lnTo>
                  <a:pt x="240" y="252"/>
                </a:lnTo>
                <a:lnTo>
                  <a:pt x="216" y="252"/>
                </a:lnTo>
                <a:lnTo>
                  <a:pt x="192" y="240"/>
                </a:lnTo>
                <a:lnTo>
                  <a:pt x="168" y="240"/>
                </a:lnTo>
                <a:lnTo>
                  <a:pt x="144" y="240"/>
                </a:lnTo>
                <a:lnTo>
                  <a:pt x="120" y="240"/>
                </a:lnTo>
                <a:lnTo>
                  <a:pt x="96" y="228"/>
                </a:lnTo>
                <a:lnTo>
                  <a:pt x="72" y="216"/>
                </a:lnTo>
                <a:lnTo>
                  <a:pt x="48" y="204"/>
                </a:lnTo>
                <a:lnTo>
                  <a:pt x="36" y="180"/>
                </a:lnTo>
                <a:lnTo>
                  <a:pt x="12" y="168"/>
                </a:lnTo>
                <a:lnTo>
                  <a:pt x="12" y="144"/>
                </a:lnTo>
                <a:lnTo>
                  <a:pt x="0" y="120"/>
                </a:lnTo>
                <a:lnTo>
                  <a:pt x="0" y="96"/>
                </a:lnTo>
                <a:lnTo>
                  <a:pt x="12" y="72"/>
                </a:lnTo>
                <a:lnTo>
                  <a:pt x="36" y="60"/>
                </a:lnTo>
                <a:lnTo>
                  <a:pt x="48" y="36"/>
                </a:lnTo>
                <a:lnTo>
                  <a:pt x="72" y="24"/>
                </a:lnTo>
                <a:lnTo>
                  <a:pt x="84" y="0"/>
                </a:lnTo>
                <a:lnTo>
                  <a:pt x="108" y="12"/>
                </a:lnTo>
                <a:lnTo>
                  <a:pt x="84" y="12"/>
                </a:lnTo>
                <a:lnTo>
                  <a:pt x="60" y="12"/>
                </a:lnTo>
                <a:lnTo>
                  <a:pt x="36" y="12"/>
                </a:lnTo>
                <a:lnTo>
                  <a:pt x="12" y="12"/>
                </a:lnTo>
                <a:lnTo>
                  <a:pt x="0" y="36"/>
                </a:lnTo>
                <a:lnTo>
                  <a:pt x="0" y="60"/>
                </a:lnTo>
                <a:lnTo>
                  <a:pt x="24" y="72"/>
                </a:lnTo>
                <a:lnTo>
                  <a:pt x="48" y="72"/>
                </a:lnTo>
                <a:lnTo>
                  <a:pt x="72" y="72"/>
                </a:lnTo>
                <a:lnTo>
                  <a:pt x="96" y="60"/>
                </a:lnTo>
                <a:lnTo>
                  <a:pt x="120" y="48"/>
                </a:lnTo>
                <a:lnTo>
                  <a:pt x="132" y="24"/>
                </a:lnTo>
                <a:lnTo>
                  <a:pt x="156" y="24"/>
                </a:lnTo>
              </a:path>
            </a:pathLst>
          </a:custGeom>
          <a:solidFill>
            <a:srgbClr val="5053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1861" name="Freeform 6"/>
          <p:cNvSpPr>
            <a:spLocks/>
          </p:cNvSpPr>
          <p:nvPr/>
        </p:nvSpPr>
        <p:spPr bwMode="auto">
          <a:xfrm>
            <a:off x="3409950" y="1955800"/>
            <a:ext cx="1754188" cy="1982788"/>
          </a:xfrm>
          <a:custGeom>
            <a:avLst/>
            <a:gdLst>
              <a:gd name="T0" fmla="*/ 2147483647 w 1105"/>
              <a:gd name="T1" fmla="*/ 2147483647 h 1249"/>
              <a:gd name="T2" fmla="*/ 2147483647 w 1105"/>
              <a:gd name="T3" fmla="*/ 2147483647 h 1249"/>
              <a:gd name="T4" fmla="*/ 2147483647 w 1105"/>
              <a:gd name="T5" fmla="*/ 2147483647 h 1249"/>
              <a:gd name="T6" fmla="*/ 2147483647 w 1105"/>
              <a:gd name="T7" fmla="*/ 2147483647 h 1249"/>
              <a:gd name="T8" fmla="*/ 2147483647 w 1105"/>
              <a:gd name="T9" fmla="*/ 2147483647 h 1249"/>
              <a:gd name="T10" fmla="*/ 2147483647 w 1105"/>
              <a:gd name="T11" fmla="*/ 2147483647 h 1249"/>
              <a:gd name="T12" fmla="*/ 2147483647 w 1105"/>
              <a:gd name="T13" fmla="*/ 2147483647 h 1249"/>
              <a:gd name="T14" fmla="*/ 2147483647 w 1105"/>
              <a:gd name="T15" fmla="*/ 2147483647 h 1249"/>
              <a:gd name="T16" fmla="*/ 2147483647 w 1105"/>
              <a:gd name="T17" fmla="*/ 2147483647 h 1249"/>
              <a:gd name="T18" fmla="*/ 2147483647 w 1105"/>
              <a:gd name="T19" fmla="*/ 2147483647 h 1249"/>
              <a:gd name="T20" fmla="*/ 2147483647 w 1105"/>
              <a:gd name="T21" fmla="*/ 2147483647 h 1249"/>
              <a:gd name="T22" fmla="*/ 2147483647 w 1105"/>
              <a:gd name="T23" fmla="*/ 2147483647 h 1249"/>
              <a:gd name="T24" fmla="*/ 2147483647 w 1105"/>
              <a:gd name="T25" fmla="*/ 2147483647 h 1249"/>
              <a:gd name="T26" fmla="*/ 2147483647 w 1105"/>
              <a:gd name="T27" fmla="*/ 2147483647 h 1249"/>
              <a:gd name="T28" fmla="*/ 2147483647 w 1105"/>
              <a:gd name="T29" fmla="*/ 2147483647 h 1249"/>
              <a:gd name="T30" fmla="*/ 2147483647 w 1105"/>
              <a:gd name="T31" fmla="*/ 2147483647 h 1249"/>
              <a:gd name="T32" fmla="*/ 2147483647 w 1105"/>
              <a:gd name="T33" fmla="*/ 2147483647 h 1249"/>
              <a:gd name="T34" fmla="*/ 2147483647 w 1105"/>
              <a:gd name="T35" fmla="*/ 2147483647 h 1249"/>
              <a:gd name="T36" fmla="*/ 2147483647 w 1105"/>
              <a:gd name="T37" fmla="*/ 2147483647 h 1249"/>
              <a:gd name="T38" fmla="*/ 2147483647 w 1105"/>
              <a:gd name="T39" fmla="*/ 2147483647 h 1249"/>
              <a:gd name="T40" fmla="*/ 2147483647 w 1105"/>
              <a:gd name="T41" fmla="*/ 2147483647 h 1249"/>
              <a:gd name="T42" fmla="*/ 2147483647 w 1105"/>
              <a:gd name="T43" fmla="*/ 2147483647 h 1249"/>
              <a:gd name="T44" fmla="*/ 2147483647 w 1105"/>
              <a:gd name="T45" fmla="*/ 2147483647 h 1249"/>
              <a:gd name="T46" fmla="*/ 2147483647 w 1105"/>
              <a:gd name="T47" fmla="*/ 2147483647 h 1249"/>
              <a:gd name="T48" fmla="*/ 2147483647 w 1105"/>
              <a:gd name="T49" fmla="*/ 2147483647 h 1249"/>
              <a:gd name="T50" fmla="*/ 2147483647 w 1105"/>
              <a:gd name="T51" fmla="*/ 2147483647 h 1249"/>
              <a:gd name="T52" fmla="*/ 2147483647 w 1105"/>
              <a:gd name="T53" fmla="*/ 2147483647 h 1249"/>
              <a:gd name="T54" fmla="*/ 2147483647 w 1105"/>
              <a:gd name="T55" fmla="*/ 2147483647 h 1249"/>
              <a:gd name="T56" fmla="*/ 2147483647 w 1105"/>
              <a:gd name="T57" fmla="*/ 2147483647 h 1249"/>
              <a:gd name="T58" fmla="*/ 2147483647 w 1105"/>
              <a:gd name="T59" fmla="*/ 2147483647 h 1249"/>
              <a:gd name="T60" fmla="*/ 2147483647 w 1105"/>
              <a:gd name="T61" fmla="*/ 2147483647 h 1249"/>
              <a:gd name="T62" fmla="*/ 2147483647 w 1105"/>
              <a:gd name="T63" fmla="*/ 2147483647 h 1249"/>
              <a:gd name="T64" fmla="*/ 2147483647 w 1105"/>
              <a:gd name="T65" fmla="*/ 0 h 1249"/>
              <a:gd name="T66" fmla="*/ 2147483647 w 1105"/>
              <a:gd name="T67" fmla="*/ 2147483647 h 1249"/>
              <a:gd name="T68" fmla="*/ 0 w 1105"/>
              <a:gd name="T69" fmla="*/ 2147483647 h 1249"/>
              <a:gd name="T70" fmla="*/ 2147483647 w 1105"/>
              <a:gd name="T71" fmla="*/ 2147483647 h 1249"/>
              <a:gd name="T72" fmla="*/ 2147483647 w 1105"/>
              <a:gd name="T73" fmla="*/ 2147483647 h 1249"/>
              <a:gd name="T74" fmla="*/ 2147483647 w 1105"/>
              <a:gd name="T75" fmla="*/ 2147483647 h 1249"/>
              <a:gd name="T76" fmla="*/ 2147483647 w 1105"/>
              <a:gd name="T77" fmla="*/ 2147483647 h 1249"/>
              <a:gd name="T78" fmla="*/ 2147483647 w 1105"/>
              <a:gd name="T79" fmla="*/ 2147483647 h 1249"/>
              <a:gd name="T80" fmla="*/ 2147483647 w 1105"/>
              <a:gd name="T81" fmla="*/ 2147483647 h 1249"/>
              <a:gd name="T82" fmla="*/ 2147483647 w 1105"/>
              <a:gd name="T83" fmla="*/ 2147483647 h 1249"/>
              <a:gd name="T84" fmla="*/ 2147483647 w 1105"/>
              <a:gd name="T85" fmla="*/ 2147483647 h 1249"/>
              <a:gd name="T86" fmla="*/ 2147483647 w 1105"/>
              <a:gd name="T87" fmla="*/ 2147483647 h 1249"/>
              <a:gd name="T88" fmla="*/ 2147483647 w 1105"/>
              <a:gd name="T89" fmla="*/ 2147483647 h 1249"/>
              <a:gd name="T90" fmla="*/ 2147483647 w 1105"/>
              <a:gd name="T91" fmla="*/ 2147483647 h 1249"/>
              <a:gd name="T92" fmla="*/ 2147483647 w 1105"/>
              <a:gd name="T93" fmla="*/ 2147483647 h 1249"/>
              <a:gd name="T94" fmla="*/ 2147483647 w 1105"/>
              <a:gd name="T95" fmla="*/ 2147483647 h 1249"/>
              <a:gd name="T96" fmla="*/ 2147483647 w 1105"/>
              <a:gd name="T97" fmla="*/ 2147483647 h 1249"/>
              <a:gd name="T98" fmla="*/ 2147483647 w 1105"/>
              <a:gd name="T99" fmla="*/ 2147483647 h 1249"/>
              <a:gd name="T100" fmla="*/ 2147483647 w 1105"/>
              <a:gd name="T101" fmla="*/ 2147483647 h 1249"/>
              <a:gd name="T102" fmla="*/ 2147483647 w 1105"/>
              <a:gd name="T103" fmla="*/ 2147483647 h 1249"/>
              <a:gd name="T104" fmla="*/ 2147483647 w 1105"/>
              <a:gd name="T105" fmla="*/ 2147483647 h 1249"/>
              <a:gd name="T106" fmla="*/ 2147483647 w 1105"/>
              <a:gd name="T107" fmla="*/ 2147483647 h 1249"/>
              <a:gd name="T108" fmla="*/ 2147483647 w 1105"/>
              <a:gd name="T109" fmla="*/ 2147483647 h 1249"/>
              <a:gd name="T110" fmla="*/ 2147483647 w 1105"/>
              <a:gd name="T111" fmla="*/ 2147483647 h 1249"/>
              <a:gd name="T112" fmla="*/ 2147483647 w 1105"/>
              <a:gd name="T113" fmla="*/ 2147483647 h 1249"/>
              <a:gd name="T114" fmla="*/ 2147483647 w 1105"/>
              <a:gd name="T115" fmla="*/ 2147483647 h 124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05"/>
              <a:gd name="T175" fmla="*/ 0 h 1249"/>
              <a:gd name="T176" fmla="*/ 1105 w 1105"/>
              <a:gd name="T177" fmla="*/ 1249 h 124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05" h="1249">
                <a:moveTo>
                  <a:pt x="816" y="1216"/>
                </a:moveTo>
                <a:lnTo>
                  <a:pt x="848" y="1184"/>
                </a:lnTo>
                <a:lnTo>
                  <a:pt x="880" y="1184"/>
                </a:lnTo>
                <a:lnTo>
                  <a:pt x="912" y="1184"/>
                </a:lnTo>
                <a:lnTo>
                  <a:pt x="944" y="1200"/>
                </a:lnTo>
                <a:lnTo>
                  <a:pt x="976" y="1200"/>
                </a:lnTo>
                <a:lnTo>
                  <a:pt x="1008" y="1200"/>
                </a:lnTo>
                <a:lnTo>
                  <a:pt x="1040" y="1200"/>
                </a:lnTo>
                <a:lnTo>
                  <a:pt x="1072" y="1200"/>
                </a:lnTo>
                <a:lnTo>
                  <a:pt x="1088" y="1168"/>
                </a:lnTo>
                <a:lnTo>
                  <a:pt x="1104" y="1136"/>
                </a:lnTo>
                <a:lnTo>
                  <a:pt x="1104" y="1104"/>
                </a:lnTo>
                <a:lnTo>
                  <a:pt x="1104" y="1056"/>
                </a:lnTo>
                <a:lnTo>
                  <a:pt x="1104" y="1024"/>
                </a:lnTo>
                <a:lnTo>
                  <a:pt x="1104" y="992"/>
                </a:lnTo>
                <a:lnTo>
                  <a:pt x="1104" y="960"/>
                </a:lnTo>
                <a:lnTo>
                  <a:pt x="1088" y="928"/>
                </a:lnTo>
                <a:lnTo>
                  <a:pt x="1072" y="896"/>
                </a:lnTo>
                <a:lnTo>
                  <a:pt x="1056" y="848"/>
                </a:lnTo>
                <a:lnTo>
                  <a:pt x="1056" y="816"/>
                </a:lnTo>
                <a:lnTo>
                  <a:pt x="1040" y="784"/>
                </a:lnTo>
                <a:lnTo>
                  <a:pt x="1024" y="736"/>
                </a:lnTo>
                <a:lnTo>
                  <a:pt x="1008" y="704"/>
                </a:lnTo>
                <a:lnTo>
                  <a:pt x="992" y="672"/>
                </a:lnTo>
                <a:lnTo>
                  <a:pt x="976" y="640"/>
                </a:lnTo>
                <a:lnTo>
                  <a:pt x="944" y="592"/>
                </a:lnTo>
                <a:lnTo>
                  <a:pt x="912" y="560"/>
                </a:lnTo>
                <a:lnTo>
                  <a:pt x="880" y="528"/>
                </a:lnTo>
                <a:lnTo>
                  <a:pt x="864" y="496"/>
                </a:lnTo>
                <a:lnTo>
                  <a:pt x="832" y="496"/>
                </a:lnTo>
                <a:lnTo>
                  <a:pt x="816" y="464"/>
                </a:lnTo>
                <a:lnTo>
                  <a:pt x="784" y="432"/>
                </a:lnTo>
                <a:lnTo>
                  <a:pt x="752" y="416"/>
                </a:lnTo>
                <a:lnTo>
                  <a:pt x="720" y="416"/>
                </a:lnTo>
                <a:lnTo>
                  <a:pt x="688" y="416"/>
                </a:lnTo>
                <a:lnTo>
                  <a:pt x="656" y="400"/>
                </a:lnTo>
                <a:lnTo>
                  <a:pt x="624" y="400"/>
                </a:lnTo>
                <a:lnTo>
                  <a:pt x="592" y="416"/>
                </a:lnTo>
                <a:lnTo>
                  <a:pt x="560" y="416"/>
                </a:lnTo>
                <a:lnTo>
                  <a:pt x="592" y="400"/>
                </a:lnTo>
                <a:lnTo>
                  <a:pt x="624" y="400"/>
                </a:lnTo>
                <a:lnTo>
                  <a:pt x="656" y="400"/>
                </a:lnTo>
                <a:lnTo>
                  <a:pt x="688" y="384"/>
                </a:lnTo>
                <a:lnTo>
                  <a:pt x="720" y="384"/>
                </a:lnTo>
                <a:lnTo>
                  <a:pt x="720" y="352"/>
                </a:lnTo>
                <a:lnTo>
                  <a:pt x="704" y="320"/>
                </a:lnTo>
                <a:lnTo>
                  <a:pt x="672" y="304"/>
                </a:lnTo>
                <a:lnTo>
                  <a:pt x="640" y="288"/>
                </a:lnTo>
                <a:lnTo>
                  <a:pt x="608" y="272"/>
                </a:lnTo>
                <a:lnTo>
                  <a:pt x="576" y="256"/>
                </a:lnTo>
                <a:lnTo>
                  <a:pt x="544" y="240"/>
                </a:lnTo>
                <a:lnTo>
                  <a:pt x="528" y="208"/>
                </a:lnTo>
                <a:lnTo>
                  <a:pt x="496" y="192"/>
                </a:lnTo>
                <a:lnTo>
                  <a:pt x="464" y="160"/>
                </a:lnTo>
                <a:lnTo>
                  <a:pt x="432" y="160"/>
                </a:lnTo>
                <a:lnTo>
                  <a:pt x="400" y="144"/>
                </a:lnTo>
                <a:lnTo>
                  <a:pt x="368" y="128"/>
                </a:lnTo>
                <a:lnTo>
                  <a:pt x="320" y="112"/>
                </a:lnTo>
                <a:lnTo>
                  <a:pt x="288" y="80"/>
                </a:lnTo>
                <a:lnTo>
                  <a:pt x="256" y="80"/>
                </a:lnTo>
                <a:lnTo>
                  <a:pt x="224" y="48"/>
                </a:lnTo>
                <a:lnTo>
                  <a:pt x="192" y="48"/>
                </a:lnTo>
                <a:lnTo>
                  <a:pt x="160" y="32"/>
                </a:lnTo>
                <a:lnTo>
                  <a:pt x="128" y="16"/>
                </a:lnTo>
                <a:lnTo>
                  <a:pt x="96" y="0"/>
                </a:lnTo>
                <a:lnTo>
                  <a:pt x="64" y="0"/>
                </a:lnTo>
                <a:lnTo>
                  <a:pt x="48" y="32"/>
                </a:lnTo>
                <a:lnTo>
                  <a:pt x="48" y="64"/>
                </a:lnTo>
                <a:lnTo>
                  <a:pt x="16" y="80"/>
                </a:lnTo>
                <a:lnTo>
                  <a:pt x="0" y="112"/>
                </a:lnTo>
                <a:lnTo>
                  <a:pt x="0" y="144"/>
                </a:lnTo>
                <a:lnTo>
                  <a:pt x="16" y="176"/>
                </a:lnTo>
                <a:lnTo>
                  <a:pt x="16" y="208"/>
                </a:lnTo>
                <a:lnTo>
                  <a:pt x="48" y="224"/>
                </a:lnTo>
                <a:lnTo>
                  <a:pt x="64" y="256"/>
                </a:lnTo>
                <a:lnTo>
                  <a:pt x="96" y="272"/>
                </a:lnTo>
                <a:lnTo>
                  <a:pt x="128" y="288"/>
                </a:lnTo>
                <a:lnTo>
                  <a:pt x="144" y="320"/>
                </a:lnTo>
                <a:lnTo>
                  <a:pt x="176" y="336"/>
                </a:lnTo>
                <a:lnTo>
                  <a:pt x="208" y="352"/>
                </a:lnTo>
                <a:lnTo>
                  <a:pt x="240" y="368"/>
                </a:lnTo>
                <a:lnTo>
                  <a:pt x="272" y="368"/>
                </a:lnTo>
                <a:lnTo>
                  <a:pt x="304" y="384"/>
                </a:lnTo>
                <a:lnTo>
                  <a:pt x="336" y="400"/>
                </a:lnTo>
                <a:lnTo>
                  <a:pt x="368" y="400"/>
                </a:lnTo>
                <a:lnTo>
                  <a:pt x="384" y="432"/>
                </a:lnTo>
                <a:lnTo>
                  <a:pt x="416" y="448"/>
                </a:lnTo>
                <a:lnTo>
                  <a:pt x="432" y="480"/>
                </a:lnTo>
                <a:lnTo>
                  <a:pt x="464" y="496"/>
                </a:lnTo>
                <a:lnTo>
                  <a:pt x="464" y="528"/>
                </a:lnTo>
                <a:lnTo>
                  <a:pt x="480" y="560"/>
                </a:lnTo>
                <a:lnTo>
                  <a:pt x="512" y="576"/>
                </a:lnTo>
                <a:lnTo>
                  <a:pt x="528" y="608"/>
                </a:lnTo>
                <a:lnTo>
                  <a:pt x="560" y="624"/>
                </a:lnTo>
                <a:lnTo>
                  <a:pt x="576" y="656"/>
                </a:lnTo>
                <a:lnTo>
                  <a:pt x="592" y="688"/>
                </a:lnTo>
                <a:lnTo>
                  <a:pt x="608" y="720"/>
                </a:lnTo>
                <a:lnTo>
                  <a:pt x="624" y="752"/>
                </a:lnTo>
                <a:lnTo>
                  <a:pt x="640" y="784"/>
                </a:lnTo>
                <a:lnTo>
                  <a:pt x="672" y="800"/>
                </a:lnTo>
                <a:lnTo>
                  <a:pt x="688" y="832"/>
                </a:lnTo>
                <a:lnTo>
                  <a:pt x="704" y="864"/>
                </a:lnTo>
                <a:lnTo>
                  <a:pt x="736" y="880"/>
                </a:lnTo>
                <a:lnTo>
                  <a:pt x="752" y="912"/>
                </a:lnTo>
                <a:lnTo>
                  <a:pt x="784" y="944"/>
                </a:lnTo>
                <a:lnTo>
                  <a:pt x="800" y="976"/>
                </a:lnTo>
                <a:lnTo>
                  <a:pt x="816" y="1008"/>
                </a:lnTo>
                <a:lnTo>
                  <a:pt x="816" y="1040"/>
                </a:lnTo>
                <a:lnTo>
                  <a:pt x="832" y="1088"/>
                </a:lnTo>
                <a:lnTo>
                  <a:pt x="832" y="1120"/>
                </a:lnTo>
                <a:lnTo>
                  <a:pt x="832" y="1152"/>
                </a:lnTo>
                <a:lnTo>
                  <a:pt x="832" y="1184"/>
                </a:lnTo>
                <a:lnTo>
                  <a:pt x="832" y="1216"/>
                </a:lnTo>
                <a:lnTo>
                  <a:pt x="832" y="1248"/>
                </a:lnTo>
                <a:lnTo>
                  <a:pt x="912" y="1168"/>
                </a:lnTo>
                <a:lnTo>
                  <a:pt x="816" y="1216"/>
                </a:lnTo>
              </a:path>
            </a:pathLst>
          </a:custGeom>
          <a:solidFill>
            <a:srgbClr val="51515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US"/>
          </a:p>
        </p:txBody>
      </p:sp>
      <p:sp>
        <p:nvSpPr>
          <p:cNvPr id="121862" name="Text Box 26"/>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21863" name="Text Box 28"/>
          <p:cNvSpPr txBox="1">
            <a:spLocks noChangeArrowheads="1"/>
          </p:cNvSpPr>
          <p:nvPr/>
        </p:nvSpPr>
        <p:spPr bwMode="auto">
          <a:xfrm>
            <a:off x="8797925" y="6184900"/>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 </a:t>
            </a:r>
          </a:p>
        </p:txBody>
      </p:sp>
      <p:sp>
        <p:nvSpPr>
          <p:cNvPr id="121864" name="Text Box 2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1865" name="Text Box 30"/>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51</a:t>
            </a:r>
          </a:p>
        </p:txBody>
      </p:sp>
      <p:sp>
        <p:nvSpPr>
          <p:cNvPr id="121866" name="Text Box 31"/>
          <p:cNvSpPr txBox="1">
            <a:spLocks noChangeArrowheads="1"/>
          </p:cNvSpPr>
          <p:nvPr/>
        </p:nvSpPr>
        <p:spPr bwMode="auto">
          <a:xfrm>
            <a:off x="8750300"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21867" name="Text Box 33"/>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40962" name="Oval 2"/>
          <p:cNvSpPr>
            <a:spLocks noChangeArrowheads="1"/>
          </p:cNvSpPr>
          <p:nvPr/>
        </p:nvSpPr>
        <p:spPr bwMode="auto">
          <a:xfrm>
            <a:off x="2032000" y="1092200"/>
            <a:ext cx="5054600" cy="4902200"/>
          </a:xfrm>
          <a:prstGeom prst="ellipse">
            <a:avLst/>
          </a:prstGeom>
          <a:noFill/>
          <a:ln w="101600">
            <a:solidFill>
              <a:schemeClr val="tx2"/>
            </a:solidFill>
            <a:round/>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1869" name="Freeform 19"/>
          <p:cNvSpPr>
            <a:spLocks/>
          </p:cNvSpPr>
          <p:nvPr/>
        </p:nvSpPr>
        <p:spPr bwMode="auto">
          <a:xfrm>
            <a:off x="4808538" y="990600"/>
            <a:ext cx="2709862" cy="2684463"/>
          </a:xfrm>
          <a:custGeom>
            <a:avLst/>
            <a:gdLst>
              <a:gd name="T0" fmla="*/ 2147483647 w 1707"/>
              <a:gd name="T1" fmla="*/ 2147483647 h 1691"/>
              <a:gd name="T2" fmla="*/ 2147483647 w 1707"/>
              <a:gd name="T3" fmla="*/ 2147483647 h 1691"/>
              <a:gd name="T4" fmla="*/ 2147483647 w 1707"/>
              <a:gd name="T5" fmla="*/ 2147483647 h 1691"/>
              <a:gd name="T6" fmla="*/ 2147483647 w 1707"/>
              <a:gd name="T7" fmla="*/ 2147483647 h 1691"/>
              <a:gd name="T8" fmla="*/ 2147483647 w 1707"/>
              <a:gd name="T9" fmla="*/ 2147483647 h 1691"/>
              <a:gd name="T10" fmla="*/ 2147483647 w 1707"/>
              <a:gd name="T11" fmla="*/ 2147483647 h 1691"/>
              <a:gd name="T12" fmla="*/ 2147483647 w 1707"/>
              <a:gd name="T13" fmla="*/ 2147483647 h 1691"/>
              <a:gd name="T14" fmla="*/ 2147483647 w 1707"/>
              <a:gd name="T15" fmla="*/ 2147483647 h 1691"/>
              <a:gd name="T16" fmla="*/ 2147483647 w 1707"/>
              <a:gd name="T17" fmla="*/ 2147483647 h 1691"/>
              <a:gd name="T18" fmla="*/ 2147483647 w 1707"/>
              <a:gd name="T19" fmla="*/ 2147483647 h 1691"/>
              <a:gd name="T20" fmla="*/ 2147483647 w 1707"/>
              <a:gd name="T21" fmla="*/ 2147483647 h 1691"/>
              <a:gd name="T22" fmla="*/ 2147483647 w 1707"/>
              <a:gd name="T23" fmla="*/ 2147483647 h 1691"/>
              <a:gd name="T24" fmla="*/ 2147483647 w 1707"/>
              <a:gd name="T25" fmla="*/ 2147483647 h 1691"/>
              <a:gd name="T26" fmla="*/ 2147483647 w 1707"/>
              <a:gd name="T27" fmla="*/ 2147483647 h 1691"/>
              <a:gd name="T28" fmla="*/ 2147483647 w 1707"/>
              <a:gd name="T29" fmla="*/ 2147483647 h 1691"/>
              <a:gd name="T30" fmla="*/ 2147483647 w 1707"/>
              <a:gd name="T31" fmla="*/ 2147483647 h 1691"/>
              <a:gd name="T32" fmla="*/ 2147483647 w 1707"/>
              <a:gd name="T33" fmla="*/ 2147483647 h 1691"/>
              <a:gd name="T34" fmla="*/ 2147483647 w 1707"/>
              <a:gd name="T35" fmla="*/ 2147483647 h 1691"/>
              <a:gd name="T36" fmla="*/ 2147483647 w 1707"/>
              <a:gd name="T37" fmla="*/ 2147483647 h 1691"/>
              <a:gd name="T38" fmla="*/ 2147483647 w 1707"/>
              <a:gd name="T39" fmla="*/ 2147483647 h 1691"/>
              <a:gd name="T40" fmla="*/ 2147483647 w 1707"/>
              <a:gd name="T41" fmla="*/ 2147483647 h 1691"/>
              <a:gd name="T42" fmla="*/ 2147483647 w 1707"/>
              <a:gd name="T43" fmla="*/ 2147483647 h 1691"/>
              <a:gd name="T44" fmla="*/ 2147483647 w 1707"/>
              <a:gd name="T45" fmla="*/ 2147483647 h 1691"/>
              <a:gd name="T46" fmla="*/ 2147483647 w 1707"/>
              <a:gd name="T47" fmla="*/ 2147483647 h 1691"/>
              <a:gd name="T48" fmla="*/ 2147483647 w 1707"/>
              <a:gd name="T49" fmla="*/ 2147483647 h 1691"/>
              <a:gd name="T50" fmla="*/ 2147483647 w 1707"/>
              <a:gd name="T51" fmla="*/ 2147483647 h 1691"/>
              <a:gd name="T52" fmla="*/ 2147483647 w 1707"/>
              <a:gd name="T53" fmla="*/ 2147483647 h 1691"/>
              <a:gd name="T54" fmla="*/ 2147483647 w 1707"/>
              <a:gd name="T55" fmla="*/ 2147483647 h 1691"/>
              <a:gd name="T56" fmla="*/ 2147483647 w 1707"/>
              <a:gd name="T57" fmla="*/ 2147483647 h 1691"/>
              <a:gd name="T58" fmla="*/ 2147483647 w 1707"/>
              <a:gd name="T59" fmla="*/ 2147483647 h 1691"/>
              <a:gd name="T60" fmla="*/ 2147483647 w 1707"/>
              <a:gd name="T61" fmla="*/ 2147483647 h 1691"/>
              <a:gd name="T62" fmla="*/ 2147483647 w 1707"/>
              <a:gd name="T63" fmla="*/ 2147483647 h 1691"/>
              <a:gd name="T64" fmla="*/ 2147483647 w 1707"/>
              <a:gd name="T65" fmla="*/ 2147483647 h 1691"/>
              <a:gd name="T66" fmla="*/ 2147483647 w 1707"/>
              <a:gd name="T67" fmla="*/ 2147483647 h 1691"/>
              <a:gd name="T68" fmla="*/ 2147483647 w 1707"/>
              <a:gd name="T69" fmla="*/ 2147483647 h 1691"/>
              <a:gd name="T70" fmla="*/ 2147483647 w 1707"/>
              <a:gd name="T71" fmla="*/ 2147483647 h 1691"/>
              <a:gd name="T72" fmla="*/ 2147483647 w 1707"/>
              <a:gd name="T73" fmla="*/ 2147483647 h 1691"/>
              <a:gd name="T74" fmla="*/ 2147483647 w 1707"/>
              <a:gd name="T75" fmla="*/ 2147483647 h 1691"/>
              <a:gd name="T76" fmla="*/ 2147483647 w 1707"/>
              <a:gd name="T77" fmla="*/ 2147483647 h 1691"/>
              <a:gd name="T78" fmla="*/ 2147483647 w 1707"/>
              <a:gd name="T79" fmla="*/ 2147483647 h 1691"/>
              <a:gd name="T80" fmla="*/ 2147483647 w 1707"/>
              <a:gd name="T81" fmla="*/ 2147483647 h 1691"/>
              <a:gd name="T82" fmla="*/ 2147483647 w 1707"/>
              <a:gd name="T83" fmla="*/ 2147483647 h 1691"/>
              <a:gd name="T84" fmla="*/ 2147483647 w 1707"/>
              <a:gd name="T85" fmla="*/ 2147483647 h 1691"/>
              <a:gd name="T86" fmla="*/ 2147483647 w 1707"/>
              <a:gd name="T87" fmla="*/ 0 h 1691"/>
              <a:gd name="T88" fmla="*/ 2147483647 w 1707"/>
              <a:gd name="T89" fmla="*/ 2147483647 h 16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7"/>
              <a:gd name="T136" fmla="*/ 0 h 1691"/>
              <a:gd name="T137" fmla="*/ 1707 w 1707"/>
              <a:gd name="T138" fmla="*/ 1691 h 16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7" h="1691">
                <a:moveTo>
                  <a:pt x="59" y="8"/>
                </a:moveTo>
                <a:cubicBezTo>
                  <a:pt x="61" y="45"/>
                  <a:pt x="62" y="82"/>
                  <a:pt x="67" y="120"/>
                </a:cubicBezTo>
                <a:cubicBezTo>
                  <a:pt x="67" y="128"/>
                  <a:pt x="69" y="138"/>
                  <a:pt x="75" y="144"/>
                </a:cubicBezTo>
                <a:cubicBezTo>
                  <a:pt x="99" y="168"/>
                  <a:pt x="144" y="155"/>
                  <a:pt x="179" y="160"/>
                </a:cubicBezTo>
                <a:cubicBezTo>
                  <a:pt x="232" y="166"/>
                  <a:pt x="278" y="192"/>
                  <a:pt x="331" y="200"/>
                </a:cubicBezTo>
                <a:cubicBezTo>
                  <a:pt x="438" y="215"/>
                  <a:pt x="377" y="199"/>
                  <a:pt x="451" y="216"/>
                </a:cubicBezTo>
                <a:cubicBezTo>
                  <a:pt x="533" y="234"/>
                  <a:pt x="614" y="254"/>
                  <a:pt x="691" y="288"/>
                </a:cubicBezTo>
                <a:cubicBezTo>
                  <a:pt x="706" y="294"/>
                  <a:pt x="724" y="294"/>
                  <a:pt x="739" y="304"/>
                </a:cubicBezTo>
                <a:cubicBezTo>
                  <a:pt x="818" y="357"/>
                  <a:pt x="899" y="410"/>
                  <a:pt x="979" y="464"/>
                </a:cubicBezTo>
                <a:cubicBezTo>
                  <a:pt x="1012" y="486"/>
                  <a:pt x="1035" y="514"/>
                  <a:pt x="1075" y="528"/>
                </a:cubicBezTo>
                <a:cubicBezTo>
                  <a:pt x="1120" y="596"/>
                  <a:pt x="1059" y="515"/>
                  <a:pt x="1115" y="560"/>
                </a:cubicBezTo>
                <a:cubicBezTo>
                  <a:pt x="1122" y="566"/>
                  <a:pt x="1124" y="577"/>
                  <a:pt x="1131" y="584"/>
                </a:cubicBezTo>
                <a:cubicBezTo>
                  <a:pt x="1137" y="590"/>
                  <a:pt x="1147" y="593"/>
                  <a:pt x="1155" y="600"/>
                </a:cubicBezTo>
                <a:cubicBezTo>
                  <a:pt x="1180" y="621"/>
                  <a:pt x="1191" y="645"/>
                  <a:pt x="1219" y="664"/>
                </a:cubicBezTo>
                <a:cubicBezTo>
                  <a:pt x="1230" y="681"/>
                  <a:pt x="1295" y="796"/>
                  <a:pt x="1307" y="808"/>
                </a:cubicBezTo>
                <a:cubicBezTo>
                  <a:pt x="1355" y="856"/>
                  <a:pt x="1386" y="917"/>
                  <a:pt x="1419" y="976"/>
                </a:cubicBezTo>
                <a:cubicBezTo>
                  <a:pt x="1428" y="992"/>
                  <a:pt x="1444" y="1005"/>
                  <a:pt x="1451" y="1024"/>
                </a:cubicBezTo>
                <a:cubicBezTo>
                  <a:pt x="1458" y="1045"/>
                  <a:pt x="1468" y="1098"/>
                  <a:pt x="1483" y="1120"/>
                </a:cubicBezTo>
                <a:cubicBezTo>
                  <a:pt x="1497" y="1141"/>
                  <a:pt x="1512" y="1168"/>
                  <a:pt x="1523" y="1192"/>
                </a:cubicBezTo>
                <a:cubicBezTo>
                  <a:pt x="1547" y="1247"/>
                  <a:pt x="1548" y="1309"/>
                  <a:pt x="1563" y="1368"/>
                </a:cubicBezTo>
                <a:cubicBezTo>
                  <a:pt x="1568" y="1467"/>
                  <a:pt x="1568" y="1496"/>
                  <a:pt x="1579" y="1584"/>
                </a:cubicBezTo>
                <a:cubicBezTo>
                  <a:pt x="1582" y="1611"/>
                  <a:pt x="1578" y="1642"/>
                  <a:pt x="1595" y="1664"/>
                </a:cubicBezTo>
                <a:cubicBezTo>
                  <a:pt x="1610" y="1683"/>
                  <a:pt x="1637" y="1683"/>
                  <a:pt x="1659" y="1688"/>
                </a:cubicBezTo>
                <a:cubicBezTo>
                  <a:pt x="1706" y="1678"/>
                  <a:pt x="1707" y="1691"/>
                  <a:pt x="1707" y="1632"/>
                </a:cubicBezTo>
                <a:cubicBezTo>
                  <a:pt x="1707" y="1446"/>
                  <a:pt x="1701" y="1374"/>
                  <a:pt x="1635" y="1224"/>
                </a:cubicBezTo>
                <a:cubicBezTo>
                  <a:pt x="1600" y="1145"/>
                  <a:pt x="1573" y="1062"/>
                  <a:pt x="1539" y="984"/>
                </a:cubicBezTo>
                <a:cubicBezTo>
                  <a:pt x="1528" y="960"/>
                  <a:pt x="1529" y="933"/>
                  <a:pt x="1515" y="912"/>
                </a:cubicBezTo>
                <a:cubicBezTo>
                  <a:pt x="1484" y="866"/>
                  <a:pt x="1459" y="816"/>
                  <a:pt x="1435" y="768"/>
                </a:cubicBezTo>
                <a:cubicBezTo>
                  <a:pt x="1412" y="723"/>
                  <a:pt x="1372" y="657"/>
                  <a:pt x="1339" y="624"/>
                </a:cubicBezTo>
                <a:cubicBezTo>
                  <a:pt x="1331" y="616"/>
                  <a:pt x="1322" y="608"/>
                  <a:pt x="1315" y="600"/>
                </a:cubicBezTo>
                <a:cubicBezTo>
                  <a:pt x="1308" y="592"/>
                  <a:pt x="1289" y="572"/>
                  <a:pt x="1299" y="576"/>
                </a:cubicBezTo>
                <a:cubicBezTo>
                  <a:pt x="1328" y="586"/>
                  <a:pt x="1354" y="605"/>
                  <a:pt x="1379" y="624"/>
                </a:cubicBezTo>
                <a:cubicBezTo>
                  <a:pt x="1389" y="632"/>
                  <a:pt x="1422" y="642"/>
                  <a:pt x="1411" y="648"/>
                </a:cubicBezTo>
                <a:cubicBezTo>
                  <a:pt x="1395" y="655"/>
                  <a:pt x="1379" y="637"/>
                  <a:pt x="1363" y="632"/>
                </a:cubicBezTo>
                <a:cubicBezTo>
                  <a:pt x="1355" y="629"/>
                  <a:pt x="1339" y="624"/>
                  <a:pt x="1339" y="624"/>
                </a:cubicBezTo>
                <a:cubicBezTo>
                  <a:pt x="1324" y="609"/>
                  <a:pt x="1304" y="600"/>
                  <a:pt x="1291" y="584"/>
                </a:cubicBezTo>
                <a:cubicBezTo>
                  <a:pt x="1278" y="568"/>
                  <a:pt x="1287" y="542"/>
                  <a:pt x="1275" y="528"/>
                </a:cubicBezTo>
                <a:cubicBezTo>
                  <a:pt x="1270" y="522"/>
                  <a:pt x="1190" y="463"/>
                  <a:pt x="1179" y="456"/>
                </a:cubicBezTo>
                <a:cubicBezTo>
                  <a:pt x="1119" y="366"/>
                  <a:pt x="1013" y="314"/>
                  <a:pt x="923" y="264"/>
                </a:cubicBezTo>
                <a:cubicBezTo>
                  <a:pt x="842" y="219"/>
                  <a:pt x="767" y="165"/>
                  <a:pt x="683" y="128"/>
                </a:cubicBezTo>
                <a:cubicBezTo>
                  <a:pt x="640" y="109"/>
                  <a:pt x="577" y="105"/>
                  <a:pt x="539" y="80"/>
                </a:cubicBezTo>
                <a:cubicBezTo>
                  <a:pt x="531" y="74"/>
                  <a:pt x="523" y="67"/>
                  <a:pt x="515" y="64"/>
                </a:cubicBezTo>
                <a:cubicBezTo>
                  <a:pt x="470" y="44"/>
                  <a:pt x="408" y="46"/>
                  <a:pt x="363" y="40"/>
                </a:cubicBezTo>
                <a:cubicBezTo>
                  <a:pt x="298" y="31"/>
                  <a:pt x="234" y="12"/>
                  <a:pt x="171" y="0"/>
                </a:cubicBezTo>
                <a:cubicBezTo>
                  <a:pt x="37" y="8"/>
                  <a:pt x="0" y="8"/>
                  <a:pt x="59" y="8"/>
                </a:cubicBezTo>
                <a:close/>
              </a:path>
            </a:pathLst>
          </a:custGeom>
          <a:solidFill>
            <a:srgbClr val="515253"/>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1870" name="Freeform 22"/>
          <p:cNvSpPr>
            <a:spLocks/>
          </p:cNvSpPr>
          <p:nvPr/>
        </p:nvSpPr>
        <p:spPr bwMode="auto">
          <a:xfrm rot="284981">
            <a:off x="6680200" y="24622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1871" name="Freeform 34"/>
          <p:cNvSpPr>
            <a:spLocks/>
          </p:cNvSpPr>
          <p:nvPr/>
        </p:nvSpPr>
        <p:spPr bwMode="auto">
          <a:xfrm rot="-922482">
            <a:off x="4557713" y="527050"/>
            <a:ext cx="1441450" cy="1411288"/>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1872" name="Freeform 35"/>
          <p:cNvSpPr>
            <a:spLocks/>
          </p:cNvSpPr>
          <p:nvPr/>
        </p:nvSpPr>
        <p:spPr bwMode="auto">
          <a:xfrm>
            <a:off x="5618163" y="1136650"/>
            <a:ext cx="1103312"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1873" name="Freeform 36"/>
          <p:cNvSpPr>
            <a:spLocks/>
          </p:cNvSpPr>
          <p:nvPr/>
        </p:nvSpPr>
        <p:spPr bwMode="auto">
          <a:xfrm>
            <a:off x="6143625" y="1801813"/>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1874" name="Freeform 38"/>
          <p:cNvSpPr>
            <a:spLocks/>
          </p:cNvSpPr>
          <p:nvPr/>
        </p:nvSpPr>
        <p:spPr bwMode="auto">
          <a:xfrm>
            <a:off x="5410200" y="1403350"/>
            <a:ext cx="2251075" cy="1222375"/>
          </a:xfrm>
          <a:custGeom>
            <a:avLst/>
            <a:gdLst>
              <a:gd name="T0" fmla="*/ 2147483647 w 1418"/>
              <a:gd name="T1" fmla="*/ 2147483647 h 770"/>
              <a:gd name="T2" fmla="*/ 2147483647 w 1418"/>
              <a:gd name="T3" fmla="*/ 2147483647 h 770"/>
              <a:gd name="T4" fmla="*/ 2147483647 w 1418"/>
              <a:gd name="T5" fmla="*/ 2147483647 h 770"/>
              <a:gd name="T6" fmla="*/ 2147483647 w 1418"/>
              <a:gd name="T7" fmla="*/ 2147483647 h 770"/>
              <a:gd name="T8" fmla="*/ 2147483647 w 1418"/>
              <a:gd name="T9" fmla="*/ 2147483647 h 770"/>
              <a:gd name="T10" fmla="*/ 2147483647 w 1418"/>
              <a:gd name="T11" fmla="*/ 0 h 770"/>
              <a:gd name="T12" fmla="*/ 2147483647 w 1418"/>
              <a:gd name="T13" fmla="*/ 2147483647 h 770"/>
              <a:gd name="T14" fmla="*/ 2147483647 w 1418"/>
              <a:gd name="T15" fmla="*/ 2147483647 h 770"/>
              <a:gd name="T16" fmla="*/ 2147483647 w 1418"/>
              <a:gd name="T17" fmla="*/ 2147483647 h 770"/>
              <a:gd name="T18" fmla="*/ 2147483647 w 1418"/>
              <a:gd name="T19" fmla="*/ 2147483647 h 770"/>
              <a:gd name="T20" fmla="*/ 2147483647 w 1418"/>
              <a:gd name="T21" fmla="*/ 2147483647 h 770"/>
              <a:gd name="T22" fmla="*/ 2147483647 w 1418"/>
              <a:gd name="T23" fmla="*/ 2147483647 h 770"/>
              <a:gd name="T24" fmla="*/ 2147483647 w 1418"/>
              <a:gd name="T25" fmla="*/ 2147483647 h 770"/>
              <a:gd name="T26" fmla="*/ 2147483647 w 1418"/>
              <a:gd name="T27" fmla="*/ 2147483647 h 770"/>
              <a:gd name="T28" fmla="*/ 2147483647 w 1418"/>
              <a:gd name="T29" fmla="*/ 2147483647 h 770"/>
              <a:gd name="T30" fmla="*/ 2147483647 w 1418"/>
              <a:gd name="T31" fmla="*/ 2147483647 h 770"/>
              <a:gd name="T32" fmla="*/ 2147483647 w 1418"/>
              <a:gd name="T33" fmla="*/ 2147483647 h 770"/>
              <a:gd name="T34" fmla="*/ 2147483647 w 1418"/>
              <a:gd name="T35" fmla="*/ 2147483647 h 770"/>
              <a:gd name="T36" fmla="*/ 2147483647 w 1418"/>
              <a:gd name="T37" fmla="*/ 2147483647 h 770"/>
              <a:gd name="T38" fmla="*/ 2147483647 w 1418"/>
              <a:gd name="T39" fmla="*/ 2147483647 h 770"/>
              <a:gd name="T40" fmla="*/ 2147483647 w 1418"/>
              <a:gd name="T41" fmla="*/ 2147483647 h 770"/>
              <a:gd name="T42" fmla="*/ 2147483647 w 1418"/>
              <a:gd name="T43" fmla="*/ 2147483647 h 770"/>
              <a:gd name="T44" fmla="*/ 2147483647 w 1418"/>
              <a:gd name="T45" fmla="*/ 2147483647 h 770"/>
              <a:gd name="T46" fmla="*/ 2147483647 w 1418"/>
              <a:gd name="T47" fmla="*/ 2147483647 h 770"/>
              <a:gd name="T48" fmla="*/ 2147483647 w 1418"/>
              <a:gd name="T49" fmla="*/ 2147483647 h 770"/>
              <a:gd name="T50" fmla="*/ 2147483647 w 1418"/>
              <a:gd name="T51" fmla="*/ 2147483647 h 770"/>
              <a:gd name="T52" fmla="*/ 2147483647 w 1418"/>
              <a:gd name="T53" fmla="*/ 2147483647 h 770"/>
              <a:gd name="T54" fmla="*/ 2147483647 w 1418"/>
              <a:gd name="T55" fmla="*/ 2147483647 h 770"/>
              <a:gd name="T56" fmla="*/ 2147483647 w 1418"/>
              <a:gd name="T57" fmla="*/ 2147483647 h 770"/>
              <a:gd name="T58" fmla="*/ 2147483647 w 1418"/>
              <a:gd name="T59" fmla="*/ 2147483647 h 770"/>
              <a:gd name="T60" fmla="*/ 2147483647 w 1418"/>
              <a:gd name="T61" fmla="*/ 2147483647 h 770"/>
              <a:gd name="T62" fmla="*/ 2147483647 w 1418"/>
              <a:gd name="T63" fmla="*/ 2147483647 h 770"/>
              <a:gd name="T64" fmla="*/ 2147483647 w 1418"/>
              <a:gd name="T65" fmla="*/ 2147483647 h 770"/>
              <a:gd name="T66" fmla="*/ 2147483647 w 1418"/>
              <a:gd name="T67" fmla="*/ 2147483647 h 770"/>
              <a:gd name="T68" fmla="*/ 2147483647 w 1418"/>
              <a:gd name="T69" fmla="*/ 2147483647 h 770"/>
              <a:gd name="T70" fmla="*/ 2147483647 w 1418"/>
              <a:gd name="T71" fmla="*/ 2147483647 h 770"/>
              <a:gd name="T72" fmla="*/ 2147483647 w 1418"/>
              <a:gd name="T73" fmla="*/ 2147483647 h 770"/>
              <a:gd name="T74" fmla="*/ 2147483647 w 1418"/>
              <a:gd name="T75" fmla="*/ 2147483647 h 7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18"/>
              <a:gd name="T115" fmla="*/ 0 h 770"/>
              <a:gd name="T116" fmla="*/ 1418 w 1418"/>
              <a:gd name="T117" fmla="*/ 770 h 7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18" h="770">
                <a:moveTo>
                  <a:pt x="111" y="165"/>
                </a:moveTo>
                <a:cubicBezTo>
                  <a:pt x="159" y="151"/>
                  <a:pt x="187" y="102"/>
                  <a:pt x="237" y="87"/>
                </a:cubicBezTo>
                <a:cubicBezTo>
                  <a:pt x="275" y="62"/>
                  <a:pt x="252" y="74"/>
                  <a:pt x="308" y="55"/>
                </a:cubicBezTo>
                <a:cubicBezTo>
                  <a:pt x="326" y="49"/>
                  <a:pt x="338" y="29"/>
                  <a:pt x="356" y="23"/>
                </a:cubicBezTo>
                <a:cubicBezTo>
                  <a:pt x="372" y="18"/>
                  <a:pt x="387" y="13"/>
                  <a:pt x="403" y="8"/>
                </a:cubicBezTo>
                <a:cubicBezTo>
                  <a:pt x="411" y="5"/>
                  <a:pt x="427" y="0"/>
                  <a:pt x="427" y="0"/>
                </a:cubicBezTo>
                <a:cubicBezTo>
                  <a:pt x="472" y="3"/>
                  <a:pt x="517" y="2"/>
                  <a:pt x="561" y="8"/>
                </a:cubicBezTo>
                <a:cubicBezTo>
                  <a:pt x="577" y="10"/>
                  <a:pt x="608" y="23"/>
                  <a:pt x="608" y="23"/>
                </a:cubicBezTo>
                <a:cubicBezTo>
                  <a:pt x="647" y="49"/>
                  <a:pt x="687" y="49"/>
                  <a:pt x="734" y="55"/>
                </a:cubicBezTo>
                <a:cubicBezTo>
                  <a:pt x="821" y="84"/>
                  <a:pt x="727" y="55"/>
                  <a:pt x="948" y="71"/>
                </a:cubicBezTo>
                <a:cubicBezTo>
                  <a:pt x="984" y="74"/>
                  <a:pt x="1022" y="93"/>
                  <a:pt x="1058" y="102"/>
                </a:cubicBezTo>
                <a:cubicBezTo>
                  <a:pt x="1066" y="107"/>
                  <a:pt x="1075" y="111"/>
                  <a:pt x="1082" y="118"/>
                </a:cubicBezTo>
                <a:cubicBezTo>
                  <a:pt x="1089" y="125"/>
                  <a:pt x="1090" y="136"/>
                  <a:pt x="1097" y="142"/>
                </a:cubicBezTo>
                <a:cubicBezTo>
                  <a:pt x="1111" y="155"/>
                  <a:pt x="1145" y="173"/>
                  <a:pt x="1145" y="173"/>
                </a:cubicBezTo>
                <a:cubicBezTo>
                  <a:pt x="1165" y="223"/>
                  <a:pt x="1180" y="224"/>
                  <a:pt x="1216" y="260"/>
                </a:cubicBezTo>
                <a:cubicBezTo>
                  <a:pt x="1239" y="330"/>
                  <a:pt x="1312" y="327"/>
                  <a:pt x="1366" y="363"/>
                </a:cubicBezTo>
                <a:cubicBezTo>
                  <a:pt x="1381" y="387"/>
                  <a:pt x="1389" y="410"/>
                  <a:pt x="1405" y="434"/>
                </a:cubicBezTo>
                <a:cubicBezTo>
                  <a:pt x="1397" y="500"/>
                  <a:pt x="1405" y="532"/>
                  <a:pt x="1413" y="599"/>
                </a:cubicBezTo>
                <a:cubicBezTo>
                  <a:pt x="1410" y="623"/>
                  <a:pt x="1418" y="650"/>
                  <a:pt x="1405" y="670"/>
                </a:cubicBezTo>
                <a:cubicBezTo>
                  <a:pt x="1396" y="684"/>
                  <a:pt x="1358" y="686"/>
                  <a:pt x="1358" y="686"/>
                </a:cubicBezTo>
                <a:cubicBezTo>
                  <a:pt x="1345" y="726"/>
                  <a:pt x="1316" y="729"/>
                  <a:pt x="1279" y="741"/>
                </a:cubicBezTo>
                <a:cubicBezTo>
                  <a:pt x="1263" y="746"/>
                  <a:pt x="1232" y="757"/>
                  <a:pt x="1232" y="757"/>
                </a:cubicBezTo>
                <a:cubicBezTo>
                  <a:pt x="1148" y="754"/>
                  <a:pt x="1058" y="770"/>
                  <a:pt x="979" y="741"/>
                </a:cubicBezTo>
                <a:cubicBezTo>
                  <a:pt x="921" y="720"/>
                  <a:pt x="885" y="658"/>
                  <a:pt x="829" y="639"/>
                </a:cubicBezTo>
                <a:cubicBezTo>
                  <a:pt x="753" y="614"/>
                  <a:pt x="671" y="613"/>
                  <a:pt x="592" y="607"/>
                </a:cubicBezTo>
                <a:cubicBezTo>
                  <a:pt x="521" y="595"/>
                  <a:pt x="447" y="607"/>
                  <a:pt x="379" y="584"/>
                </a:cubicBezTo>
                <a:cubicBezTo>
                  <a:pt x="371" y="579"/>
                  <a:pt x="364" y="572"/>
                  <a:pt x="356" y="568"/>
                </a:cubicBezTo>
                <a:cubicBezTo>
                  <a:pt x="348" y="564"/>
                  <a:pt x="338" y="566"/>
                  <a:pt x="332" y="560"/>
                </a:cubicBezTo>
                <a:cubicBezTo>
                  <a:pt x="318" y="547"/>
                  <a:pt x="300" y="513"/>
                  <a:pt x="300" y="513"/>
                </a:cubicBezTo>
                <a:cubicBezTo>
                  <a:pt x="298" y="502"/>
                  <a:pt x="299" y="490"/>
                  <a:pt x="293" y="481"/>
                </a:cubicBezTo>
                <a:cubicBezTo>
                  <a:pt x="286" y="470"/>
                  <a:pt x="235" y="435"/>
                  <a:pt x="222" y="426"/>
                </a:cubicBezTo>
                <a:cubicBezTo>
                  <a:pt x="211" y="393"/>
                  <a:pt x="178" y="354"/>
                  <a:pt x="151" y="331"/>
                </a:cubicBezTo>
                <a:cubicBezTo>
                  <a:pt x="131" y="314"/>
                  <a:pt x="80" y="300"/>
                  <a:pt x="80" y="300"/>
                </a:cubicBezTo>
                <a:cubicBezTo>
                  <a:pt x="54" y="283"/>
                  <a:pt x="42" y="261"/>
                  <a:pt x="16" y="244"/>
                </a:cubicBezTo>
                <a:cubicBezTo>
                  <a:pt x="7" y="214"/>
                  <a:pt x="0" y="162"/>
                  <a:pt x="32" y="142"/>
                </a:cubicBezTo>
                <a:cubicBezTo>
                  <a:pt x="46" y="133"/>
                  <a:pt x="80" y="126"/>
                  <a:pt x="80" y="126"/>
                </a:cubicBezTo>
                <a:cubicBezTo>
                  <a:pt x="104" y="129"/>
                  <a:pt x="128" y="128"/>
                  <a:pt x="151" y="134"/>
                </a:cubicBezTo>
                <a:cubicBezTo>
                  <a:pt x="186" y="143"/>
                  <a:pt x="164" y="160"/>
                  <a:pt x="182" y="142"/>
                </a:cubicBezTo>
              </a:path>
            </a:pathLst>
          </a:custGeom>
          <a:solidFill>
            <a:srgbClr val="5F5F5F"/>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40983" name="Arc 23"/>
          <p:cNvSpPr>
            <a:spLocks/>
          </p:cNvSpPr>
          <p:nvPr/>
        </p:nvSpPr>
        <p:spPr bwMode="auto">
          <a:xfrm rot="-257025">
            <a:off x="4411663" y="1012825"/>
            <a:ext cx="2600325" cy="2566988"/>
          </a:xfrm>
          <a:custGeom>
            <a:avLst/>
            <a:gdLst>
              <a:gd name="G0" fmla="+- 0 0 0"/>
              <a:gd name="G1" fmla="+- 21469 0 0"/>
              <a:gd name="G2" fmla="+- 21600 0 0"/>
              <a:gd name="T0" fmla="*/ 2372 w 21600"/>
              <a:gd name="T1" fmla="*/ 0 h 24271"/>
              <a:gd name="T2" fmla="*/ 21417 w 21600"/>
              <a:gd name="T3" fmla="*/ 24271 h 24271"/>
              <a:gd name="T4" fmla="*/ 0 w 21600"/>
              <a:gd name="T5" fmla="*/ 21469 h 24271"/>
            </a:gdLst>
            <a:ahLst/>
            <a:cxnLst>
              <a:cxn ang="0">
                <a:pos x="T0" y="T1"/>
              </a:cxn>
              <a:cxn ang="0">
                <a:pos x="T2" y="T3"/>
              </a:cxn>
              <a:cxn ang="0">
                <a:pos x="T4" y="T5"/>
              </a:cxn>
            </a:cxnLst>
            <a:rect l="0" t="0" r="r" b="b"/>
            <a:pathLst>
              <a:path w="21600" h="24271" fill="none" extrusionOk="0">
                <a:moveTo>
                  <a:pt x="2372" y="-1"/>
                </a:moveTo>
                <a:cubicBezTo>
                  <a:pt x="13316" y="1208"/>
                  <a:pt x="21600" y="10457"/>
                  <a:pt x="21600" y="21469"/>
                </a:cubicBezTo>
                <a:cubicBezTo>
                  <a:pt x="21600" y="22405"/>
                  <a:pt x="21539" y="23341"/>
                  <a:pt x="21417" y="24271"/>
                </a:cubicBezTo>
              </a:path>
              <a:path w="21600" h="24271" stroke="0" extrusionOk="0">
                <a:moveTo>
                  <a:pt x="2372" y="-1"/>
                </a:moveTo>
                <a:cubicBezTo>
                  <a:pt x="13316" y="1208"/>
                  <a:pt x="21600" y="10457"/>
                  <a:pt x="21600" y="21469"/>
                </a:cubicBezTo>
                <a:cubicBezTo>
                  <a:pt x="21600" y="22405"/>
                  <a:pt x="21539" y="23341"/>
                  <a:pt x="21417" y="24271"/>
                </a:cubicBezTo>
                <a:lnTo>
                  <a:pt x="0" y="21469"/>
                </a:lnTo>
                <a:close/>
              </a:path>
            </a:pathLst>
          </a:custGeom>
          <a:noFill/>
          <a:ln w="101600">
            <a:solidFill>
              <a:srgbClr val="FC0128"/>
            </a:solidFill>
            <a:prstDash val="sysDot"/>
            <a:round/>
            <a:headEnd/>
            <a:tailEnd/>
          </a:ln>
          <a:effectLst>
            <a:outerShdw blurRad="63500" dist="74053" dir="3542175" algn="ctr" rotWithShape="0">
              <a:schemeClr val="bg2">
                <a:alpha val="74998"/>
              </a:schemeClr>
            </a:outerShdw>
          </a:effectLst>
        </p:spPr>
        <p:txBody>
          <a:bodyPr wrap="none" anchor="ctr"/>
          <a:lstStyle/>
          <a:p>
            <a:pPr>
              <a:defRPr/>
            </a:pPr>
            <a:endParaRPr lang="en-US" sz="2000">
              <a:latin typeface="Times New Roman" pitchFamily="-107" charset="0"/>
              <a:ea typeface="+mn-ea"/>
              <a:cs typeface="+mn-cs"/>
            </a:endParaRPr>
          </a:p>
        </p:txBody>
      </p:sp>
      <p:sp>
        <p:nvSpPr>
          <p:cNvPr id="40968" name="Rectangle 8"/>
          <p:cNvSpPr>
            <a:spLocks noChangeArrowheads="1"/>
          </p:cNvSpPr>
          <p:nvPr/>
        </p:nvSpPr>
        <p:spPr bwMode="auto">
          <a:xfrm>
            <a:off x="2998788" y="1268413"/>
            <a:ext cx="5302250" cy="19177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defRPr/>
            </a:pPr>
            <a:r>
              <a:rPr lang="en-US" sz="12000">
                <a:solidFill>
                  <a:srgbClr val="51DC00"/>
                </a:solidFill>
                <a:latin typeface="RinkiyEMJ" charset="0"/>
                <a:ea typeface="ＭＳ Ｐゴシック" charset="-128"/>
                <a:cs typeface="ＭＳ Ｐゴシック" charset="-128"/>
              </a:rPr>
              <a:t>A i e</a:t>
            </a:r>
          </a:p>
        </p:txBody>
      </p:sp>
      <p:grpSp>
        <p:nvGrpSpPr>
          <p:cNvPr id="121877" name="Group 23"/>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83"/>
                                        </p:tgtEl>
                                        <p:attrNameLst>
                                          <p:attrName>style.visibility</p:attrName>
                                        </p:attrNameLst>
                                      </p:cBhvr>
                                      <p:to>
                                        <p:strVal val="visible"/>
                                      </p:to>
                                    </p:set>
                                    <p:animEffect transition="in" filter="wipe(down)">
                                      <p:cBhvr>
                                        <p:cTn id="7" dur="2000"/>
                                        <p:tgtEl>
                                          <p:spTgt spid="409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grpId="0" nodeType="clickEffect">
                                  <p:stCondLst>
                                    <p:cond delay="0"/>
                                  </p:stCondLst>
                                  <p:childTnLst>
                                    <p:set>
                                      <p:cBhvr>
                                        <p:cTn id="11" dur="1" fill="hold">
                                          <p:stCondLst>
                                            <p:cond delay="0"/>
                                          </p:stCondLst>
                                        </p:cTn>
                                        <p:tgtEl>
                                          <p:spTgt spid="40968"/>
                                        </p:tgtEl>
                                        <p:attrNameLst>
                                          <p:attrName>style.visibility</p:attrName>
                                        </p:attrNameLst>
                                      </p:cBhvr>
                                      <p:to>
                                        <p:strVal val="visible"/>
                                      </p:to>
                                    </p:set>
                                    <p:anim calcmode="lin" valueType="num">
                                      <p:cBhvr>
                                        <p:cTn id="12" dur="500" fill="hold"/>
                                        <p:tgtEl>
                                          <p:spTgt spid="40968"/>
                                        </p:tgtEl>
                                        <p:attrNameLst>
                                          <p:attrName>ppt_w</p:attrName>
                                        </p:attrNameLst>
                                      </p:cBhvr>
                                      <p:tavLst>
                                        <p:tav tm="0">
                                          <p:val>
                                            <p:fltVal val="0"/>
                                          </p:val>
                                        </p:tav>
                                        <p:tav tm="100000">
                                          <p:val>
                                            <p:strVal val="#ppt_w"/>
                                          </p:val>
                                        </p:tav>
                                      </p:tavLst>
                                    </p:anim>
                                    <p:anim calcmode="lin" valueType="num">
                                      <p:cBhvr>
                                        <p:cTn id="13" dur="500" fill="hold"/>
                                        <p:tgtEl>
                                          <p:spTgt spid="40968"/>
                                        </p:tgtEl>
                                        <p:attrNameLst>
                                          <p:attrName>ppt_h</p:attrName>
                                        </p:attrNameLst>
                                      </p:cBhvr>
                                      <p:tavLst>
                                        <p:tav tm="0">
                                          <p:val>
                                            <p:fltVal val="0"/>
                                          </p:val>
                                        </p:tav>
                                        <p:tav tm="100000">
                                          <p:val>
                                            <p:strVal val="#ppt_h"/>
                                          </p:val>
                                        </p:tav>
                                      </p:tavLst>
                                    </p:anim>
                                    <p:anim calcmode="lin" valueType="num">
                                      <p:cBhvr>
                                        <p:cTn id="14" dur="500" fill="hold"/>
                                        <p:tgtEl>
                                          <p:spTgt spid="40968"/>
                                        </p:tgtEl>
                                        <p:attrNameLst>
                                          <p:attrName>ppt_x</p:attrName>
                                        </p:attrNameLst>
                                      </p:cBhvr>
                                      <p:tavLst>
                                        <p:tav tm="0">
                                          <p:val>
                                            <p:fltVal val="0.5"/>
                                          </p:val>
                                        </p:tav>
                                        <p:tav tm="100000">
                                          <p:val>
                                            <p:strVal val="#ppt_x"/>
                                          </p:val>
                                        </p:tav>
                                      </p:tavLst>
                                    </p:anim>
                                    <p:anim calcmode="lin" valueType="num">
                                      <p:cBhvr>
                                        <p:cTn id="15" dur="500" fill="hold"/>
                                        <p:tgtEl>
                                          <p:spTgt spid="4096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3" grpId="0" animBg="1" autoUpdateAnimBg="0"/>
      <p:bldP spid="40968"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ctrTitle"/>
          </p:nvPr>
        </p:nvSpPr>
        <p:spPr bwMode="auto">
          <a:xfrm>
            <a:off x="1670050" y="863600"/>
            <a:ext cx="6858000" cy="11430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ctr" anchorCtr="0" compatLnSpc="1">
            <a:prstTxWarp prst="textNoShape">
              <a:avLst/>
            </a:prstTxWarp>
          </a:bodyPr>
          <a:lstStyle/>
          <a:p>
            <a:r>
              <a:rPr lang="en-US" sz="6000" b="1">
                <a:solidFill>
                  <a:srgbClr val="1FCC16"/>
                </a:solidFill>
                <a:latin typeface="Times" charset="0"/>
                <a:ea typeface="ＭＳ Ｐゴシック" charset="0"/>
                <a:cs typeface="ＭＳ Ｐゴシック" charset="0"/>
              </a:rPr>
              <a:t>   </a:t>
            </a:r>
            <a:r>
              <a:rPr lang="en-US" sz="4800" b="1">
                <a:solidFill>
                  <a:srgbClr val="1FCC16"/>
                </a:solidFill>
                <a:latin typeface="RinkiyEMJ" charset="0"/>
                <a:ea typeface="ＭＳ Ｐゴシック" charset="0"/>
                <a:cs typeface="ＭＳ Ｐゴシック" charset="0"/>
              </a:rPr>
              <a:t>3wU mgvR n‡jv t</a:t>
            </a:r>
          </a:p>
        </p:txBody>
      </p:sp>
      <p:sp>
        <p:nvSpPr>
          <p:cNvPr id="38916" name="Rectangle 4"/>
          <p:cNvSpPr>
            <a:spLocks noChangeArrowheads="1"/>
          </p:cNvSpPr>
          <p:nvPr/>
        </p:nvSpPr>
        <p:spPr bwMode="auto">
          <a:xfrm>
            <a:off x="6207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23908" name="Freeform 11"/>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3909" name="Text Box 15"/>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23910" name="Text Box 1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3911" name="Text Box 18"/>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23912" name="Text Box 19"/>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52</a:t>
            </a:r>
          </a:p>
        </p:txBody>
      </p:sp>
      <p:sp>
        <p:nvSpPr>
          <p:cNvPr id="123913" name="Text Box 20"/>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6</a:t>
            </a:r>
          </a:p>
        </p:txBody>
      </p:sp>
      <p:sp>
        <p:nvSpPr>
          <p:cNvPr id="123914" name="Text Box 2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38915" name="Rectangle 3"/>
          <p:cNvSpPr>
            <a:spLocks noGrp="1" noChangeArrowheads="1"/>
          </p:cNvSpPr>
          <p:nvPr>
            <p:ph type="subTitle" idx="1"/>
          </p:nvPr>
        </p:nvSpPr>
        <p:spPr bwMode="auto">
          <a:xfrm>
            <a:off x="603250" y="2514600"/>
            <a:ext cx="7778750" cy="41148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t" anchorCtr="0" compatLnSpc="1">
            <a:prstTxWarp prst="textNoShape">
              <a:avLst/>
            </a:prstTxWarp>
          </a:bodyPr>
          <a:lstStyle/>
          <a:p>
            <a:pPr marL="2179638" indent="-866775" algn="l" defTabSz="1033463">
              <a:buFont typeface="Monotype Sorts" charset="0"/>
              <a:buChar char=""/>
            </a:pPr>
            <a:r>
              <a:rPr lang="en-US" sz="7200" b="1">
                <a:solidFill>
                  <a:srgbClr val="F6FE0A"/>
                </a:solidFill>
                <a:latin typeface="RinkiyEMJ" charset="0"/>
                <a:ea typeface="ＭＳ Ｐゴシック" charset="0"/>
                <a:cs typeface="ＭＳ Ｐゴシック" charset="0"/>
              </a:rPr>
              <a:t>AivRKZv</a:t>
            </a:r>
          </a:p>
          <a:p>
            <a:pPr marL="2179638" indent="-866775" algn="l" defTabSz="1033463">
              <a:buFont typeface="Monotype Sorts" charset="0"/>
              <a:buChar char=""/>
            </a:pPr>
            <a:r>
              <a:rPr lang="en-US" sz="7200" b="1">
                <a:solidFill>
                  <a:srgbClr val="F6FE0A"/>
                </a:solidFill>
                <a:latin typeface="RinkiyEMJ" charset="0"/>
                <a:ea typeface="ＭＳ Ｐゴシック" charset="0"/>
                <a:cs typeface="ＭＳ Ｐゴシック" charset="0"/>
              </a:rPr>
              <a:t>ivRag©</a:t>
            </a:r>
          </a:p>
          <a:p>
            <a:pPr marL="2179638" indent="-866775" algn="l" defTabSz="1033463">
              <a:buFont typeface="Monotype Sorts" charset="0"/>
              <a:buChar char=""/>
            </a:pPr>
            <a:r>
              <a:rPr lang="en-US" sz="7200" b="1">
                <a:solidFill>
                  <a:srgbClr val="F6FE0A"/>
                </a:solidFill>
                <a:latin typeface="RinkiyEMJ" charset="0"/>
                <a:ea typeface="ＭＳ Ｐゴシック" charset="0"/>
                <a:cs typeface="ＭＳ Ｐゴシック" charset="0"/>
              </a:rPr>
              <a:t>ew›``kv</a:t>
            </a:r>
            <a:endParaRPr lang="en-US" sz="7200" b="1">
              <a:solidFill>
                <a:srgbClr val="00FF00"/>
              </a:solidFill>
              <a:latin typeface="RinkiyEMJ" charset="0"/>
              <a:ea typeface="ＭＳ Ｐゴシック" charset="0"/>
              <a:cs typeface="ＭＳ Ｐゴシック" charset="0"/>
            </a:endParaRPr>
          </a:p>
        </p:txBody>
      </p:sp>
      <p:sp>
        <p:nvSpPr>
          <p:cNvPr id="38925" name="Oval 13"/>
          <p:cNvSpPr>
            <a:spLocks noChangeArrowheads="1"/>
          </p:cNvSpPr>
          <p:nvPr/>
        </p:nvSpPr>
        <p:spPr bwMode="auto">
          <a:xfrm>
            <a:off x="2605088" y="3884613"/>
            <a:ext cx="1189037" cy="1103312"/>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6" name="Oval 14"/>
          <p:cNvSpPr>
            <a:spLocks noChangeArrowheads="1"/>
          </p:cNvSpPr>
          <p:nvPr/>
        </p:nvSpPr>
        <p:spPr bwMode="auto">
          <a:xfrm>
            <a:off x="2608263" y="5172075"/>
            <a:ext cx="1187450"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38924" name="Oval 12"/>
          <p:cNvSpPr>
            <a:spLocks noChangeArrowheads="1"/>
          </p:cNvSpPr>
          <p:nvPr/>
        </p:nvSpPr>
        <p:spPr bwMode="auto">
          <a:xfrm>
            <a:off x="2601913" y="2584450"/>
            <a:ext cx="1190625" cy="1103313"/>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123919" name="Group 17"/>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0-#ppt_w/2"/>
                                          </p:val>
                                        </p:tav>
                                        <p:tav tm="100000">
                                          <p:val>
                                            <p:strVal val="#ppt_x"/>
                                          </p:val>
                                        </p:tav>
                                      </p:tavLst>
                                    </p:anim>
                                    <p:anim calcmode="lin" valueType="num">
                                      <p:cBhvr additive="base">
                                        <p:cTn id="8" dur="500" fill="hold"/>
                                        <p:tgtEl>
                                          <p:spTgt spid="3891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box(out)">
                                      <p:cBhvr>
                                        <p:cTn id="13" dur="500"/>
                                        <p:tgtEl>
                                          <p:spTgt spid="38915">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38915">
                                            <p:txEl>
                                              <p:pRg st="1" end="1"/>
                                            </p:txEl>
                                          </p:spTgt>
                                        </p:tgtEl>
                                        <p:attrNameLst>
                                          <p:attrName>style.visibility</p:attrName>
                                        </p:attrNameLst>
                                      </p:cBhvr>
                                      <p:to>
                                        <p:strVal val="visible"/>
                                      </p:to>
                                    </p:set>
                                    <p:animEffect transition="in" filter="box(out)">
                                      <p:cBhvr>
                                        <p:cTn id="18" dur="500"/>
                                        <p:tgtEl>
                                          <p:spTgt spid="38915">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38915">
                                            <p:txEl>
                                              <p:pRg st="2" end="2"/>
                                            </p:txEl>
                                          </p:spTgt>
                                        </p:tgtEl>
                                        <p:attrNameLst>
                                          <p:attrName>style.visibility</p:attrName>
                                        </p:attrNameLst>
                                      </p:cBhvr>
                                      <p:to>
                                        <p:strVal val="visible"/>
                                      </p:to>
                                    </p:set>
                                    <p:animEffect transition="in" filter="box(out)">
                                      <p:cBhvr>
                                        <p:cTn id="23" dur="500"/>
                                        <p:tgtEl>
                                          <p:spTgt spid="389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3" presetClass="entr" presetSubtype="528" fill="hold" grpId="0" nodeType="clickEffect">
                                  <p:stCondLst>
                                    <p:cond delay="0"/>
                                  </p:stCondLst>
                                  <p:childTnLst>
                                    <p:set>
                                      <p:cBhvr>
                                        <p:cTn id="27" dur="1" fill="hold">
                                          <p:stCondLst>
                                            <p:cond delay="0"/>
                                          </p:stCondLst>
                                        </p:cTn>
                                        <p:tgtEl>
                                          <p:spTgt spid="38924"/>
                                        </p:tgtEl>
                                        <p:attrNameLst>
                                          <p:attrName>style.visibility</p:attrName>
                                        </p:attrNameLst>
                                      </p:cBhvr>
                                      <p:to>
                                        <p:strVal val="visible"/>
                                      </p:to>
                                    </p:set>
                                    <p:anim calcmode="lin" valueType="num">
                                      <p:cBhvr>
                                        <p:cTn id="28" dur="500" fill="hold"/>
                                        <p:tgtEl>
                                          <p:spTgt spid="38924"/>
                                        </p:tgtEl>
                                        <p:attrNameLst>
                                          <p:attrName>ppt_w</p:attrName>
                                        </p:attrNameLst>
                                      </p:cBhvr>
                                      <p:tavLst>
                                        <p:tav tm="0">
                                          <p:val>
                                            <p:fltVal val="0"/>
                                          </p:val>
                                        </p:tav>
                                        <p:tav tm="100000">
                                          <p:val>
                                            <p:strVal val="#ppt_w"/>
                                          </p:val>
                                        </p:tav>
                                      </p:tavLst>
                                    </p:anim>
                                    <p:anim calcmode="lin" valueType="num">
                                      <p:cBhvr>
                                        <p:cTn id="29" dur="500" fill="hold"/>
                                        <p:tgtEl>
                                          <p:spTgt spid="38924"/>
                                        </p:tgtEl>
                                        <p:attrNameLst>
                                          <p:attrName>ppt_h</p:attrName>
                                        </p:attrNameLst>
                                      </p:cBhvr>
                                      <p:tavLst>
                                        <p:tav tm="0">
                                          <p:val>
                                            <p:fltVal val="0"/>
                                          </p:val>
                                        </p:tav>
                                        <p:tav tm="100000">
                                          <p:val>
                                            <p:strVal val="#ppt_h"/>
                                          </p:val>
                                        </p:tav>
                                      </p:tavLst>
                                    </p:anim>
                                    <p:anim calcmode="lin" valueType="num">
                                      <p:cBhvr>
                                        <p:cTn id="30" dur="500" fill="hold"/>
                                        <p:tgtEl>
                                          <p:spTgt spid="38924"/>
                                        </p:tgtEl>
                                        <p:attrNameLst>
                                          <p:attrName>ppt_x</p:attrName>
                                        </p:attrNameLst>
                                      </p:cBhvr>
                                      <p:tavLst>
                                        <p:tav tm="0">
                                          <p:val>
                                            <p:fltVal val="0.5"/>
                                          </p:val>
                                        </p:tav>
                                        <p:tav tm="100000">
                                          <p:val>
                                            <p:strVal val="#ppt_x"/>
                                          </p:val>
                                        </p:tav>
                                      </p:tavLst>
                                    </p:anim>
                                    <p:anim calcmode="lin" valueType="num">
                                      <p:cBhvr>
                                        <p:cTn id="31" dur="500" fill="hold"/>
                                        <p:tgtEl>
                                          <p:spTgt spid="38924"/>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3" presetClass="entr" presetSubtype="528" fill="hold" grpId="0" nodeType="clickEffect">
                                  <p:stCondLst>
                                    <p:cond delay="0"/>
                                  </p:stCondLst>
                                  <p:childTnLst>
                                    <p:set>
                                      <p:cBhvr>
                                        <p:cTn id="35" dur="1" fill="hold">
                                          <p:stCondLst>
                                            <p:cond delay="0"/>
                                          </p:stCondLst>
                                        </p:cTn>
                                        <p:tgtEl>
                                          <p:spTgt spid="38925"/>
                                        </p:tgtEl>
                                        <p:attrNameLst>
                                          <p:attrName>style.visibility</p:attrName>
                                        </p:attrNameLst>
                                      </p:cBhvr>
                                      <p:to>
                                        <p:strVal val="visible"/>
                                      </p:to>
                                    </p:set>
                                    <p:anim calcmode="lin" valueType="num">
                                      <p:cBhvr>
                                        <p:cTn id="36" dur="500" fill="hold"/>
                                        <p:tgtEl>
                                          <p:spTgt spid="38925"/>
                                        </p:tgtEl>
                                        <p:attrNameLst>
                                          <p:attrName>ppt_w</p:attrName>
                                        </p:attrNameLst>
                                      </p:cBhvr>
                                      <p:tavLst>
                                        <p:tav tm="0">
                                          <p:val>
                                            <p:fltVal val="0"/>
                                          </p:val>
                                        </p:tav>
                                        <p:tav tm="100000">
                                          <p:val>
                                            <p:strVal val="#ppt_w"/>
                                          </p:val>
                                        </p:tav>
                                      </p:tavLst>
                                    </p:anim>
                                    <p:anim calcmode="lin" valueType="num">
                                      <p:cBhvr>
                                        <p:cTn id="37" dur="500" fill="hold"/>
                                        <p:tgtEl>
                                          <p:spTgt spid="38925"/>
                                        </p:tgtEl>
                                        <p:attrNameLst>
                                          <p:attrName>ppt_h</p:attrName>
                                        </p:attrNameLst>
                                      </p:cBhvr>
                                      <p:tavLst>
                                        <p:tav tm="0">
                                          <p:val>
                                            <p:fltVal val="0"/>
                                          </p:val>
                                        </p:tav>
                                        <p:tav tm="100000">
                                          <p:val>
                                            <p:strVal val="#ppt_h"/>
                                          </p:val>
                                        </p:tav>
                                      </p:tavLst>
                                    </p:anim>
                                    <p:anim calcmode="lin" valueType="num">
                                      <p:cBhvr>
                                        <p:cTn id="38" dur="500" fill="hold"/>
                                        <p:tgtEl>
                                          <p:spTgt spid="38925"/>
                                        </p:tgtEl>
                                        <p:attrNameLst>
                                          <p:attrName>ppt_x</p:attrName>
                                        </p:attrNameLst>
                                      </p:cBhvr>
                                      <p:tavLst>
                                        <p:tav tm="0">
                                          <p:val>
                                            <p:fltVal val="0.5"/>
                                          </p:val>
                                        </p:tav>
                                        <p:tav tm="100000">
                                          <p:val>
                                            <p:strVal val="#ppt_x"/>
                                          </p:val>
                                        </p:tav>
                                      </p:tavLst>
                                    </p:anim>
                                    <p:anim calcmode="lin" valueType="num">
                                      <p:cBhvr>
                                        <p:cTn id="39" dur="500" fill="hold"/>
                                        <p:tgtEl>
                                          <p:spTgt spid="38925"/>
                                        </p:tgtEl>
                                        <p:attrNameLst>
                                          <p:attrName>ppt_y</p:attrName>
                                        </p:attrNameLst>
                                      </p:cBhvr>
                                      <p:tavLst>
                                        <p:tav tm="0">
                                          <p:val>
                                            <p:fltVal val="0.5"/>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3" presetClass="entr" presetSubtype="528" fill="hold" grpId="0" nodeType="clickEffect">
                                  <p:stCondLst>
                                    <p:cond delay="0"/>
                                  </p:stCondLst>
                                  <p:childTnLst>
                                    <p:set>
                                      <p:cBhvr>
                                        <p:cTn id="43" dur="1" fill="hold">
                                          <p:stCondLst>
                                            <p:cond delay="0"/>
                                          </p:stCondLst>
                                        </p:cTn>
                                        <p:tgtEl>
                                          <p:spTgt spid="38926"/>
                                        </p:tgtEl>
                                        <p:attrNameLst>
                                          <p:attrName>style.visibility</p:attrName>
                                        </p:attrNameLst>
                                      </p:cBhvr>
                                      <p:to>
                                        <p:strVal val="visible"/>
                                      </p:to>
                                    </p:set>
                                    <p:anim calcmode="lin" valueType="num">
                                      <p:cBhvr>
                                        <p:cTn id="44" dur="500" fill="hold"/>
                                        <p:tgtEl>
                                          <p:spTgt spid="38926"/>
                                        </p:tgtEl>
                                        <p:attrNameLst>
                                          <p:attrName>ppt_w</p:attrName>
                                        </p:attrNameLst>
                                      </p:cBhvr>
                                      <p:tavLst>
                                        <p:tav tm="0">
                                          <p:val>
                                            <p:fltVal val="0"/>
                                          </p:val>
                                        </p:tav>
                                        <p:tav tm="100000">
                                          <p:val>
                                            <p:strVal val="#ppt_w"/>
                                          </p:val>
                                        </p:tav>
                                      </p:tavLst>
                                    </p:anim>
                                    <p:anim calcmode="lin" valueType="num">
                                      <p:cBhvr>
                                        <p:cTn id="45" dur="500" fill="hold"/>
                                        <p:tgtEl>
                                          <p:spTgt spid="38926"/>
                                        </p:tgtEl>
                                        <p:attrNameLst>
                                          <p:attrName>ppt_h</p:attrName>
                                        </p:attrNameLst>
                                      </p:cBhvr>
                                      <p:tavLst>
                                        <p:tav tm="0">
                                          <p:val>
                                            <p:fltVal val="0"/>
                                          </p:val>
                                        </p:tav>
                                        <p:tav tm="100000">
                                          <p:val>
                                            <p:strVal val="#ppt_h"/>
                                          </p:val>
                                        </p:tav>
                                      </p:tavLst>
                                    </p:anim>
                                    <p:anim calcmode="lin" valueType="num">
                                      <p:cBhvr>
                                        <p:cTn id="46" dur="500" fill="hold"/>
                                        <p:tgtEl>
                                          <p:spTgt spid="38926"/>
                                        </p:tgtEl>
                                        <p:attrNameLst>
                                          <p:attrName>ppt_x</p:attrName>
                                        </p:attrNameLst>
                                      </p:cBhvr>
                                      <p:tavLst>
                                        <p:tav tm="0">
                                          <p:val>
                                            <p:fltVal val="0.5"/>
                                          </p:val>
                                        </p:tav>
                                        <p:tav tm="100000">
                                          <p:val>
                                            <p:strVal val="#ppt_x"/>
                                          </p:val>
                                        </p:tav>
                                      </p:tavLst>
                                    </p:anim>
                                    <p:anim calcmode="lin" valueType="num">
                                      <p:cBhvr>
                                        <p:cTn id="47" dur="500" fill="hold"/>
                                        <p:tgtEl>
                                          <p:spTgt spid="389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P spid="38915" grpId="0" build="p" autoUpdateAnimBg="0"/>
      <p:bldP spid="38925" grpId="0" animBg="1"/>
      <p:bldP spid="38926" grpId="0" animBg="1"/>
      <p:bldP spid="38924" grpId="0" animBg="1"/>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bwMode="auto">
          <a:xfrm>
            <a:off x="685800" y="2655888"/>
            <a:ext cx="7772400" cy="11430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ctr" anchorCtr="0" compatLnSpc="1">
            <a:prstTxWarp prst="textNoShape">
              <a:avLst/>
            </a:prstTxWarp>
          </a:bodyPr>
          <a:lstStyle/>
          <a:p>
            <a:pPr algn="ctr">
              <a:lnSpc>
                <a:spcPct val="45000"/>
              </a:lnSpc>
            </a:pPr>
            <a:r>
              <a:rPr lang="en-US" b="1">
                <a:latin typeface="Times" charset="0"/>
                <a:ea typeface="ＭＳ Ｐゴシック" charset="0"/>
                <a:cs typeface="ＭＳ Ｐゴシック" charset="0"/>
              </a:rPr>
              <a:t/>
            </a:r>
            <a:br>
              <a:rPr lang="en-US" b="1">
                <a:latin typeface="Times" charset="0"/>
                <a:ea typeface="ＭＳ Ｐゴシック" charset="0"/>
                <a:cs typeface="ＭＳ Ｐゴシック" charset="0"/>
              </a:rPr>
            </a:br>
            <a:r>
              <a:rPr lang="en-US" b="1">
                <a:latin typeface="Times" charset="0"/>
                <a:ea typeface="ＭＳ Ｐゴシック" charset="0"/>
                <a:cs typeface="ＭＳ Ｐゴシック" charset="0"/>
              </a:rPr>
              <a:t/>
            </a:r>
            <a:br>
              <a:rPr lang="en-US" b="1">
                <a:latin typeface="Times" charset="0"/>
                <a:ea typeface="ＭＳ Ｐゴシック" charset="0"/>
                <a:cs typeface="ＭＳ Ｐゴシック" charset="0"/>
              </a:rPr>
            </a:br>
            <a:r>
              <a:rPr lang="en-US" sz="5400" b="1">
                <a:latin typeface="SutonnyMJ" charset="0"/>
                <a:ea typeface="ＭＳ Ｐゴシック" charset="0"/>
                <a:cs typeface="ＭＳ Ｐゴシック" charset="0"/>
              </a:rPr>
              <a:t>m„wó</a:t>
            </a:r>
            <a:r>
              <a:rPr lang="en-US" sz="5400" b="1">
                <a:solidFill>
                  <a:srgbClr val="FAFD00"/>
                </a:solidFill>
                <a:latin typeface="Arial" charset="0"/>
                <a:ea typeface="ＭＳ Ｐゴシック" charset="0"/>
                <a:cs typeface="ＭＳ Ｐゴシック" charset="0"/>
              </a:rPr>
              <a:t/>
            </a:r>
            <a:br>
              <a:rPr lang="en-US" sz="5400" b="1">
                <a:solidFill>
                  <a:srgbClr val="FAFD00"/>
                </a:solidFill>
                <a:latin typeface="Arial" charset="0"/>
                <a:ea typeface="ＭＳ Ｐゴシック" charset="0"/>
                <a:cs typeface="ＭＳ Ｐゴシック" charset="0"/>
              </a:rPr>
            </a:br>
            <a:r>
              <a:rPr lang="en-US" sz="4800" b="1">
                <a:solidFill>
                  <a:srgbClr val="FAFD00"/>
                </a:solidFill>
                <a:latin typeface="Arial" charset="0"/>
                <a:ea typeface="ＭＳ Ｐゴシック" charset="0"/>
                <a:cs typeface="ＭＳ Ｐゴシック" charset="0"/>
              </a:rPr>
              <a:t/>
            </a:r>
            <a:br>
              <a:rPr lang="en-US" sz="4800" b="1">
                <a:solidFill>
                  <a:srgbClr val="FAFD00"/>
                </a:solidFill>
                <a:latin typeface="Arial" charset="0"/>
                <a:ea typeface="ＭＳ Ｐゴシック" charset="0"/>
                <a:cs typeface="ＭＳ Ｐゴシック" charset="0"/>
              </a:rPr>
            </a:br>
            <a:r>
              <a:rPr lang="en-US" sz="5400" b="1">
                <a:solidFill>
                  <a:srgbClr val="FF5008"/>
                </a:solidFill>
                <a:latin typeface="SutonnyMJ" charset="0"/>
                <a:ea typeface="ＭＳ Ｐゴシック" charset="0"/>
                <a:cs typeface="ＭＳ Ｐゴシック" charset="0"/>
              </a:rPr>
              <a:t>Aeªvnvg</a:t>
            </a:r>
            <a:br>
              <a:rPr lang="en-US" sz="5400" b="1">
                <a:solidFill>
                  <a:srgbClr val="FF5008"/>
                </a:solidFill>
                <a:latin typeface="SutonnyMJ" charset="0"/>
                <a:ea typeface="ＭＳ Ｐゴシック" charset="0"/>
                <a:cs typeface="ＭＳ Ｐゴシック" charset="0"/>
              </a:rPr>
            </a:br>
            <a:r>
              <a:rPr lang="en-US" sz="5400" b="1">
                <a:solidFill>
                  <a:srgbClr val="FF5008"/>
                </a:solidFill>
                <a:latin typeface="SutonnyMJ" charset="0"/>
                <a:ea typeface="ＭＳ Ｐゴシック" charset="0"/>
                <a:cs typeface="ＭＳ Ｐゴシック" charset="0"/>
              </a:rPr>
              <a:t> </a:t>
            </a:r>
            <a:br>
              <a:rPr lang="en-US" sz="5400" b="1">
                <a:solidFill>
                  <a:srgbClr val="FF5008"/>
                </a:solidFill>
                <a:latin typeface="SutonnyMJ" charset="0"/>
                <a:ea typeface="ＭＳ Ｐゴシック" charset="0"/>
                <a:cs typeface="ＭＳ Ｐゴシック" charset="0"/>
              </a:rPr>
            </a:br>
            <a:r>
              <a:rPr lang="en-US" sz="5400" b="1">
                <a:solidFill>
                  <a:srgbClr val="FF5008"/>
                </a:solidFill>
                <a:latin typeface="SutonnyMJ" charset="0"/>
                <a:ea typeface="ＭＳ Ｐゴシック" charset="0"/>
                <a:cs typeface="ＭＳ Ｐゴシック" charset="0"/>
              </a:rPr>
              <a:t>‡hv‡ld</a:t>
            </a:r>
            <a:r>
              <a:rPr lang="en-US" sz="5400" b="1">
                <a:solidFill>
                  <a:srgbClr val="FF5008"/>
                </a:solidFill>
                <a:latin typeface="Arial" charset="0"/>
                <a:ea typeface="ＭＳ Ｐゴシック" charset="0"/>
                <a:cs typeface="ＭＳ Ｐゴシック" charset="0"/>
              </a:rPr>
              <a:t/>
            </a:r>
            <a:br>
              <a:rPr lang="en-US" sz="5400" b="1">
                <a:solidFill>
                  <a:srgbClr val="FF5008"/>
                </a:solidFill>
                <a:latin typeface="Arial" charset="0"/>
                <a:ea typeface="ＭＳ Ｐゴシック" charset="0"/>
                <a:cs typeface="ＭＳ Ｐゴシック" charset="0"/>
              </a:rPr>
            </a:br>
            <a:r>
              <a:rPr lang="en-US" sz="5400" b="1">
                <a:solidFill>
                  <a:srgbClr val="FF5008"/>
                </a:solidFill>
                <a:latin typeface="Arial" charset="0"/>
                <a:ea typeface="ＭＳ Ｐゴシック" charset="0"/>
                <a:cs typeface="ＭＳ Ｐゴシック" charset="0"/>
              </a:rPr>
              <a:t/>
            </a:r>
            <a:br>
              <a:rPr lang="en-US" sz="5400" b="1">
                <a:solidFill>
                  <a:srgbClr val="FF5008"/>
                </a:solidFill>
                <a:latin typeface="Arial" charset="0"/>
                <a:ea typeface="ＭＳ Ｐゴシック" charset="0"/>
                <a:cs typeface="ＭＳ Ｐゴシック" charset="0"/>
              </a:rPr>
            </a:br>
            <a:r>
              <a:rPr lang="en-US" sz="5400" b="1">
                <a:solidFill>
                  <a:srgbClr val="FF5008"/>
                </a:solidFill>
                <a:latin typeface="SutonnyMJ" charset="0"/>
                <a:ea typeface="ＭＳ Ｐゴシック" charset="0"/>
                <a:cs typeface="ＭＳ Ｐゴシック" charset="0"/>
              </a:rPr>
              <a:t>‡gvkx</a:t>
            </a:r>
            <a:r>
              <a:rPr lang="en-US" sz="5400" b="1">
                <a:solidFill>
                  <a:srgbClr val="FF5008"/>
                </a:solidFill>
                <a:latin typeface="Arial" charset="0"/>
                <a:ea typeface="ＭＳ Ｐゴシック" charset="0"/>
                <a:cs typeface="ＭＳ Ｐゴシック" charset="0"/>
              </a:rPr>
              <a:t/>
            </a:r>
            <a:br>
              <a:rPr lang="en-US" sz="5400" b="1">
                <a:solidFill>
                  <a:srgbClr val="FF5008"/>
                </a:solidFill>
                <a:latin typeface="Arial" charset="0"/>
                <a:ea typeface="ＭＳ Ｐゴシック" charset="0"/>
                <a:cs typeface="ＭＳ Ｐゴシック" charset="0"/>
              </a:rPr>
            </a:br>
            <a:r>
              <a:rPr lang="en-US" sz="5400" b="1">
                <a:solidFill>
                  <a:srgbClr val="FF5008"/>
                </a:solidFill>
                <a:latin typeface="Arial" charset="0"/>
                <a:ea typeface="ＭＳ Ｐゴシック" charset="0"/>
                <a:cs typeface="ＭＳ Ｐゴシック" charset="0"/>
              </a:rPr>
              <a:t/>
            </a:r>
            <a:br>
              <a:rPr lang="en-US" sz="5400" b="1">
                <a:solidFill>
                  <a:srgbClr val="FF5008"/>
                </a:solidFill>
                <a:latin typeface="Arial" charset="0"/>
                <a:ea typeface="ＭＳ Ｐゴシック" charset="0"/>
                <a:cs typeface="ＭＳ Ｐゴシック" charset="0"/>
              </a:rPr>
            </a:br>
            <a:r>
              <a:rPr lang="en-US" sz="5400" b="1">
                <a:solidFill>
                  <a:srgbClr val="FF5008"/>
                </a:solidFill>
                <a:latin typeface="SutonnyMJ" charset="0"/>
                <a:ea typeface="ＭＳ Ｐゴシック" charset="0"/>
                <a:cs typeface="ＭＳ Ｐゴシック" charset="0"/>
              </a:rPr>
              <a:t>wh‡nvk~q</a:t>
            </a:r>
            <a:r>
              <a:rPr lang="en-US" sz="5400" b="1">
                <a:solidFill>
                  <a:srgbClr val="FF5008"/>
                </a:solidFill>
                <a:latin typeface="Arial" charset="0"/>
                <a:ea typeface="ＭＳ Ｐゴシック" charset="0"/>
                <a:cs typeface="ＭＳ Ｐゴシック" charset="0"/>
              </a:rPr>
              <a:t/>
            </a:r>
            <a:br>
              <a:rPr lang="en-US" sz="5400" b="1">
                <a:solidFill>
                  <a:srgbClr val="FF5008"/>
                </a:solidFill>
                <a:latin typeface="Arial" charset="0"/>
                <a:ea typeface="ＭＳ Ｐゴシック" charset="0"/>
                <a:cs typeface="ＭＳ Ｐゴシック" charset="0"/>
              </a:rPr>
            </a:br>
            <a:r>
              <a:rPr lang="en-US" sz="5400" b="1">
                <a:latin typeface="Arial" charset="0"/>
                <a:ea typeface="ＭＳ Ｐゴシック" charset="0"/>
                <a:cs typeface="ＭＳ Ｐゴシック" charset="0"/>
              </a:rPr>
              <a:t/>
            </a:r>
            <a:br>
              <a:rPr lang="en-US" sz="5400" b="1">
                <a:latin typeface="Arial" charset="0"/>
                <a:ea typeface="ＭＳ Ｐゴシック" charset="0"/>
                <a:cs typeface="ＭＳ Ｐゴシック" charset="0"/>
              </a:rPr>
            </a:br>
            <a:r>
              <a:rPr lang="en-US" sz="5400" b="1">
                <a:solidFill>
                  <a:srgbClr val="1FCC16"/>
                </a:solidFill>
                <a:latin typeface="SutonnyMJ" charset="0"/>
                <a:ea typeface="ＭＳ Ｐゴシック" charset="0"/>
                <a:cs typeface="ＭＳ Ｐゴシック" charset="0"/>
              </a:rPr>
              <a:t>AivRKZv</a:t>
            </a:r>
            <a:br>
              <a:rPr lang="en-US" sz="5400" b="1">
                <a:solidFill>
                  <a:srgbClr val="1FCC16"/>
                </a:solidFill>
                <a:latin typeface="SutonnyMJ" charset="0"/>
                <a:ea typeface="ＭＳ Ｐゴシック" charset="0"/>
                <a:cs typeface="ＭＳ Ｐゴシック" charset="0"/>
              </a:rPr>
            </a:br>
            <a:r>
              <a:rPr lang="en-US" sz="5400" b="1">
                <a:solidFill>
                  <a:srgbClr val="00FF00"/>
                </a:solidFill>
                <a:latin typeface="Arial" charset="0"/>
                <a:ea typeface="ＭＳ Ｐゴシック" charset="0"/>
                <a:cs typeface="ＭＳ Ｐゴシック" charset="0"/>
              </a:rPr>
              <a:t/>
            </a:r>
            <a:br>
              <a:rPr lang="en-US" sz="5400" b="1">
                <a:solidFill>
                  <a:srgbClr val="00FF00"/>
                </a:solidFill>
                <a:latin typeface="Arial" charset="0"/>
                <a:ea typeface="ＭＳ Ｐゴシック" charset="0"/>
                <a:cs typeface="ＭＳ Ｐゴシック" charset="0"/>
              </a:rPr>
            </a:br>
            <a:r>
              <a:rPr lang="en-US" sz="5400" b="1">
                <a:solidFill>
                  <a:srgbClr val="1FCC16"/>
                </a:solidFill>
                <a:latin typeface="SutonnyMJ" charset="0"/>
                <a:ea typeface="ＭＳ Ｐゴシック" charset="0"/>
                <a:cs typeface="ＭＳ Ｐゴシック" charset="0"/>
              </a:rPr>
              <a:t>ivRag©</a:t>
            </a:r>
            <a:br>
              <a:rPr lang="en-US" sz="5400" b="1">
                <a:solidFill>
                  <a:srgbClr val="1FCC16"/>
                </a:solidFill>
                <a:latin typeface="SutonnyMJ" charset="0"/>
                <a:ea typeface="ＭＳ Ｐゴシック" charset="0"/>
                <a:cs typeface="ＭＳ Ｐゴシック" charset="0"/>
              </a:rPr>
            </a:br>
            <a:r>
              <a:rPr lang="en-US" sz="5400" b="1">
                <a:solidFill>
                  <a:srgbClr val="00FF00"/>
                </a:solidFill>
                <a:latin typeface="Arial" charset="0"/>
                <a:ea typeface="ＭＳ Ｐゴシック" charset="0"/>
                <a:cs typeface="ＭＳ Ｐゴシック" charset="0"/>
              </a:rPr>
              <a:t/>
            </a:r>
            <a:br>
              <a:rPr lang="en-US" sz="5400" b="1">
                <a:solidFill>
                  <a:srgbClr val="00FF00"/>
                </a:solidFill>
                <a:latin typeface="Arial" charset="0"/>
                <a:ea typeface="ＭＳ Ｐゴシック" charset="0"/>
                <a:cs typeface="ＭＳ Ｐゴシック" charset="0"/>
              </a:rPr>
            </a:br>
            <a:r>
              <a:rPr lang="en-US" sz="5400" b="1">
                <a:solidFill>
                  <a:srgbClr val="1FCC16"/>
                </a:solidFill>
                <a:latin typeface="SutonnyMJ" charset="0"/>
                <a:ea typeface="ＭＳ Ｐゴシック" charset="0"/>
                <a:cs typeface="ＭＳ Ｐゴシック" charset="0"/>
              </a:rPr>
              <a:t>ew›``kv </a:t>
            </a:r>
          </a:p>
        </p:txBody>
      </p:sp>
      <p:sp>
        <p:nvSpPr>
          <p:cNvPr id="125955"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25956" name="Text Box 9"/>
          <p:cNvSpPr txBox="1">
            <a:spLocks noChangeArrowheads="1"/>
          </p:cNvSpPr>
          <p:nvPr/>
        </p:nvSpPr>
        <p:spPr bwMode="auto">
          <a:xfrm>
            <a:off x="8753475" y="904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25957" name="Text Box 13"/>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53</a:t>
            </a:r>
          </a:p>
        </p:txBody>
      </p:sp>
      <p:sp>
        <p:nvSpPr>
          <p:cNvPr id="125958" name="Text Box 1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25959" name="Group 9"/>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43010"/>
                                        </p:tgtEl>
                                        <p:attrNameLst>
                                          <p:attrName>style.visibility</p:attrName>
                                        </p:attrNameLst>
                                      </p:cBhvr>
                                      <p:to>
                                        <p:strVal val="visible"/>
                                      </p:to>
                                    </p:set>
                                    <p:animEffect transition="in" filter="wipe(up)">
                                      <p:cBhvr>
                                        <p:cTn id="7" dur="500"/>
                                        <p:tgtEl>
                                          <p:spTgt spid="43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3"/>
          <p:cNvSpPr>
            <a:spLocks noChangeArrowheads="1"/>
          </p:cNvSpPr>
          <p:nvPr/>
        </p:nvSpPr>
        <p:spPr bwMode="auto">
          <a:xfrm>
            <a:off x="2570163" y="828675"/>
            <a:ext cx="4587875" cy="682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5063" name="Rectangle 7"/>
          <p:cNvSpPr>
            <a:spLocks noChangeArrowheads="1"/>
          </p:cNvSpPr>
          <p:nvPr/>
        </p:nvSpPr>
        <p:spPr bwMode="auto">
          <a:xfrm>
            <a:off x="3363913" y="508000"/>
            <a:ext cx="5246687" cy="698500"/>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r>
              <a:rPr lang="en-US" sz="4000" i="1">
                <a:solidFill>
                  <a:schemeClr val="tx1"/>
                </a:solidFill>
                <a:effectLst>
                  <a:outerShdw blurRad="38100" dist="38100" dir="2700000" algn="tl">
                    <a:srgbClr val="000000"/>
                  </a:outerShdw>
                </a:effectLst>
                <a:latin typeface="SutonnyEMJ" charset="0"/>
              </a:rPr>
              <a:t>ch©v‡jvPbv Ki‡Z...</a:t>
            </a:r>
          </a:p>
        </p:txBody>
      </p:sp>
      <p:grpSp>
        <p:nvGrpSpPr>
          <p:cNvPr id="2" name="Group 24"/>
          <p:cNvGrpSpPr>
            <a:grpSpLocks/>
          </p:cNvGrpSpPr>
          <p:nvPr/>
        </p:nvGrpSpPr>
        <p:grpSpPr bwMode="auto">
          <a:xfrm>
            <a:off x="676275" y="3578225"/>
            <a:ext cx="7883525" cy="3073400"/>
            <a:chOff x="344" y="1990"/>
            <a:chExt cx="4970" cy="1936"/>
          </a:xfrm>
        </p:grpSpPr>
        <p:sp>
          <p:nvSpPr>
            <p:cNvPr id="45067" name="Rectangle 11"/>
            <p:cNvSpPr>
              <a:spLocks noChangeArrowheads="1"/>
            </p:cNvSpPr>
            <p:nvPr/>
          </p:nvSpPr>
          <p:spPr bwMode="auto">
            <a:xfrm>
              <a:off x="344" y="2372"/>
              <a:ext cx="4970" cy="1554"/>
            </a:xfrm>
            <a:prstGeom prst="rect">
              <a:avLst/>
            </a:prstGeom>
            <a:noFill/>
            <a:ln w="12700">
              <a:noFill/>
              <a:miter lim="800000"/>
              <a:headEnd/>
              <a:tailEnd/>
            </a:ln>
            <a:effectLst/>
          </p:spPr>
          <p:txBody>
            <a:bodyPr wrap="none" lIns="90487" tIns="44450" rIns="90487" bIns="44450">
              <a:spAutoFit/>
            </a:bodyPr>
            <a:lstStyle/>
            <a:p>
              <a:pPr>
                <a:spcBef>
                  <a:spcPct val="20000"/>
                </a:spcBef>
              </a:pPr>
              <a:r>
                <a:rPr lang="en-US" sz="15600">
                  <a:solidFill>
                    <a:srgbClr val="F6FE0A"/>
                  </a:solidFill>
                  <a:effectLst>
                    <a:outerShdw blurRad="38100" dist="38100" dir="2700000" algn="tl">
                      <a:srgbClr val="000000"/>
                    </a:outerShdw>
                  </a:effectLst>
                  <a:latin typeface="SutonnyMJ" charset="0"/>
                </a:rPr>
                <a:t>m„</a:t>
              </a:r>
              <a:r>
                <a:rPr lang="en-US" sz="15600">
                  <a:solidFill>
                    <a:srgbClr val="00FF00"/>
                  </a:solidFill>
                  <a:effectLst>
                    <a:outerShdw blurRad="38100" dist="38100" dir="2700000" algn="tl">
                      <a:srgbClr val="000000"/>
                    </a:outerShdw>
                  </a:effectLst>
                  <a:latin typeface="SutonnyMJ" charset="0"/>
                </a:rPr>
                <a:t> </a:t>
              </a:r>
              <a:r>
                <a:rPr lang="en-US" sz="15600">
                  <a:solidFill>
                    <a:srgbClr val="FF5008"/>
                  </a:solidFill>
                  <a:effectLst>
                    <a:outerShdw blurRad="38100" dist="38100" dir="2700000" algn="tl">
                      <a:srgbClr val="000000"/>
                    </a:outerShdw>
                  </a:effectLst>
                  <a:latin typeface="SutonnyMJ" charset="0"/>
                </a:rPr>
                <a:t>4</a:t>
              </a:r>
              <a:r>
                <a:rPr lang="en-US" sz="15600">
                  <a:solidFill>
                    <a:srgbClr val="00FF00"/>
                  </a:solidFill>
                  <a:effectLst>
                    <a:outerShdw blurRad="38100" dist="38100" dir="2700000" algn="tl">
                      <a:srgbClr val="000000"/>
                    </a:outerShdw>
                  </a:effectLst>
                  <a:latin typeface="SutonnyMJ" charset="0"/>
                </a:rPr>
                <a:t> 3 </a:t>
              </a:r>
              <a:r>
                <a:rPr lang="en-US" sz="15600">
                  <a:solidFill>
                    <a:schemeClr val="accent1"/>
                  </a:solidFill>
                  <a:effectLst>
                    <a:outerShdw blurRad="38100" dist="38100" dir="2700000" algn="tl">
                      <a:srgbClr val="000000"/>
                    </a:outerShdw>
                  </a:effectLst>
                  <a:latin typeface="SutonnyMJ" charset="0"/>
                </a:rPr>
                <a:t>bx</a:t>
              </a:r>
              <a:r>
                <a:rPr lang="en-US" sz="15600">
                  <a:solidFill>
                    <a:srgbClr val="00FF00"/>
                  </a:solidFill>
                  <a:effectLst>
                    <a:outerShdw blurRad="38100" dist="38100" dir="2700000" algn="tl">
                      <a:srgbClr val="000000"/>
                    </a:outerShdw>
                  </a:effectLst>
                  <a:latin typeface="SutonnyMJ" charset="0"/>
                </a:rPr>
                <a:t> </a:t>
              </a:r>
              <a:r>
                <a:rPr lang="en-US" sz="15600">
                  <a:solidFill>
                    <a:schemeClr val="hlink"/>
                  </a:solidFill>
                  <a:effectLst>
                    <a:outerShdw blurRad="38100" dist="38100" dir="2700000" algn="tl">
                      <a:srgbClr val="000000"/>
                    </a:outerShdw>
                  </a:effectLst>
                  <a:latin typeface="SutonnyMJ" charset="0"/>
                </a:rPr>
                <a:t>hx</a:t>
              </a:r>
            </a:p>
          </p:txBody>
        </p:sp>
        <p:sp>
          <p:nvSpPr>
            <p:cNvPr id="45078" name="AutoShape 22"/>
            <p:cNvSpPr>
              <a:spLocks noChangeArrowheads="1"/>
            </p:cNvSpPr>
            <p:nvPr/>
          </p:nvSpPr>
          <p:spPr bwMode="auto">
            <a:xfrm rot="6562349">
              <a:off x="2031" y="2128"/>
              <a:ext cx="605" cy="332"/>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45079" name="AutoShape 23"/>
            <p:cNvSpPr>
              <a:spLocks noChangeArrowheads="1"/>
            </p:cNvSpPr>
            <p:nvPr/>
          </p:nvSpPr>
          <p:spPr bwMode="auto">
            <a:xfrm rot="4152488">
              <a:off x="2412" y="2124"/>
              <a:ext cx="605" cy="337"/>
            </a:xfrm>
            <a:prstGeom prst="rightArrow">
              <a:avLst>
                <a:gd name="adj1" fmla="val 38870"/>
                <a:gd name="adj2" fmla="val 41839"/>
              </a:avLst>
            </a:prstGeom>
            <a:solidFill>
              <a:srgbClr val="CC1417"/>
            </a:solidFill>
            <a:ln w="28575">
              <a:solidFill>
                <a:srgbClr val="FFF30C"/>
              </a:solidFill>
              <a:miter lim="800000"/>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128005" name="Text Box 25"/>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28006" name="Text Box 2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28007" name="Text Box 29"/>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54</a:t>
            </a:r>
          </a:p>
        </p:txBody>
      </p:sp>
      <p:sp>
        <p:nvSpPr>
          <p:cNvPr id="128008" name="Text Box 30"/>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3</a:t>
            </a:r>
          </a:p>
        </p:txBody>
      </p:sp>
      <p:sp>
        <p:nvSpPr>
          <p:cNvPr id="128009" name="Text Box 32"/>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45094" name="Rectangle 38"/>
          <p:cNvSpPr>
            <a:spLocks noChangeArrowheads="1"/>
          </p:cNvSpPr>
          <p:nvPr/>
        </p:nvSpPr>
        <p:spPr bwMode="auto">
          <a:xfrm>
            <a:off x="1530350" y="1254125"/>
            <a:ext cx="6357938" cy="2466975"/>
          </a:xfrm>
          <a:prstGeom prst="rect">
            <a:avLst/>
          </a:prstGeom>
          <a:noFill/>
          <a:ln w="12700">
            <a:noFill/>
            <a:miter lim="800000"/>
            <a:headEnd/>
            <a:tailEnd/>
          </a:ln>
          <a:effectLst/>
        </p:spPr>
        <p:txBody>
          <a:bodyPr wrap="none" lIns="90487" tIns="44450" rIns="90487" bIns="44450">
            <a:spAutoFit/>
          </a:bodyPr>
          <a:lstStyle/>
          <a:p>
            <a:pPr>
              <a:spcBef>
                <a:spcPct val="20000"/>
              </a:spcBef>
            </a:pPr>
            <a:r>
              <a:rPr lang="en-US" sz="15600">
                <a:solidFill>
                  <a:srgbClr val="FAFD00"/>
                </a:solidFill>
                <a:effectLst>
                  <a:outerShdw blurRad="38100" dist="38100" dir="2700000" algn="tl">
                    <a:srgbClr val="000000"/>
                  </a:outerShdw>
                </a:effectLst>
                <a:latin typeface="SutonnyMJ" charset="0"/>
              </a:rPr>
              <a:t>m„ 7 bx hx</a:t>
            </a:r>
            <a:endParaRPr lang="en-US" sz="15600">
              <a:solidFill>
                <a:schemeClr val="hlink"/>
              </a:solidFill>
              <a:effectLst>
                <a:outerShdw blurRad="38100" dist="38100" dir="2700000" algn="tl">
                  <a:srgbClr val="000000"/>
                </a:outerShdw>
              </a:effectLst>
              <a:latin typeface="SutonnyMJ" charset="0"/>
            </a:endParaRPr>
          </a:p>
        </p:txBody>
      </p:sp>
      <p:sp>
        <p:nvSpPr>
          <p:cNvPr id="45091" name="Text Box 35"/>
          <p:cNvSpPr txBox="1">
            <a:spLocks noChangeArrowheads="1"/>
          </p:cNvSpPr>
          <p:nvPr/>
        </p:nvSpPr>
        <p:spPr bwMode="auto">
          <a:xfrm>
            <a:off x="2173288" y="361950"/>
            <a:ext cx="3051175"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44800" i="1">
                <a:solidFill>
                  <a:srgbClr val="FFFF00"/>
                </a:solidFill>
                <a:effectLst>
                  <a:outerShdw blurRad="38100" dist="38100" dir="2700000" algn="tl">
                    <a:srgbClr val="000000"/>
                  </a:outerShdw>
                </a:effectLst>
                <a:latin typeface="SutonnyMJ" charset="0"/>
              </a:rPr>
              <a:t>7</a:t>
            </a:r>
          </a:p>
        </p:txBody>
      </p:sp>
      <p:grpSp>
        <p:nvGrpSpPr>
          <p:cNvPr id="128012" name="Group 22"/>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45091"/>
                                        </p:tgtEl>
                                        <p:attrNameLst>
                                          <p:attrName>style.visibility</p:attrName>
                                        </p:attrNameLst>
                                      </p:cBhvr>
                                      <p:to>
                                        <p:strVal val="visible"/>
                                      </p:to>
                                    </p:set>
                                    <p:anim calcmode="lin" valueType="num">
                                      <p:cBhvr additive="base">
                                        <p:cTn id="7" dur="500" fill="hold"/>
                                        <p:tgtEl>
                                          <p:spTgt spid="45091"/>
                                        </p:tgtEl>
                                        <p:attrNameLst>
                                          <p:attrName>ppt_x</p:attrName>
                                        </p:attrNameLst>
                                      </p:cBhvr>
                                      <p:tavLst>
                                        <p:tav tm="0">
                                          <p:val>
                                            <p:strVal val="0-#ppt_w/2"/>
                                          </p:val>
                                        </p:tav>
                                        <p:tav tm="100000">
                                          <p:val>
                                            <p:strVal val="#ppt_x"/>
                                          </p:val>
                                        </p:tav>
                                      </p:tavLst>
                                    </p:anim>
                                    <p:anim calcmode="lin" valueType="num">
                                      <p:cBhvr additive="base">
                                        <p:cTn id="8" dur="500" fill="hold"/>
                                        <p:tgtEl>
                                          <p:spTgt spid="4509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5091"/>
                                        </p:tgtEl>
                                        <p:attrNameLst>
                                          <p:attrName>style.visibility</p:attrName>
                                        </p:attrNameLst>
                                      </p:cBhvr>
                                      <p:to>
                                        <p:strVal val="hidden"/>
                                      </p:to>
                                    </p:set>
                                  </p:childTnLst>
                                </p:cTn>
                              </p:par>
                              <p:par>
                                <p:cTn id="13" presetID="2" presetClass="entr" presetSubtype="8" accel="50000" decel="50000" fill="hold" grpId="0" nodeType="withEffect">
                                  <p:stCondLst>
                                    <p:cond delay="0"/>
                                  </p:stCondLst>
                                  <p:childTnLst>
                                    <p:set>
                                      <p:cBhvr>
                                        <p:cTn id="14" dur="1" fill="hold">
                                          <p:stCondLst>
                                            <p:cond delay="0"/>
                                          </p:stCondLst>
                                        </p:cTn>
                                        <p:tgtEl>
                                          <p:spTgt spid="45094"/>
                                        </p:tgtEl>
                                        <p:attrNameLst>
                                          <p:attrName>style.visibility</p:attrName>
                                        </p:attrNameLst>
                                      </p:cBhvr>
                                      <p:to>
                                        <p:strVal val="visible"/>
                                      </p:to>
                                    </p:set>
                                    <p:anim calcmode="lin" valueType="num">
                                      <p:cBhvr additive="base">
                                        <p:cTn id="15" dur="500" fill="hold"/>
                                        <p:tgtEl>
                                          <p:spTgt spid="45094"/>
                                        </p:tgtEl>
                                        <p:attrNameLst>
                                          <p:attrName>ppt_x</p:attrName>
                                        </p:attrNameLst>
                                      </p:cBhvr>
                                      <p:tavLst>
                                        <p:tav tm="0">
                                          <p:val>
                                            <p:strVal val="0-#ppt_w/2"/>
                                          </p:val>
                                        </p:tav>
                                        <p:tav tm="100000">
                                          <p:val>
                                            <p:strVal val="#ppt_x"/>
                                          </p:val>
                                        </p:tav>
                                      </p:tavLst>
                                    </p:anim>
                                    <p:anim calcmode="lin" valueType="num">
                                      <p:cBhvr additive="base">
                                        <p:cTn id="16" dur="500" fill="hold"/>
                                        <p:tgtEl>
                                          <p:spTgt spid="45094"/>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528"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500" fill="hold"/>
                                        <p:tgtEl>
                                          <p:spTgt spid="2"/>
                                        </p:tgtEl>
                                        <p:attrNameLst>
                                          <p:attrName>ppt_w</p:attrName>
                                        </p:attrNameLst>
                                      </p:cBhvr>
                                      <p:tavLst>
                                        <p:tav tm="0">
                                          <p:val>
                                            <p:fltVal val="0"/>
                                          </p:val>
                                        </p:tav>
                                        <p:tav tm="100000">
                                          <p:val>
                                            <p:strVal val="#ppt_w"/>
                                          </p:val>
                                        </p:tav>
                                      </p:tavLst>
                                    </p:anim>
                                    <p:anim calcmode="lin" valueType="num">
                                      <p:cBhvr>
                                        <p:cTn id="22" dur="500" fill="hold"/>
                                        <p:tgtEl>
                                          <p:spTgt spid="2"/>
                                        </p:tgtEl>
                                        <p:attrNameLst>
                                          <p:attrName>ppt_h</p:attrName>
                                        </p:attrNameLst>
                                      </p:cBhvr>
                                      <p:tavLst>
                                        <p:tav tm="0">
                                          <p:val>
                                            <p:fltVal val="0"/>
                                          </p:val>
                                        </p:tav>
                                        <p:tav tm="100000">
                                          <p:val>
                                            <p:strVal val="#ppt_h"/>
                                          </p:val>
                                        </p:tav>
                                      </p:tavLst>
                                    </p:anim>
                                    <p:anim calcmode="lin" valueType="num">
                                      <p:cBhvr>
                                        <p:cTn id="23" dur="500" fill="hold"/>
                                        <p:tgtEl>
                                          <p:spTgt spid="2"/>
                                        </p:tgtEl>
                                        <p:attrNameLst>
                                          <p:attrName>ppt_x</p:attrName>
                                        </p:attrNameLst>
                                      </p:cBhvr>
                                      <p:tavLst>
                                        <p:tav tm="0">
                                          <p:val>
                                            <p:fltVal val="0.5"/>
                                          </p:val>
                                        </p:tav>
                                        <p:tav tm="100000">
                                          <p:val>
                                            <p:strVal val="#ppt_x"/>
                                          </p:val>
                                        </p:tav>
                                      </p:tavLst>
                                    </p:anim>
                                    <p:anim calcmode="lin" valueType="num">
                                      <p:cBhvr>
                                        <p:cTn id="24"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94" grpId="0"/>
      <p:bldP spid="45091" grpId="0"/>
      <p:bldP spid="45091" grpId="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bwMode="auto">
          <a:xfrm>
            <a:off x="685800" y="2082800"/>
            <a:ext cx="7772400" cy="1143000"/>
          </a:xfrm>
          <a:ln w="12700">
            <a:miter lim="800000"/>
            <a:headEnd/>
            <a:tailEnd/>
          </a:ln>
          <a:effectLst>
            <a:outerShdw blurRad="63500" dist="107763" dir="2700000" algn="ctr" rotWithShape="0">
              <a:schemeClr val="bg2">
                <a:alpha val="74998"/>
              </a:schemeClr>
            </a:outerShdw>
          </a:effectLst>
        </p:spPr>
        <p:txBody>
          <a:bodyPr wrap="square" lIns="90487" tIns="44450" rIns="90487" bIns="44450" numCol="1" anchor="ctr" anchorCtr="0" compatLnSpc="1">
            <a:prstTxWarp prst="textNoShape">
              <a:avLst/>
            </a:prstTxWarp>
          </a:bodyPr>
          <a:lstStyle/>
          <a:p>
            <a:pPr algn="ctr"/>
            <a:r>
              <a:rPr lang="en-US" sz="4800">
                <a:latin typeface="Times" charset="0"/>
                <a:ea typeface="ＭＳ Ｐゴシック" charset="0"/>
                <a:cs typeface="ＭＳ Ｐゴシック" charset="0"/>
              </a:rPr>
              <a:t/>
            </a:r>
            <a:br>
              <a:rPr lang="en-US" sz="4800">
                <a:latin typeface="Times" charset="0"/>
                <a:ea typeface="ＭＳ Ｐゴシック" charset="0"/>
                <a:cs typeface="ＭＳ Ｐゴシック" charset="0"/>
              </a:rPr>
            </a:br>
            <a:r>
              <a:rPr lang="en-US" sz="6000">
                <a:latin typeface="Times" charset="0"/>
                <a:ea typeface="ＭＳ Ｐゴシック" charset="0"/>
                <a:cs typeface="ＭＳ Ｐゴシック" charset="0"/>
              </a:rPr>
              <a:t/>
            </a:r>
            <a:br>
              <a:rPr lang="en-US" sz="6000">
                <a:latin typeface="Times" charset="0"/>
                <a:ea typeface="ＭＳ Ｐゴシック" charset="0"/>
                <a:cs typeface="ＭＳ Ｐゴシック" charset="0"/>
              </a:rPr>
            </a:br>
            <a:r>
              <a:rPr lang="en-US" sz="6000" b="1">
                <a:solidFill>
                  <a:srgbClr val="FAFD00"/>
                </a:solidFill>
                <a:latin typeface="SutonnyEMJ" charset="0"/>
                <a:ea typeface="ＭＳ Ｐゴシック" charset="0"/>
                <a:cs typeface="ＭＳ Ｐゴシック" charset="0"/>
              </a:rPr>
              <a:t>m„wó</a:t>
            </a:r>
            <a:r>
              <a:rPr lang="en-US" sz="6000" b="1">
                <a:solidFill>
                  <a:srgbClr val="FAFD00"/>
                </a:solidFill>
                <a:latin typeface="Arial" charset="0"/>
                <a:ea typeface="ＭＳ Ｐゴシック" charset="0"/>
                <a:cs typeface="ＭＳ Ｐゴシック" charset="0"/>
              </a:rPr>
              <a:t/>
            </a:r>
            <a:br>
              <a:rPr lang="en-US" sz="6000" b="1">
                <a:solidFill>
                  <a:srgbClr val="FAFD00"/>
                </a:solidFill>
                <a:latin typeface="Arial" charset="0"/>
                <a:ea typeface="ＭＳ Ｐゴシック" charset="0"/>
                <a:cs typeface="ＭＳ Ｐゴシック" charset="0"/>
              </a:rPr>
            </a:br>
            <a:r>
              <a:rPr lang="en-US" sz="6000" b="1">
                <a:solidFill>
                  <a:srgbClr val="FF5008"/>
                </a:solidFill>
                <a:latin typeface="SutonnyEMJ" charset="0"/>
                <a:ea typeface="ＭＳ Ｐゴシック" charset="0"/>
                <a:cs typeface="ＭＳ Ｐゴシック" charset="0"/>
              </a:rPr>
              <a:t>4 RbMb</a:t>
            </a:r>
            <a:br>
              <a:rPr lang="en-US" sz="6000" b="1">
                <a:solidFill>
                  <a:srgbClr val="FF5008"/>
                </a:solidFill>
                <a:latin typeface="SutonnyEMJ" charset="0"/>
                <a:ea typeface="ＭＳ Ｐゴシック" charset="0"/>
                <a:cs typeface="ＭＳ Ｐゴシック" charset="0"/>
              </a:rPr>
            </a:br>
            <a:r>
              <a:rPr lang="en-US" sz="6000" b="1">
                <a:solidFill>
                  <a:srgbClr val="00FF00"/>
                </a:solidFill>
                <a:latin typeface="SutonnyEMJ" charset="0"/>
                <a:ea typeface="ＭＳ Ｐゴシック" charset="0"/>
                <a:cs typeface="ＭＳ Ｐゴシック" charset="0"/>
              </a:rPr>
              <a:t>3 mgvR</a:t>
            </a:r>
            <a:r>
              <a:rPr lang="en-US" sz="6000" b="1">
                <a:latin typeface="SutonnyEMJ" charset="0"/>
                <a:ea typeface="ＭＳ Ｐゴシック" charset="0"/>
                <a:cs typeface="ＭＳ Ｐゴシック" charset="0"/>
              </a:rPr>
              <a:t/>
            </a:r>
            <a:br>
              <a:rPr lang="en-US" sz="6000" b="1">
                <a:latin typeface="SutonnyEMJ" charset="0"/>
                <a:ea typeface="ＭＳ Ｐゴシック" charset="0"/>
                <a:cs typeface="ＭＳ Ｐゴシック" charset="0"/>
              </a:rPr>
            </a:br>
            <a:r>
              <a:rPr lang="en-US" sz="6000" b="1">
                <a:solidFill>
                  <a:srgbClr val="E8EC39"/>
                </a:solidFill>
                <a:latin typeface="SutonnyEMJ" charset="0"/>
                <a:ea typeface="ＭＳ Ｐゴシック" charset="0"/>
                <a:cs typeface="ＭＳ Ｐゴシック" charset="0"/>
              </a:rPr>
              <a:t>bxieZv</a:t>
            </a:r>
            <a:r>
              <a:rPr lang="en-US" sz="6000" b="1">
                <a:solidFill>
                  <a:schemeClr val="accent1"/>
                </a:solidFill>
                <a:latin typeface="Arial" charset="0"/>
                <a:ea typeface="ＭＳ Ｐゴシック" charset="0"/>
                <a:cs typeface="ＭＳ Ｐゴシック" charset="0"/>
              </a:rPr>
              <a:t/>
            </a:r>
            <a:br>
              <a:rPr lang="en-US" sz="6000" b="1">
                <a:solidFill>
                  <a:schemeClr val="accent1"/>
                </a:solidFill>
                <a:latin typeface="Arial" charset="0"/>
                <a:ea typeface="ＭＳ Ｐゴシック" charset="0"/>
                <a:cs typeface="ＭＳ Ｐゴシック" charset="0"/>
              </a:rPr>
            </a:br>
            <a:r>
              <a:rPr lang="en-US" sz="8000" b="1" i="1">
                <a:solidFill>
                  <a:schemeClr val="hlink"/>
                </a:solidFill>
                <a:latin typeface="SutonnyEMJ" charset="0"/>
                <a:ea typeface="ＭＳ Ｐゴシック" charset="0"/>
                <a:cs typeface="ＭＳ Ｐゴシック" charset="0"/>
              </a:rPr>
              <a:t>hxï</a:t>
            </a:r>
            <a:endParaRPr lang="en-US" sz="8000" i="1">
              <a:solidFill>
                <a:schemeClr val="hlink"/>
              </a:solidFill>
              <a:latin typeface="SutonnyEMJ" charset="0"/>
              <a:ea typeface="ＭＳ Ｐゴシック" charset="0"/>
              <a:cs typeface="ＭＳ Ｐゴシック" charset="0"/>
            </a:endParaRPr>
          </a:p>
        </p:txBody>
      </p:sp>
      <p:sp>
        <p:nvSpPr>
          <p:cNvPr id="130051" name="Freeform 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0052"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0053" name="Text Box 12"/>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55</a:t>
            </a:r>
          </a:p>
        </p:txBody>
      </p:sp>
      <p:sp>
        <p:nvSpPr>
          <p:cNvPr id="130054"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30055" name="Group 9"/>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7106"/>
                                        </p:tgtEl>
                                        <p:attrNameLst>
                                          <p:attrName>style.visibility</p:attrName>
                                        </p:attrNameLst>
                                      </p:cBhvr>
                                      <p:to>
                                        <p:strVal val="visible"/>
                                      </p:to>
                                    </p:set>
                                    <p:animEffect transition="in" filter="wipe(up)">
                                      <p:cBhvr>
                                        <p:cTn id="7" dur="500"/>
                                        <p:tgtEl>
                                          <p:spTgt spid="47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614363" y="2182813"/>
            <a:ext cx="184150"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49155" name="Rectangle 3"/>
          <p:cNvSpPr>
            <a:spLocks noChangeArrowheads="1"/>
          </p:cNvSpPr>
          <p:nvPr/>
        </p:nvSpPr>
        <p:spPr bwMode="auto">
          <a:xfrm>
            <a:off x="2317750" y="533400"/>
            <a:ext cx="10287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lgn="l">
              <a:defRPr/>
            </a:pPr>
            <a:r>
              <a:rPr lang="en-US" sz="3600" b="1" i="1">
                <a:solidFill>
                  <a:srgbClr val="F6FE0A"/>
                </a:solidFill>
                <a:latin typeface="SutonnyEMJ" charset="0"/>
                <a:ea typeface="ＭＳ Ｐゴシック" charset="-128"/>
                <a:cs typeface="ＭＳ Ｐゴシック" charset="-128"/>
              </a:rPr>
              <a:t>m„wó</a:t>
            </a:r>
          </a:p>
        </p:txBody>
      </p:sp>
      <p:sp>
        <p:nvSpPr>
          <p:cNvPr id="49156" name="Rectangle 4"/>
          <p:cNvSpPr>
            <a:spLocks noChangeArrowheads="1"/>
          </p:cNvSpPr>
          <p:nvPr/>
        </p:nvSpPr>
        <p:spPr bwMode="auto">
          <a:xfrm>
            <a:off x="2786063" y="1085850"/>
            <a:ext cx="19304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FF5008"/>
                </a:solidFill>
                <a:latin typeface="SutonnyEMJ" charset="0"/>
                <a:ea typeface="ＭＳ Ｐゴシック" charset="-128"/>
                <a:cs typeface="ＭＳ Ｐゴシック" charset="-128"/>
              </a:rPr>
              <a:t>Aeªvnvg</a:t>
            </a:r>
          </a:p>
        </p:txBody>
      </p:sp>
      <p:sp>
        <p:nvSpPr>
          <p:cNvPr id="49157" name="Rectangle 5"/>
          <p:cNvSpPr>
            <a:spLocks noChangeArrowheads="1"/>
          </p:cNvSpPr>
          <p:nvPr/>
        </p:nvSpPr>
        <p:spPr bwMode="auto">
          <a:xfrm>
            <a:off x="2757488" y="1638300"/>
            <a:ext cx="18669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FF5008"/>
                </a:solidFill>
                <a:latin typeface="SutonnyEMJ" charset="0"/>
                <a:ea typeface="ＭＳ Ｐゴシック" charset="-128"/>
                <a:cs typeface="ＭＳ Ｐゴシック" charset="-128"/>
              </a:rPr>
              <a:t>‡hv‡ld</a:t>
            </a:r>
          </a:p>
        </p:txBody>
      </p:sp>
      <p:sp>
        <p:nvSpPr>
          <p:cNvPr id="49158" name="Rectangle 6"/>
          <p:cNvSpPr>
            <a:spLocks noChangeArrowheads="1"/>
          </p:cNvSpPr>
          <p:nvPr/>
        </p:nvSpPr>
        <p:spPr bwMode="auto">
          <a:xfrm>
            <a:off x="2957513" y="2190750"/>
            <a:ext cx="2109787"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lIns="90487" tIns="44450" rIns="90487" bIns="44450">
            <a:spAutoFit/>
          </a:bodyPr>
          <a:lstStyle/>
          <a:p>
            <a:pPr>
              <a:defRPr/>
            </a:pPr>
            <a:r>
              <a:rPr lang="en-US" sz="3600" b="1" i="1">
                <a:solidFill>
                  <a:srgbClr val="FF5008"/>
                </a:solidFill>
                <a:latin typeface="SutonnyEMJ" charset="0"/>
                <a:ea typeface="ＭＳ Ｐゴシック" charset="-128"/>
                <a:cs typeface="ＭＳ Ｐゴシック" charset="-128"/>
              </a:rPr>
              <a:t>‡gvkx</a:t>
            </a:r>
          </a:p>
        </p:txBody>
      </p:sp>
      <p:sp>
        <p:nvSpPr>
          <p:cNvPr id="49159" name="Rectangle 7"/>
          <p:cNvSpPr>
            <a:spLocks noChangeArrowheads="1"/>
          </p:cNvSpPr>
          <p:nvPr/>
        </p:nvSpPr>
        <p:spPr bwMode="auto">
          <a:xfrm>
            <a:off x="3175000" y="2724150"/>
            <a:ext cx="2071688"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FF5008"/>
                </a:solidFill>
                <a:latin typeface="SutonnyEMJ" charset="0"/>
                <a:ea typeface="ＭＳ Ｐゴシック" charset="-128"/>
                <a:cs typeface="ＭＳ Ｐゴシック" charset="-128"/>
              </a:rPr>
              <a:t>wh‡nvk~q</a:t>
            </a:r>
          </a:p>
        </p:txBody>
      </p:sp>
      <p:sp>
        <p:nvSpPr>
          <p:cNvPr id="49160" name="Rectangle 8"/>
          <p:cNvSpPr>
            <a:spLocks noChangeArrowheads="1"/>
          </p:cNvSpPr>
          <p:nvPr/>
        </p:nvSpPr>
        <p:spPr bwMode="auto">
          <a:xfrm>
            <a:off x="3343275" y="3276600"/>
            <a:ext cx="252730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latin typeface="SutonnyEMJ" charset="0"/>
                <a:ea typeface="ＭＳ Ｐゴシック" charset="-128"/>
                <a:cs typeface="ＭＳ Ｐゴシック" charset="-128"/>
              </a:rPr>
              <a:t>AivRKZv</a:t>
            </a:r>
          </a:p>
        </p:txBody>
      </p:sp>
      <p:sp>
        <p:nvSpPr>
          <p:cNvPr id="49161" name="Rectangle 9"/>
          <p:cNvSpPr>
            <a:spLocks noChangeArrowheads="1"/>
          </p:cNvSpPr>
          <p:nvPr/>
        </p:nvSpPr>
        <p:spPr bwMode="auto">
          <a:xfrm>
            <a:off x="3876675" y="3810000"/>
            <a:ext cx="1776413"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latin typeface="SutonnyEMJ" charset="0"/>
                <a:ea typeface="ＭＳ Ｐゴシック" charset="-128"/>
                <a:cs typeface="ＭＳ Ｐゴシック" charset="-128"/>
              </a:rPr>
              <a:t>ivRag©</a:t>
            </a:r>
          </a:p>
        </p:txBody>
      </p:sp>
      <p:sp>
        <p:nvSpPr>
          <p:cNvPr id="49162" name="Rectangle 10"/>
          <p:cNvSpPr>
            <a:spLocks noChangeArrowheads="1"/>
          </p:cNvSpPr>
          <p:nvPr/>
        </p:nvSpPr>
        <p:spPr bwMode="auto">
          <a:xfrm>
            <a:off x="4041775" y="4362450"/>
            <a:ext cx="2049463"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00FF00"/>
                </a:solidFill>
                <a:latin typeface="SutonnyEMJ" charset="0"/>
                <a:ea typeface="ＭＳ Ｐゴシック" charset="-128"/>
                <a:cs typeface="ＭＳ Ｐゴシック" charset="-128"/>
              </a:rPr>
              <a:t>ew›``kv</a:t>
            </a:r>
          </a:p>
        </p:txBody>
      </p:sp>
      <p:sp>
        <p:nvSpPr>
          <p:cNvPr id="49163" name="Rectangle 11"/>
          <p:cNvSpPr>
            <a:spLocks noChangeArrowheads="1"/>
          </p:cNvSpPr>
          <p:nvPr/>
        </p:nvSpPr>
        <p:spPr bwMode="auto">
          <a:xfrm>
            <a:off x="4179888" y="4938713"/>
            <a:ext cx="1885950" cy="63817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3600" b="1" i="1">
                <a:solidFill>
                  <a:srgbClr val="E8EC39"/>
                </a:solidFill>
                <a:latin typeface="SutonnyEMJ" charset="0"/>
                <a:ea typeface="ＭＳ Ｐゴシック" charset="-128"/>
                <a:cs typeface="ＭＳ Ｐゴシック" charset="-128"/>
              </a:rPr>
              <a:t>bxieZv</a:t>
            </a:r>
          </a:p>
        </p:txBody>
      </p:sp>
      <p:sp>
        <p:nvSpPr>
          <p:cNvPr id="49164" name="Rectangle 12"/>
          <p:cNvSpPr>
            <a:spLocks noChangeArrowheads="1"/>
          </p:cNvSpPr>
          <p:nvPr/>
        </p:nvSpPr>
        <p:spPr bwMode="auto">
          <a:xfrm>
            <a:off x="4746625" y="5514975"/>
            <a:ext cx="1217613" cy="758825"/>
          </a:xfrm>
          <a:prstGeom prst="rect">
            <a:avLst/>
          </a:prstGeom>
          <a:noFill/>
          <a:ln w="12700">
            <a:noFill/>
            <a:miter lim="800000"/>
            <a:headEnd/>
            <a:tailEnd/>
          </a:ln>
          <a:effectLst>
            <a:outerShdw blurRad="63500" dist="91581" dir="2021404" algn="ctr" rotWithShape="0">
              <a:schemeClr val="bg2">
                <a:alpha val="74998"/>
              </a:schemeClr>
            </a:outerShdw>
          </a:effectLst>
        </p:spPr>
        <p:txBody>
          <a:bodyPr wrap="none" lIns="90487" tIns="44450" rIns="90487" bIns="44450">
            <a:spAutoFit/>
          </a:bodyPr>
          <a:lstStyle/>
          <a:p>
            <a:pPr>
              <a:defRPr/>
            </a:pPr>
            <a:r>
              <a:rPr lang="en-US" sz="4400" b="1" i="1">
                <a:solidFill>
                  <a:schemeClr val="hlink"/>
                </a:solidFill>
                <a:latin typeface="SutonnyEMJ" charset="0"/>
                <a:ea typeface="ＭＳ Ｐゴシック" charset="-128"/>
                <a:cs typeface="ＭＳ Ｐゴシック" charset="-128"/>
              </a:rPr>
              <a:t>hxï</a:t>
            </a:r>
          </a:p>
        </p:txBody>
      </p:sp>
      <p:sp>
        <p:nvSpPr>
          <p:cNvPr id="132109" name="Freeform 17"/>
          <p:cNvSpPr>
            <a:spLocks/>
          </p:cNvSpPr>
          <p:nvPr/>
        </p:nvSpPr>
        <p:spPr bwMode="auto">
          <a:xfrm>
            <a:off x="7131050" y="2638425"/>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sp>
        <p:nvSpPr>
          <p:cNvPr id="132110" name="Text Box 18"/>
          <p:cNvSpPr txBox="1">
            <a:spLocks noChangeArrowheads="1"/>
          </p:cNvSpPr>
          <p:nvPr/>
        </p:nvSpPr>
        <p:spPr bwMode="auto">
          <a:xfrm>
            <a:off x="8726488" y="90488"/>
            <a:ext cx="25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t> </a:t>
            </a:r>
          </a:p>
        </p:txBody>
      </p:sp>
      <p:sp>
        <p:nvSpPr>
          <p:cNvPr id="132111" name="Text Box 20"/>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2112" name="Text Box 2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2113" name="Text Box 22"/>
          <p:cNvSpPr txBox="1">
            <a:spLocks noChangeArrowheads="1"/>
          </p:cNvSpPr>
          <p:nvPr/>
        </p:nvSpPr>
        <p:spPr bwMode="auto">
          <a:xfrm>
            <a:off x="8086725" y="651827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56</a:t>
            </a:r>
          </a:p>
        </p:txBody>
      </p:sp>
      <p:sp>
        <p:nvSpPr>
          <p:cNvPr id="132114" name="Text Box 23"/>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2</a:t>
            </a:r>
          </a:p>
        </p:txBody>
      </p:sp>
      <p:sp>
        <p:nvSpPr>
          <p:cNvPr id="132115" name="Text Box 25"/>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grpSp>
        <p:nvGrpSpPr>
          <p:cNvPr id="132116" name="Group 22"/>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anim calcmode="lin" valueType="num">
                                      <p:cBhvr additive="base">
                                        <p:cTn id="7" dur="500" fill="hold"/>
                                        <p:tgtEl>
                                          <p:spTgt spid="49163"/>
                                        </p:tgtEl>
                                        <p:attrNameLst>
                                          <p:attrName>ppt_x</p:attrName>
                                        </p:attrNameLst>
                                      </p:cBhvr>
                                      <p:tavLst>
                                        <p:tav tm="0">
                                          <p:val>
                                            <p:strVal val="1+#ppt_w/2"/>
                                          </p:val>
                                        </p:tav>
                                        <p:tav tm="100000">
                                          <p:val>
                                            <p:strVal val="#ppt_x"/>
                                          </p:val>
                                        </p:tav>
                                      </p:tavLst>
                                    </p:anim>
                                    <p:anim calcmode="lin" valueType="num">
                                      <p:cBhvr additive="base">
                                        <p:cTn id="8" dur="500" fill="hold"/>
                                        <p:tgtEl>
                                          <p:spTgt spid="4916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9164"/>
                                        </p:tgtEl>
                                        <p:attrNameLst>
                                          <p:attrName>style.visibility</p:attrName>
                                        </p:attrNameLst>
                                      </p:cBhvr>
                                      <p:to>
                                        <p:strVal val="visible"/>
                                      </p:to>
                                    </p:set>
                                    <p:anim calcmode="lin" valueType="num">
                                      <p:cBhvr additive="base">
                                        <p:cTn id="13" dur="500" fill="hold"/>
                                        <p:tgtEl>
                                          <p:spTgt spid="49164"/>
                                        </p:tgtEl>
                                        <p:attrNameLst>
                                          <p:attrName>ppt_x</p:attrName>
                                        </p:attrNameLst>
                                      </p:cBhvr>
                                      <p:tavLst>
                                        <p:tav tm="0">
                                          <p:val>
                                            <p:strVal val="1+#ppt_w/2"/>
                                          </p:val>
                                        </p:tav>
                                        <p:tav tm="100000">
                                          <p:val>
                                            <p:strVal val="#ppt_x"/>
                                          </p:val>
                                        </p:tav>
                                      </p:tavLst>
                                    </p:anim>
                                    <p:anim calcmode="lin" valueType="num">
                                      <p:cBhvr additive="base">
                                        <p:cTn id="14" dur="500" fill="hold"/>
                                        <p:tgtEl>
                                          <p:spTgt spid="491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3" grpId="0" autoUpdateAnimBg="0"/>
      <p:bldP spid="49164"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Freeform 3"/>
          <p:cNvSpPr>
            <a:spLocks/>
          </p:cNvSpPr>
          <p:nvPr/>
        </p:nvSpPr>
        <p:spPr bwMode="auto">
          <a:xfrm>
            <a:off x="7131050" y="2628900"/>
            <a:ext cx="1103313" cy="1035050"/>
          </a:xfrm>
          <a:custGeom>
            <a:avLst/>
            <a:gdLst>
              <a:gd name="T0" fmla="*/ 2147483647 w 695"/>
              <a:gd name="T1" fmla="*/ 2147483647 h 652"/>
              <a:gd name="T2" fmla="*/ 2147483647 w 695"/>
              <a:gd name="T3" fmla="*/ 2147483647 h 652"/>
              <a:gd name="T4" fmla="*/ 2147483647 w 695"/>
              <a:gd name="T5" fmla="*/ 2147483647 h 652"/>
              <a:gd name="T6" fmla="*/ 2147483647 w 695"/>
              <a:gd name="T7" fmla="*/ 2147483647 h 652"/>
              <a:gd name="T8" fmla="*/ 2147483647 w 695"/>
              <a:gd name="T9" fmla="*/ 2147483647 h 652"/>
              <a:gd name="T10" fmla="*/ 2147483647 w 695"/>
              <a:gd name="T11" fmla="*/ 2147483647 h 652"/>
              <a:gd name="T12" fmla="*/ 2147483647 w 695"/>
              <a:gd name="T13" fmla="*/ 2147483647 h 652"/>
              <a:gd name="T14" fmla="*/ 2147483647 w 695"/>
              <a:gd name="T15" fmla="*/ 2147483647 h 652"/>
              <a:gd name="T16" fmla="*/ 2147483647 w 695"/>
              <a:gd name="T17" fmla="*/ 2147483647 h 652"/>
              <a:gd name="T18" fmla="*/ 2147483647 w 695"/>
              <a:gd name="T19" fmla="*/ 2147483647 h 652"/>
              <a:gd name="T20" fmla="*/ 2147483647 w 695"/>
              <a:gd name="T21" fmla="*/ 2147483647 h 652"/>
              <a:gd name="T22" fmla="*/ 2147483647 w 695"/>
              <a:gd name="T23" fmla="*/ 2147483647 h 652"/>
              <a:gd name="T24" fmla="*/ 2147483647 w 695"/>
              <a:gd name="T25" fmla="*/ 2147483647 h 652"/>
              <a:gd name="T26" fmla="*/ 2147483647 w 695"/>
              <a:gd name="T27" fmla="*/ 2147483647 h 652"/>
              <a:gd name="T28" fmla="*/ 2147483647 w 695"/>
              <a:gd name="T29" fmla="*/ 2147483647 h 652"/>
              <a:gd name="T30" fmla="*/ 2147483647 w 695"/>
              <a:gd name="T31" fmla="*/ 2147483647 h 652"/>
              <a:gd name="T32" fmla="*/ 2147483647 w 695"/>
              <a:gd name="T33" fmla="*/ 2147483647 h 652"/>
              <a:gd name="T34" fmla="*/ 2147483647 w 695"/>
              <a:gd name="T35" fmla="*/ 2147483647 h 652"/>
              <a:gd name="T36" fmla="*/ 2147483647 w 695"/>
              <a:gd name="T37" fmla="*/ 2147483647 h 652"/>
              <a:gd name="T38" fmla="*/ 2147483647 w 695"/>
              <a:gd name="T39" fmla="*/ 2147483647 h 652"/>
              <a:gd name="T40" fmla="*/ 2147483647 w 695"/>
              <a:gd name="T41" fmla="*/ 2147483647 h 652"/>
              <a:gd name="T42" fmla="*/ 2147483647 w 695"/>
              <a:gd name="T43" fmla="*/ 2147483647 h 652"/>
              <a:gd name="T44" fmla="*/ 2147483647 w 695"/>
              <a:gd name="T45" fmla="*/ 2147483647 h 652"/>
              <a:gd name="T46" fmla="*/ 2147483647 w 695"/>
              <a:gd name="T47" fmla="*/ 2147483647 h 652"/>
              <a:gd name="T48" fmla="*/ 2147483647 w 695"/>
              <a:gd name="T49" fmla="*/ 2147483647 h 652"/>
              <a:gd name="T50" fmla="*/ 2147483647 w 695"/>
              <a:gd name="T51" fmla="*/ 2147483647 h 652"/>
              <a:gd name="T52" fmla="*/ 2147483647 w 695"/>
              <a:gd name="T53" fmla="*/ 2147483647 h 652"/>
              <a:gd name="T54" fmla="*/ 2147483647 w 695"/>
              <a:gd name="T55" fmla="*/ 2147483647 h 652"/>
              <a:gd name="T56" fmla="*/ 2147483647 w 695"/>
              <a:gd name="T57" fmla="*/ 2147483647 h 652"/>
              <a:gd name="T58" fmla="*/ 2147483647 w 695"/>
              <a:gd name="T59" fmla="*/ 2147483647 h 65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95"/>
              <a:gd name="T91" fmla="*/ 0 h 652"/>
              <a:gd name="T92" fmla="*/ 695 w 695"/>
              <a:gd name="T93" fmla="*/ 652 h 65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95" h="652">
                <a:moveTo>
                  <a:pt x="112" y="111"/>
                </a:moveTo>
                <a:cubicBezTo>
                  <a:pt x="81" y="169"/>
                  <a:pt x="107" y="112"/>
                  <a:pt x="89" y="181"/>
                </a:cubicBezTo>
                <a:cubicBezTo>
                  <a:pt x="84" y="196"/>
                  <a:pt x="86" y="218"/>
                  <a:pt x="73" y="228"/>
                </a:cubicBezTo>
                <a:cubicBezTo>
                  <a:pt x="57" y="238"/>
                  <a:pt x="26" y="260"/>
                  <a:pt x="26" y="260"/>
                </a:cubicBezTo>
                <a:cubicBezTo>
                  <a:pt x="0" y="333"/>
                  <a:pt x="18" y="361"/>
                  <a:pt x="41" y="432"/>
                </a:cubicBezTo>
                <a:cubicBezTo>
                  <a:pt x="38" y="442"/>
                  <a:pt x="37" y="453"/>
                  <a:pt x="34" y="464"/>
                </a:cubicBezTo>
                <a:cubicBezTo>
                  <a:pt x="29" y="479"/>
                  <a:pt x="18" y="511"/>
                  <a:pt x="18" y="511"/>
                </a:cubicBezTo>
                <a:cubicBezTo>
                  <a:pt x="26" y="578"/>
                  <a:pt x="28" y="598"/>
                  <a:pt x="96" y="628"/>
                </a:cubicBezTo>
                <a:cubicBezTo>
                  <a:pt x="111" y="634"/>
                  <a:pt x="127" y="638"/>
                  <a:pt x="143" y="644"/>
                </a:cubicBezTo>
                <a:cubicBezTo>
                  <a:pt x="150" y="646"/>
                  <a:pt x="167" y="652"/>
                  <a:pt x="167" y="652"/>
                </a:cubicBezTo>
                <a:cubicBezTo>
                  <a:pt x="254" y="646"/>
                  <a:pt x="328" y="641"/>
                  <a:pt x="410" y="613"/>
                </a:cubicBezTo>
                <a:cubicBezTo>
                  <a:pt x="415" y="605"/>
                  <a:pt x="419" y="596"/>
                  <a:pt x="426" y="589"/>
                </a:cubicBezTo>
                <a:cubicBezTo>
                  <a:pt x="435" y="577"/>
                  <a:pt x="448" y="569"/>
                  <a:pt x="457" y="558"/>
                </a:cubicBezTo>
                <a:cubicBezTo>
                  <a:pt x="461" y="551"/>
                  <a:pt x="459" y="540"/>
                  <a:pt x="465" y="534"/>
                </a:cubicBezTo>
                <a:cubicBezTo>
                  <a:pt x="476" y="519"/>
                  <a:pt x="494" y="510"/>
                  <a:pt x="512" y="503"/>
                </a:cubicBezTo>
                <a:cubicBezTo>
                  <a:pt x="527" y="496"/>
                  <a:pt x="543" y="492"/>
                  <a:pt x="559" y="487"/>
                </a:cubicBezTo>
                <a:cubicBezTo>
                  <a:pt x="566" y="484"/>
                  <a:pt x="583" y="479"/>
                  <a:pt x="583" y="479"/>
                </a:cubicBezTo>
                <a:cubicBezTo>
                  <a:pt x="600" y="451"/>
                  <a:pt x="614" y="442"/>
                  <a:pt x="645" y="432"/>
                </a:cubicBezTo>
                <a:cubicBezTo>
                  <a:pt x="695" y="383"/>
                  <a:pt x="681" y="313"/>
                  <a:pt x="614" y="291"/>
                </a:cubicBezTo>
                <a:cubicBezTo>
                  <a:pt x="559" y="297"/>
                  <a:pt x="527" y="313"/>
                  <a:pt x="496" y="268"/>
                </a:cubicBezTo>
                <a:cubicBezTo>
                  <a:pt x="486" y="235"/>
                  <a:pt x="479" y="173"/>
                  <a:pt x="449" y="150"/>
                </a:cubicBezTo>
                <a:cubicBezTo>
                  <a:pt x="442" y="144"/>
                  <a:pt x="433" y="145"/>
                  <a:pt x="426" y="142"/>
                </a:cubicBezTo>
                <a:lnTo>
                  <a:pt x="379" y="111"/>
                </a:lnTo>
                <a:cubicBezTo>
                  <a:pt x="379" y="111"/>
                  <a:pt x="379" y="111"/>
                  <a:pt x="379" y="111"/>
                </a:cubicBezTo>
                <a:cubicBezTo>
                  <a:pt x="345" y="77"/>
                  <a:pt x="364" y="93"/>
                  <a:pt x="324" y="64"/>
                </a:cubicBezTo>
                <a:cubicBezTo>
                  <a:pt x="286" y="9"/>
                  <a:pt x="307" y="27"/>
                  <a:pt x="269" y="1"/>
                </a:cubicBezTo>
                <a:cubicBezTo>
                  <a:pt x="224" y="8"/>
                  <a:pt x="194" y="0"/>
                  <a:pt x="151" y="9"/>
                </a:cubicBezTo>
                <a:cubicBezTo>
                  <a:pt x="123" y="50"/>
                  <a:pt x="134" y="67"/>
                  <a:pt x="120" y="119"/>
                </a:cubicBezTo>
                <a:cubicBezTo>
                  <a:pt x="117" y="127"/>
                  <a:pt x="110" y="148"/>
                  <a:pt x="104" y="142"/>
                </a:cubicBezTo>
                <a:cubicBezTo>
                  <a:pt x="96" y="134"/>
                  <a:pt x="109" y="121"/>
                  <a:pt x="112" y="111"/>
                </a:cubicBezTo>
                <a:close/>
              </a:path>
            </a:pathLst>
          </a:custGeom>
          <a:solidFill>
            <a:srgbClr val="58595A"/>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p>
        </p:txBody>
      </p:sp>
      <p:pic>
        <p:nvPicPr>
          <p:cNvPr id="226308" name="Picture 4"/>
          <p:cNvPicPr>
            <a:picLocks noChangeAspect="1" noChangeArrowheads="1"/>
          </p:cNvPicPr>
          <p:nvPr/>
        </p:nvPicPr>
        <p:blipFill>
          <a:blip r:embed="rId3"/>
          <a:srcRect l="14999" t="10115" r="12968" b="11848"/>
          <a:stretch>
            <a:fillRect/>
          </a:stretch>
        </p:blipFill>
        <p:spPr bwMode="auto">
          <a:xfrm>
            <a:off x="1368425" y="904875"/>
            <a:ext cx="6584950" cy="5351463"/>
          </a:xfrm>
          <a:prstGeom prst="rect">
            <a:avLst/>
          </a:prstGeom>
          <a:noFill/>
          <a:ln w="57150">
            <a:solidFill>
              <a:schemeClr val="accent2"/>
            </a:solidFill>
            <a:miter lim="800000"/>
            <a:headEnd/>
            <a:tailEnd/>
          </a:ln>
          <a:effectLst>
            <a:outerShdw blurRad="63500" dist="71842" dir="2700000" algn="ctr" rotWithShape="0">
              <a:schemeClr val="bg2">
                <a:alpha val="74998"/>
              </a:schemeClr>
            </a:outerShdw>
          </a:effectLst>
        </p:spPr>
      </p:pic>
      <p:grpSp>
        <p:nvGrpSpPr>
          <p:cNvPr id="2" name="Group 5"/>
          <p:cNvGrpSpPr>
            <a:grpSpLocks/>
          </p:cNvGrpSpPr>
          <p:nvPr/>
        </p:nvGrpSpPr>
        <p:grpSpPr bwMode="auto">
          <a:xfrm>
            <a:off x="4465638" y="1428750"/>
            <a:ext cx="2195512" cy="1709738"/>
            <a:chOff x="1512" y="1397"/>
            <a:chExt cx="2748" cy="2267"/>
          </a:xfrm>
        </p:grpSpPr>
        <p:sp>
          <p:nvSpPr>
            <p:cNvPr id="134218" name="Rectangle 6"/>
            <p:cNvSpPr>
              <a:spLocks noChangeArrowheads="1"/>
            </p:cNvSpPr>
            <p:nvPr/>
          </p:nvSpPr>
          <p:spPr bwMode="auto">
            <a:xfrm>
              <a:off x="1512" y="1613"/>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226311" name="Rectangle 7"/>
            <p:cNvSpPr>
              <a:spLocks noChangeArrowheads="1"/>
            </p:cNvSpPr>
            <p:nvPr/>
          </p:nvSpPr>
          <p:spPr bwMode="auto">
            <a:xfrm>
              <a:off x="1633" y="1433"/>
              <a:ext cx="650" cy="162"/>
            </a:xfrm>
            <a:prstGeom prst="rect">
              <a:avLst/>
            </a:prstGeom>
            <a:noFill/>
            <a:ln w="9525">
              <a:noFill/>
              <a:miter lim="800000"/>
              <a:headEnd/>
              <a:tailEnd/>
            </a:ln>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34220" name="Rectangle 8"/>
            <p:cNvSpPr>
              <a:spLocks noChangeArrowheads="1"/>
            </p:cNvSpPr>
            <p:nvPr/>
          </p:nvSpPr>
          <p:spPr bwMode="auto">
            <a:xfrm>
              <a:off x="1512" y="1613"/>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4221" name="AutoShape 9"/>
            <p:cNvSpPr>
              <a:spLocks noChangeArrowheads="1"/>
            </p:cNvSpPr>
            <p:nvPr/>
          </p:nvSpPr>
          <p:spPr bwMode="auto">
            <a:xfrm>
              <a:off x="1512" y="1397"/>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22" name="Rectangle 10"/>
            <p:cNvSpPr>
              <a:spLocks noChangeArrowheads="1"/>
            </p:cNvSpPr>
            <p:nvPr/>
          </p:nvSpPr>
          <p:spPr bwMode="auto">
            <a:xfrm>
              <a:off x="1512" y="1613"/>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134223" name="Rectangle 11"/>
            <p:cNvSpPr>
              <a:spLocks noChangeArrowheads="1"/>
            </p:cNvSpPr>
            <p:nvPr/>
          </p:nvSpPr>
          <p:spPr bwMode="auto">
            <a:xfrm>
              <a:off x="1764" y="1399"/>
              <a:ext cx="217"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790015"/>
                  </a:solidFill>
                  <a:latin typeface="SutonnyMJ" charset="0"/>
                </a:rPr>
                <a:t> </a:t>
              </a:r>
              <a:r>
                <a:rPr lang="en-US" sz="800" b="1">
                  <a:solidFill>
                    <a:srgbClr val="790015"/>
                  </a:solidFill>
                  <a:latin typeface="SutonnyMJ" charset="0"/>
                </a:rPr>
                <a:t> m„wó</a:t>
              </a:r>
            </a:p>
          </p:txBody>
        </p:sp>
        <p:sp>
          <p:nvSpPr>
            <p:cNvPr id="134224" name="Line 12"/>
            <p:cNvSpPr>
              <a:spLocks noChangeShapeType="1"/>
            </p:cNvSpPr>
            <p:nvPr/>
          </p:nvSpPr>
          <p:spPr bwMode="auto">
            <a:xfrm>
              <a:off x="1512" y="1559"/>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25" name="Line 13"/>
            <p:cNvSpPr>
              <a:spLocks noChangeShapeType="1"/>
            </p:cNvSpPr>
            <p:nvPr/>
          </p:nvSpPr>
          <p:spPr bwMode="auto">
            <a:xfrm>
              <a:off x="2301" y="1613"/>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26" name="Rectangle 14"/>
            <p:cNvSpPr>
              <a:spLocks noChangeArrowheads="1"/>
            </p:cNvSpPr>
            <p:nvPr/>
          </p:nvSpPr>
          <p:spPr bwMode="auto">
            <a:xfrm>
              <a:off x="1659" y="1774"/>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226319" name="Rectangle 15"/>
            <p:cNvSpPr>
              <a:spLocks noChangeArrowheads="1"/>
            </p:cNvSpPr>
            <p:nvPr/>
          </p:nvSpPr>
          <p:spPr bwMode="auto">
            <a:xfrm>
              <a:off x="1776" y="1605"/>
              <a:ext cx="650" cy="162"/>
            </a:xfrm>
            <a:prstGeom prst="rect">
              <a:avLst/>
            </a:prstGeom>
            <a:noFill/>
            <a:ln w="9525">
              <a:noFill/>
              <a:miter lim="800000"/>
              <a:headEnd/>
              <a:tailEnd/>
            </a:ln>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34228" name="Rectangle 16"/>
            <p:cNvSpPr>
              <a:spLocks noChangeArrowheads="1"/>
            </p:cNvSpPr>
            <p:nvPr/>
          </p:nvSpPr>
          <p:spPr bwMode="auto">
            <a:xfrm>
              <a:off x="1659" y="1774"/>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29" name="AutoShape 17"/>
            <p:cNvSpPr>
              <a:spLocks noChangeArrowheads="1"/>
            </p:cNvSpPr>
            <p:nvPr/>
          </p:nvSpPr>
          <p:spPr bwMode="auto">
            <a:xfrm>
              <a:off x="1659" y="1559"/>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30" name="Rectangle 18"/>
            <p:cNvSpPr>
              <a:spLocks noChangeArrowheads="1"/>
            </p:cNvSpPr>
            <p:nvPr/>
          </p:nvSpPr>
          <p:spPr bwMode="auto">
            <a:xfrm>
              <a:off x="1659" y="1774"/>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134231" name="Rectangle 19"/>
            <p:cNvSpPr>
              <a:spLocks noChangeArrowheads="1"/>
            </p:cNvSpPr>
            <p:nvPr/>
          </p:nvSpPr>
          <p:spPr bwMode="auto">
            <a:xfrm>
              <a:off x="1822" y="1563"/>
              <a:ext cx="37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SutonnyMJ" charset="0"/>
                </a:rPr>
                <a:t> </a:t>
              </a:r>
              <a:r>
                <a:rPr lang="en-US" b="1">
                  <a:solidFill>
                    <a:srgbClr val="CC3300"/>
                  </a:solidFill>
                  <a:latin typeface="SutonnyMJ" charset="0"/>
                </a:rPr>
                <a:t>Aeªvnvg</a:t>
              </a:r>
            </a:p>
          </p:txBody>
        </p:sp>
        <p:sp>
          <p:nvSpPr>
            <p:cNvPr id="134232" name="Line 20"/>
            <p:cNvSpPr>
              <a:spLocks noChangeShapeType="1"/>
            </p:cNvSpPr>
            <p:nvPr/>
          </p:nvSpPr>
          <p:spPr bwMode="auto">
            <a:xfrm>
              <a:off x="1659" y="173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3" name="Line 21"/>
            <p:cNvSpPr>
              <a:spLocks noChangeShapeType="1"/>
            </p:cNvSpPr>
            <p:nvPr/>
          </p:nvSpPr>
          <p:spPr bwMode="auto">
            <a:xfrm>
              <a:off x="2448" y="1774"/>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34" name="Rectangle 22"/>
            <p:cNvSpPr>
              <a:spLocks noChangeArrowheads="1"/>
            </p:cNvSpPr>
            <p:nvPr/>
          </p:nvSpPr>
          <p:spPr bwMode="auto">
            <a:xfrm>
              <a:off x="1806" y="1949"/>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226327" name="Rectangle 23"/>
            <p:cNvSpPr>
              <a:spLocks noChangeArrowheads="1"/>
            </p:cNvSpPr>
            <p:nvPr/>
          </p:nvSpPr>
          <p:spPr bwMode="auto">
            <a:xfrm>
              <a:off x="1917" y="1765"/>
              <a:ext cx="650" cy="162"/>
            </a:xfrm>
            <a:prstGeom prst="rect">
              <a:avLst/>
            </a:prstGeom>
            <a:noFill/>
            <a:ln w="9525">
              <a:noFill/>
              <a:miter lim="800000"/>
              <a:headEnd/>
              <a:tailEnd/>
            </a:ln>
          </p:spPr>
          <p:txBody>
            <a:bodyPr wrap="none" lIns="0" tIns="0" rIns="0" bIns="0">
              <a:spAutoFit/>
            </a:bodyPr>
            <a:lstStyle/>
            <a:p>
              <a:r>
                <a:rPr lang="en-US" sz="800">
                  <a:solidFill>
                    <a:srgbClr val="790015"/>
                  </a:solidFill>
                  <a:latin typeface="Times" charset="0"/>
                </a:rPr>
                <a:t>ABRAHAM</a:t>
              </a:r>
              <a:endParaRPr lang="en-US" sz="800">
                <a:effectLst>
                  <a:outerShdw blurRad="38100" dist="38100" dir="2700000" algn="tl">
                    <a:srgbClr val="000000"/>
                  </a:outerShdw>
                </a:effectLst>
                <a:latin typeface="Times" charset="0"/>
              </a:endParaRPr>
            </a:p>
          </p:txBody>
        </p:sp>
        <p:sp>
          <p:nvSpPr>
            <p:cNvPr id="134236" name="Rectangle 24"/>
            <p:cNvSpPr>
              <a:spLocks noChangeArrowheads="1"/>
            </p:cNvSpPr>
            <p:nvPr/>
          </p:nvSpPr>
          <p:spPr bwMode="auto">
            <a:xfrm>
              <a:off x="1806" y="1949"/>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34237" name="AutoShape 25"/>
            <p:cNvSpPr>
              <a:spLocks noChangeArrowheads="1"/>
            </p:cNvSpPr>
            <p:nvPr/>
          </p:nvSpPr>
          <p:spPr bwMode="auto">
            <a:xfrm>
              <a:off x="1806" y="1734"/>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38" name="Rectangle 26"/>
            <p:cNvSpPr>
              <a:spLocks noChangeArrowheads="1"/>
            </p:cNvSpPr>
            <p:nvPr/>
          </p:nvSpPr>
          <p:spPr bwMode="auto">
            <a:xfrm>
              <a:off x="1806" y="1949"/>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134239" name="Rectangle 27"/>
            <p:cNvSpPr>
              <a:spLocks noChangeArrowheads="1"/>
            </p:cNvSpPr>
            <p:nvPr/>
          </p:nvSpPr>
          <p:spPr bwMode="auto">
            <a:xfrm>
              <a:off x="1979" y="1736"/>
              <a:ext cx="32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790015"/>
                  </a:solidFill>
                  <a:latin typeface="SutonnyMJ" charset="0"/>
                </a:rPr>
                <a:t>‡hv‡ld</a:t>
              </a:r>
            </a:p>
          </p:txBody>
        </p:sp>
        <p:sp>
          <p:nvSpPr>
            <p:cNvPr id="134240" name="Line 28"/>
            <p:cNvSpPr>
              <a:spLocks noChangeShapeType="1"/>
            </p:cNvSpPr>
            <p:nvPr/>
          </p:nvSpPr>
          <p:spPr bwMode="auto">
            <a:xfrm>
              <a:off x="1806" y="1895"/>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41" name="Line 29"/>
            <p:cNvSpPr>
              <a:spLocks noChangeShapeType="1"/>
            </p:cNvSpPr>
            <p:nvPr/>
          </p:nvSpPr>
          <p:spPr bwMode="auto">
            <a:xfrm>
              <a:off x="2582" y="1949"/>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42" name="Rectangle 30"/>
            <p:cNvSpPr>
              <a:spLocks noChangeArrowheads="1"/>
            </p:cNvSpPr>
            <p:nvPr/>
          </p:nvSpPr>
          <p:spPr bwMode="auto">
            <a:xfrm>
              <a:off x="1980" y="2110"/>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43" name="AutoShape 31"/>
            <p:cNvSpPr>
              <a:spLocks noChangeArrowheads="1"/>
            </p:cNvSpPr>
            <p:nvPr/>
          </p:nvSpPr>
          <p:spPr bwMode="auto">
            <a:xfrm>
              <a:off x="1980" y="189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44" name="Rectangle 32"/>
            <p:cNvSpPr>
              <a:spLocks noChangeArrowheads="1"/>
            </p:cNvSpPr>
            <p:nvPr/>
          </p:nvSpPr>
          <p:spPr bwMode="auto">
            <a:xfrm>
              <a:off x="1980" y="2110"/>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134245" name="Rectangle 33"/>
            <p:cNvSpPr>
              <a:spLocks noChangeArrowheads="1"/>
            </p:cNvSpPr>
            <p:nvPr/>
          </p:nvSpPr>
          <p:spPr bwMode="auto">
            <a:xfrm>
              <a:off x="2211" y="1894"/>
              <a:ext cx="244"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790015"/>
                  </a:solidFill>
                  <a:latin typeface="SutonnyMJ" charset="0"/>
                </a:rPr>
                <a:t>‡gvkx</a:t>
              </a:r>
            </a:p>
          </p:txBody>
        </p:sp>
        <p:sp>
          <p:nvSpPr>
            <p:cNvPr id="134246" name="Line 34"/>
            <p:cNvSpPr>
              <a:spLocks noChangeShapeType="1"/>
            </p:cNvSpPr>
            <p:nvPr/>
          </p:nvSpPr>
          <p:spPr bwMode="auto">
            <a:xfrm>
              <a:off x="1980" y="2070"/>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47" name="Line 35"/>
            <p:cNvSpPr>
              <a:spLocks noChangeShapeType="1"/>
            </p:cNvSpPr>
            <p:nvPr/>
          </p:nvSpPr>
          <p:spPr bwMode="auto">
            <a:xfrm>
              <a:off x="2770" y="2110"/>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48" name="Rectangle 36"/>
            <p:cNvSpPr>
              <a:spLocks noChangeArrowheads="1"/>
            </p:cNvSpPr>
            <p:nvPr/>
          </p:nvSpPr>
          <p:spPr bwMode="auto">
            <a:xfrm>
              <a:off x="2127" y="2272"/>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49" name="AutoShape 37"/>
            <p:cNvSpPr>
              <a:spLocks noChangeArrowheads="1"/>
            </p:cNvSpPr>
            <p:nvPr/>
          </p:nvSpPr>
          <p:spPr bwMode="auto">
            <a:xfrm>
              <a:off x="2127" y="2070"/>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50" name="Rectangle 38"/>
            <p:cNvSpPr>
              <a:spLocks noChangeArrowheads="1"/>
            </p:cNvSpPr>
            <p:nvPr/>
          </p:nvSpPr>
          <p:spPr bwMode="auto">
            <a:xfrm>
              <a:off x="2127" y="2272"/>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134251" name="Rectangle 39"/>
            <p:cNvSpPr>
              <a:spLocks noChangeArrowheads="1"/>
            </p:cNvSpPr>
            <p:nvPr/>
          </p:nvSpPr>
          <p:spPr bwMode="auto">
            <a:xfrm>
              <a:off x="2225" y="2071"/>
              <a:ext cx="47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t>
              </a:r>
              <a:r>
                <a:rPr lang="en-US" b="1">
                  <a:solidFill>
                    <a:srgbClr val="790015"/>
                  </a:solidFill>
                  <a:latin typeface="SutonnyMJ" charset="0"/>
                </a:rPr>
                <a:t>wh‡nvk~q</a:t>
              </a:r>
            </a:p>
          </p:txBody>
        </p:sp>
        <p:sp>
          <p:nvSpPr>
            <p:cNvPr id="134252" name="Line 40"/>
            <p:cNvSpPr>
              <a:spLocks noChangeShapeType="1"/>
            </p:cNvSpPr>
            <p:nvPr/>
          </p:nvSpPr>
          <p:spPr bwMode="auto">
            <a:xfrm>
              <a:off x="2127" y="2232"/>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53" name="Rectangle 41"/>
            <p:cNvSpPr>
              <a:spLocks noChangeArrowheads="1"/>
            </p:cNvSpPr>
            <p:nvPr/>
          </p:nvSpPr>
          <p:spPr bwMode="auto">
            <a:xfrm>
              <a:off x="2261" y="245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54" name="AutoShape 42"/>
            <p:cNvSpPr>
              <a:spLocks noChangeArrowheads="1"/>
            </p:cNvSpPr>
            <p:nvPr/>
          </p:nvSpPr>
          <p:spPr bwMode="auto">
            <a:xfrm>
              <a:off x="2261" y="2232"/>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34255" name="Rectangle 43"/>
            <p:cNvSpPr>
              <a:spLocks noChangeArrowheads="1"/>
            </p:cNvSpPr>
            <p:nvPr/>
          </p:nvSpPr>
          <p:spPr bwMode="auto">
            <a:xfrm>
              <a:off x="2261" y="2455"/>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134256" name="Rectangle 44"/>
            <p:cNvSpPr>
              <a:spLocks noChangeArrowheads="1"/>
            </p:cNvSpPr>
            <p:nvPr/>
          </p:nvSpPr>
          <p:spPr bwMode="auto">
            <a:xfrm>
              <a:off x="2315" y="2235"/>
              <a:ext cx="560"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t>
              </a:r>
              <a:r>
                <a:rPr lang="en-US" sz="800" b="1">
                  <a:solidFill>
                    <a:srgbClr val="790015"/>
                  </a:solidFill>
                  <a:latin typeface="SutonnyMJ" charset="0"/>
                </a:rPr>
                <a:t> </a:t>
              </a:r>
              <a:r>
                <a:rPr lang="en-US" b="1">
                  <a:solidFill>
                    <a:srgbClr val="790015"/>
                  </a:solidFill>
                  <a:latin typeface="SutonnyMJ" charset="0"/>
                </a:rPr>
                <a:t>AivRKZv</a:t>
              </a:r>
            </a:p>
          </p:txBody>
        </p:sp>
        <p:sp>
          <p:nvSpPr>
            <p:cNvPr id="134257" name="Line 45"/>
            <p:cNvSpPr>
              <a:spLocks noChangeShapeType="1"/>
            </p:cNvSpPr>
            <p:nvPr/>
          </p:nvSpPr>
          <p:spPr bwMode="auto">
            <a:xfrm>
              <a:off x="2261" y="241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58" name="Rectangle 46"/>
            <p:cNvSpPr>
              <a:spLocks noChangeArrowheads="1"/>
            </p:cNvSpPr>
            <p:nvPr/>
          </p:nvSpPr>
          <p:spPr bwMode="auto">
            <a:xfrm>
              <a:off x="2400" y="2642"/>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34259" name="AutoShape 47"/>
            <p:cNvSpPr>
              <a:spLocks noChangeArrowheads="1"/>
            </p:cNvSpPr>
            <p:nvPr/>
          </p:nvSpPr>
          <p:spPr bwMode="auto">
            <a:xfrm>
              <a:off x="2400" y="2415"/>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60" name="Rectangle 48"/>
            <p:cNvSpPr>
              <a:spLocks noChangeArrowheads="1"/>
            </p:cNvSpPr>
            <p:nvPr/>
          </p:nvSpPr>
          <p:spPr bwMode="auto">
            <a:xfrm>
              <a:off x="2400" y="2646"/>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134261" name="Rectangle 49"/>
            <p:cNvSpPr>
              <a:spLocks noChangeArrowheads="1"/>
            </p:cNvSpPr>
            <p:nvPr/>
          </p:nvSpPr>
          <p:spPr bwMode="auto">
            <a:xfrm>
              <a:off x="2565" y="2416"/>
              <a:ext cx="378"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t>
              </a:r>
              <a:r>
                <a:rPr lang="en-US" sz="800" b="1">
                  <a:solidFill>
                    <a:srgbClr val="790015"/>
                  </a:solidFill>
                  <a:latin typeface="SutonnyMJ" charset="0"/>
                </a:rPr>
                <a:t> </a:t>
              </a:r>
              <a:r>
                <a:rPr lang="en-US" b="1">
                  <a:solidFill>
                    <a:srgbClr val="790015"/>
                  </a:solidFill>
                  <a:latin typeface="SutonnyMJ" charset="0"/>
                </a:rPr>
                <a:t>ivRag©</a:t>
              </a:r>
            </a:p>
          </p:txBody>
        </p:sp>
        <p:sp>
          <p:nvSpPr>
            <p:cNvPr id="134262" name="Line 50"/>
            <p:cNvSpPr>
              <a:spLocks noChangeShapeType="1"/>
            </p:cNvSpPr>
            <p:nvPr/>
          </p:nvSpPr>
          <p:spPr bwMode="auto">
            <a:xfrm>
              <a:off x="2400" y="259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63" name="Rectangle 51"/>
            <p:cNvSpPr>
              <a:spLocks noChangeArrowheads="1"/>
            </p:cNvSpPr>
            <p:nvPr/>
          </p:nvSpPr>
          <p:spPr bwMode="auto">
            <a:xfrm>
              <a:off x="2550" y="281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34264" name="AutoShape 52"/>
            <p:cNvSpPr>
              <a:spLocks noChangeArrowheads="1"/>
            </p:cNvSpPr>
            <p:nvPr/>
          </p:nvSpPr>
          <p:spPr bwMode="auto">
            <a:xfrm>
              <a:off x="2550" y="2593"/>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65" name="Rectangle 53"/>
            <p:cNvSpPr>
              <a:spLocks noChangeArrowheads="1"/>
            </p:cNvSpPr>
            <p:nvPr/>
          </p:nvSpPr>
          <p:spPr bwMode="auto">
            <a:xfrm>
              <a:off x="2550" y="2816"/>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134266" name="Rectangle 54"/>
            <p:cNvSpPr>
              <a:spLocks noChangeArrowheads="1"/>
            </p:cNvSpPr>
            <p:nvPr/>
          </p:nvSpPr>
          <p:spPr bwMode="auto">
            <a:xfrm>
              <a:off x="2647" y="2590"/>
              <a:ext cx="4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Helvetica" charset="0"/>
                </a:rPr>
                <a:t>  </a:t>
              </a:r>
              <a:r>
                <a:rPr lang="en-US" sz="800" b="1">
                  <a:solidFill>
                    <a:srgbClr val="790015"/>
                  </a:solidFill>
                  <a:latin typeface="SutonnyMJ" charset="0"/>
                </a:rPr>
                <a:t> </a:t>
              </a:r>
              <a:r>
                <a:rPr lang="en-US" b="1">
                  <a:solidFill>
                    <a:srgbClr val="790015"/>
                  </a:solidFill>
                  <a:latin typeface="SutonnyMJ" charset="0"/>
                </a:rPr>
                <a:t>ew›``kv</a:t>
              </a:r>
            </a:p>
          </p:txBody>
        </p:sp>
        <p:sp>
          <p:nvSpPr>
            <p:cNvPr id="134267" name="Line 55"/>
            <p:cNvSpPr>
              <a:spLocks noChangeShapeType="1"/>
            </p:cNvSpPr>
            <p:nvPr/>
          </p:nvSpPr>
          <p:spPr bwMode="auto">
            <a:xfrm>
              <a:off x="2550" y="277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68" name="Line 56"/>
            <p:cNvSpPr>
              <a:spLocks noChangeShapeType="1"/>
            </p:cNvSpPr>
            <p:nvPr/>
          </p:nvSpPr>
          <p:spPr bwMode="auto">
            <a:xfrm>
              <a:off x="3340" y="2816"/>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69" name="Rectangle 57"/>
            <p:cNvSpPr>
              <a:spLocks noChangeArrowheads="1"/>
            </p:cNvSpPr>
            <p:nvPr/>
          </p:nvSpPr>
          <p:spPr bwMode="auto">
            <a:xfrm>
              <a:off x="2722" y="2991"/>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34270" name="AutoShape 58"/>
            <p:cNvSpPr>
              <a:spLocks noChangeArrowheads="1"/>
            </p:cNvSpPr>
            <p:nvPr/>
          </p:nvSpPr>
          <p:spPr bwMode="auto">
            <a:xfrm>
              <a:off x="2722" y="2776"/>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71" name="Rectangle 59"/>
            <p:cNvSpPr>
              <a:spLocks noChangeArrowheads="1"/>
            </p:cNvSpPr>
            <p:nvPr/>
          </p:nvSpPr>
          <p:spPr bwMode="auto">
            <a:xfrm>
              <a:off x="2722" y="2991"/>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134272" name="Rectangle 60"/>
            <p:cNvSpPr>
              <a:spLocks noChangeArrowheads="1"/>
            </p:cNvSpPr>
            <p:nvPr/>
          </p:nvSpPr>
          <p:spPr bwMode="auto">
            <a:xfrm>
              <a:off x="2837" y="2778"/>
              <a:ext cx="43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1">
                  <a:solidFill>
                    <a:srgbClr val="790015"/>
                  </a:solidFill>
                  <a:latin typeface="SutonnyMJ" charset="0"/>
                </a:rPr>
                <a:t>  </a:t>
              </a:r>
              <a:r>
                <a:rPr lang="en-US">
                  <a:latin typeface="SutonnyMJ" charset="0"/>
                </a:rPr>
                <a:t> </a:t>
              </a:r>
              <a:r>
                <a:rPr lang="en-US" b="1">
                  <a:solidFill>
                    <a:srgbClr val="790015"/>
                  </a:solidFill>
                  <a:latin typeface="SutonnyMJ" charset="0"/>
                </a:rPr>
                <a:t>bxieZv</a:t>
              </a:r>
            </a:p>
          </p:txBody>
        </p:sp>
        <p:sp>
          <p:nvSpPr>
            <p:cNvPr id="134273" name="Line 61"/>
            <p:cNvSpPr>
              <a:spLocks noChangeShapeType="1"/>
            </p:cNvSpPr>
            <p:nvPr/>
          </p:nvSpPr>
          <p:spPr bwMode="auto">
            <a:xfrm>
              <a:off x="2722" y="295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4" name="Line 62"/>
            <p:cNvSpPr>
              <a:spLocks noChangeShapeType="1"/>
            </p:cNvSpPr>
            <p:nvPr/>
          </p:nvSpPr>
          <p:spPr bwMode="auto">
            <a:xfrm>
              <a:off x="3511" y="299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75" name="Rectangle 63"/>
            <p:cNvSpPr>
              <a:spLocks noChangeArrowheads="1"/>
            </p:cNvSpPr>
            <p:nvPr/>
          </p:nvSpPr>
          <p:spPr bwMode="auto">
            <a:xfrm>
              <a:off x="2895" y="3201"/>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34276" name="AutoShape 64"/>
            <p:cNvSpPr>
              <a:spLocks noChangeArrowheads="1"/>
            </p:cNvSpPr>
            <p:nvPr/>
          </p:nvSpPr>
          <p:spPr bwMode="auto">
            <a:xfrm>
              <a:off x="2895" y="295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277" name="Rectangle 65"/>
            <p:cNvSpPr>
              <a:spLocks noChangeArrowheads="1"/>
            </p:cNvSpPr>
            <p:nvPr/>
          </p:nvSpPr>
          <p:spPr bwMode="auto">
            <a:xfrm>
              <a:off x="2895" y="3221"/>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34278" name="Group 66"/>
            <p:cNvGrpSpPr>
              <a:grpSpLocks/>
            </p:cNvGrpSpPr>
            <p:nvPr/>
          </p:nvGrpSpPr>
          <p:grpSpPr bwMode="auto">
            <a:xfrm>
              <a:off x="3016" y="2963"/>
              <a:ext cx="358" cy="181"/>
              <a:chOff x="3104" y="3099"/>
              <a:chExt cx="358" cy="181"/>
            </a:xfrm>
          </p:grpSpPr>
          <p:sp>
            <p:nvSpPr>
              <p:cNvPr id="226371" name="Rectangle 67"/>
              <p:cNvSpPr>
                <a:spLocks noChangeArrowheads="1"/>
              </p:cNvSpPr>
              <p:nvPr/>
            </p:nvSpPr>
            <p:spPr bwMode="auto">
              <a:xfrm>
                <a:off x="3104" y="3112"/>
                <a:ext cx="105" cy="162"/>
              </a:xfrm>
              <a:prstGeom prst="rect">
                <a:avLst/>
              </a:prstGeom>
              <a:noFill/>
              <a:ln w="9525">
                <a:noFill/>
                <a:miter lim="800000"/>
                <a:headEnd/>
                <a:tailEnd/>
              </a:ln>
            </p:spPr>
            <p:txBody>
              <a:bodyPr wrap="none" lIns="0" tIns="0" rIns="0" bIns="0">
                <a:spAutoFit/>
              </a:bodyPr>
              <a:lstStyle/>
              <a:p>
                <a:r>
                  <a:rPr lang="en-US" sz="800" b="1">
                    <a:solidFill>
                      <a:schemeClr val="accent1"/>
                    </a:solidFill>
                    <a:latin typeface="Helvetica" charset="0"/>
                  </a:rPr>
                  <a:t>   </a:t>
                </a:r>
                <a:endParaRPr lang="en-US" sz="800" b="1">
                  <a:solidFill>
                    <a:schemeClr val="accent1"/>
                  </a:solidFill>
                  <a:effectLst>
                    <a:outerShdw blurRad="38100" dist="38100" dir="2700000" algn="tl">
                      <a:srgbClr val="000000"/>
                    </a:outerShdw>
                  </a:effectLst>
                  <a:latin typeface="Helvetica" charset="0"/>
                </a:endParaRPr>
              </a:p>
            </p:txBody>
          </p:sp>
          <p:sp>
            <p:nvSpPr>
              <p:cNvPr id="134282" name="Rectangle 68"/>
              <p:cNvSpPr>
                <a:spLocks noChangeArrowheads="1"/>
              </p:cNvSpPr>
              <p:nvPr/>
            </p:nvSpPr>
            <p:spPr bwMode="auto">
              <a:xfrm>
                <a:off x="3297" y="3099"/>
                <a:ext cx="165"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b="1">
                    <a:solidFill>
                      <a:srgbClr val="1EAFCC"/>
                    </a:solidFill>
                    <a:latin typeface="SutonnyMJ" charset="0"/>
                  </a:rPr>
                  <a:t>hxï</a:t>
                </a:r>
              </a:p>
            </p:txBody>
          </p:sp>
        </p:grpSp>
        <p:sp>
          <p:nvSpPr>
            <p:cNvPr id="134279" name="Line 69"/>
            <p:cNvSpPr>
              <a:spLocks noChangeShapeType="1"/>
            </p:cNvSpPr>
            <p:nvPr/>
          </p:nvSpPr>
          <p:spPr bwMode="auto">
            <a:xfrm>
              <a:off x="2895" y="3153"/>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280" name="Line 70"/>
            <p:cNvSpPr>
              <a:spLocks noChangeShapeType="1"/>
            </p:cNvSpPr>
            <p:nvPr/>
          </p:nvSpPr>
          <p:spPr bwMode="auto">
            <a:xfrm flipV="1">
              <a:off x="3354" y="2645"/>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72"/>
          <p:cNvGrpSpPr>
            <a:grpSpLocks/>
          </p:cNvGrpSpPr>
          <p:nvPr/>
        </p:nvGrpSpPr>
        <p:grpSpPr bwMode="auto">
          <a:xfrm>
            <a:off x="2076450" y="1225550"/>
            <a:ext cx="2763838" cy="1343025"/>
            <a:chOff x="2412" y="2052"/>
            <a:chExt cx="1741" cy="846"/>
          </a:xfrm>
        </p:grpSpPr>
        <p:sp>
          <p:nvSpPr>
            <p:cNvPr id="134213" name="Rectangle 7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14" name="AutoShape 7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15" name="Rectangle 7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80" name="Rectangle 76"/>
            <p:cNvSpPr>
              <a:spLocks noChangeArrowheads="1"/>
            </p:cNvSpPr>
            <p:nvPr/>
          </p:nvSpPr>
          <p:spPr bwMode="auto">
            <a:xfrm>
              <a:off x="2724" y="2078"/>
              <a:ext cx="283"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m„wó</a:t>
              </a:r>
              <a:endParaRPr lang="en-US" sz="2800" b="1">
                <a:effectLst>
                  <a:outerShdw blurRad="38100" dist="38100" dir="2700000" algn="tl">
                    <a:srgbClr val="000000"/>
                  </a:outerShdw>
                </a:effectLst>
                <a:latin typeface="SutonnyMJ" charset="0"/>
              </a:endParaRPr>
            </a:p>
          </p:txBody>
        </p:sp>
        <p:sp>
          <p:nvSpPr>
            <p:cNvPr id="134217" name="Line 7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78"/>
          <p:cNvGrpSpPr>
            <a:grpSpLocks/>
          </p:cNvGrpSpPr>
          <p:nvPr/>
        </p:nvGrpSpPr>
        <p:grpSpPr bwMode="auto">
          <a:xfrm>
            <a:off x="2317750" y="1581150"/>
            <a:ext cx="2763838" cy="1343025"/>
            <a:chOff x="2412" y="2052"/>
            <a:chExt cx="1741" cy="846"/>
          </a:xfrm>
        </p:grpSpPr>
        <p:sp>
          <p:nvSpPr>
            <p:cNvPr id="134208" name="Rectangle 7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09" name="AutoShape 8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10" name="Rectangle 8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34211" name="Rectangle 82"/>
            <p:cNvSpPr>
              <a:spLocks noChangeArrowheads="1"/>
            </p:cNvSpPr>
            <p:nvPr/>
          </p:nvSpPr>
          <p:spPr bwMode="auto">
            <a:xfrm>
              <a:off x="2637" y="2078"/>
              <a:ext cx="45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CC3300"/>
                  </a:solidFill>
                  <a:latin typeface="Helvetica" charset="0"/>
                </a:rPr>
                <a:t> </a:t>
              </a:r>
              <a:r>
                <a:rPr lang="en-US" sz="1800" b="1">
                  <a:solidFill>
                    <a:srgbClr val="CC3300"/>
                  </a:solidFill>
                  <a:latin typeface="SutonnyMJ" charset="0"/>
                </a:rPr>
                <a:t>  Aeªvnvg</a:t>
              </a:r>
            </a:p>
          </p:txBody>
        </p:sp>
        <p:sp>
          <p:nvSpPr>
            <p:cNvPr id="134212" name="Line 8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84"/>
          <p:cNvGrpSpPr>
            <a:grpSpLocks/>
          </p:cNvGrpSpPr>
          <p:nvPr/>
        </p:nvGrpSpPr>
        <p:grpSpPr bwMode="auto">
          <a:xfrm>
            <a:off x="2597150" y="1924050"/>
            <a:ext cx="2763838" cy="1343025"/>
            <a:chOff x="2412" y="2052"/>
            <a:chExt cx="1741" cy="846"/>
          </a:xfrm>
        </p:grpSpPr>
        <p:sp>
          <p:nvSpPr>
            <p:cNvPr id="134203" name="Rectangle 8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204" name="AutoShape 8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05" name="Rectangle 8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2" name="Rectangle 88"/>
            <p:cNvSpPr>
              <a:spLocks noChangeArrowheads="1"/>
            </p:cNvSpPr>
            <p:nvPr/>
          </p:nvSpPr>
          <p:spPr bwMode="auto">
            <a:xfrm>
              <a:off x="2662" y="2078"/>
              <a:ext cx="406"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‡hv‡ld</a:t>
              </a:r>
              <a:endParaRPr lang="en-US" sz="2800" b="1">
                <a:effectLst>
                  <a:outerShdw blurRad="38100" dist="38100" dir="2700000" algn="tl">
                    <a:srgbClr val="000000"/>
                  </a:outerShdw>
                </a:effectLst>
                <a:latin typeface="SutonnyMJ" charset="0"/>
              </a:endParaRPr>
            </a:p>
          </p:txBody>
        </p:sp>
        <p:sp>
          <p:nvSpPr>
            <p:cNvPr id="134207" name="Line 8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90"/>
          <p:cNvGrpSpPr>
            <a:grpSpLocks/>
          </p:cNvGrpSpPr>
          <p:nvPr/>
        </p:nvGrpSpPr>
        <p:grpSpPr bwMode="auto">
          <a:xfrm>
            <a:off x="2889250" y="2241550"/>
            <a:ext cx="2763838" cy="1343025"/>
            <a:chOff x="2412" y="2052"/>
            <a:chExt cx="1741" cy="846"/>
          </a:xfrm>
        </p:grpSpPr>
        <p:sp>
          <p:nvSpPr>
            <p:cNvPr id="134198" name="Rectangle 9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99" name="AutoShape 9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200" name="Rectangle 9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398" name="Rectangle 94"/>
            <p:cNvSpPr>
              <a:spLocks noChangeArrowheads="1"/>
            </p:cNvSpPr>
            <p:nvPr/>
          </p:nvSpPr>
          <p:spPr bwMode="auto">
            <a:xfrm>
              <a:off x="2683" y="2078"/>
              <a:ext cx="363"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‡gvkx</a:t>
              </a:r>
              <a:endParaRPr lang="en-US" sz="2800" b="1">
                <a:effectLst>
                  <a:outerShdw blurRad="38100" dist="38100" dir="2700000" algn="tl">
                    <a:srgbClr val="000000"/>
                  </a:outerShdw>
                </a:effectLst>
                <a:latin typeface="SutonnyMJ" charset="0"/>
              </a:endParaRPr>
            </a:p>
          </p:txBody>
        </p:sp>
        <p:sp>
          <p:nvSpPr>
            <p:cNvPr id="134202" name="Line 9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96"/>
          <p:cNvGrpSpPr>
            <a:grpSpLocks/>
          </p:cNvGrpSpPr>
          <p:nvPr/>
        </p:nvGrpSpPr>
        <p:grpSpPr bwMode="auto">
          <a:xfrm>
            <a:off x="3155950" y="2546350"/>
            <a:ext cx="2763838" cy="1343025"/>
            <a:chOff x="2412" y="2052"/>
            <a:chExt cx="1741" cy="846"/>
          </a:xfrm>
        </p:grpSpPr>
        <p:sp>
          <p:nvSpPr>
            <p:cNvPr id="134193" name="Rectangle 9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94" name="AutoShape 9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95" name="Rectangle 9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04" name="Rectangle 100"/>
            <p:cNvSpPr>
              <a:spLocks noChangeArrowheads="1"/>
            </p:cNvSpPr>
            <p:nvPr/>
          </p:nvSpPr>
          <p:spPr bwMode="auto">
            <a:xfrm>
              <a:off x="2622" y="2078"/>
              <a:ext cx="486"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wh‡nvk~q</a:t>
              </a:r>
              <a:endParaRPr lang="en-US" sz="2800" b="1">
                <a:effectLst>
                  <a:outerShdw blurRad="38100" dist="38100" dir="2700000" algn="tl">
                    <a:srgbClr val="000000"/>
                  </a:outerShdw>
                </a:effectLst>
                <a:latin typeface="SutonnyMJ" charset="0"/>
              </a:endParaRPr>
            </a:p>
          </p:txBody>
        </p:sp>
        <p:sp>
          <p:nvSpPr>
            <p:cNvPr id="134197" name="Line 10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102"/>
          <p:cNvGrpSpPr>
            <a:grpSpLocks/>
          </p:cNvGrpSpPr>
          <p:nvPr/>
        </p:nvGrpSpPr>
        <p:grpSpPr bwMode="auto">
          <a:xfrm>
            <a:off x="3435350" y="2851150"/>
            <a:ext cx="2763838" cy="1343025"/>
            <a:chOff x="2412" y="2052"/>
            <a:chExt cx="1741" cy="846"/>
          </a:xfrm>
        </p:grpSpPr>
        <p:sp>
          <p:nvSpPr>
            <p:cNvPr id="134188" name="Rectangle 10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89" name="AutoShape 10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90" name="Rectangle 10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0" name="Rectangle 106"/>
            <p:cNvSpPr>
              <a:spLocks noChangeArrowheads="1"/>
            </p:cNvSpPr>
            <p:nvPr/>
          </p:nvSpPr>
          <p:spPr bwMode="auto">
            <a:xfrm>
              <a:off x="2577" y="2078"/>
              <a:ext cx="575"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AivRKZv</a:t>
              </a:r>
              <a:endParaRPr lang="en-US" sz="2800" b="1">
                <a:effectLst>
                  <a:outerShdw blurRad="38100" dist="38100" dir="2700000" algn="tl">
                    <a:srgbClr val="000000"/>
                  </a:outerShdw>
                </a:effectLst>
                <a:latin typeface="SutonnyMJ" charset="0"/>
              </a:endParaRPr>
            </a:p>
          </p:txBody>
        </p:sp>
        <p:sp>
          <p:nvSpPr>
            <p:cNvPr id="134192" name="Line 10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108"/>
          <p:cNvGrpSpPr>
            <a:grpSpLocks/>
          </p:cNvGrpSpPr>
          <p:nvPr/>
        </p:nvGrpSpPr>
        <p:grpSpPr bwMode="auto">
          <a:xfrm>
            <a:off x="3727450" y="3168650"/>
            <a:ext cx="2763838" cy="1343025"/>
            <a:chOff x="2412" y="2052"/>
            <a:chExt cx="1741" cy="846"/>
          </a:xfrm>
        </p:grpSpPr>
        <p:sp>
          <p:nvSpPr>
            <p:cNvPr id="134183" name="Rectangle 10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84" name="AutoShape 11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85" name="Rectangle 11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16" name="Rectangle 112"/>
            <p:cNvSpPr>
              <a:spLocks noChangeArrowheads="1"/>
            </p:cNvSpPr>
            <p:nvPr/>
          </p:nvSpPr>
          <p:spPr bwMode="auto">
            <a:xfrm>
              <a:off x="2651" y="2078"/>
              <a:ext cx="429"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ivRag©</a:t>
              </a:r>
              <a:endParaRPr lang="en-US" sz="2800" b="1">
                <a:effectLst>
                  <a:outerShdw blurRad="38100" dist="38100" dir="2700000" algn="tl">
                    <a:srgbClr val="000000"/>
                  </a:outerShdw>
                </a:effectLst>
                <a:latin typeface="SutonnyMJ" charset="0"/>
              </a:endParaRPr>
            </a:p>
          </p:txBody>
        </p:sp>
        <p:sp>
          <p:nvSpPr>
            <p:cNvPr id="134187" name="Line 11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 name="Group 114"/>
          <p:cNvGrpSpPr>
            <a:grpSpLocks/>
          </p:cNvGrpSpPr>
          <p:nvPr/>
        </p:nvGrpSpPr>
        <p:grpSpPr bwMode="auto">
          <a:xfrm>
            <a:off x="3968750" y="3524250"/>
            <a:ext cx="2763838" cy="1343025"/>
            <a:chOff x="2412" y="2052"/>
            <a:chExt cx="1741" cy="846"/>
          </a:xfrm>
        </p:grpSpPr>
        <p:sp>
          <p:nvSpPr>
            <p:cNvPr id="134178" name="Rectangle 11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34179" name="AutoShape 11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34180" name="Rectangle 11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226422" name="Rectangle 118"/>
            <p:cNvSpPr>
              <a:spLocks noChangeArrowheads="1"/>
            </p:cNvSpPr>
            <p:nvPr/>
          </p:nvSpPr>
          <p:spPr bwMode="auto">
            <a:xfrm>
              <a:off x="2622" y="2078"/>
              <a:ext cx="482"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ew›``kv</a:t>
              </a:r>
              <a:endParaRPr lang="en-US" sz="2800" b="1">
                <a:effectLst>
                  <a:outerShdw blurRad="38100" dist="38100" dir="2700000" algn="tl">
                    <a:srgbClr val="000000"/>
                  </a:outerShdw>
                </a:effectLst>
                <a:latin typeface="SutonnyMJ" charset="0"/>
              </a:endParaRPr>
            </a:p>
          </p:txBody>
        </p:sp>
        <p:sp>
          <p:nvSpPr>
            <p:cNvPr id="134182" name="Line 11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2" name="Group 120"/>
          <p:cNvGrpSpPr>
            <a:grpSpLocks/>
          </p:cNvGrpSpPr>
          <p:nvPr/>
        </p:nvGrpSpPr>
        <p:grpSpPr bwMode="auto">
          <a:xfrm>
            <a:off x="4273550" y="3859213"/>
            <a:ext cx="2760663" cy="1333500"/>
            <a:chOff x="2652" y="2271"/>
            <a:chExt cx="1739" cy="840"/>
          </a:xfrm>
        </p:grpSpPr>
        <p:sp>
          <p:nvSpPr>
            <p:cNvPr id="134174" name="Rectangle 121"/>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34175" name="AutoShape 122"/>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34176" name="Rectangle 123"/>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226428" name="Rectangle 124"/>
            <p:cNvSpPr>
              <a:spLocks noChangeArrowheads="1"/>
            </p:cNvSpPr>
            <p:nvPr/>
          </p:nvSpPr>
          <p:spPr bwMode="auto">
            <a:xfrm>
              <a:off x="2908" y="2298"/>
              <a:ext cx="451"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bxieZv</a:t>
              </a:r>
              <a:endParaRPr lang="en-US" sz="2800" b="1">
                <a:effectLst>
                  <a:outerShdw blurRad="38100" dist="38100" dir="2700000" algn="tl">
                    <a:srgbClr val="000000"/>
                  </a:outerShdw>
                </a:effectLst>
                <a:latin typeface="SutonnyMJ" charset="0"/>
              </a:endParaRPr>
            </a:p>
          </p:txBody>
        </p:sp>
      </p:grpSp>
      <p:grpSp>
        <p:nvGrpSpPr>
          <p:cNvPr id="13" name="Group 125"/>
          <p:cNvGrpSpPr>
            <a:grpSpLocks/>
          </p:cNvGrpSpPr>
          <p:nvPr/>
        </p:nvGrpSpPr>
        <p:grpSpPr bwMode="auto">
          <a:xfrm>
            <a:off x="4540250" y="4208463"/>
            <a:ext cx="2762250" cy="1479550"/>
            <a:chOff x="3948" y="107"/>
            <a:chExt cx="1740" cy="932"/>
          </a:xfrm>
        </p:grpSpPr>
        <p:sp>
          <p:nvSpPr>
            <p:cNvPr id="134166" name="Rectangle 126"/>
            <p:cNvSpPr>
              <a:spLocks noChangeArrowheads="1"/>
            </p:cNvSpPr>
            <p:nvPr/>
          </p:nvSpPr>
          <p:spPr bwMode="auto">
            <a:xfrm>
              <a:off x="3948" y="472"/>
              <a:ext cx="1740" cy="567"/>
            </a:xfrm>
            <a:prstGeom prst="rect">
              <a:avLst/>
            </a:prstGeom>
            <a:solidFill>
              <a:schemeClr val="tx2"/>
            </a:solidFill>
            <a:ln w="31750">
              <a:solidFill>
                <a:srgbClr val="1A0004"/>
              </a:solidFill>
              <a:miter lim="800000"/>
              <a:headEnd/>
              <a:tailEnd/>
            </a:ln>
          </p:spPr>
          <p:txBody>
            <a:bodyPr/>
            <a:lstStyle/>
            <a:p>
              <a:endParaRPr lang="en-US"/>
            </a:p>
          </p:txBody>
        </p:sp>
        <p:sp>
          <p:nvSpPr>
            <p:cNvPr id="134167" name="AutoShape 127"/>
            <p:cNvSpPr>
              <a:spLocks noChangeArrowheads="1"/>
            </p:cNvSpPr>
            <p:nvPr/>
          </p:nvSpPr>
          <p:spPr bwMode="auto">
            <a:xfrm>
              <a:off x="3948" y="107"/>
              <a:ext cx="1007" cy="712"/>
            </a:xfrm>
            <a:prstGeom prst="roundRect">
              <a:avLst>
                <a:gd name="adj" fmla="val 10727"/>
              </a:avLst>
            </a:prstGeom>
            <a:solidFill>
              <a:schemeClr val="tx2"/>
            </a:solidFill>
            <a:ln w="31750">
              <a:solidFill>
                <a:srgbClr val="1A0004"/>
              </a:solidFill>
              <a:round/>
              <a:headEnd/>
              <a:tailEnd/>
            </a:ln>
          </p:spPr>
          <p:txBody>
            <a:bodyPr/>
            <a:lstStyle/>
            <a:p>
              <a:endParaRPr lang="en-US"/>
            </a:p>
          </p:txBody>
        </p:sp>
        <p:sp>
          <p:nvSpPr>
            <p:cNvPr id="134168" name="Rectangle 128"/>
            <p:cNvSpPr>
              <a:spLocks noChangeArrowheads="1"/>
            </p:cNvSpPr>
            <p:nvPr/>
          </p:nvSpPr>
          <p:spPr bwMode="auto">
            <a:xfrm>
              <a:off x="3953" y="472"/>
              <a:ext cx="1245" cy="470"/>
            </a:xfrm>
            <a:prstGeom prst="rect">
              <a:avLst/>
            </a:prstGeom>
            <a:solidFill>
              <a:schemeClr val="tx2"/>
            </a:solidFill>
            <a:ln w="31750">
              <a:solidFill>
                <a:srgbClr val="FFD34A"/>
              </a:solidFill>
              <a:miter lim="800000"/>
              <a:headEnd/>
              <a:tailEnd/>
            </a:ln>
          </p:spPr>
          <p:txBody>
            <a:bodyPr/>
            <a:lstStyle/>
            <a:p>
              <a:endParaRPr lang="en-US"/>
            </a:p>
          </p:txBody>
        </p:sp>
        <p:grpSp>
          <p:nvGrpSpPr>
            <p:cNvPr id="134169" name="Group 129"/>
            <p:cNvGrpSpPr>
              <a:grpSpLocks/>
            </p:cNvGrpSpPr>
            <p:nvPr/>
          </p:nvGrpSpPr>
          <p:grpSpPr bwMode="auto">
            <a:xfrm>
              <a:off x="4061" y="130"/>
              <a:ext cx="507" cy="284"/>
              <a:chOff x="3084" y="3101"/>
              <a:chExt cx="397" cy="235"/>
            </a:xfrm>
          </p:grpSpPr>
          <p:sp>
            <p:nvSpPr>
              <p:cNvPr id="226434" name="Rectangle 130"/>
              <p:cNvSpPr>
                <a:spLocks noChangeArrowheads="1"/>
              </p:cNvSpPr>
              <p:nvPr/>
            </p:nvSpPr>
            <p:spPr bwMode="auto">
              <a:xfrm>
                <a:off x="3084" y="3113"/>
                <a:ext cx="146" cy="223"/>
              </a:xfrm>
              <a:prstGeom prst="rect">
                <a:avLst/>
              </a:prstGeom>
              <a:solidFill>
                <a:schemeClr val="tx2"/>
              </a:solidFill>
              <a:ln w="9525">
                <a:noFill/>
                <a:miter lim="800000"/>
                <a:headEnd/>
                <a:tailEnd/>
              </a:ln>
            </p:spPr>
            <p:txBody>
              <a:bodyPr wrap="none" lIns="0" tIns="0" rIns="0" bIns="0">
                <a:spAutoFit/>
              </a:bodyPr>
              <a:lstStyle/>
              <a:p>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226435" name="Rectangle 131"/>
              <p:cNvSpPr>
                <a:spLocks noChangeArrowheads="1"/>
              </p:cNvSpPr>
              <p:nvPr/>
            </p:nvSpPr>
            <p:spPr bwMode="auto">
              <a:xfrm>
                <a:off x="3273" y="3101"/>
                <a:ext cx="208" cy="230"/>
              </a:xfrm>
              <a:prstGeom prst="rect">
                <a:avLst/>
              </a:prstGeom>
              <a:solidFill>
                <a:schemeClr val="tx2"/>
              </a:solidFill>
              <a:ln w="9525">
                <a:noFill/>
                <a:miter lim="800000"/>
                <a:headEnd/>
                <a:tailEnd/>
              </a:ln>
            </p:spPr>
            <p:txBody>
              <a:bodyPr wrap="none" lIns="0" tIns="0" rIns="0" bIns="0">
                <a:spAutoFit/>
              </a:bodyPr>
              <a:lstStyle/>
              <a:p>
                <a:r>
                  <a:rPr lang="en-US" sz="2900" b="1">
                    <a:solidFill>
                      <a:srgbClr val="1EAFCC"/>
                    </a:solidFill>
                    <a:latin typeface="SutonnyMJ" charset="0"/>
                  </a:rPr>
                  <a:t>hxï</a:t>
                </a:r>
                <a:endParaRPr lang="en-US" sz="4000" b="1">
                  <a:solidFill>
                    <a:srgbClr val="1EAFCC"/>
                  </a:solidFill>
                  <a:effectLst>
                    <a:outerShdw blurRad="38100" dist="38100" dir="2700000" algn="tl">
                      <a:srgbClr val="000000"/>
                    </a:outerShdw>
                  </a:effectLst>
                  <a:latin typeface="SutonnyMJ" charset="0"/>
                </a:endParaRPr>
              </a:p>
            </p:txBody>
          </p:sp>
        </p:grpSp>
        <p:sp>
          <p:nvSpPr>
            <p:cNvPr id="134170" name="Line 132"/>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4171" name="Line 133"/>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4159" name="Text Box 134"/>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34160" name="Text Box 13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34161" name="Text Box 137"/>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34162" name="Text Box 13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57</a:t>
            </a:r>
          </a:p>
        </p:txBody>
      </p:sp>
      <p:sp>
        <p:nvSpPr>
          <p:cNvPr id="134163" name="Text Box 139"/>
          <p:cNvSpPr txBox="1">
            <a:spLocks noChangeArrowheads="1"/>
          </p:cNvSpPr>
          <p:nvPr/>
        </p:nvSpPr>
        <p:spPr bwMode="auto">
          <a:xfrm>
            <a:off x="8651875" y="6413500"/>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11</a:t>
            </a:r>
          </a:p>
        </p:txBody>
      </p:sp>
      <p:sp>
        <p:nvSpPr>
          <p:cNvPr id="134164" name="Text Box 141"/>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sp>
        <p:nvSpPr>
          <p:cNvPr id="226375" name="Text Box 71"/>
          <p:cNvSpPr txBox="1">
            <a:spLocks noChangeArrowheads="1"/>
          </p:cNvSpPr>
          <p:nvPr/>
        </p:nvSpPr>
        <p:spPr bwMode="auto">
          <a:xfrm>
            <a:off x="1914525" y="447675"/>
            <a:ext cx="6673850" cy="809625"/>
          </a:xfrm>
          <a:prstGeom prst="rect">
            <a:avLst/>
          </a:prstGeom>
          <a:noFill/>
          <a:ln w="12700">
            <a:noFill/>
            <a:miter lim="800000"/>
            <a:headEnd/>
            <a:tailEnd/>
          </a:ln>
          <a:effectLst>
            <a:outerShdw blurRad="63500" dist="63500" dir="2212194" algn="ctr" rotWithShape="0">
              <a:srgbClr val="1A0004">
                <a:alpha val="74997"/>
              </a:srgbClr>
            </a:outerShdw>
          </a:effectLst>
        </p:spPr>
        <p:txBody>
          <a:bodyPr wrap="none" anchor="ct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4000" b="1">
                <a:solidFill>
                  <a:srgbClr val="DCF210"/>
                </a:solidFill>
                <a:effectLst>
                  <a:outerShdw blurRad="38100" dist="38100" dir="2700000" algn="tl">
                    <a:srgbClr val="000000"/>
                  </a:outerShdw>
                </a:effectLst>
                <a:latin typeface="SushreeMJ" charset="0"/>
              </a:rPr>
              <a:t>Avcbvi bZzb gvbwmK</a:t>
            </a:r>
          </a:p>
          <a:p>
            <a:r>
              <a:rPr lang="en-US" sz="4000" b="1">
                <a:solidFill>
                  <a:srgbClr val="DCF210"/>
                </a:solidFill>
                <a:effectLst>
                  <a:outerShdw blurRad="38100" dist="38100" dir="2700000" algn="tl">
                    <a:srgbClr val="000000"/>
                  </a:outerShdw>
                </a:effectLst>
                <a:latin typeface="SushreeMJ" charset="0"/>
              </a:rPr>
              <a:t>ÒevB‡ej dvBjÓ</a:t>
            </a:r>
            <a:endParaRPr lang="en-US"/>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Rectangle 21"/>
          <p:cNvSpPr>
            <a:spLocks noChangeArrowheads="1"/>
          </p:cNvSpPr>
          <p:nvPr/>
        </p:nvSpPr>
        <p:spPr bwMode="auto">
          <a:xfrm>
            <a:off x="0" y="0"/>
            <a:ext cx="9144000" cy="68580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5603" name="Text Box 7"/>
          <p:cNvSpPr txBox="1">
            <a:spLocks noChangeArrowheads="1"/>
          </p:cNvSpPr>
          <p:nvPr/>
        </p:nvSpPr>
        <p:spPr bwMode="auto">
          <a:xfrm>
            <a:off x="4638675" y="41386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25604" name="Text Box 9"/>
          <p:cNvSpPr txBox="1">
            <a:spLocks noChangeArrowheads="1"/>
          </p:cNvSpPr>
          <p:nvPr/>
        </p:nvSpPr>
        <p:spPr bwMode="auto">
          <a:xfrm>
            <a:off x="3908425" y="174466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115723" name="Text Box 11"/>
          <p:cNvSpPr txBox="1">
            <a:spLocks noChangeArrowheads="1"/>
          </p:cNvSpPr>
          <p:nvPr/>
        </p:nvSpPr>
        <p:spPr bwMode="auto">
          <a:xfrm>
            <a:off x="577850" y="261938"/>
            <a:ext cx="7861300" cy="6530975"/>
          </a:xfrm>
          <a:prstGeom prst="rect">
            <a:avLst/>
          </a:prstGeom>
          <a:noFill/>
          <a:ln w="12700">
            <a:noFill/>
            <a:miter lim="800000"/>
            <a:headEnd/>
            <a:tailEnd/>
          </a:ln>
          <a:effectLst>
            <a:outerShdw blurRad="63500" dist="38099" dir="2700000"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nSpc>
                <a:spcPct val="90000"/>
              </a:lnSpc>
            </a:pPr>
            <a:r>
              <a:rPr lang="en-US" sz="1800" b="1">
                <a:solidFill>
                  <a:schemeClr val="tx1"/>
                </a:solidFill>
                <a:latin typeface="SutonnyMJ" charset="0"/>
              </a:rPr>
              <a:t>`v evB‡ej...†ewm‡Kjx cÖKíwU Rb B. d«vB‡gb , wcGBP, wW KZ…©K cwiKwíZ, D™¢vweZ, Ges Drcvw`Z</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KwcivBU</a:t>
            </a:r>
            <a:r>
              <a:rPr lang="en-US" sz="1800" b="1">
                <a:solidFill>
                  <a:schemeClr val="tx1"/>
                </a:solidFill>
                <a:latin typeface="Times" charset="0"/>
              </a:rPr>
              <a:t> © </a:t>
            </a:r>
            <a:r>
              <a:rPr lang="en-US" sz="1800" b="1">
                <a:solidFill>
                  <a:schemeClr val="tx1"/>
                </a:solidFill>
                <a:latin typeface="SutonnyMJ" charset="0"/>
              </a:rPr>
              <a:t>2006 `v evB‡ej...†ewm‡Kjx wgwbwó«m B›Uvi‡bkbvj, Bb‡Kv. †dvU© A_©, †U·vm </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me© mË¡ msiK&amp;wLZ| GB KvRwU Av‡gwiKv hy³iv‡ó«i KwcivBU AvB‡bi Aax‡b msiK&amp;wLZ| MÖš</a:t>
            </a:r>
            <a:r>
              <a:rPr lang="ja-JP" altLang="en-US" sz="1800" b="1">
                <a:solidFill>
                  <a:schemeClr val="tx1"/>
                </a:solidFill>
                <a:latin typeface="SutonnyMJ" charset="0"/>
              </a:rPr>
              <a:t>’</a:t>
            </a:r>
            <a:r>
              <a:rPr lang="en-US" sz="1800" b="1">
                <a:solidFill>
                  <a:schemeClr val="tx1"/>
                </a:solidFill>
                <a:latin typeface="SutonnyMJ" charset="0"/>
              </a:rPr>
              <a:t>Kvi A_ev KwcivBU ¯^Z¡vwaKvixi wjwLZ AbygwZ Qvov †Kvb Ask ev ‡mKkb </a:t>
            </a:r>
            <a:r>
              <a:rPr lang="en-US" sz="1800" b="1">
                <a:solidFill>
                  <a:schemeClr val="tx1"/>
                </a:solidFill>
                <a:latin typeface="SutonnyP" charset="0"/>
              </a:rPr>
              <a:t>czbt</a:t>
            </a:r>
            <a:r>
              <a:rPr lang="en-US" sz="1800" b="1">
                <a:solidFill>
                  <a:schemeClr val="tx1"/>
                </a:solidFill>
                <a:latin typeface="SutonnyMJ" charset="0"/>
              </a:rPr>
              <a:t>Drcv`b ev gy`ªb Kiv hv‡e bv| ïaygvÎ mgv‡jvPbvg~jK wbe‡Ü ev ch©v‡jvPbvq mswLß †Kv‡Ukb Qvov|  </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H mKj †mKkb¸wj hv wbw`©ófv‡e AbzgwZ †`Iqv n‡q‡Q QvÎ‡`i cª‡qvR‡b †m mKj †U·U c~btDrcv`b Kiv †h‡Z cv‡i|</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GB wgwbwóª Wt UW e‡jb, w` gv¯Uvm© K‡jR, whizkv‡jg Ges evB‡ej †`‡ki Qwei fvÊvi</a:t>
            </a:r>
            <a:r>
              <a:rPr lang="en-US" sz="1800" b="1">
                <a:solidFill>
                  <a:schemeClr val="tx1"/>
                </a:solidFill>
                <a:latin typeface="SutonnyCMJ" charset="0"/>
              </a:rPr>
              <a:t> </a:t>
            </a:r>
            <a:r>
              <a:rPr lang="en-US" sz="1800" b="1">
                <a:solidFill>
                  <a:schemeClr val="tx1"/>
                </a:solidFill>
                <a:latin typeface="Times" charset="0"/>
              </a:rPr>
              <a:t>(BiblePlaces.com</a:t>
            </a:r>
            <a:r>
              <a:rPr lang="en-US" sz="1800" b="1">
                <a:solidFill>
                  <a:schemeClr val="tx1"/>
                </a:solidFill>
                <a:latin typeface="SutonnyMJ" charset="0"/>
              </a:rPr>
              <a:t>)-Gi Kv‡Q Avb—wiKfv‡e K„ZÁ GB †cªvWKk‡b hveZxq Qwe cª`k©‡b Zvi m`q AbzgwZ cª`v‡b | Kv‡`k-e‡b©q wPÎwU Wt jxb ixU‡gqvi, †nv_ib&amp;‡Wb, A‡óªwjqv-Gi AbzgwZ wb‡q ms‡hvRb Kiv n‡q‡Q| hw` GB KwcivBU DcKiY Avgv‡`i AÁv‡Z †Kv_vI ms‡hvRb Kivi c«‡qvRb nq Z‡e AbwZwej‡g¦ GB wgwbwó«‡K Rvbv‡Z Abz‡iva Kiv n‡jv| </a:t>
            </a:r>
          </a:p>
          <a:p>
            <a:pPr>
              <a:lnSpc>
                <a:spcPct val="90000"/>
              </a:lnSpc>
            </a:pPr>
            <a:r>
              <a:rPr lang="en-US" sz="1800" b="1">
                <a:solidFill>
                  <a:schemeClr val="tx1"/>
                </a:solidFill>
                <a:latin typeface="SutonnyMJ" charset="0"/>
              </a:rPr>
              <a:t>wbw`©ó welqe¯Ëz h_vh_fv‡e mgb¦q Ki‡Z n‡e| c«wZwU cª‡Póv †bIqv n‡q‡Q Abbz‡gvw`Z g~j Mª›_ªvsk Ges wPÎ, bK&amp;kv m¤cKx©q welq ms‡hvRb †_‡K weiZ _vK‡Z|</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cª‡hvR‡Ki AbzgwZ Qvov wUPvm©, wgwWqv Acv‡iUim&amp; Ges/A_ev †KDB †Kvb cvIqvic‡q›U ¯jvBW, Gwb‡gkb B‡dK&amp;Um, †c«‡R‡›Ukb  AW©vi cwieZ©b, fvlv›Zi, A_ev KwšcDUvivBRW&amp; Gc&amp;wj‡Kk‡bi gvØviv AvK…wZ cwieZ©b, cªPvi Kiv, wWwRUvj A_ev BÈvi‡bU †KŠkj Aej¤eb Ki‡Z cvi‡eb bv| </a:t>
            </a:r>
          </a:p>
          <a:p>
            <a:pPr>
              <a:lnSpc>
                <a:spcPct val="90000"/>
              </a:lnSpc>
            </a:pPr>
            <a:endParaRPr lang="en-US" sz="1800" b="1">
              <a:solidFill>
                <a:schemeClr val="tx1"/>
              </a:solidFill>
              <a:latin typeface="SutonnyMJ" charset="0"/>
            </a:endParaRPr>
          </a:p>
          <a:p>
            <a:pPr>
              <a:lnSpc>
                <a:spcPct val="90000"/>
              </a:lnSpc>
            </a:pPr>
            <a:r>
              <a:rPr lang="en-US" sz="1800" b="1">
                <a:solidFill>
                  <a:schemeClr val="tx1"/>
                </a:solidFill>
                <a:latin typeface="SutonnyMJ" charset="0"/>
              </a:rPr>
              <a:t>Av‡gwiKv hy³iv‡ózª Drcvw`Z| Avš—©RvwZK AvB‡b msiK&amp;wLZ|</a:t>
            </a:r>
          </a:p>
        </p:txBody>
      </p:sp>
      <p:sp>
        <p:nvSpPr>
          <p:cNvPr id="25606" name="Rectangle 12"/>
          <p:cNvSpPr>
            <a:spLocks noChangeArrowheads="1"/>
          </p:cNvSpPr>
          <p:nvPr/>
        </p:nvSpPr>
        <p:spPr bwMode="auto">
          <a:xfrm>
            <a:off x="2327275" y="2682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endParaRPr lang="en-US" sz="2000">
              <a:latin typeface="Comic Sans MS" charset="0"/>
            </a:endParaRPr>
          </a:p>
        </p:txBody>
      </p:sp>
      <p:sp>
        <p:nvSpPr>
          <p:cNvPr id="25607"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5608" name="Text Box 19"/>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15732" name="Rectangle 20"/>
          <p:cNvSpPr>
            <a:spLocks noChangeArrowheads="1"/>
          </p:cNvSpPr>
          <p:nvPr/>
        </p:nvSpPr>
        <p:spPr bwMode="auto">
          <a:xfrm>
            <a:off x="7656513" y="6526213"/>
            <a:ext cx="585787"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25610" name="Text Box 22"/>
          <p:cNvSpPr txBox="1">
            <a:spLocks noChangeArrowheads="1"/>
          </p:cNvSpPr>
          <p:nvPr/>
        </p:nvSpPr>
        <p:spPr bwMode="auto">
          <a:xfrm>
            <a:off x="8131175" y="6523038"/>
            <a:ext cx="3095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latin typeface="SutonnyMJ" charset="0"/>
              </a:rPr>
              <a:t>06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1299"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6196"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36197"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36198" name="Text Box 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58</a:t>
            </a:r>
          </a:p>
        </p:txBody>
      </p:sp>
      <p:sp>
        <p:nvSpPr>
          <p:cNvPr id="136199"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cs typeface="Geneva" charset="0"/>
              </a:rPr>
              <a:t>Handbook pg. 8-14</a:t>
            </a:r>
          </a:p>
        </p:txBody>
      </p:sp>
      <p:sp>
        <p:nvSpPr>
          <p:cNvPr id="136200" name="Rectangle 10"/>
          <p:cNvSpPr>
            <a:spLocks noChangeArrowheads="1"/>
          </p:cNvSpPr>
          <p:nvPr/>
        </p:nvSpPr>
        <p:spPr bwMode="auto">
          <a:xfrm>
            <a:off x="655638" y="1641475"/>
            <a:ext cx="7759700" cy="4618038"/>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cs typeface="Geneva" charset="0"/>
            </a:endParaRPr>
          </a:p>
        </p:txBody>
      </p:sp>
      <p:sp>
        <p:nvSpPr>
          <p:cNvPr id="136201" name="TextBox 10"/>
          <p:cNvSpPr txBox="1">
            <a:spLocks noChangeArrowheads="1"/>
          </p:cNvSpPr>
          <p:nvPr/>
        </p:nvSpPr>
        <p:spPr bwMode="auto">
          <a:xfrm>
            <a:off x="3941763" y="933450"/>
            <a:ext cx="1204912" cy="457200"/>
          </a:xfrm>
          <a:prstGeom prst="rect">
            <a:avLst/>
          </a:prstGeom>
          <a:solidFill>
            <a:srgbClr val="F377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m„wó</a:t>
            </a:r>
          </a:p>
        </p:txBody>
      </p:sp>
      <p:grpSp>
        <p:nvGrpSpPr>
          <p:cNvPr id="136202" name="Group 15"/>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2323"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38244"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38245"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38246" name="Text Box 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59</a:t>
            </a:r>
          </a:p>
        </p:txBody>
      </p:sp>
      <p:sp>
        <p:nvSpPr>
          <p:cNvPr id="138247"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cs typeface="Geneva" charset="0"/>
              </a:rPr>
              <a:t>Handbook pg. 8-14</a:t>
            </a:r>
          </a:p>
        </p:txBody>
      </p:sp>
      <p:sp>
        <p:nvSpPr>
          <p:cNvPr id="138248" name="Rectangle 10"/>
          <p:cNvSpPr>
            <a:spLocks noChangeArrowheads="1"/>
          </p:cNvSpPr>
          <p:nvPr/>
        </p:nvSpPr>
        <p:spPr bwMode="auto">
          <a:xfrm>
            <a:off x="641350" y="2808288"/>
            <a:ext cx="7839075" cy="3463925"/>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cs typeface="Geneva" charset="0"/>
            </a:endParaRPr>
          </a:p>
        </p:txBody>
      </p:sp>
      <p:sp>
        <p:nvSpPr>
          <p:cNvPr id="138249" name="TextBox 10"/>
          <p:cNvSpPr txBox="1">
            <a:spLocks noChangeArrowheads="1"/>
          </p:cNvSpPr>
          <p:nvPr/>
        </p:nvSpPr>
        <p:spPr bwMode="auto">
          <a:xfrm>
            <a:off x="3821113" y="933450"/>
            <a:ext cx="1457325" cy="457200"/>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m„wó</a:t>
            </a:r>
          </a:p>
        </p:txBody>
      </p:sp>
      <p:sp>
        <p:nvSpPr>
          <p:cNvPr id="138250" name="TextBox 11"/>
          <p:cNvSpPr txBox="1">
            <a:spLocks noChangeArrowheads="1"/>
          </p:cNvSpPr>
          <p:nvPr/>
        </p:nvSpPr>
        <p:spPr bwMode="auto">
          <a:xfrm>
            <a:off x="4002088" y="1931988"/>
            <a:ext cx="1100137" cy="822325"/>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4</a:t>
            </a:r>
          </a:p>
          <a:p>
            <a:r>
              <a:rPr lang="en-US" sz="2400">
                <a:solidFill>
                  <a:schemeClr val="bg2"/>
                </a:solidFill>
                <a:latin typeface="SutonnyMJ" charset="0"/>
                <a:cs typeface="Geneva" charset="0"/>
              </a:rPr>
              <a:t>RbMb</a:t>
            </a:r>
          </a:p>
        </p:txBody>
      </p:sp>
      <p:grpSp>
        <p:nvGrpSpPr>
          <p:cNvPr id="138251" name="Group 19"/>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3347"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0292"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40293"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40294" name="Text Box 8"/>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60</a:t>
            </a:r>
          </a:p>
        </p:txBody>
      </p:sp>
      <p:sp>
        <p:nvSpPr>
          <p:cNvPr id="140295"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cs typeface="Geneva" charset="0"/>
              </a:rPr>
              <a:t>Handbook pg. 8-14</a:t>
            </a:r>
          </a:p>
        </p:txBody>
      </p:sp>
      <p:sp>
        <p:nvSpPr>
          <p:cNvPr id="140296" name="Rectangle 10"/>
          <p:cNvSpPr>
            <a:spLocks noChangeArrowheads="1"/>
          </p:cNvSpPr>
          <p:nvPr/>
        </p:nvSpPr>
        <p:spPr bwMode="auto">
          <a:xfrm>
            <a:off x="654050" y="4219575"/>
            <a:ext cx="7812088" cy="2079625"/>
          </a:xfrm>
          <a:prstGeom prst="rect">
            <a:avLst/>
          </a:prstGeom>
          <a:solidFill>
            <a:srgbClr val="251C3B"/>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cs typeface="Geneva" charset="0"/>
            </a:endParaRPr>
          </a:p>
        </p:txBody>
      </p:sp>
      <p:sp>
        <p:nvSpPr>
          <p:cNvPr id="140297" name="TextBox 10"/>
          <p:cNvSpPr txBox="1">
            <a:spLocks noChangeArrowheads="1"/>
          </p:cNvSpPr>
          <p:nvPr/>
        </p:nvSpPr>
        <p:spPr bwMode="auto">
          <a:xfrm>
            <a:off x="3808413" y="933450"/>
            <a:ext cx="1470025" cy="457200"/>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m„wó</a:t>
            </a:r>
          </a:p>
        </p:txBody>
      </p:sp>
      <p:sp>
        <p:nvSpPr>
          <p:cNvPr id="140298" name="TextBox 11"/>
          <p:cNvSpPr txBox="1">
            <a:spLocks noChangeArrowheads="1"/>
          </p:cNvSpPr>
          <p:nvPr/>
        </p:nvSpPr>
        <p:spPr bwMode="auto">
          <a:xfrm>
            <a:off x="3976688" y="1931988"/>
            <a:ext cx="1100137" cy="822325"/>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4 </a:t>
            </a:r>
          </a:p>
          <a:p>
            <a:r>
              <a:rPr lang="en-US" sz="2400">
                <a:solidFill>
                  <a:schemeClr val="bg2"/>
                </a:solidFill>
                <a:latin typeface="SutonnyMJ" charset="0"/>
                <a:cs typeface="Geneva" charset="0"/>
              </a:rPr>
              <a:t>RbMb</a:t>
            </a:r>
          </a:p>
        </p:txBody>
      </p:sp>
      <p:sp>
        <p:nvSpPr>
          <p:cNvPr id="140299" name="TextBox 12"/>
          <p:cNvSpPr txBox="1">
            <a:spLocks noChangeArrowheads="1"/>
          </p:cNvSpPr>
          <p:nvPr/>
        </p:nvSpPr>
        <p:spPr bwMode="auto">
          <a:xfrm>
            <a:off x="3760788" y="3213100"/>
            <a:ext cx="1487487" cy="822325"/>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3 </a:t>
            </a:r>
          </a:p>
          <a:p>
            <a:r>
              <a:rPr lang="en-US" sz="2400">
                <a:solidFill>
                  <a:schemeClr val="bg2"/>
                </a:solidFill>
                <a:latin typeface="SutonnyMJ" charset="0"/>
                <a:cs typeface="Geneva" charset="0"/>
              </a:rPr>
              <a:t>mgvR</a:t>
            </a:r>
          </a:p>
        </p:txBody>
      </p:sp>
      <p:grpSp>
        <p:nvGrpSpPr>
          <p:cNvPr id="140300" name="Group 14"/>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p:cNvPicPr>
            <a:picLocks noChangeArrowheads="1"/>
          </p:cNvPicPr>
          <p:nvPr/>
        </p:nvPicPr>
        <p:blipFill>
          <a:blip r:embed="rId3">
            <a:extLst>
              <a:ext uri="{28A0092B-C50C-407E-A947-70E740481C1C}">
                <a14:useLocalDpi xmlns:a14="http://schemas.microsoft.com/office/drawing/2010/main" val="0"/>
              </a:ext>
            </a:extLst>
          </a:blip>
          <a:srcRect r="3957"/>
          <a:stretch>
            <a:fillRect/>
          </a:stretch>
        </p:blipFill>
        <p:spPr bwMode="auto">
          <a:xfrm>
            <a:off x="639763" y="546100"/>
            <a:ext cx="7858125" cy="5740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14371" name="Rectangle 3"/>
          <p:cNvSpPr>
            <a:spLocks noChangeArrowheads="1"/>
          </p:cNvSpPr>
          <p:nvPr/>
        </p:nvSpPr>
        <p:spPr bwMode="auto">
          <a:xfrm>
            <a:off x="544513" y="158750"/>
            <a:ext cx="742950" cy="1433513"/>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2340"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42341"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42342" name="Text Box 8"/>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61</a:t>
            </a:r>
          </a:p>
        </p:txBody>
      </p:sp>
      <p:sp>
        <p:nvSpPr>
          <p:cNvPr id="142343" name="Text Box 9"/>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cs typeface="Geneva" charset="0"/>
              </a:rPr>
              <a:t>Handbook pg. 8-14</a:t>
            </a:r>
          </a:p>
        </p:txBody>
      </p:sp>
      <p:sp>
        <p:nvSpPr>
          <p:cNvPr id="142344" name="TextBox 9"/>
          <p:cNvSpPr txBox="1">
            <a:spLocks noChangeArrowheads="1"/>
          </p:cNvSpPr>
          <p:nvPr/>
        </p:nvSpPr>
        <p:spPr bwMode="auto">
          <a:xfrm>
            <a:off x="3808413" y="933450"/>
            <a:ext cx="1470025" cy="457200"/>
          </a:xfrm>
          <a:prstGeom prst="rect">
            <a:avLst/>
          </a:prstGeom>
          <a:solidFill>
            <a:srgbClr val="F2764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m„wó</a:t>
            </a:r>
          </a:p>
        </p:txBody>
      </p:sp>
      <p:sp>
        <p:nvSpPr>
          <p:cNvPr id="142345" name="TextBox 10"/>
          <p:cNvSpPr txBox="1">
            <a:spLocks noChangeArrowheads="1"/>
          </p:cNvSpPr>
          <p:nvPr/>
        </p:nvSpPr>
        <p:spPr bwMode="auto">
          <a:xfrm>
            <a:off x="3963988" y="1931988"/>
            <a:ext cx="1100137" cy="822325"/>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4 </a:t>
            </a:r>
          </a:p>
          <a:p>
            <a:r>
              <a:rPr lang="en-US" sz="2400">
                <a:solidFill>
                  <a:schemeClr val="bg2"/>
                </a:solidFill>
                <a:latin typeface="SutonnyMJ" charset="0"/>
                <a:cs typeface="Geneva" charset="0"/>
              </a:rPr>
              <a:t>RbMb</a:t>
            </a:r>
          </a:p>
        </p:txBody>
      </p:sp>
      <p:sp>
        <p:nvSpPr>
          <p:cNvPr id="142346" name="TextBox 11"/>
          <p:cNvSpPr txBox="1">
            <a:spLocks noChangeArrowheads="1"/>
          </p:cNvSpPr>
          <p:nvPr/>
        </p:nvSpPr>
        <p:spPr bwMode="auto">
          <a:xfrm>
            <a:off x="3748088" y="3213100"/>
            <a:ext cx="1487487" cy="822325"/>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3 </a:t>
            </a:r>
          </a:p>
          <a:p>
            <a:r>
              <a:rPr lang="en-US" sz="2400">
                <a:solidFill>
                  <a:schemeClr val="bg2"/>
                </a:solidFill>
                <a:latin typeface="SutonnyMJ" charset="0"/>
                <a:cs typeface="Geneva" charset="0"/>
              </a:rPr>
              <a:t>mgvR</a:t>
            </a:r>
          </a:p>
        </p:txBody>
      </p:sp>
      <p:sp>
        <p:nvSpPr>
          <p:cNvPr id="142347" name="TextBox 12"/>
          <p:cNvSpPr txBox="1">
            <a:spLocks noChangeArrowheads="1"/>
          </p:cNvSpPr>
          <p:nvPr/>
        </p:nvSpPr>
        <p:spPr bwMode="auto">
          <a:xfrm>
            <a:off x="2551113" y="4548188"/>
            <a:ext cx="1487487" cy="457200"/>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bxieZv</a:t>
            </a:r>
          </a:p>
        </p:txBody>
      </p:sp>
      <p:sp>
        <p:nvSpPr>
          <p:cNvPr id="142348" name="TextBox 13"/>
          <p:cNvSpPr txBox="1">
            <a:spLocks noChangeArrowheads="1"/>
          </p:cNvSpPr>
          <p:nvPr/>
        </p:nvSpPr>
        <p:spPr bwMode="auto">
          <a:xfrm>
            <a:off x="4667250" y="4581525"/>
            <a:ext cx="1487488" cy="457200"/>
          </a:xfrm>
          <a:prstGeom prst="rect">
            <a:avLst/>
          </a:prstGeom>
          <a:solidFill>
            <a:srgbClr val="FFB47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a:solidFill>
                  <a:schemeClr val="bg2"/>
                </a:solidFill>
                <a:latin typeface="SutonnyMJ" charset="0"/>
                <a:cs typeface="Geneva" charset="0"/>
              </a:rPr>
              <a:t>hxï</a:t>
            </a:r>
          </a:p>
        </p:txBody>
      </p:sp>
      <p:grpSp>
        <p:nvGrpSpPr>
          <p:cNvPr id="142349" name="Group 15"/>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3"/>
          <p:cNvSpPr>
            <a:spLocks noChangeArrowheads="1"/>
          </p:cNvSpPr>
          <p:nvPr/>
        </p:nvSpPr>
        <p:spPr bwMode="auto">
          <a:xfrm>
            <a:off x="1549400" y="901700"/>
            <a:ext cx="6483350" cy="4978400"/>
          </a:xfrm>
          <a:prstGeom prst="rect">
            <a:avLst/>
          </a:prstGeom>
          <a:noFill/>
          <a:ln w="508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4387"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4388" name="Text Box 11"/>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44389" name="Text Box 12"/>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62</a:t>
            </a:r>
          </a:p>
        </p:txBody>
      </p:sp>
      <p:sp>
        <p:nvSpPr>
          <p:cNvPr id="144390" name="Text Box 14"/>
          <p:cNvSpPr txBox="1">
            <a:spLocks noChangeArrowheads="1"/>
          </p:cNvSpPr>
          <p:nvPr/>
        </p:nvSpPr>
        <p:spPr bwMode="auto">
          <a:xfrm>
            <a:off x="7092950" y="6270625"/>
            <a:ext cx="15478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8-14</a:t>
            </a:r>
          </a:p>
        </p:txBody>
      </p:sp>
      <p:pic>
        <p:nvPicPr>
          <p:cNvPr id="144391"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575" y="952500"/>
            <a:ext cx="6402388" cy="4897438"/>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4392" name="WordArt 18"/>
          <p:cNvSpPr>
            <a:spLocks noChangeArrowheads="1" noChangeShapeType="1" noTextEdit="1"/>
          </p:cNvSpPr>
          <p:nvPr/>
        </p:nvSpPr>
        <p:spPr bwMode="auto">
          <a:xfrm>
            <a:off x="534988" y="4067175"/>
            <a:ext cx="8393112" cy="2482850"/>
          </a:xfrm>
          <a:prstGeom prst="rect">
            <a:avLst/>
          </a:prstGeom>
        </p:spPr>
        <p:txBody>
          <a:bodyPr wrap="none" fromWordArt="1">
            <a:prstTxWarp prst="textSlantUp">
              <a:avLst>
                <a:gd name="adj" fmla="val 32056"/>
              </a:avLst>
            </a:prstTxWarp>
          </a:bodyPr>
          <a:lstStyle/>
          <a:p>
            <a:r>
              <a:rPr lang="en-US" sz="3600" kern="10">
                <a:ln w="9525">
                  <a:solidFill>
                    <a:srgbClr val="CC99FF"/>
                  </a:solidFill>
                  <a:round/>
                  <a:headEnd/>
                  <a:tailEnd/>
                </a:ln>
                <a:solidFill>
                  <a:srgbClr val="F06157"/>
                </a:solidFill>
                <a:effectLst>
                  <a:outerShdw blurRad="63500" dist="81320" dir="3080412" algn="ctr" rotWithShape="0">
                    <a:srgbClr val="1A0004">
                      <a:alpha val="74997"/>
                    </a:srgbClr>
                  </a:outerShdw>
                </a:effectLst>
                <a:latin typeface="GoraiEMJ"/>
                <a:ea typeface="GoraiEMJ"/>
                <a:cs typeface="GoraiEMJ"/>
              </a:rPr>
              <a:t>c„w_exUv mwZ¨B e`‡j †M‡Q!</a:t>
            </a:r>
          </a:p>
        </p:txBody>
      </p:sp>
      <p:grpSp>
        <p:nvGrpSpPr>
          <p:cNvPr id="144393" name="Group 13"/>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6434" name="Group 305"/>
          <p:cNvGrpSpPr>
            <a:grpSpLocks/>
          </p:cNvGrpSpPr>
          <p:nvPr/>
        </p:nvGrpSpPr>
        <p:grpSpPr bwMode="auto">
          <a:xfrm>
            <a:off x="2773363" y="1468438"/>
            <a:ext cx="4448175" cy="3598862"/>
            <a:chOff x="235" y="1788"/>
            <a:chExt cx="2803" cy="2267"/>
          </a:xfrm>
        </p:grpSpPr>
        <p:sp>
          <p:nvSpPr>
            <p:cNvPr id="146513" name="Rectangle 306"/>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627" name="Rectangle 307"/>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515" name="Rectangle 308"/>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46516" name="AutoShape 309"/>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17" name="Rectangle 310"/>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631" name="Rectangle 311"/>
            <p:cNvSpPr>
              <a:spLocks noChangeArrowheads="1"/>
            </p:cNvSpPr>
            <p:nvPr/>
          </p:nvSpPr>
          <p:spPr bwMode="auto">
            <a:xfrm>
              <a:off x="235" y="1790"/>
              <a:ext cx="832"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CREATION</a:t>
              </a:r>
              <a:endParaRPr lang="en-US" sz="2800" b="1">
                <a:effectLst>
                  <a:outerShdw blurRad="38100" dist="38100" dir="2700000" algn="tl">
                    <a:srgbClr val="000000"/>
                  </a:outerShdw>
                </a:effectLst>
                <a:latin typeface="Helvetica" charset="0"/>
              </a:endParaRPr>
            </a:p>
          </p:txBody>
        </p:sp>
        <p:sp>
          <p:nvSpPr>
            <p:cNvPr id="146519" name="Line 312"/>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20" name="Line 313"/>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21" name="Rectangle 314"/>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635" name="Rectangle 315"/>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523" name="Rectangle 316"/>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524" name="AutoShape 317"/>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525" name="Rectangle 318"/>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39" name="Rectangle 319"/>
            <p:cNvSpPr>
              <a:spLocks noChangeArrowheads="1"/>
            </p:cNvSpPr>
            <p:nvPr/>
          </p:nvSpPr>
          <p:spPr bwMode="auto">
            <a:xfrm>
              <a:off x="376" y="1957"/>
              <a:ext cx="824"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ABRAHAM</a:t>
              </a:r>
              <a:endParaRPr lang="en-US" sz="2800" b="1">
                <a:effectLst>
                  <a:outerShdw blurRad="38100" dist="38100" dir="2700000" algn="tl">
                    <a:srgbClr val="000000"/>
                  </a:outerShdw>
                </a:effectLst>
                <a:latin typeface="Helvetica" charset="0"/>
              </a:endParaRPr>
            </a:p>
          </p:txBody>
        </p:sp>
        <p:sp>
          <p:nvSpPr>
            <p:cNvPr id="146527" name="Line 320"/>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28" name="Line 321"/>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29" name="Rectangle 322"/>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643" name="Rectangle 323"/>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531" name="Rectangle 324"/>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46532" name="AutoShape 325"/>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33" name="Rectangle 326"/>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647" name="Rectangle 327"/>
            <p:cNvSpPr>
              <a:spLocks noChangeArrowheads="1"/>
            </p:cNvSpPr>
            <p:nvPr/>
          </p:nvSpPr>
          <p:spPr bwMode="auto">
            <a:xfrm>
              <a:off x="572" y="2126"/>
              <a:ext cx="704"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JOSEPH</a:t>
              </a:r>
              <a:endParaRPr lang="en-US" sz="2800" b="1">
                <a:effectLst>
                  <a:outerShdw blurRad="38100" dist="38100" dir="2700000" algn="tl">
                    <a:srgbClr val="000000"/>
                  </a:outerShdw>
                </a:effectLst>
                <a:latin typeface="Helvetica" charset="0"/>
              </a:endParaRPr>
            </a:p>
          </p:txBody>
        </p:sp>
        <p:sp>
          <p:nvSpPr>
            <p:cNvPr id="146535" name="Line 328"/>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36" name="Line 329"/>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37" name="Rectangle 330"/>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538" name="AutoShape 331"/>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39" name="Rectangle 332"/>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53" name="Rectangle 333"/>
            <p:cNvSpPr>
              <a:spLocks noChangeArrowheads="1"/>
            </p:cNvSpPr>
            <p:nvPr/>
          </p:nvSpPr>
          <p:spPr bwMode="auto">
            <a:xfrm>
              <a:off x="787" y="2287"/>
              <a:ext cx="640"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MOSES</a:t>
              </a:r>
              <a:endParaRPr lang="en-US" sz="2800" b="1">
                <a:effectLst>
                  <a:outerShdw blurRad="38100" dist="38100" dir="2700000" algn="tl">
                    <a:srgbClr val="000000"/>
                  </a:outerShdw>
                </a:effectLst>
                <a:latin typeface="Helvetica" charset="0"/>
              </a:endParaRPr>
            </a:p>
          </p:txBody>
        </p:sp>
        <p:sp>
          <p:nvSpPr>
            <p:cNvPr id="146541" name="Line 334"/>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42" name="Line 335"/>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43" name="Rectangle 336"/>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544" name="AutoShape 337"/>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45" name="Rectangle 338"/>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659" name="Rectangle 339"/>
            <p:cNvSpPr>
              <a:spLocks noChangeArrowheads="1"/>
            </p:cNvSpPr>
            <p:nvPr/>
          </p:nvSpPr>
          <p:spPr bwMode="auto">
            <a:xfrm>
              <a:off x="877" y="2462"/>
              <a:ext cx="720"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JOSHUA</a:t>
              </a:r>
              <a:endParaRPr lang="en-US" sz="2800" b="1">
                <a:effectLst>
                  <a:outerShdw blurRad="38100" dist="38100" dir="2700000" algn="tl">
                    <a:srgbClr val="000000"/>
                  </a:outerShdw>
                </a:effectLst>
                <a:latin typeface="Helvetica" charset="0"/>
              </a:endParaRPr>
            </a:p>
          </p:txBody>
        </p:sp>
        <p:sp>
          <p:nvSpPr>
            <p:cNvPr id="146547" name="Line 340"/>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48" name="Rectangle 341"/>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549" name="AutoShape 342"/>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46550" name="Rectangle 343"/>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664" name="Rectangle 344"/>
            <p:cNvSpPr>
              <a:spLocks noChangeArrowheads="1"/>
            </p:cNvSpPr>
            <p:nvPr/>
          </p:nvSpPr>
          <p:spPr bwMode="auto">
            <a:xfrm>
              <a:off x="956" y="2624"/>
              <a:ext cx="836"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ANARCHY</a:t>
              </a:r>
              <a:endParaRPr lang="en-US" sz="2800" b="1">
                <a:effectLst>
                  <a:outerShdw blurRad="38100" dist="38100" dir="2700000" algn="tl">
                    <a:srgbClr val="000000"/>
                  </a:outerShdw>
                </a:effectLst>
                <a:latin typeface="Helvetica" charset="0"/>
              </a:endParaRPr>
            </a:p>
          </p:txBody>
        </p:sp>
        <p:sp>
          <p:nvSpPr>
            <p:cNvPr id="146552" name="Line 345"/>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53" name="Rectangle 346"/>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46554" name="AutoShape 347"/>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55" name="Rectangle 348"/>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669" name="Rectangle 349"/>
            <p:cNvSpPr>
              <a:spLocks noChangeArrowheads="1"/>
            </p:cNvSpPr>
            <p:nvPr/>
          </p:nvSpPr>
          <p:spPr bwMode="auto">
            <a:xfrm>
              <a:off x="1129" y="2807"/>
              <a:ext cx="804"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ROYALTY</a:t>
              </a:r>
              <a:endParaRPr lang="en-US" sz="2800" b="1">
                <a:effectLst>
                  <a:outerShdw blurRad="38100" dist="38100" dir="2700000" algn="tl">
                    <a:srgbClr val="000000"/>
                  </a:outerShdw>
                </a:effectLst>
                <a:latin typeface="Helvetica" charset="0"/>
              </a:endParaRPr>
            </a:p>
          </p:txBody>
        </p:sp>
        <p:sp>
          <p:nvSpPr>
            <p:cNvPr id="146557" name="Line 350"/>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58" name="Rectangle 351"/>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559" name="AutoShape 352"/>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560" name="Rectangle 353"/>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674" name="Rectangle 354"/>
            <p:cNvSpPr>
              <a:spLocks noChangeArrowheads="1"/>
            </p:cNvSpPr>
            <p:nvPr/>
          </p:nvSpPr>
          <p:spPr bwMode="auto">
            <a:xfrm>
              <a:off x="1223" y="2982"/>
              <a:ext cx="868"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CAPTIVITY</a:t>
              </a:r>
              <a:endParaRPr lang="en-US" sz="2800" b="1">
                <a:effectLst>
                  <a:outerShdw blurRad="38100" dist="38100" dir="2700000" algn="tl">
                    <a:srgbClr val="000000"/>
                  </a:outerShdw>
                </a:effectLst>
                <a:latin typeface="Helvetica" charset="0"/>
              </a:endParaRPr>
            </a:p>
          </p:txBody>
        </p:sp>
        <p:sp>
          <p:nvSpPr>
            <p:cNvPr id="146562" name="Line 355"/>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63" name="Line 356"/>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64" name="Rectangle 357"/>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46565" name="AutoShape 358"/>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66" name="Rectangle 359"/>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680" name="Rectangle 360"/>
            <p:cNvSpPr>
              <a:spLocks noChangeArrowheads="1"/>
            </p:cNvSpPr>
            <p:nvPr/>
          </p:nvSpPr>
          <p:spPr bwMode="auto">
            <a:xfrm>
              <a:off x="1460" y="3168"/>
              <a:ext cx="740"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SILENCE</a:t>
              </a:r>
              <a:endParaRPr lang="en-US" sz="2800" b="1">
                <a:effectLst>
                  <a:outerShdw blurRad="38100" dist="38100" dir="2700000" algn="tl">
                    <a:srgbClr val="000000"/>
                  </a:outerShdw>
                </a:effectLst>
                <a:latin typeface="Helvetica" charset="0"/>
              </a:endParaRPr>
            </a:p>
          </p:txBody>
        </p:sp>
        <p:sp>
          <p:nvSpPr>
            <p:cNvPr id="146568" name="Line 361"/>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69" name="Line 362"/>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70" name="Rectangle 363"/>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46571" name="AutoShape 364"/>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72" name="Rectangle 365"/>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46573" name="Group 366"/>
            <p:cNvGrpSpPr>
              <a:grpSpLocks/>
            </p:cNvGrpSpPr>
            <p:nvPr/>
          </p:nvGrpSpPr>
          <p:grpSpPr bwMode="auto">
            <a:xfrm>
              <a:off x="1687" y="3356"/>
              <a:ext cx="761" cy="280"/>
              <a:chOff x="2997" y="3101"/>
              <a:chExt cx="761" cy="280"/>
            </a:xfrm>
          </p:grpSpPr>
          <p:sp>
            <p:nvSpPr>
              <p:cNvPr id="56687" name="Rectangle 367"/>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688" name="Rectangle 368"/>
              <p:cNvSpPr>
                <a:spLocks noChangeArrowheads="1"/>
              </p:cNvSpPr>
              <p:nvPr/>
            </p:nvSpPr>
            <p:spPr bwMode="auto">
              <a:xfrm>
                <a:off x="2997" y="3101"/>
                <a:ext cx="761" cy="278"/>
              </a:xfrm>
              <a:prstGeom prst="rect">
                <a:avLst/>
              </a:prstGeom>
              <a:noFill/>
              <a:ln w="9525">
                <a:noFill/>
                <a:miter lim="800000"/>
                <a:headEnd/>
                <a:tailEnd/>
              </a:ln>
            </p:spPr>
            <p:txBody>
              <a:bodyPr wrap="none" lIns="0" tIns="0" rIns="0" bIns="0">
                <a:spAutoFit/>
              </a:bodyPr>
              <a:lstStyle/>
              <a:p>
                <a:r>
                  <a:rPr lang="en-US" sz="2900" b="1">
                    <a:solidFill>
                      <a:schemeClr val="accent1"/>
                    </a:solidFill>
                    <a:latin typeface="Helvetica" charset="0"/>
                  </a:rPr>
                  <a:t>JESUS</a:t>
                </a:r>
                <a:endParaRPr lang="en-US" sz="4000" b="1">
                  <a:solidFill>
                    <a:schemeClr val="accent1"/>
                  </a:solidFill>
                  <a:effectLst>
                    <a:outerShdw blurRad="38100" dist="38100" dir="2700000" algn="tl">
                      <a:srgbClr val="000000"/>
                    </a:outerShdw>
                  </a:effectLst>
                  <a:latin typeface="Helvetica" charset="0"/>
                </a:endParaRPr>
              </a:p>
            </p:txBody>
          </p:sp>
        </p:grpSp>
        <p:sp>
          <p:nvSpPr>
            <p:cNvPr id="146574" name="Line 369"/>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75" name="Line 370"/>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6435" name="AutoShape 5"/>
          <p:cNvSpPr>
            <a:spLocks noChangeArrowheads="1"/>
          </p:cNvSpPr>
          <p:nvPr/>
        </p:nvSpPr>
        <p:spPr bwMode="auto">
          <a:xfrm rot="10800000">
            <a:off x="5886450" y="1143000"/>
            <a:ext cx="476250" cy="476250"/>
          </a:xfrm>
          <a:prstGeom prst="rtTriangle">
            <a:avLst/>
          </a:prstGeom>
          <a:solidFill>
            <a:srgbClr val="565656"/>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46436" name="AutoShape 8"/>
          <p:cNvSpPr>
            <a:spLocks noChangeArrowheads="1"/>
          </p:cNvSpPr>
          <p:nvPr/>
        </p:nvSpPr>
        <p:spPr bwMode="auto">
          <a:xfrm rot="-5400000">
            <a:off x="2997200" y="1435100"/>
            <a:ext cx="273050" cy="120650"/>
          </a:xfrm>
          <a:prstGeom prst="rightArrow">
            <a:avLst>
              <a:gd name="adj1" fmla="val 50000"/>
              <a:gd name="adj2" fmla="val 113168"/>
            </a:avLst>
          </a:prstGeom>
          <a:noFill/>
          <a:ln w="12700">
            <a:solidFill>
              <a:srgbClr val="51515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6437" name="Text Box 160"/>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46438" name="Text Box 162"/>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46439" name="Text Box 164"/>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63</a:t>
            </a:r>
          </a:p>
        </p:txBody>
      </p:sp>
      <p:grpSp>
        <p:nvGrpSpPr>
          <p:cNvPr id="4" name="Group 437"/>
          <p:cNvGrpSpPr>
            <a:grpSpLocks/>
          </p:cNvGrpSpPr>
          <p:nvPr/>
        </p:nvGrpSpPr>
        <p:grpSpPr bwMode="auto">
          <a:xfrm>
            <a:off x="2867025" y="1458913"/>
            <a:ext cx="4360863" cy="3598862"/>
            <a:chOff x="290" y="1788"/>
            <a:chExt cx="2748" cy="2267"/>
          </a:xfrm>
        </p:grpSpPr>
        <p:sp>
          <p:nvSpPr>
            <p:cNvPr id="146448" name="Rectangle 438"/>
            <p:cNvSpPr>
              <a:spLocks noChangeArrowheads="1"/>
            </p:cNvSpPr>
            <p:nvPr/>
          </p:nvSpPr>
          <p:spPr bwMode="auto">
            <a:xfrm>
              <a:off x="290" y="2004"/>
              <a:ext cx="977" cy="417"/>
            </a:xfrm>
            <a:prstGeom prst="rect">
              <a:avLst/>
            </a:prstGeom>
            <a:solidFill>
              <a:srgbClr val="FFD34A"/>
            </a:solidFill>
            <a:ln w="31750">
              <a:solidFill>
                <a:srgbClr val="FFD34A"/>
              </a:solidFill>
              <a:miter lim="800000"/>
              <a:headEnd/>
              <a:tailEnd/>
            </a:ln>
          </p:spPr>
          <p:txBody>
            <a:bodyPr/>
            <a:lstStyle/>
            <a:p>
              <a:endParaRPr lang="en-US"/>
            </a:p>
          </p:txBody>
        </p:sp>
        <p:sp>
          <p:nvSpPr>
            <p:cNvPr id="56759" name="Rectangle 439"/>
            <p:cNvSpPr>
              <a:spLocks noChangeArrowheads="1"/>
            </p:cNvSpPr>
            <p:nvPr/>
          </p:nvSpPr>
          <p:spPr bwMode="auto">
            <a:xfrm>
              <a:off x="369" y="1822"/>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450" name="Rectangle 440"/>
            <p:cNvSpPr>
              <a:spLocks noChangeArrowheads="1"/>
            </p:cNvSpPr>
            <p:nvPr/>
          </p:nvSpPr>
          <p:spPr bwMode="auto">
            <a:xfrm>
              <a:off x="290" y="2004"/>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46451" name="AutoShape 441"/>
            <p:cNvSpPr>
              <a:spLocks noChangeArrowheads="1"/>
            </p:cNvSpPr>
            <p:nvPr/>
          </p:nvSpPr>
          <p:spPr bwMode="auto">
            <a:xfrm>
              <a:off x="290" y="1788"/>
              <a:ext cx="803"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452" name="Rectangle 442"/>
            <p:cNvSpPr>
              <a:spLocks noChangeArrowheads="1"/>
            </p:cNvSpPr>
            <p:nvPr/>
          </p:nvSpPr>
          <p:spPr bwMode="auto">
            <a:xfrm>
              <a:off x="290" y="2004"/>
              <a:ext cx="977" cy="376"/>
            </a:xfrm>
            <a:prstGeom prst="rect">
              <a:avLst/>
            </a:prstGeom>
            <a:solidFill>
              <a:srgbClr val="FFD34A"/>
            </a:solidFill>
            <a:ln w="31750">
              <a:solidFill>
                <a:srgbClr val="FFD34A"/>
              </a:solidFill>
              <a:miter lim="800000"/>
              <a:headEnd/>
              <a:tailEnd/>
            </a:ln>
          </p:spPr>
          <p:txBody>
            <a:bodyPr/>
            <a:lstStyle/>
            <a:p>
              <a:endParaRPr lang="en-US"/>
            </a:p>
          </p:txBody>
        </p:sp>
        <p:sp>
          <p:nvSpPr>
            <p:cNvPr id="56763" name="Rectangle 443"/>
            <p:cNvSpPr>
              <a:spLocks noChangeArrowheads="1"/>
            </p:cNvSpPr>
            <p:nvPr/>
          </p:nvSpPr>
          <p:spPr bwMode="auto">
            <a:xfrm>
              <a:off x="516" y="1790"/>
              <a:ext cx="269"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m„wó</a:t>
              </a:r>
              <a:endParaRPr lang="en-US" sz="2000" b="1">
                <a:effectLst>
                  <a:outerShdw blurRad="38100" dist="38100" dir="2700000" algn="tl">
                    <a:srgbClr val="000000"/>
                  </a:outerShdw>
                </a:effectLst>
                <a:latin typeface="SutonnyMJ" charset="0"/>
              </a:endParaRPr>
            </a:p>
          </p:txBody>
        </p:sp>
        <p:sp>
          <p:nvSpPr>
            <p:cNvPr id="146454" name="Line 444"/>
            <p:cNvSpPr>
              <a:spLocks noChangeShapeType="1"/>
            </p:cNvSpPr>
            <p:nvPr/>
          </p:nvSpPr>
          <p:spPr bwMode="auto">
            <a:xfrm>
              <a:off x="290" y="1950"/>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55" name="Line 445"/>
            <p:cNvSpPr>
              <a:spLocks noChangeShapeType="1"/>
            </p:cNvSpPr>
            <p:nvPr/>
          </p:nvSpPr>
          <p:spPr bwMode="auto">
            <a:xfrm>
              <a:off x="1079" y="2004"/>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56" name="Rectangle 446"/>
            <p:cNvSpPr>
              <a:spLocks noChangeArrowheads="1"/>
            </p:cNvSpPr>
            <p:nvPr/>
          </p:nvSpPr>
          <p:spPr bwMode="auto">
            <a:xfrm>
              <a:off x="437" y="2165"/>
              <a:ext cx="977" cy="431"/>
            </a:xfrm>
            <a:prstGeom prst="rect">
              <a:avLst/>
            </a:prstGeom>
            <a:solidFill>
              <a:srgbClr val="FFD34A"/>
            </a:solidFill>
            <a:ln w="31750">
              <a:solidFill>
                <a:srgbClr val="FFD34A"/>
              </a:solidFill>
              <a:miter lim="800000"/>
              <a:headEnd/>
              <a:tailEnd/>
            </a:ln>
          </p:spPr>
          <p:txBody>
            <a:bodyPr/>
            <a:lstStyle/>
            <a:p>
              <a:endParaRPr lang="en-US"/>
            </a:p>
          </p:txBody>
        </p:sp>
        <p:sp>
          <p:nvSpPr>
            <p:cNvPr id="56767" name="Rectangle 447"/>
            <p:cNvSpPr>
              <a:spLocks noChangeArrowheads="1"/>
            </p:cNvSpPr>
            <p:nvPr/>
          </p:nvSpPr>
          <p:spPr bwMode="auto">
            <a:xfrm>
              <a:off x="512" y="1997"/>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458" name="Rectangle 448"/>
            <p:cNvSpPr>
              <a:spLocks noChangeArrowheads="1"/>
            </p:cNvSpPr>
            <p:nvPr/>
          </p:nvSpPr>
          <p:spPr bwMode="auto">
            <a:xfrm>
              <a:off x="437" y="2165"/>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459" name="AutoShape 449"/>
            <p:cNvSpPr>
              <a:spLocks noChangeArrowheads="1"/>
            </p:cNvSpPr>
            <p:nvPr/>
          </p:nvSpPr>
          <p:spPr bwMode="auto">
            <a:xfrm>
              <a:off x="437" y="1950"/>
              <a:ext cx="789"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460" name="Rectangle 450"/>
            <p:cNvSpPr>
              <a:spLocks noChangeArrowheads="1"/>
            </p:cNvSpPr>
            <p:nvPr/>
          </p:nvSpPr>
          <p:spPr bwMode="auto">
            <a:xfrm>
              <a:off x="437" y="2165"/>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146461" name="Rectangle 451"/>
            <p:cNvSpPr>
              <a:spLocks noChangeArrowheads="1"/>
            </p:cNvSpPr>
            <p:nvPr/>
          </p:nvSpPr>
          <p:spPr bwMode="auto">
            <a:xfrm>
              <a:off x="576" y="1957"/>
              <a:ext cx="4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Aeªvnvg</a:t>
              </a:r>
            </a:p>
          </p:txBody>
        </p:sp>
        <p:sp>
          <p:nvSpPr>
            <p:cNvPr id="146462" name="Line 452"/>
            <p:cNvSpPr>
              <a:spLocks noChangeShapeType="1"/>
            </p:cNvSpPr>
            <p:nvPr/>
          </p:nvSpPr>
          <p:spPr bwMode="auto">
            <a:xfrm>
              <a:off x="437" y="2125"/>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63" name="Line 453"/>
            <p:cNvSpPr>
              <a:spLocks noChangeShapeType="1"/>
            </p:cNvSpPr>
            <p:nvPr/>
          </p:nvSpPr>
          <p:spPr bwMode="auto">
            <a:xfrm>
              <a:off x="1226" y="2165"/>
              <a:ext cx="429"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64" name="Rectangle 454"/>
            <p:cNvSpPr>
              <a:spLocks noChangeArrowheads="1"/>
            </p:cNvSpPr>
            <p:nvPr/>
          </p:nvSpPr>
          <p:spPr bwMode="auto">
            <a:xfrm>
              <a:off x="584" y="2340"/>
              <a:ext cx="964" cy="417"/>
            </a:xfrm>
            <a:prstGeom prst="rect">
              <a:avLst/>
            </a:prstGeom>
            <a:solidFill>
              <a:srgbClr val="FFD34A"/>
            </a:solidFill>
            <a:ln w="31750">
              <a:solidFill>
                <a:srgbClr val="FFD34A"/>
              </a:solidFill>
              <a:miter lim="800000"/>
              <a:headEnd/>
              <a:tailEnd/>
            </a:ln>
          </p:spPr>
          <p:txBody>
            <a:bodyPr/>
            <a:lstStyle/>
            <a:p>
              <a:endParaRPr lang="en-US"/>
            </a:p>
          </p:txBody>
        </p:sp>
        <p:sp>
          <p:nvSpPr>
            <p:cNvPr id="56775" name="Rectangle 455"/>
            <p:cNvSpPr>
              <a:spLocks noChangeArrowheads="1"/>
            </p:cNvSpPr>
            <p:nvPr/>
          </p:nvSpPr>
          <p:spPr bwMode="auto">
            <a:xfrm>
              <a:off x="655" y="2158"/>
              <a:ext cx="736" cy="173"/>
            </a:xfrm>
            <a:prstGeom prst="rect">
              <a:avLst/>
            </a:prstGeom>
            <a:noFill/>
            <a:ln w="9525">
              <a:noFill/>
              <a:miter lim="800000"/>
              <a:headEnd/>
              <a:tailEnd/>
            </a:ln>
          </p:spPr>
          <p:txBody>
            <a:bodyPr wrap="none" lIns="0" tIns="0" rIns="0" bIns="0">
              <a:spAutoFit/>
            </a:bodyPr>
            <a:lstStyle/>
            <a:p>
              <a:r>
                <a:rPr lang="en-US" sz="1800">
                  <a:solidFill>
                    <a:srgbClr val="790015"/>
                  </a:solidFill>
                  <a:latin typeface="Times" charset="0"/>
                </a:rPr>
                <a:t>ABRAHAM</a:t>
              </a:r>
              <a:endParaRPr lang="en-US" sz="2800">
                <a:effectLst>
                  <a:outerShdw blurRad="38100" dist="38100" dir="2700000" algn="tl">
                    <a:srgbClr val="000000"/>
                  </a:outerShdw>
                </a:effectLst>
                <a:latin typeface="Times" charset="0"/>
              </a:endParaRPr>
            </a:p>
          </p:txBody>
        </p:sp>
        <p:sp>
          <p:nvSpPr>
            <p:cNvPr id="146466" name="Rectangle 456"/>
            <p:cNvSpPr>
              <a:spLocks noChangeArrowheads="1"/>
            </p:cNvSpPr>
            <p:nvPr/>
          </p:nvSpPr>
          <p:spPr bwMode="auto">
            <a:xfrm>
              <a:off x="584" y="2340"/>
              <a:ext cx="1365" cy="457"/>
            </a:xfrm>
            <a:prstGeom prst="rect">
              <a:avLst/>
            </a:prstGeom>
            <a:solidFill>
              <a:srgbClr val="FFD34A"/>
            </a:solidFill>
            <a:ln w="31750">
              <a:solidFill>
                <a:srgbClr val="1A0004"/>
              </a:solidFill>
              <a:miter lim="800000"/>
              <a:headEnd/>
              <a:tailEnd/>
            </a:ln>
          </p:spPr>
          <p:txBody>
            <a:bodyPr/>
            <a:lstStyle/>
            <a:p>
              <a:endParaRPr lang="en-US"/>
            </a:p>
          </p:txBody>
        </p:sp>
        <p:sp>
          <p:nvSpPr>
            <p:cNvPr id="146467" name="AutoShape 457"/>
            <p:cNvSpPr>
              <a:spLocks noChangeArrowheads="1"/>
            </p:cNvSpPr>
            <p:nvPr/>
          </p:nvSpPr>
          <p:spPr bwMode="auto">
            <a:xfrm>
              <a:off x="584" y="2125"/>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468" name="Rectangle 458"/>
            <p:cNvSpPr>
              <a:spLocks noChangeArrowheads="1"/>
            </p:cNvSpPr>
            <p:nvPr/>
          </p:nvSpPr>
          <p:spPr bwMode="auto">
            <a:xfrm>
              <a:off x="584" y="2340"/>
              <a:ext cx="964" cy="377"/>
            </a:xfrm>
            <a:prstGeom prst="rect">
              <a:avLst/>
            </a:prstGeom>
            <a:solidFill>
              <a:srgbClr val="FFD34A"/>
            </a:solidFill>
            <a:ln w="31750">
              <a:solidFill>
                <a:srgbClr val="FFD34A"/>
              </a:solidFill>
              <a:miter lim="800000"/>
              <a:headEnd/>
              <a:tailEnd/>
            </a:ln>
          </p:spPr>
          <p:txBody>
            <a:bodyPr/>
            <a:lstStyle/>
            <a:p>
              <a:endParaRPr lang="en-US"/>
            </a:p>
          </p:txBody>
        </p:sp>
        <p:sp>
          <p:nvSpPr>
            <p:cNvPr id="56779" name="Rectangle 459"/>
            <p:cNvSpPr>
              <a:spLocks noChangeArrowheads="1"/>
            </p:cNvSpPr>
            <p:nvPr/>
          </p:nvSpPr>
          <p:spPr bwMode="auto">
            <a:xfrm>
              <a:off x="676" y="2126"/>
              <a:ext cx="495"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‡hv‡ld</a:t>
              </a:r>
              <a:endParaRPr lang="en-US" sz="2000" b="1">
                <a:effectLst>
                  <a:outerShdw blurRad="38100" dist="38100" dir="2700000" algn="tl">
                    <a:srgbClr val="000000"/>
                  </a:outerShdw>
                </a:effectLst>
                <a:latin typeface="SutonnyMJ" charset="0"/>
              </a:endParaRPr>
            </a:p>
          </p:txBody>
        </p:sp>
        <p:sp>
          <p:nvSpPr>
            <p:cNvPr id="146470" name="Line 460"/>
            <p:cNvSpPr>
              <a:spLocks noChangeShapeType="1"/>
            </p:cNvSpPr>
            <p:nvPr/>
          </p:nvSpPr>
          <p:spPr bwMode="auto">
            <a:xfrm>
              <a:off x="584" y="2286"/>
              <a:ext cx="1" cy="47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71" name="Line 461"/>
            <p:cNvSpPr>
              <a:spLocks noChangeShapeType="1"/>
            </p:cNvSpPr>
            <p:nvPr/>
          </p:nvSpPr>
          <p:spPr bwMode="auto">
            <a:xfrm>
              <a:off x="1360" y="2340"/>
              <a:ext cx="442"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72" name="Rectangle 462"/>
            <p:cNvSpPr>
              <a:spLocks noChangeArrowheads="1"/>
            </p:cNvSpPr>
            <p:nvPr/>
          </p:nvSpPr>
          <p:spPr bwMode="auto">
            <a:xfrm>
              <a:off x="758" y="2501"/>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473" name="AutoShape 463"/>
            <p:cNvSpPr>
              <a:spLocks noChangeArrowheads="1"/>
            </p:cNvSpPr>
            <p:nvPr/>
          </p:nvSpPr>
          <p:spPr bwMode="auto">
            <a:xfrm>
              <a:off x="758" y="2286"/>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474" name="Rectangle 464"/>
            <p:cNvSpPr>
              <a:spLocks noChangeArrowheads="1"/>
            </p:cNvSpPr>
            <p:nvPr/>
          </p:nvSpPr>
          <p:spPr bwMode="auto">
            <a:xfrm>
              <a:off x="758" y="2501"/>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785" name="Rectangle 465"/>
            <p:cNvSpPr>
              <a:spLocks noChangeArrowheads="1"/>
            </p:cNvSpPr>
            <p:nvPr/>
          </p:nvSpPr>
          <p:spPr bwMode="auto">
            <a:xfrm>
              <a:off x="905" y="2287"/>
              <a:ext cx="402"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‡gvkx</a:t>
              </a:r>
              <a:endParaRPr lang="en-US" sz="2000" b="1">
                <a:effectLst>
                  <a:outerShdw blurRad="38100" dist="38100" dir="2700000" algn="tl">
                    <a:srgbClr val="000000"/>
                  </a:outerShdw>
                </a:effectLst>
                <a:latin typeface="SutonnyMJ" charset="0"/>
              </a:endParaRPr>
            </a:p>
          </p:txBody>
        </p:sp>
        <p:sp>
          <p:nvSpPr>
            <p:cNvPr id="146476" name="Line 466"/>
            <p:cNvSpPr>
              <a:spLocks noChangeShapeType="1"/>
            </p:cNvSpPr>
            <p:nvPr/>
          </p:nvSpPr>
          <p:spPr bwMode="auto">
            <a:xfrm>
              <a:off x="758" y="2461"/>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77" name="Line 467"/>
            <p:cNvSpPr>
              <a:spLocks noChangeShapeType="1"/>
            </p:cNvSpPr>
            <p:nvPr/>
          </p:nvSpPr>
          <p:spPr bwMode="auto">
            <a:xfrm>
              <a:off x="1548" y="2501"/>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78" name="Rectangle 468"/>
            <p:cNvSpPr>
              <a:spLocks noChangeArrowheads="1"/>
            </p:cNvSpPr>
            <p:nvPr/>
          </p:nvSpPr>
          <p:spPr bwMode="auto">
            <a:xfrm>
              <a:off x="905" y="2663"/>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479" name="AutoShape 469"/>
            <p:cNvSpPr>
              <a:spLocks noChangeArrowheads="1"/>
            </p:cNvSpPr>
            <p:nvPr/>
          </p:nvSpPr>
          <p:spPr bwMode="auto">
            <a:xfrm>
              <a:off x="905" y="2461"/>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480" name="Rectangle 470"/>
            <p:cNvSpPr>
              <a:spLocks noChangeArrowheads="1"/>
            </p:cNvSpPr>
            <p:nvPr/>
          </p:nvSpPr>
          <p:spPr bwMode="auto">
            <a:xfrm>
              <a:off x="905" y="2663"/>
              <a:ext cx="872" cy="390"/>
            </a:xfrm>
            <a:prstGeom prst="rect">
              <a:avLst/>
            </a:prstGeom>
            <a:solidFill>
              <a:srgbClr val="FFD34A"/>
            </a:solidFill>
            <a:ln w="31750">
              <a:solidFill>
                <a:srgbClr val="FFD34A"/>
              </a:solidFill>
              <a:miter lim="800000"/>
              <a:headEnd/>
              <a:tailEnd/>
            </a:ln>
          </p:spPr>
          <p:txBody>
            <a:bodyPr/>
            <a:lstStyle/>
            <a:p>
              <a:endParaRPr lang="en-US"/>
            </a:p>
          </p:txBody>
        </p:sp>
        <p:sp>
          <p:nvSpPr>
            <p:cNvPr id="56791" name="Rectangle 471"/>
            <p:cNvSpPr>
              <a:spLocks noChangeArrowheads="1"/>
            </p:cNvSpPr>
            <p:nvPr/>
          </p:nvSpPr>
          <p:spPr bwMode="auto">
            <a:xfrm>
              <a:off x="1011" y="2462"/>
              <a:ext cx="450"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wh‡nvk~q</a:t>
              </a:r>
              <a:endParaRPr lang="en-US" sz="2000" b="1">
                <a:effectLst>
                  <a:outerShdw blurRad="38100" dist="38100" dir="2700000" algn="tl">
                    <a:srgbClr val="000000"/>
                  </a:outerShdw>
                </a:effectLst>
                <a:latin typeface="SutonnyMJ" charset="0"/>
              </a:endParaRPr>
            </a:p>
          </p:txBody>
        </p:sp>
        <p:sp>
          <p:nvSpPr>
            <p:cNvPr id="146482" name="Line 472"/>
            <p:cNvSpPr>
              <a:spLocks noChangeShapeType="1"/>
            </p:cNvSpPr>
            <p:nvPr/>
          </p:nvSpPr>
          <p:spPr bwMode="auto">
            <a:xfrm>
              <a:off x="905" y="2623"/>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83" name="Rectangle 473"/>
            <p:cNvSpPr>
              <a:spLocks noChangeArrowheads="1"/>
            </p:cNvSpPr>
            <p:nvPr/>
          </p:nvSpPr>
          <p:spPr bwMode="auto">
            <a:xfrm>
              <a:off x="1039" y="2846"/>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484" name="AutoShape 474"/>
            <p:cNvSpPr>
              <a:spLocks noChangeArrowheads="1"/>
            </p:cNvSpPr>
            <p:nvPr/>
          </p:nvSpPr>
          <p:spPr bwMode="auto">
            <a:xfrm>
              <a:off x="1039" y="2623"/>
              <a:ext cx="819" cy="591"/>
            </a:xfrm>
            <a:prstGeom prst="roundRect">
              <a:avLst>
                <a:gd name="adj" fmla="val 10745"/>
              </a:avLst>
            </a:prstGeom>
            <a:solidFill>
              <a:srgbClr val="FFD34A"/>
            </a:solidFill>
            <a:ln w="31750">
              <a:solidFill>
                <a:srgbClr val="1A0004"/>
              </a:solidFill>
              <a:round/>
              <a:headEnd/>
              <a:tailEnd/>
            </a:ln>
          </p:spPr>
          <p:txBody>
            <a:bodyPr/>
            <a:lstStyle/>
            <a:p>
              <a:endParaRPr lang="en-US"/>
            </a:p>
          </p:txBody>
        </p:sp>
        <p:sp>
          <p:nvSpPr>
            <p:cNvPr id="146485" name="Rectangle 475"/>
            <p:cNvSpPr>
              <a:spLocks noChangeArrowheads="1"/>
            </p:cNvSpPr>
            <p:nvPr/>
          </p:nvSpPr>
          <p:spPr bwMode="auto">
            <a:xfrm>
              <a:off x="1039" y="2846"/>
              <a:ext cx="965" cy="390"/>
            </a:xfrm>
            <a:prstGeom prst="rect">
              <a:avLst/>
            </a:prstGeom>
            <a:solidFill>
              <a:srgbClr val="FFD34A"/>
            </a:solidFill>
            <a:ln w="31750">
              <a:solidFill>
                <a:srgbClr val="FFD34A"/>
              </a:solidFill>
              <a:miter lim="800000"/>
              <a:headEnd/>
              <a:tailEnd/>
            </a:ln>
          </p:spPr>
          <p:txBody>
            <a:bodyPr/>
            <a:lstStyle/>
            <a:p>
              <a:endParaRPr lang="en-US"/>
            </a:p>
          </p:txBody>
        </p:sp>
        <p:sp>
          <p:nvSpPr>
            <p:cNvPr id="56796" name="Rectangle 476"/>
            <p:cNvSpPr>
              <a:spLocks noChangeArrowheads="1"/>
            </p:cNvSpPr>
            <p:nvPr/>
          </p:nvSpPr>
          <p:spPr bwMode="auto">
            <a:xfrm>
              <a:off x="1055" y="2624"/>
              <a:ext cx="634"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AivRKZv</a:t>
              </a:r>
              <a:endParaRPr lang="en-US" sz="2000" b="1">
                <a:effectLst>
                  <a:outerShdw blurRad="38100" dist="38100" dir="2700000" algn="tl">
                    <a:srgbClr val="000000"/>
                  </a:outerShdw>
                </a:effectLst>
                <a:latin typeface="SutonnyMJ" charset="0"/>
              </a:endParaRPr>
            </a:p>
          </p:txBody>
        </p:sp>
        <p:sp>
          <p:nvSpPr>
            <p:cNvPr id="146487" name="Line 477"/>
            <p:cNvSpPr>
              <a:spLocks noChangeShapeType="1"/>
            </p:cNvSpPr>
            <p:nvPr/>
          </p:nvSpPr>
          <p:spPr bwMode="auto">
            <a:xfrm>
              <a:off x="1039" y="2806"/>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88" name="Rectangle 478"/>
            <p:cNvSpPr>
              <a:spLocks noChangeArrowheads="1"/>
            </p:cNvSpPr>
            <p:nvPr/>
          </p:nvSpPr>
          <p:spPr bwMode="auto">
            <a:xfrm>
              <a:off x="1178" y="3033"/>
              <a:ext cx="1365" cy="466"/>
            </a:xfrm>
            <a:prstGeom prst="rect">
              <a:avLst/>
            </a:prstGeom>
            <a:solidFill>
              <a:srgbClr val="FFD34A"/>
            </a:solidFill>
            <a:ln w="31750">
              <a:solidFill>
                <a:srgbClr val="1A0004"/>
              </a:solidFill>
              <a:miter lim="800000"/>
              <a:headEnd/>
              <a:tailEnd/>
            </a:ln>
          </p:spPr>
          <p:txBody>
            <a:bodyPr/>
            <a:lstStyle/>
            <a:p>
              <a:endParaRPr lang="en-US"/>
            </a:p>
          </p:txBody>
        </p:sp>
        <p:sp>
          <p:nvSpPr>
            <p:cNvPr id="146489" name="AutoShape 479"/>
            <p:cNvSpPr>
              <a:spLocks noChangeArrowheads="1"/>
            </p:cNvSpPr>
            <p:nvPr/>
          </p:nvSpPr>
          <p:spPr bwMode="auto">
            <a:xfrm>
              <a:off x="1178" y="2806"/>
              <a:ext cx="834"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490" name="Rectangle 480"/>
            <p:cNvSpPr>
              <a:spLocks noChangeArrowheads="1"/>
            </p:cNvSpPr>
            <p:nvPr/>
          </p:nvSpPr>
          <p:spPr bwMode="auto">
            <a:xfrm>
              <a:off x="1178" y="3037"/>
              <a:ext cx="977" cy="377"/>
            </a:xfrm>
            <a:prstGeom prst="rect">
              <a:avLst/>
            </a:prstGeom>
            <a:solidFill>
              <a:srgbClr val="FFD34A"/>
            </a:solidFill>
            <a:ln w="31750">
              <a:solidFill>
                <a:srgbClr val="FFD34A"/>
              </a:solidFill>
              <a:miter lim="800000"/>
              <a:headEnd/>
              <a:tailEnd/>
            </a:ln>
          </p:spPr>
          <p:txBody>
            <a:bodyPr/>
            <a:lstStyle/>
            <a:p>
              <a:endParaRPr lang="en-US"/>
            </a:p>
          </p:txBody>
        </p:sp>
        <p:sp>
          <p:nvSpPr>
            <p:cNvPr id="56801" name="Rectangle 481"/>
            <p:cNvSpPr>
              <a:spLocks noChangeArrowheads="1"/>
            </p:cNvSpPr>
            <p:nvPr/>
          </p:nvSpPr>
          <p:spPr bwMode="auto">
            <a:xfrm>
              <a:off x="1336" y="2807"/>
              <a:ext cx="385"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ivRag©</a:t>
              </a:r>
              <a:endParaRPr lang="en-US" sz="2000" b="1">
                <a:effectLst>
                  <a:outerShdw blurRad="38100" dist="38100" dir="2700000" algn="tl">
                    <a:srgbClr val="000000"/>
                  </a:outerShdw>
                </a:effectLst>
                <a:latin typeface="SutonnyMJ" charset="0"/>
              </a:endParaRPr>
            </a:p>
          </p:txBody>
        </p:sp>
        <p:sp>
          <p:nvSpPr>
            <p:cNvPr id="146492" name="Line 482"/>
            <p:cNvSpPr>
              <a:spLocks noChangeShapeType="1"/>
            </p:cNvSpPr>
            <p:nvPr/>
          </p:nvSpPr>
          <p:spPr bwMode="auto">
            <a:xfrm>
              <a:off x="1178" y="2984"/>
              <a:ext cx="1" cy="47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93" name="Rectangle 483"/>
            <p:cNvSpPr>
              <a:spLocks noChangeArrowheads="1"/>
            </p:cNvSpPr>
            <p:nvPr/>
          </p:nvSpPr>
          <p:spPr bwMode="auto">
            <a:xfrm>
              <a:off x="1328" y="3207"/>
              <a:ext cx="1365" cy="471"/>
            </a:xfrm>
            <a:prstGeom prst="rect">
              <a:avLst/>
            </a:prstGeom>
            <a:solidFill>
              <a:srgbClr val="FFD34A"/>
            </a:solidFill>
            <a:ln w="31750">
              <a:solidFill>
                <a:srgbClr val="1A0004"/>
              </a:solidFill>
              <a:miter lim="800000"/>
              <a:headEnd/>
              <a:tailEnd/>
            </a:ln>
          </p:spPr>
          <p:txBody>
            <a:bodyPr/>
            <a:lstStyle/>
            <a:p>
              <a:endParaRPr lang="en-US"/>
            </a:p>
          </p:txBody>
        </p:sp>
        <p:sp>
          <p:nvSpPr>
            <p:cNvPr id="146494" name="AutoShape 484"/>
            <p:cNvSpPr>
              <a:spLocks noChangeArrowheads="1"/>
            </p:cNvSpPr>
            <p:nvPr/>
          </p:nvSpPr>
          <p:spPr bwMode="auto">
            <a:xfrm>
              <a:off x="1328" y="2984"/>
              <a:ext cx="803" cy="605"/>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46495" name="Rectangle 485"/>
            <p:cNvSpPr>
              <a:spLocks noChangeArrowheads="1"/>
            </p:cNvSpPr>
            <p:nvPr/>
          </p:nvSpPr>
          <p:spPr bwMode="auto">
            <a:xfrm>
              <a:off x="1328" y="3207"/>
              <a:ext cx="977" cy="390"/>
            </a:xfrm>
            <a:prstGeom prst="rect">
              <a:avLst/>
            </a:prstGeom>
            <a:solidFill>
              <a:srgbClr val="FFD34A"/>
            </a:solidFill>
            <a:ln w="31750">
              <a:solidFill>
                <a:srgbClr val="FFD34A"/>
              </a:solidFill>
              <a:miter lim="800000"/>
              <a:headEnd/>
              <a:tailEnd/>
            </a:ln>
          </p:spPr>
          <p:txBody>
            <a:bodyPr/>
            <a:lstStyle/>
            <a:p>
              <a:endParaRPr lang="en-US"/>
            </a:p>
          </p:txBody>
        </p:sp>
        <p:sp>
          <p:nvSpPr>
            <p:cNvPr id="56806" name="Rectangle 486"/>
            <p:cNvSpPr>
              <a:spLocks noChangeArrowheads="1"/>
            </p:cNvSpPr>
            <p:nvPr/>
          </p:nvSpPr>
          <p:spPr bwMode="auto">
            <a:xfrm>
              <a:off x="1389" y="2982"/>
              <a:ext cx="529"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ew›``kv</a:t>
              </a:r>
              <a:endParaRPr lang="en-US" sz="2000" b="1">
                <a:effectLst>
                  <a:outerShdw blurRad="38100" dist="38100" dir="2700000" algn="tl">
                    <a:srgbClr val="000000"/>
                  </a:outerShdw>
                </a:effectLst>
                <a:latin typeface="SutonnyMJ" charset="0"/>
              </a:endParaRPr>
            </a:p>
          </p:txBody>
        </p:sp>
        <p:sp>
          <p:nvSpPr>
            <p:cNvPr id="146497" name="Line 487"/>
            <p:cNvSpPr>
              <a:spLocks noChangeShapeType="1"/>
            </p:cNvSpPr>
            <p:nvPr/>
          </p:nvSpPr>
          <p:spPr bwMode="auto">
            <a:xfrm>
              <a:off x="1328" y="3167"/>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98" name="Line 488"/>
            <p:cNvSpPr>
              <a:spLocks noChangeShapeType="1"/>
            </p:cNvSpPr>
            <p:nvPr/>
          </p:nvSpPr>
          <p:spPr bwMode="auto">
            <a:xfrm>
              <a:off x="2118" y="3207"/>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499" name="Rectangle 489"/>
            <p:cNvSpPr>
              <a:spLocks noChangeArrowheads="1"/>
            </p:cNvSpPr>
            <p:nvPr/>
          </p:nvSpPr>
          <p:spPr bwMode="auto">
            <a:xfrm>
              <a:off x="1500" y="3382"/>
              <a:ext cx="1364" cy="458"/>
            </a:xfrm>
            <a:prstGeom prst="rect">
              <a:avLst/>
            </a:prstGeom>
            <a:solidFill>
              <a:srgbClr val="FFD34A"/>
            </a:solidFill>
            <a:ln w="31750">
              <a:solidFill>
                <a:srgbClr val="1A0004"/>
              </a:solidFill>
              <a:miter lim="800000"/>
              <a:headEnd/>
              <a:tailEnd/>
            </a:ln>
          </p:spPr>
          <p:txBody>
            <a:bodyPr/>
            <a:lstStyle/>
            <a:p>
              <a:endParaRPr lang="en-US"/>
            </a:p>
          </p:txBody>
        </p:sp>
        <p:sp>
          <p:nvSpPr>
            <p:cNvPr id="146500" name="AutoShape 490"/>
            <p:cNvSpPr>
              <a:spLocks noChangeArrowheads="1"/>
            </p:cNvSpPr>
            <p:nvPr/>
          </p:nvSpPr>
          <p:spPr bwMode="auto">
            <a:xfrm>
              <a:off x="1500" y="3167"/>
              <a:ext cx="789"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01" name="Rectangle 491"/>
            <p:cNvSpPr>
              <a:spLocks noChangeArrowheads="1"/>
            </p:cNvSpPr>
            <p:nvPr/>
          </p:nvSpPr>
          <p:spPr bwMode="auto">
            <a:xfrm>
              <a:off x="1500" y="3382"/>
              <a:ext cx="963" cy="377"/>
            </a:xfrm>
            <a:prstGeom prst="rect">
              <a:avLst/>
            </a:prstGeom>
            <a:solidFill>
              <a:srgbClr val="FFD34A"/>
            </a:solidFill>
            <a:ln w="31750">
              <a:solidFill>
                <a:srgbClr val="FFD34A"/>
              </a:solidFill>
              <a:miter lim="800000"/>
              <a:headEnd/>
              <a:tailEnd/>
            </a:ln>
          </p:spPr>
          <p:txBody>
            <a:bodyPr/>
            <a:lstStyle/>
            <a:p>
              <a:endParaRPr lang="en-US"/>
            </a:p>
          </p:txBody>
        </p:sp>
        <p:sp>
          <p:nvSpPr>
            <p:cNvPr id="56812" name="Rectangle 492"/>
            <p:cNvSpPr>
              <a:spLocks noChangeArrowheads="1"/>
            </p:cNvSpPr>
            <p:nvPr/>
          </p:nvSpPr>
          <p:spPr bwMode="auto">
            <a:xfrm>
              <a:off x="1581" y="3168"/>
              <a:ext cx="496"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bxieZv</a:t>
              </a:r>
              <a:endParaRPr lang="en-US" sz="2000" b="1">
                <a:effectLst>
                  <a:outerShdw blurRad="38100" dist="38100" dir="2700000" algn="tl">
                    <a:srgbClr val="000000"/>
                  </a:outerShdw>
                </a:effectLst>
                <a:latin typeface="SutonnyMJ" charset="0"/>
              </a:endParaRPr>
            </a:p>
          </p:txBody>
        </p:sp>
        <p:sp>
          <p:nvSpPr>
            <p:cNvPr id="146503" name="Line 493"/>
            <p:cNvSpPr>
              <a:spLocks noChangeShapeType="1"/>
            </p:cNvSpPr>
            <p:nvPr/>
          </p:nvSpPr>
          <p:spPr bwMode="auto">
            <a:xfrm>
              <a:off x="1500" y="3342"/>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04" name="Line 494"/>
            <p:cNvSpPr>
              <a:spLocks noChangeShapeType="1"/>
            </p:cNvSpPr>
            <p:nvPr/>
          </p:nvSpPr>
          <p:spPr bwMode="auto">
            <a:xfrm>
              <a:off x="2289" y="3382"/>
              <a:ext cx="428" cy="1"/>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05" name="Rectangle 495"/>
            <p:cNvSpPr>
              <a:spLocks noChangeArrowheads="1"/>
            </p:cNvSpPr>
            <p:nvPr/>
          </p:nvSpPr>
          <p:spPr bwMode="auto">
            <a:xfrm>
              <a:off x="1673" y="3592"/>
              <a:ext cx="1365" cy="463"/>
            </a:xfrm>
            <a:prstGeom prst="rect">
              <a:avLst/>
            </a:prstGeom>
            <a:solidFill>
              <a:srgbClr val="FFD34A"/>
            </a:solidFill>
            <a:ln w="31750">
              <a:solidFill>
                <a:srgbClr val="1A0004"/>
              </a:solidFill>
              <a:miter lim="800000"/>
              <a:headEnd/>
              <a:tailEnd/>
            </a:ln>
          </p:spPr>
          <p:txBody>
            <a:bodyPr/>
            <a:lstStyle/>
            <a:p>
              <a:endParaRPr lang="en-US"/>
            </a:p>
          </p:txBody>
        </p:sp>
        <p:sp>
          <p:nvSpPr>
            <p:cNvPr id="146506" name="AutoShape 496"/>
            <p:cNvSpPr>
              <a:spLocks noChangeArrowheads="1"/>
            </p:cNvSpPr>
            <p:nvPr/>
          </p:nvSpPr>
          <p:spPr bwMode="auto">
            <a:xfrm>
              <a:off x="1673" y="3342"/>
              <a:ext cx="790" cy="59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46507" name="Rectangle 497"/>
            <p:cNvSpPr>
              <a:spLocks noChangeArrowheads="1"/>
            </p:cNvSpPr>
            <p:nvPr/>
          </p:nvSpPr>
          <p:spPr bwMode="auto">
            <a:xfrm>
              <a:off x="1673" y="3612"/>
              <a:ext cx="865" cy="378"/>
            </a:xfrm>
            <a:prstGeom prst="rect">
              <a:avLst/>
            </a:prstGeom>
            <a:solidFill>
              <a:srgbClr val="FFD34A"/>
            </a:solidFill>
            <a:ln w="31750">
              <a:solidFill>
                <a:srgbClr val="FFD34A"/>
              </a:solidFill>
              <a:miter lim="800000"/>
              <a:headEnd/>
              <a:tailEnd/>
            </a:ln>
          </p:spPr>
          <p:txBody>
            <a:bodyPr/>
            <a:lstStyle/>
            <a:p>
              <a:endParaRPr lang="en-US"/>
            </a:p>
          </p:txBody>
        </p:sp>
        <p:grpSp>
          <p:nvGrpSpPr>
            <p:cNvPr id="146508" name="Group 498"/>
            <p:cNvGrpSpPr>
              <a:grpSpLocks/>
            </p:cNvGrpSpPr>
            <p:nvPr/>
          </p:nvGrpSpPr>
          <p:grpSpPr bwMode="auto">
            <a:xfrm>
              <a:off x="1753" y="3356"/>
              <a:ext cx="446" cy="280"/>
              <a:chOff x="3063" y="3101"/>
              <a:chExt cx="446" cy="280"/>
            </a:xfrm>
          </p:grpSpPr>
          <p:sp>
            <p:nvSpPr>
              <p:cNvPr id="56819" name="Rectangle 499"/>
              <p:cNvSpPr>
                <a:spLocks noChangeArrowheads="1"/>
              </p:cNvSpPr>
              <p:nvPr/>
            </p:nvSpPr>
            <p:spPr bwMode="auto">
              <a:xfrm>
                <a:off x="3063" y="3112"/>
                <a:ext cx="187" cy="269"/>
              </a:xfrm>
              <a:prstGeom prst="rect">
                <a:avLst/>
              </a:prstGeom>
              <a:noFill/>
              <a:ln w="9525">
                <a:noFill/>
                <a:miter lim="800000"/>
                <a:headEnd/>
                <a:tailEnd/>
              </a:ln>
            </p:spPr>
            <p:txBody>
              <a:bodyPr wrap="none" lIns="0" tIns="0" rIns="0" bIns="0">
                <a:spAutoFit/>
              </a:bodyPr>
              <a:lstStyle/>
              <a:p>
                <a:r>
                  <a:rPr lang="en-US" sz="2800" b="1">
                    <a:solidFill>
                      <a:schemeClr val="accent1"/>
                    </a:solidFill>
                    <a:latin typeface="Helvetica" charset="0"/>
                  </a:rPr>
                  <a:t>   </a:t>
                </a:r>
                <a:endParaRPr lang="en-US" sz="4000" b="1">
                  <a:solidFill>
                    <a:schemeClr val="accent1"/>
                  </a:solidFill>
                  <a:effectLst>
                    <a:outerShdw blurRad="38100" dist="38100" dir="2700000" algn="tl">
                      <a:srgbClr val="000000"/>
                    </a:outerShdw>
                  </a:effectLst>
                  <a:latin typeface="Helvetica" charset="0"/>
                </a:endParaRPr>
              </a:p>
            </p:txBody>
          </p:sp>
          <p:sp>
            <p:nvSpPr>
              <p:cNvPr id="56820" name="Rectangle 500"/>
              <p:cNvSpPr>
                <a:spLocks noChangeArrowheads="1"/>
              </p:cNvSpPr>
              <p:nvPr/>
            </p:nvSpPr>
            <p:spPr bwMode="auto">
              <a:xfrm>
                <a:off x="3244" y="3101"/>
                <a:ext cx="265" cy="278"/>
              </a:xfrm>
              <a:prstGeom prst="rect">
                <a:avLst/>
              </a:prstGeom>
              <a:noFill/>
              <a:ln w="9525">
                <a:noFill/>
                <a:miter lim="800000"/>
                <a:headEnd/>
                <a:tailEnd/>
              </a:ln>
            </p:spPr>
            <p:txBody>
              <a:bodyPr wrap="none" lIns="0" tIns="0" rIns="0" bIns="0">
                <a:spAutoFit/>
              </a:bodyPr>
              <a:lstStyle/>
              <a:p>
                <a:r>
                  <a:rPr lang="en-US" sz="2900" b="1">
                    <a:solidFill>
                      <a:schemeClr val="accent1"/>
                    </a:solidFill>
                    <a:latin typeface="SutonnyMJ" charset="0"/>
                  </a:rPr>
                  <a:t>hxï</a:t>
                </a:r>
                <a:endParaRPr lang="en-US" sz="4000" b="1">
                  <a:solidFill>
                    <a:schemeClr val="accent1"/>
                  </a:solidFill>
                  <a:effectLst>
                    <a:outerShdw blurRad="38100" dist="38100" dir="2700000" algn="tl">
                      <a:srgbClr val="000000"/>
                    </a:outerShdw>
                  </a:effectLst>
                  <a:latin typeface="SutonnyMJ" charset="0"/>
                </a:endParaRPr>
              </a:p>
            </p:txBody>
          </p:sp>
        </p:grpSp>
        <p:sp>
          <p:nvSpPr>
            <p:cNvPr id="146509" name="Line 501"/>
            <p:cNvSpPr>
              <a:spLocks noChangeShapeType="1"/>
            </p:cNvSpPr>
            <p:nvPr/>
          </p:nvSpPr>
          <p:spPr bwMode="auto">
            <a:xfrm>
              <a:off x="1673" y="3544"/>
              <a:ext cx="1" cy="457"/>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6510" name="Line 502"/>
            <p:cNvSpPr>
              <a:spLocks noChangeShapeType="1"/>
            </p:cNvSpPr>
            <p:nvPr/>
          </p:nvSpPr>
          <p:spPr bwMode="auto">
            <a:xfrm flipV="1">
              <a:off x="2132" y="3036"/>
              <a:ext cx="158" cy="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56488" name="Picture 16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2265363"/>
            <a:ext cx="2433638"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7" name="Picture 1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3775" y="2619375"/>
            <a:ext cx="12906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86" name="Picture 1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3338" y="3476625"/>
            <a:ext cx="2852737"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491" name="Picture 1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1274763"/>
            <a:ext cx="25273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6445" name="Group 145"/>
          <p:cNvGrpSpPr>
            <a:grpSpLocks/>
          </p:cNvGrpSpPr>
          <p:nvPr/>
        </p:nvGrpSpPr>
        <p:grpSpPr bwMode="auto">
          <a:xfrm>
            <a:off x="266700" y="0"/>
            <a:ext cx="1435100" cy="1827213"/>
            <a:chOff x="168" y="0"/>
            <a:chExt cx="904" cy="1151"/>
          </a:xfrm>
        </p:grpSpPr>
        <p:sp>
          <p:nvSpPr>
            <p:cNvPr id="69639" name="Rectangle 7"/>
            <p:cNvSpPr>
              <a:spLocks noChangeArrowheads="1"/>
            </p:cNvSpPr>
            <p:nvPr/>
          </p:nvSpPr>
          <p:spPr bwMode="auto">
            <a:xfrm>
              <a:off x="351" y="77"/>
              <a:ext cx="541" cy="1074"/>
            </a:xfrm>
            <a:prstGeom prst="rect">
              <a:avLst/>
            </a:prstGeom>
            <a:noFill/>
            <a:ln w="12700">
              <a:noFill/>
              <a:miter lim="800000"/>
              <a:headEnd/>
              <a:tailEnd/>
            </a:ln>
            <a:effectLst>
              <a:outerShdw blurRad="63500" dist="107763" dir="2700000" algn="ctr" rotWithShape="0">
                <a:schemeClr val="bg2">
                  <a:alpha val="74998"/>
                </a:schemeClr>
              </a:outerShdw>
            </a:effectLst>
          </p:spPr>
          <p:txBody>
            <a:bodyPr wrap="none" lIns="90487" tIns="44450" rIns="90487" bIns="44450">
              <a:spAutoFit/>
            </a:bodyPr>
            <a:lstStyle/>
            <a:p>
              <a:pPr algn="l">
                <a:spcBef>
                  <a:spcPct val="50000"/>
                </a:spcBef>
                <a:defRPr/>
              </a:pPr>
              <a:r>
                <a:rPr lang="en-US" sz="10600">
                  <a:solidFill>
                    <a:schemeClr val="tx2"/>
                  </a:solidFill>
                  <a:latin typeface="SutonnyMJ" charset="0"/>
                  <a:ea typeface="ＭＳ Ｐゴシック" charset="-128"/>
                  <a:cs typeface="ＭＳ Ｐゴシック" charset="-128"/>
                </a:rPr>
                <a:t>7</a:t>
              </a:r>
            </a:p>
          </p:txBody>
        </p:sp>
        <p:sp>
          <p:nvSpPr>
            <p:cNvPr id="69641" name="Oval 9"/>
            <p:cNvSpPr>
              <a:spLocks noChangeArrowheads="1"/>
            </p:cNvSpPr>
            <p:nvPr/>
          </p:nvSpPr>
          <p:spPr bwMode="auto">
            <a:xfrm>
              <a:off x="168" y="0"/>
              <a:ext cx="904" cy="1120"/>
            </a:xfrm>
            <a:prstGeom prst="ellipse">
              <a:avLst/>
            </a:prstGeom>
            <a:noFill/>
            <a:ln w="76200">
              <a:solidFill>
                <a:schemeClr val="tx2"/>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afterEffect">
                                  <p:stCondLst>
                                    <p:cond delay="2000"/>
                                  </p:stCondLst>
                                  <p:childTnLst>
                                    <p:animEffect transition="out" filter="dissolv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nodeType="afterGroup">
                            <p:stCondLst>
                              <p:cond delay="2500"/>
                            </p:stCondLst>
                            <p:childTnLst>
                              <p:par>
                                <p:cTn id="9" presetID="1" presetClass="entr" presetSubtype="0" fill="hold" nodeType="afterEffect">
                                  <p:stCondLst>
                                    <p:cond delay="0"/>
                                  </p:stCondLst>
                                  <p:childTnLst>
                                    <p:set>
                                      <p:cBhvr>
                                        <p:cTn id="10" dur="1" fill="hold">
                                          <p:stCondLst>
                                            <p:cond delay="499"/>
                                          </p:stCondLst>
                                        </p:cTn>
                                        <p:tgtEl>
                                          <p:spTgt spid="5648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nodeType="afterEffect">
                                  <p:stCondLst>
                                    <p:cond delay="0"/>
                                  </p:stCondLst>
                                  <p:childTnLst>
                                    <p:set>
                                      <p:cBhvr>
                                        <p:cTn id="13" dur="1" fill="hold">
                                          <p:stCondLst>
                                            <p:cond delay="499"/>
                                          </p:stCondLst>
                                        </p:cTn>
                                        <p:tgtEl>
                                          <p:spTgt spid="56486"/>
                                        </p:tgtEl>
                                        <p:attrNameLst>
                                          <p:attrName>style.visibility</p:attrName>
                                        </p:attrNameLst>
                                      </p:cBhvr>
                                      <p:to>
                                        <p:strVal val="visible"/>
                                      </p:to>
                                    </p:set>
                                  </p:childTnLst>
                                </p:cTn>
                              </p:par>
                            </p:childTnLst>
                          </p:cTn>
                        </p:par>
                        <p:par>
                          <p:cTn id="14" fill="hold" nodeType="afterGroup">
                            <p:stCondLst>
                              <p:cond delay="3500"/>
                            </p:stCondLst>
                            <p:childTnLst>
                              <p:par>
                                <p:cTn id="15" presetID="1" presetClass="entr" presetSubtype="0" fill="hold" nodeType="afterEffect">
                                  <p:stCondLst>
                                    <p:cond delay="0"/>
                                  </p:stCondLst>
                                  <p:childTnLst>
                                    <p:set>
                                      <p:cBhvr>
                                        <p:cTn id="16" dur="1" fill="hold">
                                          <p:stCondLst>
                                            <p:cond delay="499"/>
                                          </p:stCondLst>
                                        </p:cTn>
                                        <p:tgtEl>
                                          <p:spTgt spid="56491"/>
                                        </p:tgtEl>
                                        <p:attrNameLst>
                                          <p:attrName>style.visibility</p:attrName>
                                        </p:attrNameLst>
                                      </p:cBhvr>
                                      <p:to>
                                        <p:strVal val="visible"/>
                                      </p:to>
                                    </p:set>
                                  </p:childTnLst>
                                </p:cTn>
                              </p:par>
                            </p:childTnLst>
                          </p:cTn>
                        </p:par>
                        <p:par>
                          <p:cTn id="17" fill="hold" nodeType="afterGroup">
                            <p:stCondLst>
                              <p:cond delay="4000"/>
                            </p:stCondLst>
                            <p:childTnLst>
                              <p:par>
                                <p:cTn id="18" presetID="1" presetClass="entr" presetSubtype="0" fill="hold" nodeType="afterEffect">
                                  <p:stCondLst>
                                    <p:cond delay="0"/>
                                  </p:stCondLst>
                                  <p:childTnLst>
                                    <p:set>
                                      <p:cBhvr>
                                        <p:cTn id="19" dur="1" fill="hold">
                                          <p:stCondLst>
                                            <p:cond delay="499"/>
                                          </p:stCondLst>
                                        </p:cTn>
                                        <p:tgtEl>
                                          <p:spTgt spid="5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2"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1213" y="609600"/>
            <a:ext cx="7569200" cy="5543550"/>
          </a:xfrm>
          <a:prstGeom prst="rect">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7349" name="Oval 5"/>
          <p:cNvSpPr>
            <a:spLocks noChangeArrowheads="1"/>
          </p:cNvSpPr>
          <p:nvPr/>
        </p:nvSpPr>
        <p:spPr bwMode="auto">
          <a:xfrm>
            <a:off x="3357563" y="2178050"/>
            <a:ext cx="1905000" cy="1203325"/>
          </a:xfrm>
          <a:prstGeom prst="ellipse">
            <a:avLst/>
          </a:prstGeom>
          <a:noFill/>
          <a:ln w="76200">
            <a:solidFill>
              <a:srgbClr val="FF0000"/>
            </a:solidFill>
            <a:round/>
            <a:headEnd/>
            <a:tailEnd/>
          </a:ln>
          <a:effectLst>
            <a:outerShdw blurRad="63500" dist="8980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48484" name="Text Box 6"/>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48485" name="Text Box 9"/>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cs typeface="Geneva" charset="0"/>
            </a:endParaRPr>
          </a:p>
        </p:txBody>
      </p:sp>
      <p:sp>
        <p:nvSpPr>
          <p:cNvPr id="148486" name="Text Box 10"/>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64</a:t>
            </a:r>
          </a:p>
        </p:txBody>
      </p:sp>
      <p:sp>
        <p:nvSpPr>
          <p:cNvPr id="148487" name="TextBox 6"/>
          <p:cNvSpPr txBox="1">
            <a:spLocks noChangeArrowheads="1"/>
          </p:cNvSpPr>
          <p:nvPr/>
        </p:nvSpPr>
        <p:spPr bwMode="auto">
          <a:xfrm>
            <a:off x="3870325" y="2746375"/>
            <a:ext cx="906463"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a:solidFill>
                  <a:srgbClr val="1A0004"/>
                </a:solidFill>
                <a:latin typeface="SutonnyMJ" charset="0"/>
                <a:cs typeface="Geneva" charset="0"/>
              </a:rPr>
              <a:t>evB‡ej</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57349"/>
                                        </p:tgtEl>
                                        <p:attrNameLst>
                                          <p:attrName>style.visibility</p:attrName>
                                        </p:attrNameLst>
                                      </p:cBhvr>
                                      <p:to>
                                        <p:strVal val="visible"/>
                                      </p:to>
                                    </p:set>
                                    <p:anim calcmode="lin" valueType="num">
                                      <p:cBhvr>
                                        <p:cTn id="7" dur="500" fill="hold"/>
                                        <p:tgtEl>
                                          <p:spTgt spid="57349"/>
                                        </p:tgtEl>
                                        <p:attrNameLst>
                                          <p:attrName>ppt_w</p:attrName>
                                        </p:attrNameLst>
                                      </p:cBhvr>
                                      <p:tavLst>
                                        <p:tav tm="0">
                                          <p:val>
                                            <p:fltVal val="0"/>
                                          </p:val>
                                        </p:tav>
                                        <p:tav tm="100000">
                                          <p:val>
                                            <p:strVal val="#ppt_w"/>
                                          </p:val>
                                        </p:tav>
                                      </p:tavLst>
                                    </p:anim>
                                    <p:anim calcmode="lin" valueType="num">
                                      <p:cBhvr>
                                        <p:cTn id="8" dur="500" fill="hold"/>
                                        <p:tgtEl>
                                          <p:spTgt spid="57349"/>
                                        </p:tgtEl>
                                        <p:attrNameLst>
                                          <p:attrName>ppt_h</p:attrName>
                                        </p:attrNameLst>
                                      </p:cBhvr>
                                      <p:tavLst>
                                        <p:tav tm="0">
                                          <p:val>
                                            <p:fltVal val="0"/>
                                          </p:val>
                                        </p:tav>
                                        <p:tav tm="100000">
                                          <p:val>
                                            <p:strVal val="#ppt_h"/>
                                          </p:val>
                                        </p:tav>
                                      </p:tavLst>
                                    </p:anim>
                                    <p:anim calcmode="lin" valueType="num">
                                      <p:cBhvr>
                                        <p:cTn id="9" dur="500" fill="hold"/>
                                        <p:tgtEl>
                                          <p:spTgt spid="57349"/>
                                        </p:tgtEl>
                                        <p:attrNameLst>
                                          <p:attrName>ppt_x</p:attrName>
                                        </p:attrNameLst>
                                      </p:cBhvr>
                                      <p:tavLst>
                                        <p:tav tm="0">
                                          <p:val>
                                            <p:fltVal val="0.5"/>
                                          </p:val>
                                        </p:tav>
                                        <p:tav tm="100000">
                                          <p:val>
                                            <p:strVal val="#ppt_x"/>
                                          </p:val>
                                        </p:tav>
                                      </p:tavLst>
                                    </p:anim>
                                    <p:anim calcmode="lin" valueType="num">
                                      <p:cBhvr>
                                        <p:cTn id="10" dur="500" fill="hold"/>
                                        <p:tgtEl>
                                          <p:spTgt spid="573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rrowheads="1"/>
          </p:cNvPicPr>
          <p:nvPr/>
        </p:nvPicPr>
        <p:blipFill>
          <a:blip r:embed="rId3"/>
          <a:srcRect/>
          <a:stretch>
            <a:fillRect/>
          </a:stretch>
        </p:blipFill>
        <p:spPr bwMode="auto">
          <a:xfrm>
            <a:off x="814388" y="5429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50531" name="Group 28"/>
          <p:cNvGrpSpPr>
            <a:grpSpLocks/>
          </p:cNvGrpSpPr>
          <p:nvPr/>
        </p:nvGrpSpPr>
        <p:grpSpPr bwMode="auto">
          <a:xfrm>
            <a:off x="2165350" y="2128838"/>
            <a:ext cx="5221288" cy="1985962"/>
            <a:chOff x="2165684" y="2128105"/>
            <a:chExt cx="5221618" cy="1987412"/>
          </a:xfrm>
        </p:grpSpPr>
        <p:sp>
          <p:nvSpPr>
            <p:cNvPr id="150548" name="TextBox 23"/>
            <p:cNvSpPr txBox="1">
              <a:spLocks noChangeArrowheads="1"/>
            </p:cNvSpPr>
            <p:nvPr/>
          </p:nvSpPr>
          <p:spPr bwMode="auto">
            <a:xfrm>
              <a:off x="3246840" y="2671426"/>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‡hv‡ld</a:t>
              </a:r>
            </a:p>
          </p:txBody>
        </p:sp>
        <p:sp>
          <p:nvSpPr>
            <p:cNvPr id="150549" name="TextBox 24"/>
            <p:cNvSpPr txBox="1">
              <a:spLocks noChangeArrowheads="1"/>
            </p:cNvSpPr>
            <p:nvPr/>
          </p:nvSpPr>
          <p:spPr bwMode="auto">
            <a:xfrm>
              <a:off x="3246840" y="3224280"/>
              <a:ext cx="977962" cy="33679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‡gvkx</a:t>
              </a:r>
            </a:p>
          </p:txBody>
        </p:sp>
        <p:sp>
          <p:nvSpPr>
            <p:cNvPr id="150550" name="TextBox 25"/>
            <p:cNvSpPr txBox="1">
              <a:spLocks noChangeArrowheads="1"/>
            </p:cNvSpPr>
            <p:nvPr/>
          </p:nvSpPr>
          <p:spPr bwMode="auto">
            <a:xfrm>
              <a:off x="4320058" y="2671426"/>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ivRag©</a:t>
              </a:r>
            </a:p>
          </p:txBody>
        </p:sp>
        <p:sp>
          <p:nvSpPr>
            <p:cNvPr id="150551" name="TextBox 26"/>
            <p:cNvSpPr txBox="1">
              <a:spLocks noChangeArrowheads="1"/>
            </p:cNvSpPr>
            <p:nvPr/>
          </p:nvSpPr>
          <p:spPr bwMode="auto">
            <a:xfrm>
              <a:off x="4320058" y="3224279"/>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ew›``kv</a:t>
              </a:r>
            </a:p>
          </p:txBody>
        </p:sp>
        <p:sp>
          <p:nvSpPr>
            <p:cNvPr id="150552" name="TextBox 27"/>
            <p:cNvSpPr txBox="1">
              <a:spLocks noChangeArrowheads="1"/>
            </p:cNvSpPr>
            <p:nvPr/>
          </p:nvSpPr>
          <p:spPr bwMode="auto">
            <a:xfrm>
              <a:off x="3246840" y="3778721"/>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‡hv‡ld</a:t>
              </a:r>
            </a:p>
          </p:txBody>
        </p:sp>
        <p:sp>
          <p:nvSpPr>
            <p:cNvPr id="150553" name="TextBox 18"/>
            <p:cNvSpPr txBox="1">
              <a:spLocks noChangeArrowheads="1"/>
            </p:cNvSpPr>
            <p:nvPr/>
          </p:nvSpPr>
          <p:spPr bwMode="auto">
            <a:xfrm>
              <a:off x="2165684" y="2128105"/>
              <a:ext cx="976374"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m„wó</a:t>
              </a:r>
              <a:endParaRPr lang="en-US" sz="1600" b="1">
                <a:solidFill>
                  <a:srgbClr val="1A0004"/>
                </a:solidFill>
                <a:cs typeface="Geneva" charset="0"/>
              </a:endParaRPr>
            </a:p>
          </p:txBody>
        </p:sp>
        <p:sp>
          <p:nvSpPr>
            <p:cNvPr id="150554" name="TextBox 19"/>
            <p:cNvSpPr txBox="1">
              <a:spLocks noChangeArrowheads="1"/>
            </p:cNvSpPr>
            <p:nvPr/>
          </p:nvSpPr>
          <p:spPr bwMode="auto">
            <a:xfrm>
              <a:off x="3246840" y="2128105"/>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Aeªvnvg</a:t>
              </a:r>
            </a:p>
          </p:txBody>
        </p:sp>
        <p:sp>
          <p:nvSpPr>
            <p:cNvPr id="150555" name="TextBox 20"/>
            <p:cNvSpPr txBox="1">
              <a:spLocks noChangeArrowheads="1"/>
            </p:cNvSpPr>
            <p:nvPr/>
          </p:nvSpPr>
          <p:spPr bwMode="auto">
            <a:xfrm>
              <a:off x="4320058" y="2128105"/>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AivRKZv</a:t>
              </a:r>
            </a:p>
          </p:txBody>
        </p:sp>
        <p:sp>
          <p:nvSpPr>
            <p:cNvPr id="150556" name="TextBox 21"/>
            <p:cNvSpPr txBox="1">
              <a:spLocks noChangeArrowheads="1"/>
            </p:cNvSpPr>
            <p:nvPr/>
          </p:nvSpPr>
          <p:spPr bwMode="auto">
            <a:xfrm>
              <a:off x="5398039" y="2128105"/>
              <a:ext cx="976374"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bxieZv</a:t>
              </a:r>
            </a:p>
          </p:txBody>
        </p:sp>
        <p:sp>
          <p:nvSpPr>
            <p:cNvPr id="150557" name="TextBox 22"/>
            <p:cNvSpPr txBox="1">
              <a:spLocks noChangeArrowheads="1"/>
            </p:cNvSpPr>
            <p:nvPr/>
          </p:nvSpPr>
          <p:spPr bwMode="auto">
            <a:xfrm>
              <a:off x="6410928" y="2128105"/>
              <a:ext cx="976374"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hxï</a:t>
              </a:r>
            </a:p>
          </p:txBody>
        </p:sp>
      </p:grpSp>
      <p:sp>
        <p:nvSpPr>
          <p:cNvPr id="58371"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58374" name="Line 6"/>
          <p:cNvSpPr>
            <a:spLocks noChangeShapeType="1"/>
          </p:cNvSpPr>
          <p:nvPr/>
        </p:nvSpPr>
        <p:spPr bwMode="auto">
          <a:xfrm>
            <a:off x="2166938"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5" name="Line 7"/>
          <p:cNvSpPr>
            <a:spLocks noChangeShapeType="1"/>
          </p:cNvSpPr>
          <p:nvPr/>
        </p:nvSpPr>
        <p:spPr bwMode="auto">
          <a:xfrm>
            <a:off x="32512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6" name="Line 8"/>
          <p:cNvSpPr>
            <a:spLocks noChangeShapeType="1"/>
          </p:cNvSpPr>
          <p:nvPr/>
        </p:nvSpPr>
        <p:spPr bwMode="auto">
          <a:xfrm>
            <a:off x="43307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7" name="Line 9"/>
          <p:cNvSpPr>
            <a:spLocks noChangeShapeType="1"/>
          </p:cNvSpPr>
          <p:nvPr/>
        </p:nvSpPr>
        <p:spPr bwMode="auto">
          <a:xfrm>
            <a:off x="53800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8" name="Line 10"/>
          <p:cNvSpPr>
            <a:spLocks noChangeShapeType="1"/>
          </p:cNvSpPr>
          <p:nvPr/>
        </p:nvSpPr>
        <p:spPr bwMode="auto">
          <a:xfrm>
            <a:off x="6459538"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79" name="Line 11"/>
          <p:cNvSpPr>
            <a:spLocks noChangeShapeType="1"/>
          </p:cNvSpPr>
          <p:nvPr/>
        </p:nvSpPr>
        <p:spPr bwMode="auto">
          <a:xfrm>
            <a:off x="32416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0" name="Line 12"/>
          <p:cNvSpPr>
            <a:spLocks noChangeShapeType="1"/>
          </p:cNvSpPr>
          <p:nvPr/>
        </p:nvSpPr>
        <p:spPr bwMode="auto">
          <a:xfrm>
            <a:off x="3241675"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1" name="Line 13"/>
          <p:cNvSpPr>
            <a:spLocks noChangeShapeType="1"/>
          </p:cNvSpPr>
          <p:nvPr/>
        </p:nvSpPr>
        <p:spPr bwMode="auto">
          <a:xfrm>
            <a:off x="3228975"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2" name="Line 14"/>
          <p:cNvSpPr>
            <a:spLocks noChangeShapeType="1"/>
          </p:cNvSpPr>
          <p:nvPr/>
        </p:nvSpPr>
        <p:spPr bwMode="auto">
          <a:xfrm>
            <a:off x="4308475"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58383" name="Line 15"/>
          <p:cNvSpPr>
            <a:spLocks noChangeShapeType="1"/>
          </p:cNvSpPr>
          <p:nvPr/>
        </p:nvSpPr>
        <p:spPr bwMode="auto">
          <a:xfrm>
            <a:off x="4302125"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0543" name="Text Box 17"/>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50544" name="Text Box 19"/>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50545" name="Text Box 2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cs typeface="Geneva" charset="0"/>
            </a:endParaRPr>
          </a:p>
        </p:txBody>
      </p:sp>
      <p:sp>
        <p:nvSpPr>
          <p:cNvPr id="150546" name="Text Box 21"/>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65</a:t>
            </a:r>
          </a:p>
        </p:txBody>
      </p:sp>
      <p:sp>
        <p:nvSpPr>
          <p:cNvPr id="150547" name="Text Box 22"/>
          <p:cNvSpPr txBox="1">
            <a:spLocks noChangeArrowheads="1"/>
          </p:cNvSpPr>
          <p:nvPr/>
        </p:nvSpPr>
        <p:spPr bwMode="auto">
          <a:xfrm>
            <a:off x="8651875" y="640397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cs typeface="Geneva" charset="0"/>
              </a:rPr>
              <a:t>10</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 calcmode="lin" valueType="num">
                                      <p:cBhvr>
                                        <p:cTn id="7" dur="500" fill="hold"/>
                                        <p:tgtEl>
                                          <p:spTgt spid="58374"/>
                                        </p:tgtEl>
                                        <p:attrNameLst>
                                          <p:attrName>ppt_w</p:attrName>
                                        </p:attrNameLst>
                                      </p:cBhvr>
                                      <p:tavLst>
                                        <p:tav tm="0">
                                          <p:val>
                                            <p:strVal val="(6*min(max(#ppt_w*#ppt_h,.3),1)-7.4)/-.7*#ppt_w"/>
                                          </p:val>
                                        </p:tav>
                                        <p:tav tm="100000">
                                          <p:val>
                                            <p:strVal val="#ppt_w"/>
                                          </p:val>
                                        </p:tav>
                                      </p:tavLst>
                                    </p:anim>
                                    <p:anim calcmode="lin" valueType="num">
                                      <p:cBhvr>
                                        <p:cTn id="8" dur="500" fill="hold"/>
                                        <p:tgtEl>
                                          <p:spTgt spid="58374"/>
                                        </p:tgtEl>
                                        <p:attrNameLst>
                                          <p:attrName>ppt_h</p:attrName>
                                        </p:attrNameLst>
                                      </p:cBhvr>
                                      <p:tavLst>
                                        <p:tav tm="0">
                                          <p:val>
                                            <p:strVal val="(6*min(max(#ppt_w*#ppt_h,.3),1)-7.4)/-.7*#ppt_h"/>
                                          </p:val>
                                        </p:tav>
                                        <p:tav tm="100000">
                                          <p:val>
                                            <p:strVal val="#ppt_h"/>
                                          </p:val>
                                        </p:tav>
                                      </p:tavLst>
                                    </p:anim>
                                    <p:anim calcmode="lin" valueType="num">
                                      <p:cBhvr>
                                        <p:cTn id="9" dur="500" fill="hold"/>
                                        <p:tgtEl>
                                          <p:spTgt spid="58374"/>
                                        </p:tgtEl>
                                        <p:attrNameLst>
                                          <p:attrName>ppt_x</p:attrName>
                                        </p:attrNameLst>
                                      </p:cBhvr>
                                      <p:tavLst>
                                        <p:tav tm="0">
                                          <p:val>
                                            <p:fltVal val="0.5"/>
                                          </p:val>
                                        </p:tav>
                                        <p:tav tm="100000">
                                          <p:val>
                                            <p:strVal val="#ppt_x"/>
                                          </p:val>
                                        </p:tav>
                                      </p:tavLst>
                                    </p:anim>
                                    <p:anim calcmode="lin" valueType="num">
                                      <p:cBhvr>
                                        <p:cTn id="10" dur="500" fill="hold"/>
                                        <p:tgtEl>
                                          <p:spTgt spid="58374"/>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36" fill="hold" nodeType="clickEffect">
                                  <p:stCondLst>
                                    <p:cond delay="0"/>
                                  </p:stCondLst>
                                  <p:childTnLst>
                                    <p:set>
                                      <p:cBhvr>
                                        <p:cTn id="14" dur="1" fill="hold">
                                          <p:stCondLst>
                                            <p:cond delay="0"/>
                                          </p:stCondLst>
                                        </p:cTn>
                                        <p:tgtEl>
                                          <p:spTgt spid="58375"/>
                                        </p:tgtEl>
                                        <p:attrNameLst>
                                          <p:attrName>style.visibility</p:attrName>
                                        </p:attrNameLst>
                                      </p:cBhvr>
                                      <p:to>
                                        <p:strVal val="visible"/>
                                      </p:to>
                                    </p:set>
                                    <p:anim calcmode="lin" valueType="num">
                                      <p:cBhvr>
                                        <p:cTn id="15" dur="500" fill="hold"/>
                                        <p:tgtEl>
                                          <p:spTgt spid="58375"/>
                                        </p:tgtEl>
                                        <p:attrNameLst>
                                          <p:attrName>ppt_w</p:attrName>
                                        </p:attrNameLst>
                                      </p:cBhvr>
                                      <p:tavLst>
                                        <p:tav tm="0">
                                          <p:val>
                                            <p:strVal val="(6*min(max(#ppt_w*#ppt_h,.3),1)-7.4)/-.7*#ppt_w"/>
                                          </p:val>
                                        </p:tav>
                                        <p:tav tm="100000">
                                          <p:val>
                                            <p:strVal val="#ppt_w"/>
                                          </p:val>
                                        </p:tav>
                                      </p:tavLst>
                                    </p:anim>
                                    <p:anim calcmode="lin" valueType="num">
                                      <p:cBhvr>
                                        <p:cTn id="16" dur="500" fill="hold"/>
                                        <p:tgtEl>
                                          <p:spTgt spid="58375"/>
                                        </p:tgtEl>
                                        <p:attrNameLst>
                                          <p:attrName>ppt_h</p:attrName>
                                        </p:attrNameLst>
                                      </p:cBhvr>
                                      <p:tavLst>
                                        <p:tav tm="0">
                                          <p:val>
                                            <p:strVal val="(6*min(max(#ppt_w*#ppt_h,.3),1)-7.4)/-.7*#ppt_h"/>
                                          </p:val>
                                        </p:tav>
                                        <p:tav tm="100000">
                                          <p:val>
                                            <p:strVal val="#ppt_h"/>
                                          </p:val>
                                        </p:tav>
                                      </p:tavLst>
                                    </p:anim>
                                    <p:anim calcmode="lin" valueType="num">
                                      <p:cBhvr>
                                        <p:cTn id="17" dur="500" fill="hold"/>
                                        <p:tgtEl>
                                          <p:spTgt spid="58375"/>
                                        </p:tgtEl>
                                        <p:attrNameLst>
                                          <p:attrName>ppt_x</p:attrName>
                                        </p:attrNameLst>
                                      </p:cBhvr>
                                      <p:tavLst>
                                        <p:tav tm="0">
                                          <p:val>
                                            <p:fltVal val="0.5"/>
                                          </p:val>
                                        </p:tav>
                                        <p:tav tm="100000">
                                          <p:val>
                                            <p:strVal val="#ppt_x"/>
                                          </p:val>
                                        </p:tav>
                                      </p:tavLst>
                                    </p:anim>
                                    <p:anim calcmode="lin" valueType="num">
                                      <p:cBhvr>
                                        <p:cTn id="18" dur="500" fill="hold"/>
                                        <p:tgtEl>
                                          <p:spTgt spid="58375"/>
                                        </p:tgtEl>
                                        <p:attrNameLst>
                                          <p:attrName>ppt_y</p:attrName>
                                        </p:attrNameLst>
                                      </p:cBhvr>
                                      <p:tavLst>
                                        <p:tav tm="0">
                                          <p:val>
                                            <p:strVal val="1+(6*min(max(#ppt_w*#ppt_h,.3),1)-7.4)/-.7*#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36" fill="hold" nodeType="clickEffect">
                                  <p:stCondLst>
                                    <p:cond delay="0"/>
                                  </p:stCondLst>
                                  <p:childTnLst>
                                    <p:set>
                                      <p:cBhvr>
                                        <p:cTn id="22" dur="1" fill="hold">
                                          <p:stCondLst>
                                            <p:cond delay="0"/>
                                          </p:stCondLst>
                                        </p:cTn>
                                        <p:tgtEl>
                                          <p:spTgt spid="58379"/>
                                        </p:tgtEl>
                                        <p:attrNameLst>
                                          <p:attrName>style.visibility</p:attrName>
                                        </p:attrNameLst>
                                      </p:cBhvr>
                                      <p:to>
                                        <p:strVal val="visible"/>
                                      </p:to>
                                    </p:set>
                                    <p:anim calcmode="lin" valueType="num">
                                      <p:cBhvr>
                                        <p:cTn id="23" dur="500" fill="hold"/>
                                        <p:tgtEl>
                                          <p:spTgt spid="58379"/>
                                        </p:tgtEl>
                                        <p:attrNameLst>
                                          <p:attrName>ppt_w</p:attrName>
                                        </p:attrNameLst>
                                      </p:cBhvr>
                                      <p:tavLst>
                                        <p:tav tm="0">
                                          <p:val>
                                            <p:strVal val="(6*min(max(#ppt_w*#ppt_h,.3),1)-7.4)/-.7*#ppt_w"/>
                                          </p:val>
                                        </p:tav>
                                        <p:tav tm="100000">
                                          <p:val>
                                            <p:strVal val="#ppt_w"/>
                                          </p:val>
                                        </p:tav>
                                      </p:tavLst>
                                    </p:anim>
                                    <p:anim calcmode="lin" valueType="num">
                                      <p:cBhvr>
                                        <p:cTn id="24" dur="500" fill="hold"/>
                                        <p:tgtEl>
                                          <p:spTgt spid="58379"/>
                                        </p:tgtEl>
                                        <p:attrNameLst>
                                          <p:attrName>ppt_h</p:attrName>
                                        </p:attrNameLst>
                                      </p:cBhvr>
                                      <p:tavLst>
                                        <p:tav tm="0">
                                          <p:val>
                                            <p:strVal val="(6*min(max(#ppt_w*#ppt_h,.3),1)-7.4)/-.7*#ppt_h"/>
                                          </p:val>
                                        </p:tav>
                                        <p:tav tm="100000">
                                          <p:val>
                                            <p:strVal val="#ppt_h"/>
                                          </p:val>
                                        </p:tav>
                                      </p:tavLst>
                                    </p:anim>
                                    <p:anim calcmode="lin" valueType="num">
                                      <p:cBhvr>
                                        <p:cTn id="25" dur="500" fill="hold"/>
                                        <p:tgtEl>
                                          <p:spTgt spid="58379"/>
                                        </p:tgtEl>
                                        <p:attrNameLst>
                                          <p:attrName>ppt_x</p:attrName>
                                        </p:attrNameLst>
                                      </p:cBhvr>
                                      <p:tavLst>
                                        <p:tav tm="0">
                                          <p:val>
                                            <p:fltVal val="0.5"/>
                                          </p:val>
                                        </p:tav>
                                        <p:tav tm="100000">
                                          <p:val>
                                            <p:strVal val="#ppt_x"/>
                                          </p:val>
                                        </p:tav>
                                      </p:tavLst>
                                    </p:anim>
                                    <p:anim calcmode="lin" valueType="num">
                                      <p:cBhvr>
                                        <p:cTn id="26" dur="500" fill="hold"/>
                                        <p:tgtEl>
                                          <p:spTgt spid="58379"/>
                                        </p:tgtEl>
                                        <p:attrNameLst>
                                          <p:attrName>ppt_y</p:attrName>
                                        </p:attrNameLst>
                                      </p:cBhvr>
                                      <p:tavLst>
                                        <p:tav tm="0">
                                          <p:val>
                                            <p:strVal val="1+(6*min(max(#ppt_w*#ppt_h,.3),1)-7.4)/-.7*#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6" fill="hold" nodeType="clickEffect">
                                  <p:stCondLst>
                                    <p:cond delay="0"/>
                                  </p:stCondLst>
                                  <p:childTnLst>
                                    <p:set>
                                      <p:cBhvr>
                                        <p:cTn id="30" dur="1" fill="hold">
                                          <p:stCondLst>
                                            <p:cond delay="0"/>
                                          </p:stCondLst>
                                        </p:cTn>
                                        <p:tgtEl>
                                          <p:spTgt spid="58380"/>
                                        </p:tgtEl>
                                        <p:attrNameLst>
                                          <p:attrName>style.visibility</p:attrName>
                                        </p:attrNameLst>
                                      </p:cBhvr>
                                      <p:to>
                                        <p:strVal val="visible"/>
                                      </p:to>
                                    </p:set>
                                    <p:anim calcmode="lin" valueType="num">
                                      <p:cBhvr>
                                        <p:cTn id="31" dur="500" fill="hold"/>
                                        <p:tgtEl>
                                          <p:spTgt spid="58380"/>
                                        </p:tgtEl>
                                        <p:attrNameLst>
                                          <p:attrName>ppt_w</p:attrName>
                                        </p:attrNameLst>
                                      </p:cBhvr>
                                      <p:tavLst>
                                        <p:tav tm="0">
                                          <p:val>
                                            <p:strVal val="(6*min(max(#ppt_w*#ppt_h,.3),1)-7.4)/-.7*#ppt_w"/>
                                          </p:val>
                                        </p:tav>
                                        <p:tav tm="100000">
                                          <p:val>
                                            <p:strVal val="#ppt_w"/>
                                          </p:val>
                                        </p:tav>
                                      </p:tavLst>
                                    </p:anim>
                                    <p:anim calcmode="lin" valueType="num">
                                      <p:cBhvr>
                                        <p:cTn id="32" dur="500" fill="hold"/>
                                        <p:tgtEl>
                                          <p:spTgt spid="58380"/>
                                        </p:tgtEl>
                                        <p:attrNameLst>
                                          <p:attrName>ppt_h</p:attrName>
                                        </p:attrNameLst>
                                      </p:cBhvr>
                                      <p:tavLst>
                                        <p:tav tm="0">
                                          <p:val>
                                            <p:strVal val="(6*min(max(#ppt_w*#ppt_h,.3),1)-7.4)/-.7*#ppt_h"/>
                                          </p:val>
                                        </p:tav>
                                        <p:tav tm="100000">
                                          <p:val>
                                            <p:strVal val="#ppt_h"/>
                                          </p:val>
                                        </p:tav>
                                      </p:tavLst>
                                    </p:anim>
                                    <p:anim calcmode="lin" valueType="num">
                                      <p:cBhvr>
                                        <p:cTn id="33" dur="500" fill="hold"/>
                                        <p:tgtEl>
                                          <p:spTgt spid="58380"/>
                                        </p:tgtEl>
                                        <p:attrNameLst>
                                          <p:attrName>ppt_x</p:attrName>
                                        </p:attrNameLst>
                                      </p:cBhvr>
                                      <p:tavLst>
                                        <p:tav tm="0">
                                          <p:val>
                                            <p:fltVal val="0.5"/>
                                          </p:val>
                                        </p:tav>
                                        <p:tav tm="100000">
                                          <p:val>
                                            <p:strVal val="#ppt_x"/>
                                          </p:val>
                                        </p:tav>
                                      </p:tavLst>
                                    </p:anim>
                                    <p:anim calcmode="lin" valueType="num">
                                      <p:cBhvr>
                                        <p:cTn id="34" dur="500" fill="hold"/>
                                        <p:tgtEl>
                                          <p:spTgt spid="58380"/>
                                        </p:tgtEl>
                                        <p:attrNameLst>
                                          <p:attrName>ppt_y</p:attrName>
                                        </p:attrNameLst>
                                      </p:cBhvr>
                                      <p:tavLst>
                                        <p:tav tm="0">
                                          <p:val>
                                            <p:strVal val="1+(6*min(max(#ppt_w*#ppt_h,.3),1)-7.4)/-.7*#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3" presetClass="entr" presetSubtype="36" fill="hold" nodeType="clickEffect">
                                  <p:stCondLst>
                                    <p:cond delay="0"/>
                                  </p:stCondLst>
                                  <p:childTnLst>
                                    <p:set>
                                      <p:cBhvr>
                                        <p:cTn id="38" dur="1" fill="hold">
                                          <p:stCondLst>
                                            <p:cond delay="0"/>
                                          </p:stCondLst>
                                        </p:cTn>
                                        <p:tgtEl>
                                          <p:spTgt spid="58381"/>
                                        </p:tgtEl>
                                        <p:attrNameLst>
                                          <p:attrName>style.visibility</p:attrName>
                                        </p:attrNameLst>
                                      </p:cBhvr>
                                      <p:to>
                                        <p:strVal val="visible"/>
                                      </p:to>
                                    </p:set>
                                    <p:anim calcmode="lin" valueType="num">
                                      <p:cBhvr>
                                        <p:cTn id="39" dur="500" fill="hold"/>
                                        <p:tgtEl>
                                          <p:spTgt spid="58381"/>
                                        </p:tgtEl>
                                        <p:attrNameLst>
                                          <p:attrName>ppt_w</p:attrName>
                                        </p:attrNameLst>
                                      </p:cBhvr>
                                      <p:tavLst>
                                        <p:tav tm="0">
                                          <p:val>
                                            <p:strVal val="(6*min(max(#ppt_w*#ppt_h,.3),1)-7.4)/-.7*#ppt_w"/>
                                          </p:val>
                                        </p:tav>
                                        <p:tav tm="100000">
                                          <p:val>
                                            <p:strVal val="#ppt_w"/>
                                          </p:val>
                                        </p:tav>
                                      </p:tavLst>
                                    </p:anim>
                                    <p:anim calcmode="lin" valueType="num">
                                      <p:cBhvr>
                                        <p:cTn id="40" dur="500" fill="hold"/>
                                        <p:tgtEl>
                                          <p:spTgt spid="58381"/>
                                        </p:tgtEl>
                                        <p:attrNameLst>
                                          <p:attrName>ppt_h</p:attrName>
                                        </p:attrNameLst>
                                      </p:cBhvr>
                                      <p:tavLst>
                                        <p:tav tm="0">
                                          <p:val>
                                            <p:strVal val="(6*min(max(#ppt_w*#ppt_h,.3),1)-7.4)/-.7*#ppt_h"/>
                                          </p:val>
                                        </p:tav>
                                        <p:tav tm="100000">
                                          <p:val>
                                            <p:strVal val="#ppt_h"/>
                                          </p:val>
                                        </p:tav>
                                      </p:tavLst>
                                    </p:anim>
                                    <p:anim calcmode="lin" valueType="num">
                                      <p:cBhvr>
                                        <p:cTn id="41" dur="500" fill="hold"/>
                                        <p:tgtEl>
                                          <p:spTgt spid="58381"/>
                                        </p:tgtEl>
                                        <p:attrNameLst>
                                          <p:attrName>ppt_x</p:attrName>
                                        </p:attrNameLst>
                                      </p:cBhvr>
                                      <p:tavLst>
                                        <p:tav tm="0">
                                          <p:val>
                                            <p:fltVal val="0.5"/>
                                          </p:val>
                                        </p:tav>
                                        <p:tav tm="100000">
                                          <p:val>
                                            <p:strVal val="#ppt_x"/>
                                          </p:val>
                                        </p:tav>
                                      </p:tavLst>
                                    </p:anim>
                                    <p:anim calcmode="lin" valueType="num">
                                      <p:cBhvr>
                                        <p:cTn id="42" dur="500" fill="hold"/>
                                        <p:tgtEl>
                                          <p:spTgt spid="58381"/>
                                        </p:tgtEl>
                                        <p:attrNameLst>
                                          <p:attrName>ppt_y</p:attrName>
                                        </p:attrNameLst>
                                      </p:cBhvr>
                                      <p:tavLst>
                                        <p:tav tm="0">
                                          <p:val>
                                            <p:strVal val="1+(6*min(max(#ppt_w*#ppt_h,.3),1)-7.4)/-.7*#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36" fill="hold" nodeType="clickEffect">
                                  <p:stCondLst>
                                    <p:cond delay="0"/>
                                  </p:stCondLst>
                                  <p:childTnLst>
                                    <p:set>
                                      <p:cBhvr>
                                        <p:cTn id="46" dur="1" fill="hold">
                                          <p:stCondLst>
                                            <p:cond delay="0"/>
                                          </p:stCondLst>
                                        </p:cTn>
                                        <p:tgtEl>
                                          <p:spTgt spid="58376"/>
                                        </p:tgtEl>
                                        <p:attrNameLst>
                                          <p:attrName>style.visibility</p:attrName>
                                        </p:attrNameLst>
                                      </p:cBhvr>
                                      <p:to>
                                        <p:strVal val="visible"/>
                                      </p:to>
                                    </p:set>
                                    <p:anim calcmode="lin" valueType="num">
                                      <p:cBhvr>
                                        <p:cTn id="47" dur="500" fill="hold"/>
                                        <p:tgtEl>
                                          <p:spTgt spid="58376"/>
                                        </p:tgtEl>
                                        <p:attrNameLst>
                                          <p:attrName>ppt_w</p:attrName>
                                        </p:attrNameLst>
                                      </p:cBhvr>
                                      <p:tavLst>
                                        <p:tav tm="0">
                                          <p:val>
                                            <p:strVal val="(6*min(max(#ppt_w*#ppt_h,.3),1)-7.4)/-.7*#ppt_w"/>
                                          </p:val>
                                        </p:tav>
                                        <p:tav tm="100000">
                                          <p:val>
                                            <p:strVal val="#ppt_w"/>
                                          </p:val>
                                        </p:tav>
                                      </p:tavLst>
                                    </p:anim>
                                    <p:anim calcmode="lin" valueType="num">
                                      <p:cBhvr>
                                        <p:cTn id="48" dur="500" fill="hold"/>
                                        <p:tgtEl>
                                          <p:spTgt spid="58376"/>
                                        </p:tgtEl>
                                        <p:attrNameLst>
                                          <p:attrName>ppt_h</p:attrName>
                                        </p:attrNameLst>
                                      </p:cBhvr>
                                      <p:tavLst>
                                        <p:tav tm="0">
                                          <p:val>
                                            <p:strVal val="(6*min(max(#ppt_w*#ppt_h,.3),1)-7.4)/-.7*#ppt_h"/>
                                          </p:val>
                                        </p:tav>
                                        <p:tav tm="100000">
                                          <p:val>
                                            <p:strVal val="#ppt_h"/>
                                          </p:val>
                                        </p:tav>
                                      </p:tavLst>
                                    </p:anim>
                                    <p:anim calcmode="lin" valueType="num">
                                      <p:cBhvr>
                                        <p:cTn id="49" dur="500" fill="hold"/>
                                        <p:tgtEl>
                                          <p:spTgt spid="58376"/>
                                        </p:tgtEl>
                                        <p:attrNameLst>
                                          <p:attrName>ppt_x</p:attrName>
                                        </p:attrNameLst>
                                      </p:cBhvr>
                                      <p:tavLst>
                                        <p:tav tm="0">
                                          <p:val>
                                            <p:fltVal val="0.5"/>
                                          </p:val>
                                        </p:tav>
                                        <p:tav tm="100000">
                                          <p:val>
                                            <p:strVal val="#ppt_x"/>
                                          </p:val>
                                        </p:tav>
                                      </p:tavLst>
                                    </p:anim>
                                    <p:anim calcmode="lin" valueType="num">
                                      <p:cBhvr>
                                        <p:cTn id="50" dur="500" fill="hold"/>
                                        <p:tgtEl>
                                          <p:spTgt spid="58376"/>
                                        </p:tgtEl>
                                        <p:attrNameLst>
                                          <p:attrName>ppt_y</p:attrName>
                                        </p:attrNameLst>
                                      </p:cBhvr>
                                      <p:tavLst>
                                        <p:tav tm="0">
                                          <p:val>
                                            <p:strVal val="1+(6*min(max(#ppt_w*#ppt_h,.3),1)-7.4)/-.7*#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6" fill="hold" nodeType="clickEffect">
                                  <p:stCondLst>
                                    <p:cond delay="0"/>
                                  </p:stCondLst>
                                  <p:childTnLst>
                                    <p:set>
                                      <p:cBhvr>
                                        <p:cTn id="54" dur="1" fill="hold">
                                          <p:stCondLst>
                                            <p:cond delay="0"/>
                                          </p:stCondLst>
                                        </p:cTn>
                                        <p:tgtEl>
                                          <p:spTgt spid="58382"/>
                                        </p:tgtEl>
                                        <p:attrNameLst>
                                          <p:attrName>style.visibility</p:attrName>
                                        </p:attrNameLst>
                                      </p:cBhvr>
                                      <p:to>
                                        <p:strVal val="visible"/>
                                      </p:to>
                                    </p:set>
                                    <p:anim calcmode="lin" valueType="num">
                                      <p:cBhvr>
                                        <p:cTn id="55" dur="500" fill="hold"/>
                                        <p:tgtEl>
                                          <p:spTgt spid="58382"/>
                                        </p:tgtEl>
                                        <p:attrNameLst>
                                          <p:attrName>ppt_w</p:attrName>
                                        </p:attrNameLst>
                                      </p:cBhvr>
                                      <p:tavLst>
                                        <p:tav tm="0">
                                          <p:val>
                                            <p:strVal val="(6*min(max(#ppt_w*#ppt_h,.3),1)-7.4)/-.7*#ppt_w"/>
                                          </p:val>
                                        </p:tav>
                                        <p:tav tm="100000">
                                          <p:val>
                                            <p:strVal val="#ppt_w"/>
                                          </p:val>
                                        </p:tav>
                                      </p:tavLst>
                                    </p:anim>
                                    <p:anim calcmode="lin" valueType="num">
                                      <p:cBhvr>
                                        <p:cTn id="56" dur="500" fill="hold"/>
                                        <p:tgtEl>
                                          <p:spTgt spid="58382"/>
                                        </p:tgtEl>
                                        <p:attrNameLst>
                                          <p:attrName>ppt_h</p:attrName>
                                        </p:attrNameLst>
                                      </p:cBhvr>
                                      <p:tavLst>
                                        <p:tav tm="0">
                                          <p:val>
                                            <p:strVal val="(6*min(max(#ppt_w*#ppt_h,.3),1)-7.4)/-.7*#ppt_h"/>
                                          </p:val>
                                        </p:tav>
                                        <p:tav tm="100000">
                                          <p:val>
                                            <p:strVal val="#ppt_h"/>
                                          </p:val>
                                        </p:tav>
                                      </p:tavLst>
                                    </p:anim>
                                    <p:anim calcmode="lin" valueType="num">
                                      <p:cBhvr>
                                        <p:cTn id="57" dur="500" fill="hold"/>
                                        <p:tgtEl>
                                          <p:spTgt spid="58382"/>
                                        </p:tgtEl>
                                        <p:attrNameLst>
                                          <p:attrName>ppt_x</p:attrName>
                                        </p:attrNameLst>
                                      </p:cBhvr>
                                      <p:tavLst>
                                        <p:tav tm="0">
                                          <p:val>
                                            <p:fltVal val="0.5"/>
                                          </p:val>
                                        </p:tav>
                                        <p:tav tm="100000">
                                          <p:val>
                                            <p:strVal val="#ppt_x"/>
                                          </p:val>
                                        </p:tav>
                                      </p:tavLst>
                                    </p:anim>
                                    <p:anim calcmode="lin" valueType="num">
                                      <p:cBhvr>
                                        <p:cTn id="58" dur="500" fill="hold"/>
                                        <p:tgtEl>
                                          <p:spTgt spid="58382"/>
                                        </p:tgtEl>
                                        <p:attrNameLst>
                                          <p:attrName>ppt_y</p:attrName>
                                        </p:attrNameLst>
                                      </p:cBhvr>
                                      <p:tavLst>
                                        <p:tav tm="0">
                                          <p:val>
                                            <p:strVal val="1+(6*min(max(#ppt_w*#ppt_h,.3),1)-7.4)/-.7*#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36" fill="hold" nodeType="clickEffect">
                                  <p:stCondLst>
                                    <p:cond delay="0"/>
                                  </p:stCondLst>
                                  <p:childTnLst>
                                    <p:set>
                                      <p:cBhvr>
                                        <p:cTn id="62" dur="1" fill="hold">
                                          <p:stCondLst>
                                            <p:cond delay="0"/>
                                          </p:stCondLst>
                                        </p:cTn>
                                        <p:tgtEl>
                                          <p:spTgt spid="58383"/>
                                        </p:tgtEl>
                                        <p:attrNameLst>
                                          <p:attrName>style.visibility</p:attrName>
                                        </p:attrNameLst>
                                      </p:cBhvr>
                                      <p:to>
                                        <p:strVal val="visible"/>
                                      </p:to>
                                    </p:set>
                                    <p:anim calcmode="lin" valueType="num">
                                      <p:cBhvr>
                                        <p:cTn id="63" dur="500" fill="hold"/>
                                        <p:tgtEl>
                                          <p:spTgt spid="58383"/>
                                        </p:tgtEl>
                                        <p:attrNameLst>
                                          <p:attrName>ppt_w</p:attrName>
                                        </p:attrNameLst>
                                      </p:cBhvr>
                                      <p:tavLst>
                                        <p:tav tm="0">
                                          <p:val>
                                            <p:strVal val="(6*min(max(#ppt_w*#ppt_h,.3),1)-7.4)/-.7*#ppt_w"/>
                                          </p:val>
                                        </p:tav>
                                        <p:tav tm="100000">
                                          <p:val>
                                            <p:strVal val="#ppt_w"/>
                                          </p:val>
                                        </p:tav>
                                      </p:tavLst>
                                    </p:anim>
                                    <p:anim calcmode="lin" valueType="num">
                                      <p:cBhvr>
                                        <p:cTn id="64" dur="500" fill="hold"/>
                                        <p:tgtEl>
                                          <p:spTgt spid="58383"/>
                                        </p:tgtEl>
                                        <p:attrNameLst>
                                          <p:attrName>ppt_h</p:attrName>
                                        </p:attrNameLst>
                                      </p:cBhvr>
                                      <p:tavLst>
                                        <p:tav tm="0">
                                          <p:val>
                                            <p:strVal val="(6*min(max(#ppt_w*#ppt_h,.3),1)-7.4)/-.7*#ppt_h"/>
                                          </p:val>
                                        </p:tav>
                                        <p:tav tm="100000">
                                          <p:val>
                                            <p:strVal val="#ppt_h"/>
                                          </p:val>
                                        </p:tav>
                                      </p:tavLst>
                                    </p:anim>
                                    <p:anim calcmode="lin" valueType="num">
                                      <p:cBhvr>
                                        <p:cTn id="65" dur="500" fill="hold"/>
                                        <p:tgtEl>
                                          <p:spTgt spid="58383"/>
                                        </p:tgtEl>
                                        <p:attrNameLst>
                                          <p:attrName>ppt_x</p:attrName>
                                        </p:attrNameLst>
                                      </p:cBhvr>
                                      <p:tavLst>
                                        <p:tav tm="0">
                                          <p:val>
                                            <p:fltVal val="0.5"/>
                                          </p:val>
                                        </p:tav>
                                        <p:tav tm="100000">
                                          <p:val>
                                            <p:strVal val="#ppt_x"/>
                                          </p:val>
                                        </p:tav>
                                      </p:tavLst>
                                    </p:anim>
                                    <p:anim calcmode="lin" valueType="num">
                                      <p:cBhvr>
                                        <p:cTn id="66" dur="500" fill="hold"/>
                                        <p:tgtEl>
                                          <p:spTgt spid="58383"/>
                                        </p:tgtEl>
                                        <p:attrNameLst>
                                          <p:attrName>ppt_y</p:attrName>
                                        </p:attrNameLst>
                                      </p:cBhvr>
                                      <p:tavLst>
                                        <p:tav tm="0">
                                          <p:val>
                                            <p:strVal val="1+(6*min(max(#ppt_w*#ppt_h,.3),1)-7.4)/-.7*#ppt_h/2"/>
                                          </p:val>
                                        </p:tav>
                                        <p:tav tm="100000">
                                          <p:val>
                                            <p:strVal val="#ppt_y"/>
                                          </p:val>
                                        </p:tav>
                                      </p:tavLst>
                                    </p:anim>
                                  </p:childTnLst>
                                </p:cTn>
                              </p:par>
                            </p:childTnLst>
                          </p:cTn>
                        </p:par>
                      </p:childTnLst>
                    </p:cTn>
                  </p:par>
                  <p:par>
                    <p:cTn id="67" fill="hold" nodeType="clickPar">
                      <p:stCondLst>
                        <p:cond delay="indefinite"/>
                      </p:stCondLst>
                      <p:childTnLst>
                        <p:par>
                          <p:cTn id="68" fill="hold" nodeType="withGroup">
                            <p:stCondLst>
                              <p:cond delay="0"/>
                            </p:stCondLst>
                            <p:childTnLst>
                              <p:par>
                                <p:cTn id="69" presetID="23" presetClass="entr" presetSubtype="36" fill="hold" nodeType="clickEffect">
                                  <p:stCondLst>
                                    <p:cond delay="0"/>
                                  </p:stCondLst>
                                  <p:childTnLst>
                                    <p:set>
                                      <p:cBhvr>
                                        <p:cTn id="70" dur="1" fill="hold">
                                          <p:stCondLst>
                                            <p:cond delay="0"/>
                                          </p:stCondLst>
                                        </p:cTn>
                                        <p:tgtEl>
                                          <p:spTgt spid="58377"/>
                                        </p:tgtEl>
                                        <p:attrNameLst>
                                          <p:attrName>style.visibility</p:attrName>
                                        </p:attrNameLst>
                                      </p:cBhvr>
                                      <p:to>
                                        <p:strVal val="visible"/>
                                      </p:to>
                                    </p:set>
                                    <p:anim calcmode="lin" valueType="num">
                                      <p:cBhvr>
                                        <p:cTn id="71" dur="500" fill="hold"/>
                                        <p:tgtEl>
                                          <p:spTgt spid="58377"/>
                                        </p:tgtEl>
                                        <p:attrNameLst>
                                          <p:attrName>ppt_w</p:attrName>
                                        </p:attrNameLst>
                                      </p:cBhvr>
                                      <p:tavLst>
                                        <p:tav tm="0">
                                          <p:val>
                                            <p:strVal val="(6*min(max(#ppt_w*#ppt_h,.3),1)-7.4)/-.7*#ppt_w"/>
                                          </p:val>
                                        </p:tav>
                                        <p:tav tm="100000">
                                          <p:val>
                                            <p:strVal val="#ppt_w"/>
                                          </p:val>
                                        </p:tav>
                                      </p:tavLst>
                                    </p:anim>
                                    <p:anim calcmode="lin" valueType="num">
                                      <p:cBhvr>
                                        <p:cTn id="72" dur="500" fill="hold"/>
                                        <p:tgtEl>
                                          <p:spTgt spid="58377"/>
                                        </p:tgtEl>
                                        <p:attrNameLst>
                                          <p:attrName>ppt_h</p:attrName>
                                        </p:attrNameLst>
                                      </p:cBhvr>
                                      <p:tavLst>
                                        <p:tav tm="0">
                                          <p:val>
                                            <p:strVal val="(6*min(max(#ppt_w*#ppt_h,.3),1)-7.4)/-.7*#ppt_h"/>
                                          </p:val>
                                        </p:tav>
                                        <p:tav tm="100000">
                                          <p:val>
                                            <p:strVal val="#ppt_h"/>
                                          </p:val>
                                        </p:tav>
                                      </p:tavLst>
                                    </p:anim>
                                    <p:anim calcmode="lin" valueType="num">
                                      <p:cBhvr>
                                        <p:cTn id="73" dur="500" fill="hold"/>
                                        <p:tgtEl>
                                          <p:spTgt spid="58377"/>
                                        </p:tgtEl>
                                        <p:attrNameLst>
                                          <p:attrName>ppt_x</p:attrName>
                                        </p:attrNameLst>
                                      </p:cBhvr>
                                      <p:tavLst>
                                        <p:tav tm="0">
                                          <p:val>
                                            <p:fltVal val="0.5"/>
                                          </p:val>
                                        </p:tav>
                                        <p:tav tm="100000">
                                          <p:val>
                                            <p:strVal val="#ppt_x"/>
                                          </p:val>
                                        </p:tav>
                                      </p:tavLst>
                                    </p:anim>
                                    <p:anim calcmode="lin" valueType="num">
                                      <p:cBhvr>
                                        <p:cTn id="74" dur="500" fill="hold"/>
                                        <p:tgtEl>
                                          <p:spTgt spid="58377"/>
                                        </p:tgtEl>
                                        <p:attrNameLst>
                                          <p:attrName>ppt_y</p:attrName>
                                        </p:attrNameLst>
                                      </p:cBhvr>
                                      <p:tavLst>
                                        <p:tav tm="0">
                                          <p:val>
                                            <p:strVal val="1+(6*min(max(#ppt_w*#ppt_h,.3),1)-7.4)/-.7*#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8378"/>
                                        </p:tgtEl>
                                        <p:attrNameLst>
                                          <p:attrName>style.visibility</p:attrName>
                                        </p:attrNameLst>
                                      </p:cBhvr>
                                      <p:to>
                                        <p:strVal val="visible"/>
                                      </p:to>
                                    </p:set>
                                    <p:anim calcmode="lin" valueType="num">
                                      <p:cBhvr>
                                        <p:cTn id="79" dur="500" fill="hold"/>
                                        <p:tgtEl>
                                          <p:spTgt spid="58378"/>
                                        </p:tgtEl>
                                        <p:attrNameLst>
                                          <p:attrName>ppt_w</p:attrName>
                                        </p:attrNameLst>
                                      </p:cBhvr>
                                      <p:tavLst>
                                        <p:tav tm="0">
                                          <p:val>
                                            <p:strVal val="(6*min(max(#ppt_w*#ppt_h,.3),1)-7.4)/-.7*#ppt_w"/>
                                          </p:val>
                                        </p:tav>
                                        <p:tav tm="100000">
                                          <p:val>
                                            <p:strVal val="#ppt_w"/>
                                          </p:val>
                                        </p:tav>
                                      </p:tavLst>
                                    </p:anim>
                                    <p:anim calcmode="lin" valueType="num">
                                      <p:cBhvr>
                                        <p:cTn id="80" dur="500" fill="hold"/>
                                        <p:tgtEl>
                                          <p:spTgt spid="58378"/>
                                        </p:tgtEl>
                                        <p:attrNameLst>
                                          <p:attrName>ppt_h</p:attrName>
                                        </p:attrNameLst>
                                      </p:cBhvr>
                                      <p:tavLst>
                                        <p:tav tm="0">
                                          <p:val>
                                            <p:strVal val="(6*min(max(#ppt_w*#ppt_h,.3),1)-7.4)/-.7*#ppt_h"/>
                                          </p:val>
                                        </p:tav>
                                        <p:tav tm="100000">
                                          <p:val>
                                            <p:strVal val="#ppt_h"/>
                                          </p:val>
                                        </p:tav>
                                      </p:tavLst>
                                    </p:anim>
                                    <p:anim calcmode="lin" valueType="num">
                                      <p:cBhvr>
                                        <p:cTn id="81" dur="500" fill="hold"/>
                                        <p:tgtEl>
                                          <p:spTgt spid="58378"/>
                                        </p:tgtEl>
                                        <p:attrNameLst>
                                          <p:attrName>ppt_x</p:attrName>
                                        </p:attrNameLst>
                                      </p:cBhvr>
                                      <p:tavLst>
                                        <p:tav tm="0">
                                          <p:val>
                                            <p:fltVal val="0.5"/>
                                          </p:val>
                                        </p:tav>
                                        <p:tav tm="100000">
                                          <p:val>
                                            <p:strVal val="#ppt_x"/>
                                          </p:val>
                                        </p:tav>
                                      </p:tavLst>
                                    </p:anim>
                                    <p:anim calcmode="lin" valueType="num">
                                      <p:cBhvr>
                                        <p:cTn id="82" dur="500" fill="hold"/>
                                        <p:tgtEl>
                                          <p:spTgt spid="5837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22" name="Picture 26"/>
          <p:cNvPicPr>
            <a:picLocks noChangeArrowheads="1"/>
          </p:cNvPicPr>
          <p:nvPr/>
        </p:nvPicPr>
        <p:blipFill>
          <a:blip r:embed="rId3"/>
          <a:srcRect/>
          <a:stretch>
            <a:fillRect/>
          </a:stretch>
        </p:blipFill>
        <p:spPr bwMode="auto">
          <a:xfrm>
            <a:off x="801688" y="530225"/>
            <a:ext cx="7607300" cy="5608638"/>
          </a:xfrm>
          <a:prstGeom prst="rect">
            <a:avLst/>
          </a:prstGeom>
          <a:noFill/>
          <a:ln w="57150">
            <a:solidFill>
              <a:schemeClr val="accent2"/>
            </a:solidFill>
            <a:miter lim="800000"/>
            <a:headEnd/>
            <a:tailEnd/>
          </a:ln>
          <a:effectLst>
            <a:outerShdw blurRad="63500" dist="38099" dir="2700000" algn="ctr" rotWithShape="0">
              <a:schemeClr val="bg2">
                <a:alpha val="74998"/>
              </a:schemeClr>
            </a:outerShdw>
          </a:effectLst>
        </p:spPr>
      </p:pic>
      <p:grpSp>
        <p:nvGrpSpPr>
          <p:cNvPr id="152579" name="Group 21"/>
          <p:cNvGrpSpPr>
            <a:grpSpLocks/>
          </p:cNvGrpSpPr>
          <p:nvPr/>
        </p:nvGrpSpPr>
        <p:grpSpPr bwMode="auto">
          <a:xfrm>
            <a:off x="2165350" y="2128838"/>
            <a:ext cx="5221288" cy="1985962"/>
            <a:chOff x="2165684" y="2128105"/>
            <a:chExt cx="5221618" cy="1987412"/>
          </a:xfrm>
        </p:grpSpPr>
        <p:sp>
          <p:nvSpPr>
            <p:cNvPr id="152598" name="TextBox 22"/>
            <p:cNvSpPr txBox="1">
              <a:spLocks noChangeArrowheads="1"/>
            </p:cNvSpPr>
            <p:nvPr/>
          </p:nvSpPr>
          <p:spPr bwMode="auto">
            <a:xfrm>
              <a:off x="3246840" y="2671426"/>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†hv‡ld</a:t>
              </a:r>
            </a:p>
          </p:txBody>
        </p:sp>
        <p:sp>
          <p:nvSpPr>
            <p:cNvPr id="152599" name="TextBox 23"/>
            <p:cNvSpPr txBox="1">
              <a:spLocks noChangeArrowheads="1"/>
            </p:cNvSpPr>
            <p:nvPr/>
          </p:nvSpPr>
          <p:spPr bwMode="auto">
            <a:xfrm>
              <a:off x="3246840" y="3224279"/>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‡gvkx</a:t>
              </a:r>
            </a:p>
          </p:txBody>
        </p:sp>
        <p:sp>
          <p:nvSpPr>
            <p:cNvPr id="152600" name="TextBox 24"/>
            <p:cNvSpPr txBox="1">
              <a:spLocks noChangeArrowheads="1"/>
            </p:cNvSpPr>
            <p:nvPr/>
          </p:nvSpPr>
          <p:spPr bwMode="auto">
            <a:xfrm>
              <a:off x="4320058" y="2671426"/>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ivRag©</a:t>
              </a:r>
            </a:p>
          </p:txBody>
        </p:sp>
        <p:sp>
          <p:nvSpPr>
            <p:cNvPr id="152601" name="TextBox 25"/>
            <p:cNvSpPr txBox="1">
              <a:spLocks noChangeArrowheads="1"/>
            </p:cNvSpPr>
            <p:nvPr/>
          </p:nvSpPr>
          <p:spPr bwMode="auto">
            <a:xfrm>
              <a:off x="4320058" y="3224279"/>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ew›``kv</a:t>
              </a:r>
            </a:p>
          </p:txBody>
        </p:sp>
        <p:sp>
          <p:nvSpPr>
            <p:cNvPr id="152602" name="TextBox 26"/>
            <p:cNvSpPr txBox="1">
              <a:spLocks noChangeArrowheads="1"/>
            </p:cNvSpPr>
            <p:nvPr/>
          </p:nvSpPr>
          <p:spPr bwMode="auto">
            <a:xfrm>
              <a:off x="3246840" y="3778721"/>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‡hv‡ld</a:t>
              </a:r>
            </a:p>
          </p:txBody>
        </p:sp>
        <p:sp>
          <p:nvSpPr>
            <p:cNvPr id="152603" name="TextBox 27"/>
            <p:cNvSpPr txBox="1">
              <a:spLocks noChangeArrowheads="1"/>
            </p:cNvSpPr>
            <p:nvPr/>
          </p:nvSpPr>
          <p:spPr bwMode="auto">
            <a:xfrm>
              <a:off x="2165684" y="2128105"/>
              <a:ext cx="976374"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m„wó</a:t>
              </a:r>
            </a:p>
          </p:txBody>
        </p:sp>
        <p:sp>
          <p:nvSpPr>
            <p:cNvPr id="152604" name="TextBox 28"/>
            <p:cNvSpPr txBox="1">
              <a:spLocks noChangeArrowheads="1"/>
            </p:cNvSpPr>
            <p:nvPr/>
          </p:nvSpPr>
          <p:spPr bwMode="auto">
            <a:xfrm>
              <a:off x="3246840" y="2128105"/>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Aeªvnvg</a:t>
              </a:r>
            </a:p>
          </p:txBody>
        </p:sp>
        <p:sp>
          <p:nvSpPr>
            <p:cNvPr id="152605" name="TextBox 29"/>
            <p:cNvSpPr txBox="1">
              <a:spLocks noChangeArrowheads="1"/>
            </p:cNvSpPr>
            <p:nvPr/>
          </p:nvSpPr>
          <p:spPr bwMode="auto">
            <a:xfrm>
              <a:off x="4320058" y="2128105"/>
              <a:ext cx="977962"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AivRKZv</a:t>
              </a:r>
            </a:p>
          </p:txBody>
        </p:sp>
        <p:sp>
          <p:nvSpPr>
            <p:cNvPr id="152606" name="TextBox 30"/>
            <p:cNvSpPr txBox="1">
              <a:spLocks noChangeArrowheads="1"/>
            </p:cNvSpPr>
            <p:nvPr/>
          </p:nvSpPr>
          <p:spPr bwMode="auto">
            <a:xfrm>
              <a:off x="5398039" y="2128105"/>
              <a:ext cx="976374"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bxieZfv</a:t>
              </a:r>
            </a:p>
          </p:txBody>
        </p:sp>
        <p:sp>
          <p:nvSpPr>
            <p:cNvPr id="152607" name="TextBox 31"/>
            <p:cNvSpPr txBox="1">
              <a:spLocks noChangeArrowheads="1"/>
            </p:cNvSpPr>
            <p:nvPr/>
          </p:nvSpPr>
          <p:spPr bwMode="auto">
            <a:xfrm>
              <a:off x="6410928" y="2128105"/>
              <a:ext cx="976374" cy="33679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latin typeface="SutonnyMJ" charset="0"/>
                  <a:cs typeface="Geneva" charset="0"/>
                </a:rPr>
                <a:t>hxï</a:t>
              </a:r>
            </a:p>
          </p:txBody>
        </p:sp>
      </p:grpSp>
      <p:sp>
        <p:nvSpPr>
          <p:cNvPr id="157699" name="Rectangle 3"/>
          <p:cNvSpPr>
            <a:spLocks noChangeArrowheads="1"/>
          </p:cNvSpPr>
          <p:nvPr/>
        </p:nvSpPr>
        <p:spPr bwMode="auto">
          <a:xfrm>
            <a:off x="1525588" y="1254125"/>
            <a:ext cx="5961062" cy="515938"/>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lgn="l">
              <a:defRPr/>
            </a:pPr>
            <a:r>
              <a:rPr lang="en-US" sz="2800" i="1">
                <a:solidFill>
                  <a:schemeClr val="tx1"/>
                </a:solidFill>
                <a:latin typeface="Times" pitchFamily="-107" charset="0"/>
                <a:ea typeface="+mn-ea"/>
                <a:cs typeface="+mn-cs"/>
              </a:rPr>
              <a:t>C   </a:t>
            </a:r>
          </a:p>
        </p:txBody>
      </p:sp>
      <p:sp>
        <p:nvSpPr>
          <p:cNvPr id="157701" name="Line 5"/>
          <p:cNvSpPr>
            <a:spLocks noChangeShapeType="1"/>
          </p:cNvSpPr>
          <p:nvPr/>
        </p:nvSpPr>
        <p:spPr bwMode="auto">
          <a:xfrm>
            <a:off x="2311400" y="23876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2" name="Line 6"/>
          <p:cNvSpPr>
            <a:spLocks noChangeShapeType="1"/>
          </p:cNvSpPr>
          <p:nvPr/>
        </p:nvSpPr>
        <p:spPr bwMode="auto">
          <a:xfrm>
            <a:off x="33956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3" name="Line 7"/>
          <p:cNvSpPr>
            <a:spLocks noChangeShapeType="1"/>
          </p:cNvSpPr>
          <p:nvPr/>
        </p:nvSpPr>
        <p:spPr bwMode="auto">
          <a:xfrm>
            <a:off x="4475163"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4" name="Line 8"/>
          <p:cNvSpPr>
            <a:spLocks noChangeShapeType="1"/>
          </p:cNvSpPr>
          <p:nvPr/>
        </p:nvSpPr>
        <p:spPr bwMode="auto">
          <a:xfrm>
            <a:off x="55245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5" name="Line 9"/>
          <p:cNvSpPr>
            <a:spLocks noChangeShapeType="1"/>
          </p:cNvSpPr>
          <p:nvPr/>
        </p:nvSpPr>
        <p:spPr bwMode="auto">
          <a:xfrm>
            <a:off x="6604000" y="23907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6" name="Line 10"/>
          <p:cNvSpPr>
            <a:spLocks noChangeShapeType="1"/>
          </p:cNvSpPr>
          <p:nvPr/>
        </p:nvSpPr>
        <p:spPr bwMode="auto">
          <a:xfrm>
            <a:off x="34083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7" name="Line 11"/>
          <p:cNvSpPr>
            <a:spLocks noChangeShapeType="1"/>
          </p:cNvSpPr>
          <p:nvPr/>
        </p:nvSpPr>
        <p:spPr bwMode="auto">
          <a:xfrm>
            <a:off x="3408363" y="3482975"/>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8" name="Line 12"/>
          <p:cNvSpPr>
            <a:spLocks noChangeShapeType="1"/>
          </p:cNvSpPr>
          <p:nvPr/>
        </p:nvSpPr>
        <p:spPr bwMode="auto">
          <a:xfrm>
            <a:off x="3395663" y="4033838"/>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09" name="Line 13"/>
          <p:cNvSpPr>
            <a:spLocks noChangeShapeType="1"/>
          </p:cNvSpPr>
          <p:nvPr/>
        </p:nvSpPr>
        <p:spPr bwMode="auto">
          <a:xfrm>
            <a:off x="4475163" y="2932113"/>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7710" name="Line 14"/>
          <p:cNvSpPr>
            <a:spLocks noChangeShapeType="1"/>
          </p:cNvSpPr>
          <p:nvPr/>
        </p:nvSpPr>
        <p:spPr bwMode="auto">
          <a:xfrm>
            <a:off x="4468813" y="3479800"/>
            <a:ext cx="939800" cy="0"/>
          </a:xfrm>
          <a:prstGeom prst="line">
            <a:avLst/>
          </a:prstGeom>
          <a:noFill/>
          <a:ln w="38100">
            <a:solidFill>
              <a:srgbClr val="CC1417"/>
            </a:solidFill>
            <a:round/>
            <a:headEnd/>
            <a:tailEnd/>
          </a:ln>
          <a:effectLst>
            <a:outerShdw blurRad="63500" dist="53882" dir="2700000" algn="ctr" rotWithShape="0">
              <a:schemeClr val="tx1">
                <a:alpha val="74998"/>
              </a:schemeClr>
            </a:outerShdw>
          </a:effectLst>
        </p:spPr>
        <p:txBody>
          <a:bodyPr wrap="none" anchor="ctr"/>
          <a:lstStyle/>
          <a:p>
            <a:pPr>
              <a:defRPr/>
            </a:pPr>
            <a:endParaRPr lang="en-US">
              <a:latin typeface="Arial" pitchFamily="-107" charset="0"/>
              <a:ea typeface="+mn-ea"/>
              <a:cs typeface="+mn-cs"/>
            </a:endParaRPr>
          </a:p>
        </p:txBody>
      </p:sp>
      <p:sp>
        <p:nvSpPr>
          <p:cNvPr id="152591" name="Rectangle 15"/>
          <p:cNvSpPr>
            <a:spLocks noChangeArrowheads="1"/>
          </p:cNvSpPr>
          <p:nvPr/>
        </p:nvSpPr>
        <p:spPr bwMode="auto">
          <a:xfrm>
            <a:off x="1265238" y="2601913"/>
            <a:ext cx="16859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2400" b="1" i="1">
                <a:solidFill>
                  <a:schemeClr val="accent2"/>
                </a:solidFill>
                <a:latin typeface="Times" charset="0"/>
                <a:cs typeface="Geneva" charset="0"/>
              </a:rPr>
              <a:t>      </a:t>
            </a:r>
            <a:r>
              <a:rPr lang="en-US" sz="2400" b="1" i="1">
                <a:solidFill>
                  <a:schemeClr val="accent2"/>
                </a:solidFill>
                <a:latin typeface="SutonnyMJ" charset="0"/>
                <a:cs typeface="Geneva" charset="0"/>
              </a:rPr>
              <a:t>   </a:t>
            </a:r>
            <a:r>
              <a:rPr lang="en-US" sz="3200" b="1" i="1">
                <a:solidFill>
                  <a:schemeClr val="accent2"/>
                </a:solidFill>
                <a:latin typeface="SutonnyMJ" charset="0"/>
                <a:cs typeface="Geneva" charset="0"/>
              </a:rPr>
              <a:t>4 </a:t>
            </a:r>
            <a:r>
              <a:rPr lang="en-US" sz="2800" b="1" i="1">
                <a:solidFill>
                  <a:schemeClr val="accent2"/>
                </a:solidFill>
                <a:latin typeface="SutonnyMJ" charset="0"/>
                <a:cs typeface="Geneva" charset="0"/>
              </a:rPr>
              <a:t> </a:t>
            </a:r>
            <a:r>
              <a:rPr lang="en-US" sz="2400" b="1" i="1">
                <a:solidFill>
                  <a:schemeClr val="accent2"/>
                </a:solidFill>
                <a:latin typeface="SutonnyMJ" charset="0"/>
                <a:cs typeface="Geneva" charset="0"/>
              </a:rPr>
              <a:t>           </a:t>
            </a:r>
          </a:p>
          <a:p>
            <a:pPr algn="l"/>
            <a:r>
              <a:rPr lang="en-US" sz="2400" b="1" i="1">
                <a:solidFill>
                  <a:schemeClr val="accent2"/>
                </a:solidFill>
                <a:latin typeface="SutonnyMJ" charset="0"/>
                <a:cs typeface="Geneva" charset="0"/>
              </a:rPr>
              <a:t>   </a:t>
            </a:r>
            <a:r>
              <a:rPr lang="en-US" sz="3200" b="1" i="1">
                <a:solidFill>
                  <a:schemeClr val="accent2"/>
                </a:solidFill>
                <a:latin typeface="SutonnyMJ" charset="0"/>
                <a:cs typeface="Geneva" charset="0"/>
              </a:rPr>
              <a:t>RbMb</a:t>
            </a:r>
            <a:endParaRPr lang="en-US" sz="3200" b="1" i="1">
              <a:solidFill>
                <a:schemeClr val="accent2"/>
              </a:solidFill>
              <a:latin typeface="Times" charset="0"/>
              <a:cs typeface="Geneva" charset="0"/>
            </a:endParaRPr>
          </a:p>
        </p:txBody>
      </p:sp>
      <p:sp>
        <p:nvSpPr>
          <p:cNvPr id="152592" name="Rectangle 16"/>
          <p:cNvSpPr>
            <a:spLocks noChangeArrowheads="1"/>
          </p:cNvSpPr>
          <p:nvPr/>
        </p:nvSpPr>
        <p:spPr bwMode="auto">
          <a:xfrm>
            <a:off x="5751513" y="2601913"/>
            <a:ext cx="2127250" cy="112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2400" b="1" i="1">
                <a:solidFill>
                  <a:schemeClr val="accent2"/>
                </a:solidFill>
                <a:latin typeface="Times" charset="0"/>
                <a:cs typeface="Geneva" charset="0"/>
              </a:rPr>
              <a:t>           </a:t>
            </a:r>
            <a:r>
              <a:rPr lang="en-US" sz="3600" b="1" i="1">
                <a:solidFill>
                  <a:schemeClr val="accent2"/>
                </a:solidFill>
                <a:latin typeface="SutonnyMJ" charset="0"/>
                <a:cs typeface="Geneva" charset="0"/>
              </a:rPr>
              <a:t>3</a:t>
            </a:r>
            <a:endParaRPr lang="en-US" sz="3200" b="1" i="1">
              <a:solidFill>
                <a:schemeClr val="accent2"/>
              </a:solidFill>
              <a:latin typeface="SutonnyMJ" charset="0"/>
              <a:cs typeface="Geneva" charset="0"/>
            </a:endParaRPr>
          </a:p>
          <a:p>
            <a:r>
              <a:rPr lang="en-US" sz="2400" b="1" i="1">
                <a:solidFill>
                  <a:schemeClr val="accent2"/>
                </a:solidFill>
                <a:latin typeface="SutonnyMJ" charset="0"/>
                <a:cs typeface="Geneva" charset="0"/>
              </a:rPr>
              <a:t>  </a:t>
            </a:r>
            <a:r>
              <a:rPr lang="en-US" sz="3200" b="1" i="1">
                <a:solidFill>
                  <a:schemeClr val="accent2"/>
                </a:solidFill>
                <a:latin typeface="SutonnyMJ" charset="0"/>
                <a:cs typeface="Geneva" charset="0"/>
              </a:rPr>
              <a:t>mgvR</a:t>
            </a:r>
          </a:p>
        </p:txBody>
      </p:sp>
      <p:sp>
        <p:nvSpPr>
          <p:cNvPr id="157713" name="Text Box 17"/>
          <p:cNvSpPr txBox="1">
            <a:spLocks noChangeArrowheads="1"/>
          </p:cNvSpPr>
          <p:nvPr/>
        </p:nvSpPr>
        <p:spPr bwMode="auto">
          <a:xfrm>
            <a:off x="2681288" y="1254125"/>
            <a:ext cx="1495425" cy="2713038"/>
          </a:xfrm>
          <a:prstGeom prst="rect">
            <a:avLst/>
          </a:prstGeom>
          <a:noFill/>
          <a:ln w="12700">
            <a:noFill/>
            <a:miter lim="800000"/>
            <a:headEnd/>
            <a:tailEnd/>
          </a:ln>
          <a:effectLst>
            <a:outerShdw blurRad="63500" dist="38099" dir="2700000" algn="ctr" rotWithShape="0">
              <a:srgbClr val="18753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7200">
                <a:solidFill>
                  <a:schemeClr val="accent1"/>
                </a:solidFill>
                <a:effectLst>
                  <a:outerShdw blurRad="38100" dist="38100" dir="2700000" algn="tl">
                    <a:srgbClr val="000000"/>
                  </a:outerShdw>
                </a:effectLst>
                <a:latin typeface="Brush Script MT" charset="0"/>
              </a:rPr>
              <a:t>{</a:t>
            </a:r>
          </a:p>
        </p:txBody>
      </p:sp>
      <p:sp>
        <p:nvSpPr>
          <p:cNvPr id="157714" name="Text Box 18"/>
          <p:cNvSpPr txBox="1">
            <a:spLocks noChangeArrowheads="1"/>
          </p:cNvSpPr>
          <p:nvPr/>
        </p:nvSpPr>
        <p:spPr bwMode="auto">
          <a:xfrm>
            <a:off x="4965700" y="1201738"/>
            <a:ext cx="1130300" cy="2713037"/>
          </a:xfrm>
          <a:prstGeom prst="rect">
            <a:avLst/>
          </a:prstGeom>
          <a:noFill/>
          <a:ln w="12700">
            <a:noFill/>
            <a:miter lim="800000"/>
            <a:headEnd/>
            <a:tailEnd/>
          </a:ln>
          <a:effectLst>
            <a:outerShdw blurRad="63500" dist="38099" dir="2700000" algn="ctr" rotWithShape="0">
              <a:srgbClr val="18753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7200">
                <a:solidFill>
                  <a:schemeClr val="accent1"/>
                </a:solidFill>
                <a:effectLst>
                  <a:outerShdw blurRad="38100" dist="38100" dir="2700000" algn="tl">
                    <a:srgbClr val="000000"/>
                  </a:outerShdw>
                </a:effectLst>
                <a:latin typeface="Brush Script MT" charset="0"/>
              </a:rPr>
              <a:t>}</a:t>
            </a:r>
          </a:p>
        </p:txBody>
      </p:sp>
      <p:sp>
        <p:nvSpPr>
          <p:cNvPr id="152595" name="Rectangle 19"/>
          <p:cNvSpPr>
            <a:spLocks noChangeArrowheads="1"/>
          </p:cNvSpPr>
          <p:nvPr/>
        </p:nvSpPr>
        <p:spPr bwMode="auto">
          <a:xfrm>
            <a:off x="2332038" y="1238250"/>
            <a:ext cx="545465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lIns="90487" tIns="44450" rIns="90487" bIns="44450">
            <a:spAutoFit/>
          </a:bodyPr>
          <a:lstStyle/>
          <a:p>
            <a:pPr algn="l"/>
            <a:r>
              <a:rPr lang="en-US" sz="4000" b="1" i="1">
                <a:solidFill>
                  <a:schemeClr val="accent2"/>
                </a:solidFill>
                <a:latin typeface="SutonnyMJ" charset="0"/>
                <a:cs typeface="Geneva" charset="0"/>
              </a:rPr>
              <a:t>m„</a:t>
            </a:r>
            <a:r>
              <a:rPr lang="en-US" sz="4000" b="1" i="1">
                <a:solidFill>
                  <a:schemeClr val="accent2"/>
                </a:solidFill>
                <a:latin typeface="Times" charset="0"/>
                <a:cs typeface="Geneva" charset="0"/>
              </a:rPr>
              <a:t>          </a:t>
            </a:r>
            <a:r>
              <a:rPr lang="en-US" sz="4000" b="1" i="1">
                <a:solidFill>
                  <a:schemeClr val="accent2"/>
                </a:solidFill>
                <a:latin typeface="SutonnyMJ" charset="0"/>
                <a:cs typeface="Geneva" charset="0"/>
              </a:rPr>
              <a:t>7</a:t>
            </a:r>
            <a:r>
              <a:rPr lang="en-US" sz="4000" b="1" i="1">
                <a:solidFill>
                  <a:schemeClr val="accent2"/>
                </a:solidFill>
                <a:latin typeface="Times" charset="0"/>
                <a:cs typeface="Geneva" charset="0"/>
              </a:rPr>
              <a:t>          </a:t>
            </a:r>
            <a:r>
              <a:rPr lang="en-US" sz="4000" b="1" i="1">
                <a:solidFill>
                  <a:schemeClr val="accent2"/>
                </a:solidFill>
                <a:latin typeface="SutonnyMJ" charset="0"/>
                <a:cs typeface="Geneva" charset="0"/>
              </a:rPr>
              <a:t>bx</a:t>
            </a:r>
            <a:r>
              <a:rPr lang="en-US" sz="4000" b="1" i="1">
                <a:solidFill>
                  <a:schemeClr val="accent2"/>
                </a:solidFill>
                <a:latin typeface="Times" charset="0"/>
                <a:cs typeface="Geneva" charset="0"/>
              </a:rPr>
              <a:t>        </a:t>
            </a:r>
            <a:r>
              <a:rPr lang="en-US" sz="4000" b="1" i="1">
                <a:solidFill>
                  <a:schemeClr val="accent2"/>
                </a:solidFill>
                <a:latin typeface="SutonnyMJ" charset="0"/>
                <a:cs typeface="Geneva" charset="0"/>
              </a:rPr>
              <a:t>hx</a:t>
            </a:r>
          </a:p>
        </p:txBody>
      </p:sp>
      <p:sp>
        <p:nvSpPr>
          <p:cNvPr id="152596" name="Text Box 22"/>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cs typeface="Geneva" charset="0"/>
              </a:rPr>
              <a:t> </a:t>
            </a:r>
          </a:p>
        </p:txBody>
      </p:sp>
      <p:sp>
        <p:nvSpPr>
          <p:cNvPr id="152597" name="Text Box 27"/>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66</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76450" y="1225550"/>
            <a:ext cx="2763838" cy="1343025"/>
            <a:chOff x="2412" y="2052"/>
            <a:chExt cx="1741" cy="846"/>
          </a:xfrm>
        </p:grpSpPr>
        <p:sp>
          <p:nvSpPr>
            <p:cNvPr id="154691" name="Rectangle 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92" name="AutoShape 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93" name="Rectangle 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36" name="Rectangle 8"/>
            <p:cNvSpPr>
              <a:spLocks noChangeArrowheads="1"/>
            </p:cNvSpPr>
            <p:nvPr/>
          </p:nvSpPr>
          <p:spPr bwMode="auto">
            <a:xfrm>
              <a:off x="2709" y="2078"/>
              <a:ext cx="313"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m„wó</a:t>
              </a:r>
              <a:endParaRPr lang="en-US" sz="2000" b="1">
                <a:effectLst>
                  <a:outerShdw blurRad="38100" dist="38100" dir="2700000" algn="tl">
                    <a:srgbClr val="000000"/>
                  </a:outerShdw>
                </a:effectLst>
                <a:latin typeface="SutonnyMJ" charset="0"/>
              </a:endParaRPr>
            </a:p>
          </p:txBody>
        </p:sp>
        <p:sp>
          <p:nvSpPr>
            <p:cNvPr id="154695" name="Line 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10"/>
          <p:cNvGrpSpPr>
            <a:grpSpLocks/>
          </p:cNvGrpSpPr>
          <p:nvPr/>
        </p:nvGrpSpPr>
        <p:grpSpPr bwMode="auto">
          <a:xfrm>
            <a:off x="2317750" y="1581150"/>
            <a:ext cx="2763838" cy="1343025"/>
            <a:chOff x="2412" y="2052"/>
            <a:chExt cx="1741" cy="846"/>
          </a:xfrm>
        </p:grpSpPr>
        <p:sp>
          <p:nvSpPr>
            <p:cNvPr id="154686" name="Rectangle 1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87" name="AutoShape 1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88" name="Rectangle 1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4689" name="Rectangle 14"/>
            <p:cNvSpPr>
              <a:spLocks noChangeArrowheads="1"/>
            </p:cNvSpPr>
            <p:nvPr/>
          </p:nvSpPr>
          <p:spPr bwMode="auto">
            <a:xfrm>
              <a:off x="2618" y="2078"/>
              <a:ext cx="4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Aeªvnvg</a:t>
              </a:r>
            </a:p>
          </p:txBody>
        </p:sp>
        <p:sp>
          <p:nvSpPr>
            <p:cNvPr id="154690" name="Line 1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 name="Group 16"/>
          <p:cNvGrpSpPr>
            <a:grpSpLocks/>
          </p:cNvGrpSpPr>
          <p:nvPr/>
        </p:nvGrpSpPr>
        <p:grpSpPr bwMode="auto">
          <a:xfrm>
            <a:off x="2597150" y="1924050"/>
            <a:ext cx="2763838" cy="1343025"/>
            <a:chOff x="2412" y="2052"/>
            <a:chExt cx="1741" cy="846"/>
          </a:xfrm>
        </p:grpSpPr>
        <p:sp>
          <p:nvSpPr>
            <p:cNvPr id="154681" name="Rectangle 1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82" name="AutoShape 1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83" name="Rectangle 1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48" name="Rectangle 20"/>
            <p:cNvSpPr>
              <a:spLocks noChangeArrowheads="1"/>
            </p:cNvSpPr>
            <p:nvPr/>
          </p:nvSpPr>
          <p:spPr bwMode="auto">
            <a:xfrm>
              <a:off x="2618" y="2078"/>
              <a:ext cx="495" cy="192"/>
            </a:xfrm>
            <a:prstGeom prst="rect">
              <a:avLst/>
            </a:prstGeom>
            <a:noFill/>
            <a:ln w="9525">
              <a:noFill/>
              <a:miter lim="800000"/>
              <a:headEnd/>
              <a:tailEnd/>
            </a:ln>
          </p:spPr>
          <p:txBody>
            <a:bodyPr wrap="none" lIns="0" tIns="0" rIns="0" bIns="0">
              <a:spAutoFit/>
            </a:bodyPr>
            <a:lstStyle/>
            <a:p>
              <a:r>
                <a:rPr lang="en-US" sz="2000" b="1">
                  <a:solidFill>
                    <a:srgbClr val="790015"/>
                  </a:solidFill>
                  <a:latin typeface="Helvetica" charset="0"/>
                </a:rPr>
                <a:t>   </a:t>
              </a:r>
              <a:r>
                <a:rPr lang="en-US" sz="2000" b="1">
                  <a:solidFill>
                    <a:srgbClr val="790015"/>
                  </a:solidFill>
                  <a:latin typeface="SutonnyMJ" charset="0"/>
                </a:rPr>
                <a:t>‡hv‡ld</a:t>
              </a:r>
              <a:endParaRPr lang="en-US" sz="2000" b="1">
                <a:effectLst>
                  <a:outerShdw blurRad="38100" dist="38100" dir="2700000" algn="tl">
                    <a:srgbClr val="000000"/>
                  </a:outerShdw>
                </a:effectLst>
                <a:latin typeface="SutonnyMJ" charset="0"/>
              </a:endParaRPr>
            </a:p>
          </p:txBody>
        </p:sp>
        <p:sp>
          <p:nvSpPr>
            <p:cNvPr id="154685" name="Line 2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 name="Group 22"/>
          <p:cNvGrpSpPr>
            <a:grpSpLocks/>
          </p:cNvGrpSpPr>
          <p:nvPr/>
        </p:nvGrpSpPr>
        <p:grpSpPr bwMode="auto">
          <a:xfrm>
            <a:off x="2889250" y="2241550"/>
            <a:ext cx="2763838" cy="1343025"/>
            <a:chOff x="2412" y="2052"/>
            <a:chExt cx="1741" cy="846"/>
          </a:xfrm>
        </p:grpSpPr>
        <p:sp>
          <p:nvSpPr>
            <p:cNvPr id="154676" name="Rectangle 23"/>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77" name="AutoShape 24"/>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78" name="Rectangle 25"/>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54" name="Rectangle 26"/>
            <p:cNvSpPr>
              <a:spLocks noChangeArrowheads="1"/>
            </p:cNvSpPr>
            <p:nvPr/>
          </p:nvSpPr>
          <p:spPr bwMode="auto">
            <a:xfrm>
              <a:off x="2692" y="2078"/>
              <a:ext cx="350" cy="192"/>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‡gvkx</a:t>
              </a:r>
              <a:endParaRPr lang="en-US" sz="2000" b="1">
                <a:effectLst>
                  <a:outerShdw blurRad="38100" dist="38100" dir="2700000" algn="tl">
                    <a:srgbClr val="000000"/>
                  </a:outerShdw>
                </a:effectLst>
                <a:latin typeface="SutonnyMJ" charset="0"/>
              </a:endParaRPr>
            </a:p>
          </p:txBody>
        </p:sp>
        <p:sp>
          <p:nvSpPr>
            <p:cNvPr id="154680" name="Line 27"/>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6" name="Group 28"/>
          <p:cNvGrpSpPr>
            <a:grpSpLocks/>
          </p:cNvGrpSpPr>
          <p:nvPr/>
        </p:nvGrpSpPr>
        <p:grpSpPr bwMode="auto">
          <a:xfrm>
            <a:off x="3155950" y="2546350"/>
            <a:ext cx="2763838" cy="1343025"/>
            <a:chOff x="2412" y="2052"/>
            <a:chExt cx="1741" cy="846"/>
          </a:xfrm>
        </p:grpSpPr>
        <p:sp>
          <p:nvSpPr>
            <p:cNvPr id="154671" name="Rectangle 29"/>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72" name="AutoShape 30"/>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73" name="Rectangle 31"/>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0" name="Rectangle 32"/>
            <p:cNvSpPr>
              <a:spLocks noChangeArrowheads="1"/>
            </p:cNvSpPr>
            <p:nvPr/>
          </p:nvSpPr>
          <p:spPr bwMode="auto">
            <a:xfrm>
              <a:off x="2624" y="2078"/>
              <a:ext cx="486" cy="192"/>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wh‡nvk~q</a:t>
              </a:r>
              <a:endParaRPr lang="en-US" sz="2000" b="1">
                <a:effectLst>
                  <a:outerShdw blurRad="38100" dist="38100" dir="2700000" algn="tl">
                    <a:srgbClr val="000000"/>
                  </a:outerShdw>
                </a:effectLst>
                <a:latin typeface="SutonnyMJ" charset="0"/>
              </a:endParaRPr>
            </a:p>
          </p:txBody>
        </p:sp>
        <p:sp>
          <p:nvSpPr>
            <p:cNvPr id="154675" name="Line 33"/>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7" name="Group 34"/>
          <p:cNvGrpSpPr>
            <a:grpSpLocks/>
          </p:cNvGrpSpPr>
          <p:nvPr/>
        </p:nvGrpSpPr>
        <p:grpSpPr bwMode="auto">
          <a:xfrm>
            <a:off x="3435350" y="2851150"/>
            <a:ext cx="2763838" cy="1343025"/>
            <a:chOff x="2412" y="2052"/>
            <a:chExt cx="1741" cy="846"/>
          </a:xfrm>
        </p:grpSpPr>
        <p:sp>
          <p:nvSpPr>
            <p:cNvPr id="154666" name="Rectangle 35"/>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67" name="AutoShape 36"/>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68" name="Rectangle 37"/>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66" name="Rectangle 38"/>
            <p:cNvSpPr>
              <a:spLocks noChangeArrowheads="1"/>
            </p:cNvSpPr>
            <p:nvPr/>
          </p:nvSpPr>
          <p:spPr bwMode="auto">
            <a:xfrm>
              <a:off x="2552" y="2078"/>
              <a:ext cx="625" cy="192"/>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AivRKZv</a:t>
              </a:r>
              <a:endParaRPr lang="en-US" sz="2000" b="1">
                <a:effectLst>
                  <a:outerShdw blurRad="38100" dist="38100" dir="2700000" algn="tl">
                    <a:srgbClr val="000000"/>
                  </a:outerShdw>
                </a:effectLst>
                <a:latin typeface="SutonnyMJ" charset="0"/>
              </a:endParaRPr>
            </a:p>
          </p:txBody>
        </p:sp>
        <p:sp>
          <p:nvSpPr>
            <p:cNvPr id="154670" name="Line 39"/>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 name="Group 40"/>
          <p:cNvGrpSpPr>
            <a:grpSpLocks/>
          </p:cNvGrpSpPr>
          <p:nvPr/>
        </p:nvGrpSpPr>
        <p:grpSpPr bwMode="auto">
          <a:xfrm>
            <a:off x="3727450" y="3168650"/>
            <a:ext cx="2763838" cy="1343025"/>
            <a:chOff x="2412" y="2052"/>
            <a:chExt cx="1741" cy="846"/>
          </a:xfrm>
        </p:grpSpPr>
        <p:sp>
          <p:nvSpPr>
            <p:cNvPr id="154661" name="Rectangle 41"/>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62" name="AutoShape 42"/>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63" name="Rectangle 43"/>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2" name="Rectangle 44"/>
            <p:cNvSpPr>
              <a:spLocks noChangeArrowheads="1"/>
            </p:cNvSpPr>
            <p:nvPr/>
          </p:nvSpPr>
          <p:spPr bwMode="auto">
            <a:xfrm>
              <a:off x="2635" y="2078"/>
              <a:ext cx="464" cy="192"/>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ivRag©</a:t>
              </a:r>
              <a:endParaRPr lang="en-US" sz="2000" b="1">
                <a:effectLst>
                  <a:outerShdw blurRad="38100" dist="38100" dir="2700000" algn="tl">
                    <a:srgbClr val="000000"/>
                  </a:outerShdw>
                </a:effectLst>
                <a:latin typeface="SutonnyMJ" charset="0"/>
              </a:endParaRPr>
            </a:p>
          </p:txBody>
        </p:sp>
        <p:sp>
          <p:nvSpPr>
            <p:cNvPr id="154665" name="Line 45"/>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9" name="Group 46"/>
          <p:cNvGrpSpPr>
            <a:grpSpLocks/>
          </p:cNvGrpSpPr>
          <p:nvPr/>
        </p:nvGrpSpPr>
        <p:grpSpPr bwMode="auto">
          <a:xfrm>
            <a:off x="3968750" y="3524250"/>
            <a:ext cx="2763838" cy="1343025"/>
            <a:chOff x="2412" y="2052"/>
            <a:chExt cx="1741" cy="846"/>
          </a:xfrm>
        </p:grpSpPr>
        <p:sp>
          <p:nvSpPr>
            <p:cNvPr id="154656" name="Rectangle 47"/>
            <p:cNvSpPr>
              <a:spLocks noChangeArrowheads="1"/>
            </p:cNvSpPr>
            <p:nvPr/>
          </p:nvSpPr>
          <p:spPr bwMode="auto">
            <a:xfrm>
              <a:off x="2412" y="2331"/>
              <a:ext cx="1741" cy="567"/>
            </a:xfrm>
            <a:prstGeom prst="rect">
              <a:avLst/>
            </a:prstGeom>
            <a:solidFill>
              <a:srgbClr val="FFD34A"/>
            </a:solidFill>
            <a:ln w="31750">
              <a:solidFill>
                <a:srgbClr val="1A0004"/>
              </a:solidFill>
              <a:miter lim="800000"/>
              <a:headEnd/>
              <a:tailEnd/>
            </a:ln>
          </p:spPr>
          <p:txBody>
            <a:bodyPr/>
            <a:lstStyle/>
            <a:p>
              <a:endParaRPr lang="en-US"/>
            </a:p>
          </p:txBody>
        </p:sp>
        <p:sp>
          <p:nvSpPr>
            <p:cNvPr id="154657" name="AutoShape 48"/>
            <p:cNvSpPr>
              <a:spLocks noChangeArrowheads="1"/>
            </p:cNvSpPr>
            <p:nvPr/>
          </p:nvSpPr>
          <p:spPr bwMode="auto">
            <a:xfrm>
              <a:off x="2412" y="2052"/>
              <a:ext cx="1024" cy="728"/>
            </a:xfrm>
            <a:prstGeom prst="roundRect">
              <a:avLst>
                <a:gd name="adj" fmla="val 10495"/>
              </a:avLst>
            </a:prstGeom>
            <a:solidFill>
              <a:srgbClr val="FFD34A"/>
            </a:solidFill>
            <a:ln w="31750">
              <a:solidFill>
                <a:srgbClr val="1A0004"/>
              </a:solidFill>
              <a:round/>
              <a:headEnd/>
              <a:tailEnd/>
            </a:ln>
          </p:spPr>
          <p:txBody>
            <a:bodyPr/>
            <a:lstStyle/>
            <a:p>
              <a:endParaRPr lang="en-US"/>
            </a:p>
          </p:txBody>
        </p:sp>
        <p:sp>
          <p:nvSpPr>
            <p:cNvPr id="154658" name="Rectangle 49"/>
            <p:cNvSpPr>
              <a:spLocks noChangeArrowheads="1"/>
            </p:cNvSpPr>
            <p:nvPr/>
          </p:nvSpPr>
          <p:spPr bwMode="auto">
            <a:xfrm>
              <a:off x="2438" y="2352"/>
              <a:ext cx="1246" cy="502"/>
            </a:xfrm>
            <a:prstGeom prst="rect">
              <a:avLst/>
            </a:prstGeom>
            <a:solidFill>
              <a:srgbClr val="FFD34A"/>
            </a:solidFill>
            <a:ln w="31750">
              <a:solidFill>
                <a:srgbClr val="FFD34A"/>
              </a:solidFill>
              <a:miter lim="800000"/>
              <a:headEnd/>
              <a:tailEnd/>
            </a:ln>
          </p:spPr>
          <p:txBody>
            <a:bodyPr/>
            <a:lstStyle/>
            <a:p>
              <a:endParaRPr lang="en-US"/>
            </a:p>
          </p:txBody>
        </p:sp>
        <p:sp>
          <p:nvSpPr>
            <p:cNvPr id="150578" name="Rectangle 50"/>
            <p:cNvSpPr>
              <a:spLocks noChangeArrowheads="1"/>
            </p:cNvSpPr>
            <p:nvPr/>
          </p:nvSpPr>
          <p:spPr bwMode="auto">
            <a:xfrm>
              <a:off x="2607" y="2078"/>
              <a:ext cx="520" cy="192"/>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2000" b="1">
                  <a:solidFill>
                    <a:srgbClr val="790015"/>
                  </a:solidFill>
                  <a:latin typeface="SutonnyMJ" charset="0"/>
                </a:rPr>
                <a:t>ew›``kv</a:t>
              </a:r>
              <a:endParaRPr lang="en-US" sz="2000" b="1">
                <a:effectLst>
                  <a:outerShdw blurRad="38100" dist="38100" dir="2700000" algn="tl">
                    <a:srgbClr val="000000"/>
                  </a:outerShdw>
                </a:effectLst>
                <a:latin typeface="SutonnyMJ" charset="0"/>
              </a:endParaRPr>
            </a:p>
          </p:txBody>
        </p:sp>
        <p:sp>
          <p:nvSpPr>
            <p:cNvPr id="154660" name="Line 51"/>
            <p:cNvSpPr>
              <a:spLocks noChangeShapeType="1"/>
            </p:cNvSpPr>
            <p:nvPr/>
          </p:nvSpPr>
          <p:spPr bwMode="auto">
            <a:xfrm>
              <a:off x="2412" y="2271"/>
              <a:ext cx="2"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0" name="Group 52"/>
          <p:cNvGrpSpPr>
            <a:grpSpLocks/>
          </p:cNvGrpSpPr>
          <p:nvPr/>
        </p:nvGrpSpPr>
        <p:grpSpPr bwMode="auto">
          <a:xfrm>
            <a:off x="4273550" y="3859213"/>
            <a:ext cx="2760663" cy="1333500"/>
            <a:chOff x="2652" y="2271"/>
            <a:chExt cx="1739" cy="840"/>
          </a:xfrm>
        </p:grpSpPr>
        <p:sp>
          <p:nvSpPr>
            <p:cNvPr id="154652" name="Rectangle 53"/>
            <p:cNvSpPr>
              <a:spLocks noChangeArrowheads="1"/>
            </p:cNvSpPr>
            <p:nvPr/>
          </p:nvSpPr>
          <p:spPr bwMode="auto">
            <a:xfrm>
              <a:off x="2652" y="2559"/>
              <a:ext cx="1739" cy="552"/>
            </a:xfrm>
            <a:prstGeom prst="rect">
              <a:avLst/>
            </a:prstGeom>
            <a:solidFill>
              <a:srgbClr val="FFD34A"/>
            </a:solidFill>
            <a:ln w="31750">
              <a:solidFill>
                <a:srgbClr val="1A0004"/>
              </a:solidFill>
              <a:miter lim="800000"/>
              <a:headEnd/>
              <a:tailEnd/>
            </a:ln>
          </p:spPr>
          <p:txBody>
            <a:bodyPr/>
            <a:lstStyle/>
            <a:p>
              <a:endParaRPr lang="en-US"/>
            </a:p>
          </p:txBody>
        </p:sp>
        <p:sp>
          <p:nvSpPr>
            <p:cNvPr id="154653" name="AutoShape 54"/>
            <p:cNvSpPr>
              <a:spLocks noChangeArrowheads="1"/>
            </p:cNvSpPr>
            <p:nvPr/>
          </p:nvSpPr>
          <p:spPr bwMode="auto">
            <a:xfrm>
              <a:off x="2652" y="2271"/>
              <a:ext cx="1006"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54654" name="Rectangle 55"/>
            <p:cNvSpPr>
              <a:spLocks noChangeArrowheads="1"/>
            </p:cNvSpPr>
            <p:nvPr/>
          </p:nvSpPr>
          <p:spPr bwMode="auto">
            <a:xfrm>
              <a:off x="2678" y="2585"/>
              <a:ext cx="1227" cy="502"/>
            </a:xfrm>
            <a:prstGeom prst="rect">
              <a:avLst/>
            </a:prstGeom>
            <a:solidFill>
              <a:srgbClr val="FFD34A"/>
            </a:solidFill>
            <a:ln w="31750">
              <a:solidFill>
                <a:srgbClr val="FFD34A"/>
              </a:solidFill>
              <a:miter lim="800000"/>
              <a:headEnd/>
              <a:tailEnd/>
            </a:ln>
          </p:spPr>
          <p:txBody>
            <a:bodyPr/>
            <a:lstStyle/>
            <a:p>
              <a:endParaRPr lang="en-US"/>
            </a:p>
          </p:txBody>
        </p:sp>
        <p:sp>
          <p:nvSpPr>
            <p:cNvPr id="150584" name="Rectangle 56"/>
            <p:cNvSpPr>
              <a:spLocks noChangeArrowheads="1"/>
            </p:cNvSpPr>
            <p:nvPr/>
          </p:nvSpPr>
          <p:spPr bwMode="auto">
            <a:xfrm>
              <a:off x="2908" y="2298"/>
              <a:ext cx="451" cy="173"/>
            </a:xfrm>
            <a:prstGeom prst="rect">
              <a:avLst/>
            </a:prstGeom>
            <a:noFill/>
            <a:ln w="9525">
              <a:noFill/>
              <a:miter lim="800000"/>
              <a:headEnd/>
              <a:tailEnd/>
            </a:ln>
          </p:spPr>
          <p:txBody>
            <a:bodyPr wrap="none" lIns="0" tIns="0" rIns="0" bIns="0">
              <a:spAutoFit/>
            </a:bodyPr>
            <a:lstStyle/>
            <a:p>
              <a:r>
                <a:rPr lang="en-US" sz="1800" b="1">
                  <a:solidFill>
                    <a:srgbClr val="790015"/>
                  </a:solidFill>
                  <a:latin typeface="Helvetica" charset="0"/>
                </a:rPr>
                <a:t>   </a:t>
              </a:r>
              <a:r>
                <a:rPr lang="en-US" sz="1800" b="1">
                  <a:solidFill>
                    <a:srgbClr val="790015"/>
                  </a:solidFill>
                  <a:latin typeface="SutonnyMJ" charset="0"/>
                </a:rPr>
                <a:t>bxieZv</a:t>
              </a:r>
              <a:endParaRPr lang="en-US" sz="1800" b="1">
                <a:effectLst>
                  <a:outerShdw blurRad="38100" dist="38100" dir="2700000" algn="tl">
                    <a:srgbClr val="000000"/>
                  </a:outerShdw>
                </a:effectLst>
                <a:latin typeface="SutonnyMJ" charset="0"/>
              </a:endParaRPr>
            </a:p>
          </p:txBody>
        </p:sp>
      </p:grpSp>
      <p:grpSp>
        <p:nvGrpSpPr>
          <p:cNvPr id="11" name="Group 57"/>
          <p:cNvGrpSpPr>
            <a:grpSpLocks/>
          </p:cNvGrpSpPr>
          <p:nvPr/>
        </p:nvGrpSpPr>
        <p:grpSpPr bwMode="auto">
          <a:xfrm>
            <a:off x="4540250" y="4208463"/>
            <a:ext cx="2762250" cy="1479550"/>
            <a:chOff x="3948" y="107"/>
            <a:chExt cx="1740" cy="932"/>
          </a:xfrm>
        </p:grpSpPr>
        <p:sp>
          <p:nvSpPr>
            <p:cNvPr id="154644" name="Rectangle 58"/>
            <p:cNvSpPr>
              <a:spLocks noChangeArrowheads="1"/>
            </p:cNvSpPr>
            <p:nvPr/>
          </p:nvSpPr>
          <p:spPr bwMode="auto">
            <a:xfrm>
              <a:off x="3948" y="472"/>
              <a:ext cx="1740" cy="567"/>
            </a:xfrm>
            <a:prstGeom prst="rect">
              <a:avLst/>
            </a:prstGeom>
            <a:solidFill>
              <a:srgbClr val="FFD34A"/>
            </a:solidFill>
            <a:ln w="31750">
              <a:solidFill>
                <a:srgbClr val="1A0004"/>
              </a:solidFill>
              <a:miter lim="800000"/>
              <a:headEnd/>
              <a:tailEnd/>
            </a:ln>
          </p:spPr>
          <p:txBody>
            <a:bodyPr/>
            <a:lstStyle/>
            <a:p>
              <a:endParaRPr lang="en-US"/>
            </a:p>
          </p:txBody>
        </p:sp>
        <p:sp>
          <p:nvSpPr>
            <p:cNvPr id="154645" name="AutoShape 59"/>
            <p:cNvSpPr>
              <a:spLocks noChangeArrowheads="1"/>
            </p:cNvSpPr>
            <p:nvPr/>
          </p:nvSpPr>
          <p:spPr bwMode="auto">
            <a:xfrm>
              <a:off x="3948" y="107"/>
              <a:ext cx="1007" cy="712"/>
            </a:xfrm>
            <a:prstGeom prst="roundRect">
              <a:avLst>
                <a:gd name="adj" fmla="val 10727"/>
              </a:avLst>
            </a:prstGeom>
            <a:solidFill>
              <a:srgbClr val="FFD34A"/>
            </a:solidFill>
            <a:ln w="31750">
              <a:solidFill>
                <a:srgbClr val="1A0004"/>
              </a:solidFill>
              <a:round/>
              <a:headEnd/>
              <a:tailEnd/>
            </a:ln>
          </p:spPr>
          <p:txBody>
            <a:bodyPr/>
            <a:lstStyle/>
            <a:p>
              <a:endParaRPr lang="en-US"/>
            </a:p>
          </p:txBody>
        </p:sp>
        <p:sp>
          <p:nvSpPr>
            <p:cNvPr id="154646" name="Rectangle 60"/>
            <p:cNvSpPr>
              <a:spLocks noChangeArrowheads="1"/>
            </p:cNvSpPr>
            <p:nvPr/>
          </p:nvSpPr>
          <p:spPr bwMode="auto">
            <a:xfrm>
              <a:off x="3953" y="472"/>
              <a:ext cx="1245" cy="470"/>
            </a:xfrm>
            <a:prstGeom prst="rect">
              <a:avLst/>
            </a:prstGeom>
            <a:solidFill>
              <a:srgbClr val="FFD34A"/>
            </a:solidFill>
            <a:ln w="31750">
              <a:solidFill>
                <a:srgbClr val="FFD34A"/>
              </a:solidFill>
              <a:miter lim="800000"/>
              <a:headEnd/>
              <a:tailEnd/>
            </a:ln>
          </p:spPr>
          <p:txBody>
            <a:bodyPr/>
            <a:lstStyle/>
            <a:p>
              <a:endParaRPr lang="en-US"/>
            </a:p>
          </p:txBody>
        </p:sp>
        <p:grpSp>
          <p:nvGrpSpPr>
            <p:cNvPr id="154647" name="Group 61"/>
            <p:cNvGrpSpPr>
              <a:grpSpLocks/>
            </p:cNvGrpSpPr>
            <p:nvPr/>
          </p:nvGrpSpPr>
          <p:grpSpPr bwMode="auto">
            <a:xfrm>
              <a:off x="4061" y="130"/>
              <a:ext cx="501" cy="284"/>
              <a:chOff x="3084" y="3101"/>
              <a:chExt cx="393" cy="235"/>
            </a:xfrm>
          </p:grpSpPr>
          <p:sp>
            <p:nvSpPr>
              <p:cNvPr id="150590" name="Rectangle 62"/>
              <p:cNvSpPr>
                <a:spLocks noChangeArrowheads="1"/>
              </p:cNvSpPr>
              <p:nvPr/>
            </p:nvSpPr>
            <p:spPr bwMode="auto">
              <a:xfrm>
                <a:off x="3084" y="3113"/>
                <a:ext cx="146" cy="223"/>
              </a:xfrm>
              <a:prstGeom prst="rect">
                <a:avLst/>
              </a:prstGeom>
              <a:noFill/>
              <a:ln w="9525">
                <a:noFill/>
                <a:miter lim="800000"/>
                <a:headEnd/>
                <a:tailEnd/>
              </a:ln>
            </p:spPr>
            <p:txBody>
              <a:bodyPr wrap="none" lIns="0" tIns="0" rIns="0" bIns="0">
                <a:spAutoFit/>
              </a:bodyPr>
              <a:lstStyle/>
              <a:p>
                <a:r>
                  <a:rPr lang="en-US" sz="2800" b="1">
                    <a:solidFill>
                      <a:srgbClr val="790015"/>
                    </a:solidFill>
                    <a:latin typeface="Helvetica" charset="0"/>
                  </a:rPr>
                  <a:t>   </a:t>
                </a:r>
                <a:endParaRPr lang="en-US" sz="4000" b="1">
                  <a:effectLst>
                    <a:outerShdw blurRad="38100" dist="38100" dir="2700000" algn="tl">
                      <a:srgbClr val="000000"/>
                    </a:outerShdw>
                  </a:effectLst>
                  <a:latin typeface="Helvetica" charset="0"/>
                </a:endParaRPr>
              </a:p>
            </p:txBody>
          </p:sp>
          <p:sp>
            <p:nvSpPr>
              <p:cNvPr id="150591" name="Rectangle 63"/>
              <p:cNvSpPr>
                <a:spLocks noChangeArrowheads="1"/>
              </p:cNvSpPr>
              <p:nvPr/>
            </p:nvSpPr>
            <p:spPr bwMode="auto">
              <a:xfrm>
                <a:off x="3276" y="3101"/>
                <a:ext cx="201" cy="223"/>
              </a:xfrm>
              <a:prstGeom prst="rect">
                <a:avLst/>
              </a:prstGeom>
              <a:noFill/>
              <a:ln w="9525">
                <a:noFill/>
                <a:miter lim="800000"/>
                <a:headEnd/>
                <a:tailEnd/>
              </a:ln>
            </p:spPr>
            <p:txBody>
              <a:bodyPr wrap="none" lIns="0" tIns="0" rIns="0" bIns="0">
                <a:spAutoFit/>
              </a:bodyPr>
              <a:lstStyle/>
              <a:p>
                <a:r>
                  <a:rPr lang="en-US" sz="2800" b="1">
                    <a:solidFill>
                      <a:srgbClr val="790015"/>
                    </a:solidFill>
                    <a:latin typeface="SutonnyMJ" charset="0"/>
                  </a:rPr>
                  <a:t>hxï</a:t>
                </a:r>
                <a:endParaRPr lang="en-US" sz="2800" b="1">
                  <a:effectLst>
                    <a:outerShdw blurRad="38100" dist="38100" dir="2700000" algn="tl">
                      <a:srgbClr val="000000"/>
                    </a:outerShdw>
                  </a:effectLst>
                  <a:latin typeface="SutonnyMJ" charset="0"/>
                </a:endParaRPr>
              </a:p>
            </p:txBody>
          </p:sp>
        </p:grpSp>
        <p:sp>
          <p:nvSpPr>
            <p:cNvPr id="154648" name="Line 64"/>
            <p:cNvSpPr>
              <a:spLocks noChangeShapeType="1"/>
            </p:cNvSpPr>
            <p:nvPr/>
          </p:nvSpPr>
          <p:spPr bwMode="auto">
            <a:xfrm>
              <a:off x="3948" y="412"/>
              <a:ext cx="1" cy="550"/>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4649" name="Line 65"/>
            <p:cNvSpPr>
              <a:spLocks noChangeShapeType="1"/>
            </p:cNvSpPr>
            <p:nvPr/>
          </p:nvSpPr>
          <p:spPr bwMode="auto">
            <a:xfrm>
              <a:off x="4945" y="472"/>
              <a:ext cx="545" cy="2"/>
            </a:xfrm>
            <a:prstGeom prst="line">
              <a:avLst/>
            </a:prstGeom>
            <a:noFill/>
            <a:ln w="31750">
              <a:solidFill>
                <a:srgbClr val="1A0004"/>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4636" name="Text Box 6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54637" name="Text Box 72"/>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67</a:t>
            </a:r>
          </a:p>
        </p:txBody>
      </p:sp>
      <p:sp>
        <p:nvSpPr>
          <p:cNvPr id="150606" name="Rectangle 78"/>
          <p:cNvSpPr>
            <a:spLocks noChangeArrowheads="1"/>
          </p:cNvSpPr>
          <p:nvPr/>
        </p:nvSpPr>
        <p:spPr bwMode="auto">
          <a:xfrm>
            <a:off x="654050" y="336550"/>
            <a:ext cx="7964488" cy="5991225"/>
          </a:xfrm>
          <a:prstGeom prst="rect">
            <a:avLst/>
          </a:prstGeom>
          <a:solidFill>
            <a:schemeClr val="bg2">
              <a:alpha val="50195"/>
            </a:schemeClr>
          </a:solidFill>
          <a:ln w="76200">
            <a:solidFill>
              <a:srgbClr val="990033"/>
            </a:solidFill>
            <a:miter lim="800000"/>
            <a:headEnd/>
            <a:tailEnd/>
          </a:ln>
        </p:spPr>
        <p:txBody>
          <a:bodyPr wrap="none" anchor="ctr"/>
          <a:lstStyle/>
          <a:p>
            <a:endParaRPr lang="en-US"/>
          </a:p>
        </p:txBody>
      </p:sp>
      <p:sp>
        <p:nvSpPr>
          <p:cNvPr id="150595" name="Text Box 67"/>
          <p:cNvSpPr txBox="1">
            <a:spLocks noChangeArrowheads="1"/>
          </p:cNvSpPr>
          <p:nvPr/>
        </p:nvSpPr>
        <p:spPr bwMode="auto">
          <a:xfrm>
            <a:off x="1651000" y="441325"/>
            <a:ext cx="6305550" cy="823913"/>
          </a:xfrm>
          <a:prstGeom prst="rect">
            <a:avLst/>
          </a:prstGeom>
          <a:noFill/>
          <a:ln w="12700">
            <a:noFill/>
            <a:miter lim="800000"/>
            <a:headEnd/>
            <a:tailEnd/>
          </a:ln>
          <a:effectLst>
            <a:outerShdw blurRad="63500" dist="71842" dir="2700000" algn="ctr" rotWithShape="0">
              <a:schemeClr val="bg2">
                <a:alpha val="74998"/>
              </a:schemeClr>
            </a:outerShdw>
          </a:effectLst>
        </p:spPr>
        <p:txBody>
          <a:bodyPr wrap="none" anchor="ctr">
            <a:spAutoFit/>
          </a:bodyPr>
          <a:lstStyle/>
          <a:p>
            <a:pPr>
              <a:spcBef>
                <a:spcPct val="50000"/>
              </a:spcBef>
              <a:defRPr/>
            </a:pPr>
            <a:r>
              <a:rPr lang="en-US" sz="4800" b="1">
                <a:solidFill>
                  <a:schemeClr val="tx2"/>
                </a:solidFill>
                <a:latin typeface="SutonnyMJ" charset="0"/>
                <a:ea typeface="ＭＳ Ｐゴシック" charset="-128"/>
                <a:cs typeface="ＭＳ Ｐゴシック" charset="-128"/>
              </a:rPr>
              <a:t>Avcbvi gvbwmK evB‡ej dvBj!</a:t>
            </a:r>
          </a:p>
        </p:txBody>
      </p:sp>
      <p:sp>
        <p:nvSpPr>
          <p:cNvPr id="150602" name="Text Box 74"/>
          <p:cNvSpPr txBox="1">
            <a:spLocks noChangeArrowheads="1"/>
          </p:cNvSpPr>
          <p:nvPr/>
        </p:nvSpPr>
        <p:spPr bwMode="auto">
          <a:xfrm>
            <a:off x="3843338" y="2060575"/>
            <a:ext cx="1454150"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p>
            <a:pPr>
              <a:spcBef>
                <a:spcPct val="50000"/>
              </a:spcBef>
              <a:defRPr/>
            </a:pPr>
            <a:r>
              <a:rPr lang="en-US" sz="6800" b="1">
                <a:solidFill>
                  <a:schemeClr val="tx1"/>
                </a:solidFill>
                <a:latin typeface="SutonnyMJ" charset="0"/>
                <a:ea typeface="ＭＳ Ｐゴシック" charset="-128"/>
                <a:cs typeface="ＭＳ Ｐゴシック" charset="-128"/>
              </a:rPr>
              <a:t>mej</a:t>
            </a:r>
          </a:p>
        </p:txBody>
      </p:sp>
      <p:sp>
        <p:nvSpPr>
          <p:cNvPr id="154641" name="Text Box 81"/>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sp>
        <p:nvSpPr>
          <p:cNvPr id="150603" name="Text Box 75"/>
          <p:cNvSpPr txBox="1">
            <a:spLocks noChangeArrowheads="1"/>
          </p:cNvSpPr>
          <p:nvPr/>
        </p:nvSpPr>
        <p:spPr bwMode="auto">
          <a:xfrm>
            <a:off x="1663700" y="3122613"/>
            <a:ext cx="5873750" cy="1128712"/>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800" b="1">
                <a:solidFill>
                  <a:schemeClr val="tx1"/>
                </a:solidFill>
                <a:latin typeface="SutonnyMJ" charset="0"/>
              </a:rPr>
              <a:t>AwaK Ávbkw³m¤úbœ</a:t>
            </a:r>
          </a:p>
        </p:txBody>
      </p:sp>
      <p:sp>
        <p:nvSpPr>
          <p:cNvPr id="150607" name="Text Box 79"/>
          <p:cNvSpPr txBox="1">
            <a:spLocks noChangeArrowheads="1"/>
          </p:cNvSpPr>
          <p:nvPr/>
        </p:nvSpPr>
        <p:spPr bwMode="auto">
          <a:xfrm>
            <a:off x="2439988" y="4267200"/>
            <a:ext cx="4183062" cy="1128713"/>
          </a:xfrm>
          <a:prstGeom prst="rect">
            <a:avLst/>
          </a:prstGeom>
          <a:noFill/>
          <a:ln w="12700">
            <a:noFill/>
            <a:miter lim="800000"/>
            <a:headEnd/>
            <a:tailEnd/>
          </a:ln>
          <a:effectLst>
            <a:outerShdw blurRad="63500" dist="81320" dir="3080412" algn="ctr" rotWithShape="0">
              <a:schemeClr val="bg2">
                <a:alpha val="74998"/>
              </a:schemeClr>
            </a:outerShdw>
          </a:effectLst>
        </p:spPr>
        <p:txBody>
          <a:bodyPr wrap="none" anchor="ctr">
            <a:spAutoFit/>
          </a:bodyPr>
          <a:lstStyle/>
          <a:p>
            <a:pPr>
              <a:spcBef>
                <a:spcPct val="50000"/>
              </a:spcBef>
              <a:defRPr/>
            </a:pPr>
            <a:r>
              <a:rPr lang="en-US" sz="6800" b="1">
                <a:solidFill>
                  <a:schemeClr val="tx1"/>
                </a:solidFill>
                <a:latin typeface="SutonnyMJ" charset="0"/>
                <a:ea typeface="ＭＳ Ｐゴシック" charset="-128"/>
                <a:cs typeface="ＭＳ Ｐゴシック" charset="-128"/>
              </a:rPr>
              <a:t>my¯úô/cwi¯‹vi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nodeType="afterGroup">
                            <p:stCondLst>
                              <p:cond delay="500"/>
                            </p:stCondLst>
                            <p:childTnLst>
                              <p:par>
                                <p:cTn id="9" presetID="10" presetClass="entr" presetSubtype="0" fill="hold" nodeType="afterEffect">
                                  <p:stCondLst>
                                    <p:cond delay="1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nodeType="afterGroup">
                            <p:stCondLst>
                              <p:cond delay="1100"/>
                            </p:stCondLst>
                            <p:childTnLst>
                              <p:par>
                                <p:cTn id="13" presetID="10" presetClass="entr" presetSubtype="0" fill="hold" nodeType="afterEffect">
                                  <p:stCondLst>
                                    <p:cond delay="10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nodeType="afterGroup">
                            <p:stCondLst>
                              <p:cond delay="1700"/>
                            </p:stCondLst>
                            <p:childTnLst>
                              <p:par>
                                <p:cTn id="17" presetID="10" presetClass="entr" presetSubtype="0" fill="hold" nodeType="afterEffect">
                                  <p:stCondLst>
                                    <p:cond delay="10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nodeType="afterGroup">
                            <p:stCondLst>
                              <p:cond delay="2300"/>
                            </p:stCondLst>
                            <p:childTnLst>
                              <p:par>
                                <p:cTn id="21" presetID="10" presetClass="entr" presetSubtype="0" fill="hold" nodeType="afterEffect">
                                  <p:stCondLst>
                                    <p:cond delay="1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nodeType="afterGroup">
                            <p:stCondLst>
                              <p:cond delay="2900"/>
                            </p:stCondLst>
                            <p:childTnLst>
                              <p:par>
                                <p:cTn id="25" presetID="10" presetClass="entr" presetSubtype="0" fill="hold" nodeType="afterEffect">
                                  <p:stCondLst>
                                    <p:cond delay="1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par>
                          <p:cTn id="28" fill="hold" nodeType="afterGroup">
                            <p:stCondLst>
                              <p:cond delay="3500"/>
                            </p:stCondLst>
                            <p:childTnLst>
                              <p:par>
                                <p:cTn id="29" presetID="10" presetClass="entr" presetSubtype="0" fill="hold" nodeType="afterEffect">
                                  <p:stCondLst>
                                    <p:cond delay="10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nodeType="afterGroup">
                            <p:stCondLst>
                              <p:cond delay="4100"/>
                            </p:stCondLst>
                            <p:childTnLst>
                              <p:par>
                                <p:cTn id="33" presetID="10" presetClass="entr" presetSubtype="0" fill="hold" nodeType="afterEffect">
                                  <p:stCondLst>
                                    <p:cond delay="1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nodeType="afterGroup">
                            <p:stCondLst>
                              <p:cond delay="4700"/>
                            </p:stCondLst>
                            <p:childTnLst>
                              <p:par>
                                <p:cTn id="37" presetID="10" presetClass="entr" presetSubtype="0" fill="hold" nodeType="afterEffect">
                                  <p:stCondLst>
                                    <p:cond delay="1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par>
                          <p:cTn id="40" fill="hold" nodeType="afterGroup">
                            <p:stCondLst>
                              <p:cond delay="5300"/>
                            </p:stCondLst>
                            <p:childTnLst>
                              <p:par>
                                <p:cTn id="41" presetID="10" presetClass="entr" presetSubtype="0" fill="hold" nodeType="afterEffect">
                                  <p:stCondLst>
                                    <p:cond delay="10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50606"/>
                                        </p:tgtEl>
                                        <p:attrNameLst>
                                          <p:attrName>style.visibility</p:attrName>
                                        </p:attrNameLst>
                                      </p:cBhvr>
                                      <p:to>
                                        <p:strVal val="visible"/>
                                      </p:to>
                                    </p:set>
                                    <p:animEffect transition="in" filter="fade">
                                      <p:cBhvr>
                                        <p:cTn id="48" dur="500"/>
                                        <p:tgtEl>
                                          <p:spTgt spid="150606"/>
                                        </p:tgtEl>
                                      </p:cBhvr>
                                    </p:animEffect>
                                  </p:childTnLst>
                                </p:cTn>
                              </p:par>
                            </p:childTnLst>
                          </p:cTn>
                        </p:par>
                        <p:par>
                          <p:cTn id="49" fill="hold" nodeType="afterGroup">
                            <p:stCondLst>
                              <p:cond delay="500"/>
                            </p:stCondLst>
                            <p:childTnLst>
                              <p:par>
                                <p:cTn id="50" presetID="2" presetClass="entr" presetSubtype="2" fill="hold" grpId="0" nodeType="afterEffect">
                                  <p:stCondLst>
                                    <p:cond delay="0"/>
                                  </p:stCondLst>
                                  <p:childTnLst>
                                    <p:set>
                                      <p:cBhvr>
                                        <p:cTn id="51" dur="1" fill="hold">
                                          <p:stCondLst>
                                            <p:cond delay="0"/>
                                          </p:stCondLst>
                                        </p:cTn>
                                        <p:tgtEl>
                                          <p:spTgt spid="150595"/>
                                        </p:tgtEl>
                                        <p:attrNameLst>
                                          <p:attrName>style.visibility</p:attrName>
                                        </p:attrNameLst>
                                      </p:cBhvr>
                                      <p:to>
                                        <p:strVal val="visible"/>
                                      </p:to>
                                    </p:set>
                                    <p:anim calcmode="lin" valueType="num">
                                      <p:cBhvr additive="base">
                                        <p:cTn id="52" dur="1000" fill="hold"/>
                                        <p:tgtEl>
                                          <p:spTgt spid="150595"/>
                                        </p:tgtEl>
                                        <p:attrNameLst>
                                          <p:attrName>ppt_x</p:attrName>
                                        </p:attrNameLst>
                                      </p:cBhvr>
                                      <p:tavLst>
                                        <p:tav tm="0">
                                          <p:val>
                                            <p:strVal val="1+#ppt_w/2"/>
                                          </p:val>
                                        </p:tav>
                                        <p:tav tm="100000">
                                          <p:val>
                                            <p:strVal val="#ppt_x"/>
                                          </p:val>
                                        </p:tav>
                                      </p:tavLst>
                                    </p:anim>
                                    <p:anim calcmode="lin" valueType="num">
                                      <p:cBhvr additive="base">
                                        <p:cTn id="53" dur="1000" fill="hold"/>
                                        <p:tgtEl>
                                          <p:spTgt spid="150595"/>
                                        </p:tgtEl>
                                        <p:attrNameLst>
                                          <p:attrName>ppt_y</p:attrName>
                                        </p:attrNameLst>
                                      </p:cBhvr>
                                      <p:tavLst>
                                        <p:tav tm="0">
                                          <p:val>
                                            <p:strVal val="#ppt_y"/>
                                          </p:val>
                                        </p:tav>
                                        <p:tav tm="100000">
                                          <p:val>
                                            <p:strVal val="#ppt_y"/>
                                          </p:val>
                                        </p:tav>
                                      </p:tavLst>
                                    </p:anim>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0602"/>
                                        </p:tgtEl>
                                        <p:attrNameLst>
                                          <p:attrName>style.visibility</p:attrName>
                                        </p:attrNameLst>
                                      </p:cBhvr>
                                      <p:to>
                                        <p:strVal val="visible"/>
                                      </p:to>
                                    </p:set>
                                    <p:animEffect transition="in" filter="wipe(left)">
                                      <p:cBhvr>
                                        <p:cTn id="58" dur="500"/>
                                        <p:tgtEl>
                                          <p:spTgt spid="15060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0603"/>
                                        </p:tgtEl>
                                        <p:attrNameLst>
                                          <p:attrName>style.visibility</p:attrName>
                                        </p:attrNameLst>
                                      </p:cBhvr>
                                      <p:to>
                                        <p:strVal val="visible"/>
                                      </p:to>
                                    </p:set>
                                    <p:animEffect transition="in" filter="wipe(left)">
                                      <p:cBhvr>
                                        <p:cTn id="63" dur="500"/>
                                        <p:tgtEl>
                                          <p:spTgt spid="15060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50607"/>
                                        </p:tgtEl>
                                        <p:attrNameLst>
                                          <p:attrName>style.visibility</p:attrName>
                                        </p:attrNameLst>
                                      </p:cBhvr>
                                      <p:to>
                                        <p:strVal val="visible"/>
                                      </p:to>
                                    </p:set>
                                    <p:animEffect transition="in" filter="wipe(left)">
                                      <p:cBhvr>
                                        <p:cTn id="68" dur="500"/>
                                        <p:tgtEl>
                                          <p:spTgt spid="150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06" grpId="0" animBg="1"/>
      <p:bldP spid="150595" grpId="0" autoUpdateAnimBg="0"/>
      <p:bldP spid="150602" grpId="0" autoUpdateAnimBg="0"/>
      <p:bldP spid="150603" grpId="0" autoUpdateAnimBg="0"/>
      <p:bldP spid="15060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35"/>
          <p:cNvGrpSpPr>
            <a:grpSpLocks/>
          </p:cNvGrpSpPr>
          <p:nvPr/>
        </p:nvGrpSpPr>
        <p:grpSpPr bwMode="auto">
          <a:xfrm>
            <a:off x="0" y="0"/>
            <a:ext cx="9144000" cy="6891338"/>
            <a:chOff x="0" y="11"/>
            <a:chExt cx="5760" cy="4341"/>
          </a:xfrm>
        </p:grpSpPr>
        <p:sp>
          <p:nvSpPr>
            <p:cNvPr id="27651" name="Text Box 11"/>
            <p:cNvSpPr txBox="1">
              <a:spLocks noChangeArrowheads="1"/>
            </p:cNvSpPr>
            <p:nvPr/>
          </p:nvSpPr>
          <p:spPr bwMode="auto">
            <a:xfrm>
              <a:off x="5564" y="3896"/>
              <a:ext cx="116"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27652" name="Text Box 14"/>
            <p:cNvSpPr txBox="1">
              <a:spLocks noChangeArrowheads="1"/>
            </p:cNvSpPr>
            <p:nvPr/>
          </p:nvSpPr>
          <p:spPr bwMode="auto">
            <a:xfrm>
              <a:off x="302" y="4123"/>
              <a:ext cx="57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68303" name="Rectangle 15"/>
            <p:cNvSpPr>
              <a:spLocks noChangeArrowheads="1"/>
            </p:cNvSpPr>
            <p:nvPr/>
          </p:nvSpPr>
          <p:spPr bwMode="auto">
            <a:xfrm>
              <a:off x="4776" y="4111"/>
              <a:ext cx="464"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9.65.01.</a:t>
              </a:r>
            </a:p>
          </p:txBody>
        </p:sp>
        <p:sp>
          <p:nvSpPr>
            <p:cNvPr id="27654" name="Text Box 16"/>
            <p:cNvSpPr txBox="1">
              <a:spLocks noChangeArrowheads="1"/>
            </p:cNvSpPr>
            <p:nvPr/>
          </p:nvSpPr>
          <p:spPr bwMode="auto">
            <a:xfrm>
              <a:off x="5127" y="4107"/>
              <a:ext cx="20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04</a:t>
              </a:r>
            </a:p>
          </p:txBody>
        </p:sp>
        <p:pic>
          <p:nvPicPr>
            <p:cNvPr id="27655" name="Picture 4"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
              <a:ext cx="5760" cy="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5"/>
            <p:cNvPicPr>
              <a:picLocks noChangeArrowheads="1"/>
            </p:cNvPicPr>
            <p:nvPr/>
          </p:nvPicPr>
          <p:blipFill>
            <a:blip r:embed="rId4">
              <a:extLst>
                <a:ext uri="{28A0092B-C50C-407E-A947-70E740481C1C}">
                  <a14:useLocalDpi xmlns:a14="http://schemas.microsoft.com/office/drawing/2010/main" val="0"/>
                </a:ext>
              </a:extLst>
            </a:blip>
            <a:srcRect t="44444" r="80165"/>
            <a:stretch>
              <a:fillRect/>
            </a:stretch>
          </p:blipFill>
          <p:spPr bwMode="auto">
            <a:xfrm>
              <a:off x="748" y="1434"/>
              <a:ext cx="1152" cy="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27657" name="Group 6"/>
            <p:cNvGrpSpPr>
              <a:grpSpLocks/>
            </p:cNvGrpSpPr>
            <p:nvPr/>
          </p:nvGrpSpPr>
          <p:grpSpPr bwMode="auto">
            <a:xfrm>
              <a:off x="48" y="3424"/>
              <a:ext cx="5415" cy="848"/>
              <a:chOff x="48" y="3424"/>
              <a:chExt cx="5415" cy="848"/>
            </a:xfrm>
          </p:grpSpPr>
          <p:sp>
            <p:nvSpPr>
              <p:cNvPr id="100359" name="Text Box 7"/>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solidFill>
                    <a:schemeClr val="tx1"/>
                  </a:solidFill>
                  <a:effectLst>
                    <a:outerShdw blurRad="38100" dist="38100" dir="2700000" algn="tl">
                      <a:srgbClr val="000000"/>
                    </a:outerShdw>
                  </a:effectLst>
                  <a:latin typeface="Times New Roman" charset="0"/>
                  <a:ea typeface="Gulim" pitchFamily="34" charset="-127"/>
                  <a:cs typeface="Gulim" pitchFamily="34" charset="-127"/>
                </a:endParaRPr>
              </a:p>
            </p:txBody>
          </p:sp>
          <p:sp>
            <p:nvSpPr>
              <p:cNvPr id="100360" name="Text Box 8"/>
              <p:cNvSpPr txBox="1">
                <a:spLocks noChangeArrowheads="1"/>
              </p:cNvSpPr>
              <p:nvPr/>
            </p:nvSpPr>
            <p:spPr bwMode="auto">
              <a:xfrm>
                <a:off x="409" y="3424"/>
                <a:ext cx="5054" cy="518"/>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i="1">
                    <a:solidFill>
                      <a:srgbClr val="FAFD00"/>
                    </a:solidFill>
                    <a:latin typeface="SutonnyMJ" charset="0"/>
                  </a:rPr>
                  <a:t>`v evB‡ej ...†ewmKvjx wgwbwó«m B›Uvi‡bkbvj Bb‡Kv. †dvU© A_© †U·vm-Gi </a:t>
                </a:r>
              </a:p>
              <a:p>
                <a:r>
                  <a:rPr lang="en-US" sz="2400" b="1" i="1">
                    <a:solidFill>
                      <a:srgbClr val="FAFD00"/>
                    </a:solidFill>
                    <a:latin typeface="SutonnyMJ" charset="0"/>
                  </a:rPr>
                  <a:t>GKwU Dc¯</a:t>
                </a:r>
                <a:r>
                  <a:rPr lang="ja-JP" altLang="en-US" sz="2400" b="1" i="1">
                    <a:solidFill>
                      <a:srgbClr val="FAFD00"/>
                    </a:solidFill>
                    <a:latin typeface="SutonnyMJ" charset="0"/>
                  </a:rPr>
                  <a:t>’</a:t>
                </a:r>
                <a:r>
                  <a:rPr lang="en-US" sz="2400" b="1" i="1">
                    <a:solidFill>
                      <a:srgbClr val="FAFD00"/>
                    </a:solidFill>
                    <a:latin typeface="SutonnyMJ" charset="0"/>
                  </a:rPr>
                  <a:t>vcbv </a:t>
                </a:r>
                <a:endParaRPr lang="en-US" sz="2400" b="1">
                  <a:solidFill>
                    <a:srgbClr val="FAFD00"/>
                  </a:solidFill>
                  <a:latin typeface="SutonnyMJ" charset="0"/>
                </a:endParaRPr>
              </a:p>
            </p:txBody>
          </p:sp>
          <p:sp>
            <p:nvSpPr>
              <p:cNvPr id="100361" name="Text Box 9"/>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ko-KR" sz="2000">
                    <a:solidFill>
                      <a:srgbClr val="FFFB0C"/>
                    </a:solidFill>
                    <a:latin typeface="Helvetica" charset="0"/>
                    <a:ea typeface="Gulim" pitchFamily="34" charset="-127"/>
                    <a:cs typeface="Gulim" pitchFamily="34" charset="-127"/>
                  </a:rPr>
                  <a:t>www.biblebasically.com</a:t>
                </a:r>
              </a:p>
            </p:txBody>
          </p:sp>
        </p:grpSp>
        <p:sp>
          <p:nvSpPr>
            <p:cNvPr id="27658" name="Text Box 10"/>
            <p:cNvSpPr txBox="1">
              <a:spLocks noChangeArrowheads="1"/>
            </p:cNvSpPr>
            <p:nvPr/>
          </p:nvSpPr>
          <p:spPr bwMode="auto">
            <a:xfrm>
              <a:off x="312" y="4123"/>
              <a:ext cx="55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©2006TBBMI</a:t>
              </a:r>
            </a:p>
          </p:txBody>
        </p:sp>
        <p:sp>
          <p:nvSpPr>
            <p:cNvPr id="100363" name="Text Box 11"/>
            <p:cNvSpPr txBox="1">
              <a:spLocks noChangeArrowheads="1"/>
            </p:cNvSpPr>
            <p:nvPr/>
          </p:nvSpPr>
          <p:spPr bwMode="auto">
            <a:xfrm>
              <a:off x="0" y="981"/>
              <a:ext cx="5760" cy="144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7200" b="1" i="1">
                  <a:solidFill>
                    <a:srgbClr val="FFFF00"/>
                  </a:solidFill>
                  <a:effectLst>
                    <a:outerShdw blurRad="38100" dist="38100" dir="2700000" algn="tl">
                      <a:srgbClr val="000000"/>
                    </a:outerShdw>
                  </a:effectLst>
                  <a:latin typeface="GoraiEMJ" charset="0"/>
                  <a:ea typeface="Gungsuh" charset="0"/>
                  <a:cs typeface="Gungsuh" charset="0"/>
                </a:rPr>
                <a:t>evB‡ej...</a:t>
              </a:r>
            </a:p>
            <a:p>
              <a:r>
                <a:rPr lang="en-US" sz="7200" b="1" i="1">
                  <a:solidFill>
                    <a:srgbClr val="FFFF00"/>
                  </a:solidFill>
                  <a:effectLst>
                    <a:outerShdw blurRad="38100" dist="38100" dir="2700000" algn="tl">
                      <a:srgbClr val="000000"/>
                    </a:outerShdw>
                  </a:effectLst>
                  <a:latin typeface="GoraiEMJ" charset="0"/>
                  <a:ea typeface="Gungsuh" charset="0"/>
                  <a:cs typeface="Gungsuh" charset="0"/>
                </a:rPr>
                <a:t>       †gŠwjKfv‡e </a:t>
              </a:r>
            </a:p>
          </p:txBody>
        </p:sp>
        <p:sp>
          <p:nvSpPr>
            <p:cNvPr id="27660" name="Line 12"/>
            <p:cNvSpPr>
              <a:spLocks noChangeShapeType="1"/>
            </p:cNvSpPr>
            <p:nvPr/>
          </p:nvSpPr>
          <p:spPr bwMode="auto">
            <a:xfrm flipV="1">
              <a:off x="0" y="1294"/>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6" name="Rectangle 14"/>
            <p:cNvSpPr>
              <a:spLocks noChangeArrowheads="1"/>
            </p:cNvSpPr>
            <p:nvPr/>
          </p:nvSpPr>
          <p:spPr bwMode="auto">
            <a:xfrm>
              <a:off x="4824" y="4111"/>
              <a:ext cx="369"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100367" name="Rectangle 15"/>
            <p:cNvSpPr>
              <a:spLocks noChangeArrowheads="1"/>
            </p:cNvSpPr>
            <p:nvPr/>
          </p:nvSpPr>
          <p:spPr bwMode="auto">
            <a:xfrm>
              <a:off x="5105" y="4110"/>
              <a:ext cx="196"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07</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4"/>
          <p:cNvGrpSpPr>
            <a:grpSpLocks/>
          </p:cNvGrpSpPr>
          <p:nvPr/>
        </p:nvGrpSpPr>
        <p:grpSpPr bwMode="auto">
          <a:xfrm>
            <a:off x="604838" y="3159125"/>
            <a:ext cx="7869237" cy="2905125"/>
            <a:chOff x="381" y="1982"/>
            <a:chExt cx="4870" cy="1830"/>
          </a:xfrm>
        </p:grpSpPr>
        <p:grpSp>
          <p:nvGrpSpPr>
            <p:cNvPr id="156685" name="Group 19"/>
            <p:cNvGrpSpPr>
              <a:grpSpLocks/>
            </p:cNvGrpSpPr>
            <p:nvPr/>
          </p:nvGrpSpPr>
          <p:grpSpPr bwMode="auto">
            <a:xfrm>
              <a:off x="381" y="1982"/>
              <a:ext cx="4870" cy="1830"/>
              <a:chOff x="493" y="1982"/>
              <a:chExt cx="4870" cy="1830"/>
            </a:xfrm>
          </p:grpSpPr>
          <p:sp>
            <p:nvSpPr>
              <p:cNvPr id="227346" name="AutoShape 18"/>
              <p:cNvSpPr>
                <a:spLocks noChangeArrowheads="1"/>
              </p:cNvSpPr>
              <p:nvPr/>
            </p:nvSpPr>
            <p:spPr bwMode="auto">
              <a:xfrm>
                <a:off x="525" y="1982"/>
                <a:ext cx="4838" cy="1830"/>
              </a:xfrm>
              <a:prstGeom prst="roundRect">
                <a:avLst>
                  <a:gd name="adj" fmla="val 16667"/>
                </a:avLst>
              </a:prstGeom>
              <a:gradFill rotWithShape="0">
                <a:gsLst>
                  <a:gs pos="0">
                    <a:srgbClr val="187534">
                      <a:gamma/>
                      <a:shade val="0"/>
                      <a:invGamma/>
                    </a:srgbClr>
                  </a:gs>
                  <a:gs pos="50000">
                    <a:srgbClr val="187534"/>
                  </a:gs>
                  <a:gs pos="100000">
                    <a:srgbClr val="187534">
                      <a:gamma/>
                      <a:shade val="0"/>
                      <a:invGamma/>
                    </a:srgbClr>
                  </a:gs>
                </a:gsLst>
                <a:lin ang="5400000" scaled="1"/>
              </a:grad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sz="2000">
                  <a:solidFill>
                    <a:schemeClr val="tx1"/>
                  </a:solidFill>
                  <a:latin typeface="Arial" pitchFamily="-107" charset="0"/>
                  <a:ea typeface="+mn-ea"/>
                  <a:cs typeface="+mn-cs"/>
                </a:endParaRPr>
              </a:p>
            </p:txBody>
          </p:sp>
          <p:sp>
            <p:nvSpPr>
              <p:cNvPr id="227344" name="Text Box 16"/>
              <p:cNvSpPr txBox="1">
                <a:spLocks noChangeArrowheads="1"/>
              </p:cNvSpPr>
              <p:nvPr/>
            </p:nvSpPr>
            <p:spPr bwMode="auto">
              <a:xfrm>
                <a:off x="493" y="2224"/>
                <a:ext cx="1821" cy="1210"/>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r">
                  <a:spcBef>
                    <a:spcPct val="50000"/>
                  </a:spcBef>
                  <a:defRPr/>
                </a:pPr>
                <a:r>
                  <a:rPr lang="en-US" sz="3000" b="1">
                    <a:solidFill>
                      <a:srgbClr val="FFEA18"/>
                    </a:solidFill>
                    <a:latin typeface="SushreeMJ" charset="0"/>
                    <a:ea typeface="ＭＳ Ｐゴシック" charset="-128"/>
                    <a:cs typeface="ＭＳ Ｐゴシック" charset="-128"/>
                  </a:rPr>
                  <a:t>wZbwU cÖ‡kœi </a:t>
                </a:r>
              </a:p>
              <a:p>
                <a:pPr algn="r">
                  <a:spcBef>
                    <a:spcPct val="50000"/>
                  </a:spcBef>
                  <a:defRPr/>
                </a:pPr>
                <a:r>
                  <a:rPr lang="en-US" sz="3000" b="1">
                    <a:solidFill>
                      <a:srgbClr val="FFEA18"/>
                    </a:solidFill>
                    <a:latin typeface="SushreeMJ" charset="0"/>
                    <a:ea typeface="ＭＳ Ｐゴシック" charset="-128"/>
                    <a:cs typeface="ＭＳ Ｐゴシック" charset="-128"/>
                  </a:rPr>
                  <a:t>DËi w`‡Z </a:t>
                </a:r>
              </a:p>
              <a:p>
                <a:pPr algn="r">
                  <a:spcBef>
                    <a:spcPct val="50000"/>
                  </a:spcBef>
                  <a:defRPr/>
                </a:pPr>
                <a:r>
                  <a:rPr lang="en-US" sz="3000" b="1">
                    <a:solidFill>
                      <a:srgbClr val="FFEA18"/>
                    </a:solidFill>
                    <a:latin typeface="SushreeMJ" charset="0"/>
                    <a:ea typeface="ＭＳ Ｐゴシック" charset="-128"/>
                    <a:cs typeface="ＭＳ Ｐゴシック" charset="-128"/>
                  </a:rPr>
                  <a:t>n‡e</a:t>
                </a:r>
              </a:p>
            </p:txBody>
          </p:sp>
        </p:grpSp>
        <p:sp>
          <p:nvSpPr>
            <p:cNvPr id="227351" name="Line 23"/>
            <p:cNvSpPr>
              <a:spLocks noChangeShapeType="1"/>
            </p:cNvSpPr>
            <p:nvPr/>
          </p:nvSpPr>
          <p:spPr bwMode="auto">
            <a:xfrm>
              <a:off x="2247" y="2149"/>
              <a:ext cx="0" cy="1439"/>
            </a:xfrm>
            <a:prstGeom prst="line">
              <a:avLst/>
            </a:prstGeom>
            <a:noFill/>
            <a:ln w="57150">
              <a:solidFill>
                <a:srgbClr val="FFEA18"/>
              </a:solidFill>
              <a:round/>
              <a:headEnd/>
              <a:tailEnd/>
            </a:ln>
            <a:effectLst>
              <a:outerShdw blurRad="63500" dist="7184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sp>
        <p:nvSpPr>
          <p:cNvPr id="227332" name="Text Box 4"/>
          <p:cNvSpPr txBox="1">
            <a:spLocks noChangeArrowheads="1"/>
          </p:cNvSpPr>
          <p:nvPr/>
        </p:nvSpPr>
        <p:spPr bwMode="auto">
          <a:xfrm>
            <a:off x="2730500" y="358775"/>
            <a:ext cx="6418263" cy="1066800"/>
          </a:xfrm>
          <a:prstGeom prst="rect">
            <a:avLst/>
          </a:prstGeom>
          <a:noFill/>
          <a:ln w="9525">
            <a:noFill/>
            <a:miter lim="800000"/>
            <a:headEnd/>
            <a:tailEnd/>
          </a:ln>
          <a:effectLst>
            <a:outerShdw blurRad="63500" dist="71842" dir="2700000" algn="ctr" rotWithShape="0">
              <a:srgbClr val="040404">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3200" b="1" i="1">
                <a:solidFill>
                  <a:srgbClr val="FF0A1E"/>
                </a:solidFill>
                <a:latin typeface="SushreeMJ" charset="0"/>
              </a:rPr>
              <a:t>GLb ch©š— </a:t>
            </a:r>
            <a:r>
              <a:rPr lang="en-US" sz="2800" b="1" i="1">
                <a:solidFill>
                  <a:srgbClr val="FF0A1E"/>
                </a:solidFill>
                <a:latin typeface="GoraiEMJ" charset="0"/>
              </a:rPr>
              <a:t>evB‡ej ... †gŠwjKfv‡e</a:t>
            </a:r>
            <a:r>
              <a:rPr lang="en-US" sz="3200" b="1" i="1">
                <a:solidFill>
                  <a:srgbClr val="FF0A1E"/>
                </a:solidFill>
                <a:latin typeface="SushreeMJ" charset="0"/>
              </a:rPr>
              <a:t> †_‡K Avcbvi aviYv n‡q‡Q....</a:t>
            </a:r>
            <a:endParaRPr lang="en-US" sz="3200" b="1" i="1">
              <a:solidFill>
                <a:srgbClr val="FF0A1E"/>
              </a:solidFill>
              <a:latin typeface="Comic Sans MS" charset="0"/>
            </a:endParaRPr>
          </a:p>
        </p:txBody>
      </p:sp>
      <p:sp>
        <p:nvSpPr>
          <p:cNvPr id="227333" name="Text Box 5"/>
          <p:cNvSpPr txBox="1">
            <a:spLocks noChangeArrowheads="1"/>
          </p:cNvSpPr>
          <p:nvPr/>
        </p:nvSpPr>
        <p:spPr bwMode="auto">
          <a:xfrm>
            <a:off x="382588" y="1620838"/>
            <a:ext cx="8742362" cy="1160462"/>
          </a:xfrm>
          <a:prstGeom prst="rect">
            <a:avLst/>
          </a:prstGeom>
          <a:noFill/>
          <a:ln w="9525">
            <a:noFill/>
            <a:miter lim="800000"/>
            <a:headEnd/>
            <a:tailEnd/>
          </a:ln>
          <a:effectLst>
            <a:outerShdw blurRad="63500" dist="63500" dir="3187806" algn="ctr" rotWithShape="0">
              <a:srgbClr val="040404">
                <a:alpha val="74998"/>
              </a:srgbClr>
            </a:outerShdw>
          </a:effectLst>
        </p:spPr>
        <p:txBody>
          <a:bodyPr>
            <a:spAutoFit/>
          </a:bodyPr>
          <a:lstStyle/>
          <a:p>
            <a:pPr algn="l">
              <a:spcBef>
                <a:spcPct val="50000"/>
              </a:spcBef>
              <a:defRPr/>
            </a:pPr>
            <a:r>
              <a:rPr lang="en-US" sz="2800" b="1">
                <a:solidFill>
                  <a:srgbClr val="FFCC18"/>
                </a:solidFill>
                <a:latin typeface="Comic Sans MS" charset="0"/>
                <a:ea typeface="ＭＳ Ｐゴシック" charset="-128"/>
                <a:cs typeface="ＭＳ Ｐゴシック" charset="-128"/>
              </a:rPr>
              <a:t>                  •</a:t>
            </a:r>
            <a:r>
              <a:rPr lang="en-US" sz="2800" b="1">
                <a:solidFill>
                  <a:srgbClr val="FFCC18"/>
                </a:solidFill>
                <a:latin typeface="SutonnyMJ" charset="0"/>
                <a:ea typeface="ＭＳ Ｐゴシック" charset="-128"/>
                <a:cs typeface="ＭＳ Ｐゴシック" charset="-128"/>
              </a:rPr>
              <a:t>GKwU aviYv hv‡K</a:t>
            </a:r>
            <a:r>
              <a:rPr lang="en-US" sz="2800" b="1">
                <a:solidFill>
                  <a:srgbClr val="FFCC18"/>
                </a:solidFill>
                <a:latin typeface="Comic Sans MS" charset="0"/>
                <a:ea typeface="ＭＳ Ｐゴシック" charset="-128"/>
                <a:cs typeface="ＭＳ Ｐゴシック" charset="-128"/>
              </a:rPr>
              <a:t> </a:t>
            </a:r>
            <a:r>
              <a:rPr lang="en-US" sz="2800" b="1">
                <a:solidFill>
                  <a:srgbClr val="1EAFCC"/>
                </a:solidFill>
                <a:latin typeface="SutonnyMJ" charset="0"/>
                <a:ea typeface="ＭＳ Ｐゴシック" charset="-128"/>
                <a:cs typeface="ＭＳ Ｐゴシック" charset="-128"/>
              </a:rPr>
              <a:t>ÒevB‡ej dvBjÓ e‡j</a:t>
            </a:r>
            <a:endParaRPr lang="en-US" sz="2800" b="1">
              <a:solidFill>
                <a:srgbClr val="FFCC18"/>
              </a:solidFill>
              <a:latin typeface="SutonnyMJ" charset="0"/>
              <a:ea typeface="ＭＳ Ｐゴシック" charset="-128"/>
              <a:cs typeface="ＭＳ Ｐゴシック" charset="-128"/>
            </a:endParaRPr>
          </a:p>
          <a:p>
            <a:pPr algn="l">
              <a:spcBef>
                <a:spcPct val="50000"/>
              </a:spcBef>
              <a:defRPr/>
            </a:pPr>
            <a:r>
              <a:rPr lang="en-US" sz="2800" b="1">
                <a:solidFill>
                  <a:srgbClr val="FFCC18"/>
                </a:solidFill>
                <a:latin typeface="Comic Sans MS" charset="0"/>
                <a:ea typeface="ＭＳ Ｐゴシック" charset="-128"/>
                <a:cs typeface="ＭＳ Ｐゴシック" charset="-128"/>
              </a:rPr>
              <a:t>•</a:t>
            </a:r>
            <a:r>
              <a:rPr lang="en-US" sz="2800" b="1">
                <a:solidFill>
                  <a:srgbClr val="FFCC18"/>
                </a:solidFill>
                <a:latin typeface="SutonnyMJ" charset="0"/>
                <a:ea typeface="ＭＳ Ｐゴシック" charset="-128"/>
                <a:cs typeface="ＭＳ Ｐゴシック" charset="-128"/>
              </a:rPr>
              <a:t>ÒevB‡ej dvBjÓ...m„ 7 bx hx Lyj‡Z</a:t>
            </a:r>
            <a:r>
              <a:rPr lang="en-US" sz="2800" b="1">
                <a:solidFill>
                  <a:srgbClr val="FFCC18"/>
                </a:solidFill>
                <a:ea typeface="ＭＳ Ｐゴシック" charset="-128"/>
                <a:cs typeface="ＭＳ Ｐゴシック" charset="-128"/>
              </a:rPr>
              <a:t>  </a:t>
            </a:r>
            <a:r>
              <a:rPr lang="en-US" sz="2800" b="1">
                <a:solidFill>
                  <a:srgbClr val="1EAFCC"/>
                </a:solidFill>
                <a:latin typeface="SutonnyMJ" charset="0"/>
                <a:ea typeface="ＭＳ Ｐゴシック" charset="-128"/>
                <a:cs typeface="ＭＳ Ｐゴシック" charset="-128"/>
              </a:rPr>
              <a:t>gvbwmK Pvwe</a:t>
            </a:r>
            <a:r>
              <a:rPr lang="en-US" sz="2800" b="1">
                <a:solidFill>
                  <a:srgbClr val="FFCC18"/>
                </a:solidFill>
                <a:latin typeface="Comic Sans MS" charset="0"/>
                <a:ea typeface="ＭＳ Ｐゴシック" charset="-128"/>
                <a:cs typeface="ＭＳ Ｐゴシック" charset="-128"/>
              </a:rPr>
              <a:t> </a:t>
            </a:r>
          </a:p>
        </p:txBody>
      </p:sp>
      <p:sp>
        <p:nvSpPr>
          <p:cNvPr id="227336" name="AutoShape 8"/>
          <p:cNvSpPr>
            <a:spLocks noChangeArrowheads="1"/>
          </p:cNvSpPr>
          <p:nvPr/>
        </p:nvSpPr>
        <p:spPr bwMode="auto">
          <a:xfrm>
            <a:off x="400050" y="1558925"/>
            <a:ext cx="7986713" cy="1147763"/>
          </a:xfrm>
          <a:prstGeom prst="roundRect">
            <a:avLst>
              <a:gd name="adj" fmla="val 16667"/>
            </a:avLst>
          </a:prstGeom>
          <a:noFill/>
          <a:ln w="76200">
            <a:solidFill>
              <a:srgbClr val="1FCC16"/>
            </a:solidFill>
            <a:round/>
            <a:headEnd/>
            <a:tailEnd/>
          </a:ln>
          <a:effectLst>
            <a:outerShdw blurRad="63500" dist="81320" dir="3080412" algn="ctr" rotWithShape="0">
              <a:srgbClr val="040404">
                <a:alpha val="74998"/>
              </a:srgbClr>
            </a:outerShdw>
          </a:effectLst>
        </p:spPr>
        <p:txBody>
          <a:bodyPr wrap="none" anchor="ctr"/>
          <a:lstStyle/>
          <a:p>
            <a:pPr>
              <a:defRPr/>
            </a:pPr>
            <a:endParaRPr lang="en-US">
              <a:latin typeface="Arial" pitchFamily="-107" charset="0"/>
              <a:ea typeface="+mn-ea"/>
              <a:cs typeface="+mn-cs"/>
            </a:endParaRPr>
          </a:p>
        </p:txBody>
      </p:sp>
      <p:sp>
        <p:nvSpPr>
          <p:cNvPr id="156678" name="Text Box 11"/>
          <p:cNvSpPr txBox="1">
            <a:spLocks noChangeArrowheads="1"/>
          </p:cNvSpPr>
          <p:nvPr/>
        </p:nvSpPr>
        <p:spPr bwMode="auto">
          <a:xfrm>
            <a:off x="8086725" y="6519863"/>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68</a:t>
            </a:r>
          </a:p>
        </p:txBody>
      </p:sp>
      <p:sp>
        <p:nvSpPr>
          <p:cNvPr id="227343" name="Text Box 15"/>
          <p:cNvSpPr txBox="1">
            <a:spLocks noChangeArrowheads="1"/>
          </p:cNvSpPr>
          <p:nvPr/>
        </p:nvSpPr>
        <p:spPr bwMode="auto">
          <a:xfrm>
            <a:off x="3770313" y="4489450"/>
            <a:ext cx="5221287" cy="10064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3000" b="1">
                <a:solidFill>
                  <a:srgbClr val="FFEA18"/>
                </a:solidFill>
                <a:latin typeface="SushreeMJ" charset="0"/>
              </a:rPr>
              <a:t>3. kv‡¯¿i AvK…wZ Ges welqe¯—–i Dci</a:t>
            </a:r>
            <a:r>
              <a:rPr lang="en-US" sz="3000" b="1" i="1">
                <a:solidFill>
                  <a:schemeClr val="tx1"/>
                </a:solidFill>
                <a:latin typeface="SushreeMJ" charset="0"/>
              </a:rPr>
              <a:t> cÖfve</a:t>
            </a:r>
            <a:endParaRPr lang="en-US" sz="3000" b="1">
              <a:solidFill>
                <a:srgbClr val="FFEA18"/>
              </a:solidFill>
              <a:latin typeface="SushreeMJ" charset="0"/>
            </a:endParaRPr>
          </a:p>
        </p:txBody>
      </p:sp>
      <p:sp>
        <p:nvSpPr>
          <p:cNvPr id="227348" name="Text Box 20"/>
          <p:cNvSpPr txBox="1">
            <a:spLocks noChangeArrowheads="1"/>
          </p:cNvSpPr>
          <p:nvPr/>
        </p:nvSpPr>
        <p:spPr bwMode="auto">
          <a:xfrm>
            <a:off x="3714750" y="3243263"/>
            <a:ext cx="4622800"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a:solidFill>
                  <a:srgbClr val="FFEA18"/>
                </a:solidFill>
                <a:latin typeface="SushreeMJ" charset="0"/>
                <a:ea typeface="ＭＳ Ｐゴシック" charset="-128"/>
                <a:cs typeface="ＭＳ Ｐゴシック" charset="-128"/>
              </a:rPr>
              <a:t>1.</a:t>
            </a:r>
            <a:r>
              <a:rPr lang="en-US" sz="3000" b="1" i="1">
                <a:solidFill>
                  <a:srgbClr val="FFEA18"/>
                </a:solidFill>
                <a:latin typeface="SushreeMJ" charset="0"/>
                <a:ea typeface="ＭＳ Ｐゴシック" charset="-128"/>
                <a:cs typeface="ＭＳ Ｐゴシック" charset="-128"/>
              </a:rPr>
              <a:t> </a:t>
            </a:r>
            <a:r>
              <a:rPr lang="en-US" sz="3000" b="1" i="1">
                <a:solidFill>
                  <a:schemeClr val="tx1"/>
                </a:solidFill>
                <a:latin typeface="SushreeMJ" charset="0"/>
                <a:ea typeface="ＭＳ Ｐゴシック" charset="-128"/>
                <a:cs typeface="ＭＳ Ｐゴシック" charset="-128"/>
              </a:rPr>
              <a:t>wK</a:t>
            </a:r>
            <a:r>
              <a:rPr lang="en-US" sz="3000" b="1">
                <a:solidFill>
                  <a:srgbClr val="FFEA18"/>
                </a:solidFill>
                <a:latin typeface="SushreeMJ" charset="0"/>
                <a:ea typeface="ＭＳ Ｐゴシック" charset="-128"/>
                <a:cs typeface="ＭＳ Ｐゴシック" charset="-128"/>
              </a:rPr>
              <a:t>  N‡UwQj!</a:t>
            </a:r>
          </a:p>
        </p:txBody>
      </p:sp>
      <p:sp>
        <p:nvSpPr>
          <p:cNvPr id="227349" name="Text Box 21"/>
          <p:cNvSpPr txBox="1">
            <a:spLocks noChangeArrowheads="1"/>
          </p:cNvSpPr>
          <p:nvPr/>
        </p:nvSpPr>
        <p:spPr bwMode="auto">
          <a:xfrm>
            <a:off x="3724275" y="3890963"/>
            <a:ext cx="4941888" cy="549275"/>
          </a:xfrm>
          <a:prstGeom prst="rect">
            <a:avLst/>
          </a:prstGeom>
          <a:noFill/>
          <a:ln w="12700">
            <a:noFill/>
            <a:miter lim="800000"/>
            <a:headEnd/>
            <a:tailEnd/>
          </a:ln>
          <a:effectLst>
            <a:outerShdw blurRad="63500" dist="81320" dir="3080412" algn="ctr" rotWithShape="0">
              <a:schemeClr val="bg2">
                <a:alpha val="74998"/>
              </a:schemeClr>
            </a:outerShdw>
          </a:effectLst>
        </p:spPr>
        <p:txBody>
          <a:bodyPr anchor="ctr">
            <a:spAutoFit/>
          </a:bodyPr>
          <a:lstStyle/>
          <a:p>
            <a:pPr algn="l">
              <a:spcBef>
                <a:spcPct val="50000"/>
              </a:spcBef>
              <a:defRPr/>
            </a:pPr>
            <a:r>
              <a:rPr lang="en-US" sz="3000" b="1">
                <a:solidFill>
                  <a:srgbClr val="FFEA18"/>
                </a:solidFill>
                <a:latin typeface="SushreeMJ" charset="0"/>
                <a:ea typeface="ＭＳ Ｐゴシック" charset="-128"/>
                <a:cs typeface="ＭＳ Ｐゴシック" charset="-128"/>
              </a:rPr>
              <a:t>2. </a:t>
            </a:r>
            <a:r>
              <a:rPr lang="en-US" sz="3000" b="1" i="1">
                <a:solidFill>
                  <a:schemeClr val="tx1"/>
                </a:solidFill>
                <a:latin typeface="SushreeMJ" charset="0"/>
                <a:ea typeface="ＭＳ Ｐゴシック" charset="-128"/>
                <a:cs typeface="ＭＳ Ｐゴシック" charset="-128"/>
              </a:rPr>
              <a:t>‡Kb</a:t>
            </a:r>
            <a:r>
              <a:rPr lang="en-US" sz="3000" b="1">
                <a:solidFill>
                  <a:srgbClr val="FFEA18"/>
                </a:solidFill>
                <a:latin typeface="SushreeMJ" charset="0"/>
                <a:ea typeface="ＭＳ Ｐゴシック" charset="-128"/>
                <a:cs typeface="ＭＳ Ｐゴシック" charset="-128"/>
              </a:rPr>
              <a:t>  GwU N‡UwQj!</a:t>
            </a:r>
          </a:p>
        </p:txBody>
      </p:sp>
      <p:sp>
        <p:nvSpPr>
          <p:cNvPr id="156682" name="Text Box 25"/>
          <p:cNvSpPr txBox="1">
            <a:spLocks noChangeArrowheads="1"/>
          </p:cNvSpPr>
          <p:nvPr/>
        </p:nvSpPr>
        <p:spPr bwMode="auto">
          <a:xfrm>
            <a:off x="874712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4</a:t>
            </a:r>
          </a:p>
        </p:txBody>
      </p:sp>
      <p:pic>
        <p:nvPicPr>
          <p:cNvPr id="227330" name="Picture 2"/>
          <p:cNvPicPr>
            <a:picLocks noChangeAspect="1" noChangeArrowheads="1"/>
          </p:cNvPicPr>
          <p:nvPr/>
        </p:nvPicPr>
        <p:blipFill>
          <a:blip r:embed="rId3">
            <a:lum contrast="12000"/>
          </a:blip>
          <a:srcRect/>
          <a:stretch>
            <a:fillRect/>
          </a:stretch>
        </p:blipFill>
        <p:spPr bwMode="auto">
          <a:xfrm>
            <a:off x="146050" y="219075"/>
            <a:ext cx="2541588" cy="1984375"/>
          </a:xfrm>
          <a:prstGeom prst="rect">
            <a:avLst/>
          </a:prstGeom>
          <a:noFill/>
          <a:effectLst>
            <a:outerShdw blurRad="63500" dist="38099" dir="2700000" algn="ctr" rotWithShape="0">
              <a:srgbClr val="040404">
                <a:alpha val="74998"/>
              </a:srgbClr>
            </a:outerShdw>
          </a:effectLst>
        </p:spPr>
      </p:pic>
      <p:sp>
        <p:nvSpPr>
          <p:cNvPr id="227331" name="Oval 3"/>
          <p:cNvSpPr>
            <a:spLocks noChangeArrowheads="1"/>
          </p:cNvSpPr>
          <p:nvPr/>
        </p:nvSpPr>
        <p:spPr bwMode="auto">
          <a:xfrm>
            <a:off x="66675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27331"/>
                                        </p:tgtEl>
                                        <p:attrNameLst>
                                          <p:attrName>style.visibility</p:attrName>
                                        </p:attrNameLst>
                                      </p:cBhvr>
                                      <p:to>
                                        <p:strVal val="visible"/>
                                      </p:to>
                                    </p:set>
                                    <p:anim calcmode="lin" valueType="num">
                                      <p:cBhvr>
                                        <p:cTn id="7" dur="500" fill="hold"/>
                                        <p:tgtEl>
                                          <p:spTgt spid="227331"/>
                                        </p:tgtEl>
                                        <p:attrNameLst>
                                          <p:attrName>ppt_w</p:attrName>
                                        </p:attrNameLst>
                                      </p:cBhvr>
                                      <p:tavLst>
                                        <p:tav tm="0">
                                          <p:val>
                                            <p:strVal val="(6*min(max(#ppt_w*#ppt_h,.3),1)-7.4)/-.7*#ppt_w"/>
                                          </p:val>
                                        </p:tav>
                                        <p:tav tm="100000">
                                          <p:val>
                                            <p:strVal val="#ppt_w"/>
                                          </p:val>
                                        </p:tav>
                                      </p:tavLst>
                                    </p:anim>
                                    <p:anim calcmode="lin" valueType="num">
                                      <p:cBhvr>
                                        <p:cTn id="8" dur="500" fill="hold"/>
                                        <p:tgtEl>
                                          <p:spTgt spid="227331"/>
                                        </p:tgtEl>
                                        <p:attrNameLst>
                                          <p:attrName>ppt_h</p:attrName>
                                        </p:attrNameLst>
                                      </p:cBhvr>
                                      <p:tavLst>
                                        <p:tav tm="0">
                                          <p:val>
                                            <p:strVal val="(6*min(max(#ppt_w*#ppt_h,.3),1)-7.4)/-.7*#ppt_h"/>
                                          </p:val>
                                        </p:tav>
                                        <p:tav tm="100000">
                                          <p:val>
                                            <p:strVal val="#ppt_h"/>
                                          </p:val>
                                        </p:tav>
                                      </p:tavLst>
                                    </p:anim>
                                    <p:anim calcmode="lin" valueType="num">
                                      <p:cBhvr>
                                        <p:cTn id="9" dur="500" fill="hold"/>
                                        <p:tgtEl>
                                          <p:spTgt spid="227331"/>
                                        </p:tgtEl>
                                        <p:attrNameLst>
                                          <p:attrName>ppt_x</p:attrName>
                                        </p:attrNameLst>
                                      </p:cBhvr>
                                      <p:tavLst>
                                        <p:tav tm="0">
                                          <p:val>
                                            <p:fltVal val="0.5"/>
                                          </p:val>
                                        </p:tav>
                                        <p:tav tm="100000">
                                          <p:val>
                                            <p:strVal val="#ppt_x"/>
                                          </p:val>
                                        </p:tav>
                                      </p:tavLst>
                                    </p:anim>
                                    <p:anim calcmode="lin" valueType="num">
                                      <p:cBhvr>
                                        <p:cTn id="10" dur="500" fill="hold"/>
                                        <p:tgtEl>
                                          <p:spTgt spid="22733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4" presetClass="entr" presetSubtype="32" fill="hold" grpId="0" nodeType="afterEffect">
                                  <p:stCondLst>
                                    <p:cond delay="0"/>
                                  </p:stCondLst>
                                  <p:childTnLst>
                                    <p:set>
                                      <p:cBhvr>
                                        <p:cTn id="13" dur="1" fill="hold">
                                          <p:stCondLst>
                                            <p:cond delay="0"/>
                                          </p:stCondLst>
                                        </p:cTn>
                                        <p:tgtEl>
                                          <p:spTgt spid="227333">
                                            <p:txEl>
                                              <p:pRg st="0" end="0"/>
                                            </p:txEl>
                                          </p:spTgt>
                                        </p:tgtEl>
                                        <p:attrNameLst>
                                          <p:attrName>style.visibility</p:attrName>
                                        </p:attrNameLst>
                                      </p:cBhvr>
                                      <p:to>
                                        <p:strVal val="visible"/>
                                      </p:to>
                                    </p:set>
                                    <p:animEffect transition="in" filter="box(out)">
                                      <p:cBhvr>
                                        <p:cTn id="14" dur="500"/>
                                        <p:tgtEl>
                                          <p:spTgt spid="227333">
                                            <p:txEl>
                                              <p:pRg st="0" end="0"/>
                                            </p:txEl>
                                          </p:spTgt>
                                        </p:tgtEl>
                                      </p:cBhvr>
                                    </p:animEffect>
                                  </p:childTnLst>
                                </p:cTn>
                              </p:par>
                            </p:childTnLst>
                          </p:cTn>
                        </p:par>
                        <p:par>
                          <p:cTn id="15" fill="hold" nodeType="afterGroup">
                            <p:stCondLst>
                              <p:cond delay="1000"/>
                            </p:stCondLst>
                            <p:childTnLst>
                              <p:par>
                                <p:cTn id="16" presetID="4" presetClass="entr" presetSubtype="32" fill="hold" grpId="0" nodeType="afterEffect">
                                  <p:stCondLst>
                                    <p:cond delay="0"/>
                                  </p:stCondLst>
                                  <p:childTnLst>
                                    <p:set>
                                      <p:cBhvr>
                                        <p:cTn id="17" dur="1" fill="hold">
                                          <p:stCondLst>
                                            <p:cond delay="0"/>
                                          </p:stCondLst>
                                        </p:cTn>
                                        <p:tgtEl>
                                          <p:spTgt spid="227333">
                                            <p:txEl>
                                              <p:pRg st="1" end="1"/>
                                            </p:txEl>
                                          </p:spTgt>
                                        </p:tgtEl>
                                        <p:attrNameLst>
                                          <p:attrName>style.visibility</p:attrName>
                                        </p:attrNameLst>
                                      </p:cBhvr>
                                      <p:to>
                                        <p:strVal val="visible"/>
                                      </p:to>
                                    </p:set>
                                    <p:animEffect transition="in" filter="box(out)">
                                      <p:cBhvr>
                                        <p:cTn id="18" dur="500"/>
                                        <p:tgtEl>
                                          <p:spTgt spid="227333">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xit" presetSubtype="0" fill="hold" grpId="0" nodeType="clickEffect">
                                  <p:stCondLst>
                                    <p:cond delay="0"/>
                                  </p:stCondLst>
                                  <p:childTnLst>
                                    <p:animEffect transition="out" filter="dissolve">
                                      <p:cBhvr>
                                        <p:cTn id="22" dur="500"/>
                                        <p:tgtEl>
                                          <p:spTgt spid="227336"/>
                                        </p:tgtEl>
                                      </p:cBhvr>
                                    </p:animEffect>
                                    <p:set>
                                      <p:cBhvr>
                                        <p:cTn id="23" dur="1" fill="hold">
                                          <p:stCondLst>
                                            <p:cond delay="499"/>
                                          </p:stCondLst>
                                        </p:cTn>
                                        <p:tgtEl>
                                          <p:spTgt spid="227336"/>
                                        </p:tgtEl>
                                        <p:attrNameLst>
                                          <p:attrName>style.visibility</p:attrName>
                                        </p:attrNameLst>
                                      </p:cBhvr>
                                      <p:to>
                                        <p:strVal val="hidden"/>
                                      </p:to>
                                    </p:set>
                                  </p:childTnLst>
                                </p:cTn>
                              </p:par>
                            </p:childTnLst>
                          </p:cTn>
                        </p:par>
                        <p:par>
                          <p:cTn id="24" fill="hold" nodeType="afterGroup">
                            <p:stCondLst>
                              <p:cond delay="500"/>
                            </p:stCondLst>
                            <p:childTnLst>
                              <p:par>
                                <p:cTn id="25" presetID="23" presetClass="entr" presetSubtype="272" fill="hold" grpId="1" nodeType="afterEffect">
                                  <p:stCondLst>
                                    <p:cond delay="0"/>
                                  </p:stCondLst>
                                  <p:childTnLst>
                                    <p:set>
                                      <p:cBhvr>
                                        <p:cTn id="26" dur="1" fill="hold">
                                          <p:stCondLst>
                                            <p:cond delay="0"/>
                                          </p:stCondLst>
                                        </p:cTn>
                                        <p:tgtEl>
                                          <p:spTgt spid="227336"/>
                                        </p:tgtEl>
                                        <p:attrNameLst>
                                          <p:attrName>style.visibility</p:attrName>
                                        </p:attrNameLst>
                                      </p:cBhvr>
                                      <p:to>
                                        <p:strVal val="visible"/>
                                      </p:to>
                                    </p:set>
                                    <p:anim calcmode="lin" valueType="num">
                                      <p:cBhvr>
                                        <p:cTn id="27" dur="500" fill="hold"/>
                                        <p:tgtEl>
                                          <p:spTgt spid="227336"/>
                                        </p:tgtEl>
                                        <p:attrNameLst>
                                          <p:attrName>ppt_w</p:attrName>
                                        </p:attrNameLst>
                                      </p:cBhvr>
                                      <p:tavLst>
                                        <p:tav tm="0">
                                          <p:val>
                                            <p:strVal val="2/3*#ppt_w"/>
                                          </p:val>
                                        </p:tav>
                                        <p:tav tm="100000">
                                          <p:val>
                                            <p:strVal val="#ppt_w"/>
                                          </p:val>
                                        </p:tav>
                                      </p:tavLst>
                                    </p:anim>
                                    <p:anim calcmode="lin" valueType="num">
                                      <p:cBhvr>
                                        <p:cTn id="28" dur="500" fill="hold"/>
                                        <p:tgtEl>
                                          <p:spTgt spid="227336"/>
                                        </p:tgtEl>
                                        <p:attrNameLst>
                                          <p:attrName>ppt_h</p:attrName>
                                        </p:attrNameLst>
                                      </p:cBhvr>
                                      <p:tavLst>
                                        <p:tav tm="0">
                                          <p:val>
                                            <p:strVal val="2/3*#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left)">
                                      <p:cBhvr>
                                        <p:cTn id="33" dur="500"/>
                                        <p:tgtEl>
                                          <p:spTgt spid="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227348"/>
                                        </p:tgtEl>
                                        <p:attrNameLst>
                                          <p:attrName>style.visibility</p:attrName>
                                        </p:attrNameLst>
                                      </p:cBhvr>
                                      <p:to>
                                        <p:strVal val="visible"/>
                                      </p:to>
                                    </p:set>
                                    <p:anim calcmode="lin" valueType="num">
                                      <p:cBhvr additive="base">
                                        <p:cTn id="38" dur="500" fill="hold"/>
                                        <p:tgtEl>
                                          <p:spTgt spid="227348"/>
                                        </p:tgtEl>
                                        <p:attrNameLst>
                                          <p:attrName>ppt_x</p:attrName>
                                        </p:attrNameLst>
                                      </p:cBhvr>
                                      <p:tavLst>
                                        <p:tav tm="0">
                                          <p:val>
                                            <p:strVal val="1+#ppt_w/2"/>
                                          </p:val>
                                        </p:tav>
                                        <p:tav tm="100000">
                                          <p:val>
                                            <p:strVal val="#ppt_x"/>
                                          </p:val>
                                        </p:tav>
                                      </p:tavLst>
                                    </p:anim>
                                    <p:anim calcmode="lin" valueType="num">
                                      <p:cBhvr additive="base">
                                        <p:cTn id="39" dur="500" fill="hold"/>
                                        <p:tgtEl>
                                          <p:spTgt spid="227348"/>
                                        </p:tgtEl>
                                        <p:attrNameLst>
                                          <p:attrName>ppt_y</p:attrName>
                                        </p:attrNameLst>
                                      </p:cBhvr>
                                      <p:tavLst>
                                        <p:tav tm="0">
                                          <p:val>
                                            <p:strVal val="#ppt_y"/>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227349"/>
                                        </p:tgtEl>
                                        <p:attrNameLst>
                                          <p:attrName>style.visibility</p:attrName>
                                        </p:attrNameLst>
                                      </p:cBhvr>
                                      <p:to>
                                        <p:strVal val="visible"/>
                                      </p:to>
                                    </p:set>
                                    <p:anim calcmode="lin" valueType="num">
                                      <p:cBhvr additive="base">
                                        <p:cTn id="44" dur="500" fill="hold"/>
                                        <p:tgtEl>
                                          <p:spTgt spid="227349"/>
                                        </p:tgtEl>
                                        <p:attrNameLst>
                                          <p:attrName>ppt_x</p:attrName>
                                        </p:attrNameLst>
                                      </p:cBhvr>
                                      <p:tavLst>
                                        <p:tav tm="0">
                                          <p:val>
                                            <p:strVal val="1+#ppt_w/2"/>
                                          </p:val>
                                        </p:tav>
                                        <p:tav tm="100000">
                                          <p:val>
                                            <p:strVal val="#ppt_x"/>
                                          </p:val>
                                        </p:tav>
                                      </p:tavLst>
                                    </p:anim>
                                    <p:anim calcmode="lin" valueType="num">
                                      <p:cBhvr additive="base">
                                        <p:cTn id="45" dur="500" fill="hold"/>
                                        <p:tgtEl>
                                          <p:spTgt spid="227349"/>
                                        </p:tgtEl>
                                        <p:attrNameLst>
                                          <p:attrName>ppt_y</p:attrName>
                                        </p:attrNameLst>
                                      </p:cBhvr>
                                      <p:tavLst>
                                        <p:tav tm="0">
                                          <p:val>
                                            <p:strVal val="#ppt_y"/>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227343"/>
                                        </p:tgtEl>
                                        <p:attrNameLst>
                                          <p:attrName>style.visibility</p:attrName>
                                        </p:attrNameLst>
                                      </p:cBhvr>
                                      <p:to>
                                        <p:strVal val="visible"/>
                                      </p:to>
                                    </p:set>
                                    <p:anim calcmode="lin" valueType="num">
                                      <p:cBhvr additive="base">
                                        <p:cTn id="50" dur="500" fill="hold"/>
                                        <p:tgtEl>
                                          <p:spTgt spid="227343"/>
                                        </p:tgtEl>
                                        <p:attrNameLst>
                                          <p:attrName>ppt_x</p:attrName>
                                        </p:attrNameLst>
                                      </p:cBhvr>
                                      <p:tavLst>
                                        <p:tav tm="0">
                                          <p:val>
                                            <p:strVal val="1+#ppt_w/2"/>
                                          </p:val>
                                        </p:tav>
                                        <p:tav tm="100000">
                                          <p:val>
                                            <p:strVal val="#ppt_x"/>
                                          </p:val>
                                        </p:tav>
                                      </p:tavLst>
                                    </p:anim>
                                    <p:anim calcmode="lin" valueType="num">
                                      <p:cBhvr additive="base">
                                        <p:cTn id="51" dur="500" fill="hold"/>
                                        <p:tgtEl>
                                          <p:spTgt spid="227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build="p" autoUpdateAnimBg="0" advAuto="0"/>
      <p:bldP spid="227336" grpId="0" animBg="1"/>
      <p:bldP spid="227336" grpId="1" animBg="1"/>
      <p:bldP spid="227343" grpId="0" autoUpdateAnimBg="0"/>
      <p:bldP spid="227348" grpId="0" autoUpdateAnimBg="0"/>
      <p:bldP spid="227349" grpId="0" autoUpdateAnimBg="0"/>
      <p:bldP spid="227331"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ChangeArrowheads="1"/>
          </p:cNvSpPr>
          <p:nvPr/>
        </p:nvSpPr>
        <p:spPr bwMode="auto">
          <a:xfrm>
            <a:off x="0" y="0"/>
            <a:ext cx="9144000" cy="6858000"/>
          </a:xfrm>
          <a:prstGeom prst="rect">
            <a:avLst/>
          </a:prstGeom>
          <a:solidFill>
            <a:srgbClr val="000000"/>
          </a:solidFill>
          <a:ln w="12700">
            <a:noFill/>
            <a:miter lim="800000"/>
            <a:headEnd/>
            <a:tailEnd/>
          </a:ln>
          <a:effectLst>
            <a:outerShdw blurRad="63500" dist="53882" dir="2700000" algn="ctr" rotWithShape="0">
              <a:schemeClr val="bg2">
                <a:alpha val="74998"/>
              </a:schemeClr>
            </a:outerShdw>
          </a:effectLst>
        </p:spPr>
        <p:txBody>
          <a:bodyPr wrap="none" anchor="ctr"/>
          <a:lstStyle/>
          <a:p>
            <a:pPr>
              <a:defRPr/>
            </a:pPr>
            <a:endParaRPr lang="en-US" sz="800" dirty="0">
              <a:latin typeface="Geneva"/>
              <a:ea typeface="+mn-ea"/>
              <a:cs typeface="Geneva"/>
            </a:endParaRPr>
          </a:p>
        </p:txBody>
      </p:sp>
      <p:pic>
        <p:nvPicPr>
          <p:cNvPr id="212995" name="Picture 3"/>
          <p:cNvPicPr>
            <a:picLocks noChangeAspect="1" noChangeArrowheads="1"/>
          </p:cNvPicPr>
          <p:nvPr/>
        </p:nvPicPr>
        <p:blipFill>
          <a:blip r:embed="rId3"/>
          <a:srcRect l="37312" t="11980" r="20161" b="3720"/>
          <a:stretch>
            <a:fillRect/>
          </a:stretch>
        </p:blipFill>
        <p:spPr bwMode="auto">
          <a:xfrm>
            <a:off x="1933575" y="0"/>
            <a:ext cx="5191125" cy="6858000"/>
          </a:xfrm>
          <a:prstGeom prst="rect">
            <a:avLst/>
          </a:prstGeom>
          <a:noFill/>
          <a:effectLst>
            <a:outerShdw blurRad="63500" dist="53882" dir="2700000" algn="ctr" rotWithShape="0">
              <a:srgbClr val="000000">
                <a:alpha val="74998"/>
              </a:srgbClr>
            </a:outerShdw>
          </a:effectLst>
        </p:spPr>
      </p:pic>
      <p:sp>
        <p:nvSpPr>
          <p:cNvPr id="212996" name="Text Box 4"/>
          <p:cNvSpPr txBox="1">
            <a:spLocks noChangeArrowheads="1"/>
          </p:cNvSpPr>
          <p:nvPr/>
        </p:nvSpPr>
        <p:spPr bwMode="auto">
          <a:xfrm>
            <a:off x="2651125" y="1155700"/>
            <a:ext cx="703263" cy="1311275"/>
          </a:xfrm>
          <a:prstGeom prst="rect">
            <a:avLst/>
          </a:prstGeom>
          <a:solidFill>
            <a:schemeClr val="tx1"/>
          </a:solidFill>
          <a:ln w="12700">
            <a:noFill/>
            <a:miter lim="800000"/>
            <a:headEnd/>
            <a:tailEnd/>
          </a:ln>
          <a:effectLst>
            <a:outerShdw blurRad="63500" dist="53882" dir="2700000" algn="ctr" rotWithShape="0">
              <a:schemeClr val="bg2">
                <a:alpha val="74997"/>
              </a:scheme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8000">
                <a:solidFill>
                  <a:srgbClr val="ED181E"/>
                </a:solidFill>
                <a:latin typeface="SutonnyMJ" charset="0"/>
                <a:cs typeface="Geneva" charset="0"/>
              </a:rPr>
              <a:t>m„</a:t>
            </a:r>
          </a:p>
        </p:txBody>
      </p:sp>
      <p:sp>
        <p:nvSpPr>
          <p:cNvPr id="212997" name="Text Box 5"/>
          <p:cNvSpPr txBox="1">
            <a:spLocks noChangeArrowheads="1"/>
          </p:cNvSpPr>
          <p:nvPr/>
        </p:nvSpPr>
        <p:spPr bwMode="auto">
          <a:xfrm>
            <a:off x="3654425" y="1109663"/>
            <a:ext cx="798513" cy="1555750"/>
          </a:xfrm>
          <a:prstGeom prst="rect">
            <a:avLst/>
          </a:prstGeom>
          <a:solidFill>
            <a:schemeClr val="tx1"/>
          </a:solidFill>
          <a:ln w="12700">
            <a:noFill/>
            <a:miter lim="800000"/>
            <a:headEnd/>
            <a:tailEnd/>
          </a:ln>
          <a:effectLst>
            <a:outerShdw blurRad="63500" dist="53882" dir="2700000" algn="ctr" rotWithShape="0">
              <a:schemeClr val="bg2">
                <a:alpha val="74997"/>
              </a:schemeClr>
            </a:outerShdw>
          </a:effectLst>
        </p:spPr>
        <p:txBody>
          <a:bodyPr wrap="none" anchor="ctr">
            <a:spAutoFit/>
          </a:bodyPr>
          <a:lstStyle/>
          <a:p>
            <a:pPr>
              <a:spcBef>
                <a:spcPct val="50000"/>
              </a:spcBef>
              <a:defRPr/>
            </a:pPr>
            <a:r>
              <a:rPr lang="en-US" sz="9600">
                <a:solidFill>
                  <a:srgbClr val="ED181E"/>
                </a:solidFill>
                <a:latin typeface="SutonnyMJ" charset="0"/>
                <a:ea typeface="Geneva" charset="0"/>
                <a:cs typeface="Geneva" charset="0"/>
              </a:rPr>
              <a:t>7</a:t>
            </a:r>
          </a:p>
        </p:txBody>
      </p:sp>
      <p:sp>
        <p:nvSpPr>
          <p:cNvPr id="212998" name="Text Box 6"/>
          <p:cNvSpPr txBox="1">
            <a:spLocks noChangeArrowheads="1"/>
          </p:cNvSpPr>
          <p:nvPr/>
        </p:nvSpPr>
        <p:spPr bwMode="auto">
          <a:xfrm>
            <a:off x="4524375" y="1276350"/>
            <a:ext cx="844550" cy="1311275"/>
          </a:xfrm>
          <a:prstGeom prst="rect">
            <a:avLst/>
          </a:prstGeom>
          <a:solidFill>
            <a:schemeClr val="tx1"/>
          </a:solidFill>
          <a:ln w="12700">
            <a:noFill/>
            <a:miter lim="800000"/>
            <a:headEnd/>
            <a:tailEnd/>
          </a:ln>
          <a:effectLst>
            <a:outerShdw blurRad="63500" dist="53882" dir="2700000" algn="ctr" rotWithShape="0">
              <a:schemeClr val="bg2">
                <a:alpha val="74997"/>
              </a:schemeClr>
            </a:outerShdw>
          </a:effectLst>
        </p:spPr>
        <p:txBody>
          <a:bodyPr anchor="ctr">
            <a:spAutoFit/>
          </a:bodyPr>
          <a:lstStyle/>
          <a:p>
            <a:pPr>
              <a:spcBef>
                <a:spcPct val="50000"/>
              </a:spcBef>
              <a:defRPr/>
            </a:pPr>
            <a:r>
              <a:rPr lang="en-US" sz="8000">
                <a:solidFill>
                  <a:srgbClr val="ED181E"/>
                </a:solidFill>
                <a:latin typeface="SutonnyMJ" charset="0"/>
                <a:ea typeface="Geneva" charset="0"/>
                <a:cs typeface="Geneva" charset="0"/>
              </a:rPr>
              <a:t>bx</a:t>
            </a:r>
          </a:p>
        </p:txBody>
      </p:sp>
      <p:sp>
        <p:nvSpPr>
          <p:cNvPr id="212999" name="Text Box 7"/>
          <p:cNvSpPr txBox="1">
            <a:spLocks noChangeArrowheads="1"/>
          </p:cNvSpPr>
          <p:nvPr/>
        </p:nvSpPr>
        <p:spPr bwMode="auto">
          <a:xfrm>
            <a:off x="5505450" y="1155700"/>
            <a:ext cx="841375" cy="1311275"/>
          </a:xfrm>
          <a:prstGeom prst="rect">
            <a:avLst/>
          </a:prstGeom>
          <a:solidFill>
            <a:schemeClr val="tx1"/>
          </a:solidFill>
          <a:ln w="12700">
            <a:noFill/>
            <a:miter lim="800000"/>
            <a:headEnd/>
            <a:tailEnd/>
          </a:ln>
          <a:effectLst>
            <a:outerShdw blurRad="63500" dist="53882" dir="2700000" algn="ctr" rotWithShape="0">
              <a:schemeClr val="bg2">
                <a:alpha val="74997"/>
              </a:schemeClr>
            </a:outerShdw>
          </a:effectLst>
        </p:spPr>
        <p:txBody>
          <a:bodyPr wrap="none" anchor="ctr">
            <a:spAutoFit/>
          </a:bodyPr>
          <a:lstStyle/>
          <a:p>
            <a:pPr>
              <a:spcBef>
                <a:spcPct val="50000"/>
              </a:spcBef>
              <a:defRPr/>
            </a:pPr>
            <a:r>
              <a:rPr lang="en-US" sz="8000">
                <a:solidFill>
                  <a:srgbClr val="ED181E"/>
                </a:solidFill>
                <a:latin typeface="SutonnyMJ" charset="0"/>
                <a:ea typeface="Geneva" charset="0"/>
                <a:cs typeface="Geneva" charset="0"/>
              </a:rPr>
              <a:t>hx</a:t>
            </a:r>
          </a:p>
        </p:txBody>
      </p:sp>
      <p:sp>
        <p:nvSpPr>
          <p:cNvPr id="213000" name="Text Box 8"/>
          <p:cNvSpPr txBox="1">
            <a:spLocks noChangeArrowheads="1"/>
          </p:cNvSpPr>
          <p:nvPr/>
        </p:nvSpPr>
        <p:spPr bwMode="auto">
          <a:xfrm>
            <a:off x="2663825" y="2352675"/>
            <a:ext cx="31591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m„wó</a:t>
            </a:r>
          </a:p>
        </p:txBody>
      </p:sp>
      <p:sp>
        <p:nvSpPr>
          <p:cNvPr id="213001" name="Text Box 9"/>
          <p:cNvSpPr txBox="1">
            <a:spLocks noChangeArrowheads="1"/>
          </p:cNvSpPr>
          <p:nvPr/>
        </p:nvSpPr>
        <p:spPr bwMode="auto">
          <a:xfrm>
            <a:off x="4748213" y="2339975"/>
            <a:ext cx="447675"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bxieZv</a:t>
            </a:r>
          </a:p>
        </p:txBody>
      </p:sp>
      <p:sp>
        <p:nvSpPr>
          <p:cNvPr id="213009" name="Text Box 17"/>
          <p:cNvSpPr txBox="1">
            <a:spLocks noChangeArrowheads="1"/>
          </p:cNvSpPr>
          <p:nvPr/>
        </p:nvSpPr>
        <p:spPr bwMode="auto">
          <a:xfrm>
            <a:off x="3759200" y="3089275"/>
            <a:ext cx="45561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Aeªvnvg</a:t>
            </a:r>
          </a:p>
        </p:txBody>
      </p:sp>
      <p:sp>
        <p:nvSpPr>
          <p:cNvPr id="213010" name="Text Box 18"/>
          <p:cNvSpPr txBox="1">
            <a:spLocks noChangeArrowheads="1"/>
          </p:cNvSpPr>
          <p:nvPr/>
        </p:nvSpPr>
        <p:spPr bwMode="auto">
          <a:xfrm>
            <a:off x="4502150" y="3317875"/>
            <a:ext cx="44291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‡hv‡ld</a:t>
            </a:r>
          </a:p>
        </p:txBody>
      </p:sp>
      <p:sp>
        <p:nvSpPr>
          <p:cNvPr id="213011" name="Text Box 19"/>
          <p:cNvSpPr txBox="1">
            <a:spLocks noChangeArrowheads="1"/>
          </p:cNvSpPr>
          <p:nvPr/>
        </p:nvSpPr>
        <p:spPr bwMode="auto">
          <a:xfrm>
            <a:off x="5270500" y="3533775"/>
            <a:ext cx="37941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‡gvkx</a:t>
            </a:r>
          </a:p>
        </p:txBody>
      </p:sp>
      <p:sp>
        <p:nvSpPr>
          <p:cNvPr id="213012" name="Text Box 20"/>
          <p:cNvSpPr txBox="1">
            <a:spLocks noChangeArrowheads="1"/>
          </p:cNvSpPr>
          <p:nvPr/>
        </p:nvSpPr>
        <p:spPr bwMode="auto">
          <a:xfrm>
            <a:off x="5883275" y="3762375"/>
            <a:ext cx="476250"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wh‡nvk~q</a:t>
            </a:r>
          </a:p>
        </p:txBody>
      </p:sp>
      <p:sp>
        <p:nvSpPr>
          <p:cNvPr id="213013" name="Text Box 21"/>
          <p:cNvSpPr txBox="1">
            <a:spLocks noChangeArrowheads="1"/>
          </p:cNvSpPr>
          <p:nvPr/>
        </p:nvSpPr>
        <p:spPr bwMode="auto">
          <a:xfrm>
            <a:off x="4222750" y="4613275"/>
            <a:ext cx="547688"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AivRKZv</a:t>
            </a:r>
          </a:p>
        </p:txBody>
      </p:sp>
      <p:sp>
        <p:nvSpPr>
          <p:cNvPr id="213014" name="Text Box 22"/>
          <p:cNvSpPr txBox="1">
            <a:spLocks noChangeArrowheads="1"/>
          </p:cNvSpPr>
          <p:nvPr/>
        </p:nvSpPr>
        <p:spPr bwMode="auto">
          <a:xfrm>
            <a:off x="5064125" y="4841875"/>
            <a:ext cx="430213"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ivRag©</a:t>
            </a:r>
          </a:p>
        </p:txBody>
      </p:sp>
      <p:sp>
        <p:nvSpPr>
          <p:cNvPr id="213015" name="Text Box 23"/>
          <p:cNvSpPr txBox="1">
            <a:spLocks noChangeArrowheads="1"/>
          </p:cNvSpPr>
          <p:nvPr/>
        </p:nvSpPr>
        <p:spPr bwMode="auto">
          <a:xfrm>
            <a:off x="5897563" y="5070475"/>
            <a:ext cx="449262" cy="228600"/>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spcBef>
                <a:spcPct val="50000"/>
              </a:spcBef>
              <a:defRPr/>
            </a:pPr>
            <a:r>
              <a:rPr lang="en-US" b="1">
                <a:solidFill>
                  <a:srgbClr val="ED181E"/>
                </a:solidFill>
                <a:latin typeface="SutonnyMJ" charset="0"/>
                <a:ea typeface="Geneva" charset="0"/>
                <a:cs typeface="Geneva" charset="0"/>
              </a:rPr>
              <a:t>ew``kv</a:t>
            </a:r>
          </a:p>
        </p:txBody>
      </p:sp>
      <p:sp>
        <p:nvSpPr>
          <p:cNvPr id="213016" name="Text Box 24"/>
          <p:cNvSpPr txBox="1">
            <a:spLocks noChangeArrowheads="1"/>
          </p:cNvSpPr>
          <p:nvPr/>
        </p:nvSpPr>
        <p:spPr bwMode="auto">
          <a:xfrm>
            <a:off x="5829300" y="4408488"/>
            <a:ext cx="2995613"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2400" b="1">
                <a:solidFill>
                  <a:srgbClr val="FFFF00"/>
                </a:solidFill>
                <a:latin typeface="SutonnyMJ" charset="0"/>
                <a:ea typeface="Geneva" charset="0"/>
                <a:cs typeface="Geneva" charset="0"/>
              </a:rPr>
              <a:t>cvV mnvwqKv # 1</a:t>
            </a:r>
            <a:r>
              <a:rPr lang="en-US" sz="2400" b="1">
                <a:solidFill>
                  <a:srgbClr val="FFFF00"/>
                </a:solidFill>
                <a:latin typeface="Comic Sans MS" charset="0"/>
                <a:ea typeface="Geneva" charset="0"/>
                <a:cs typeface="Geneva" charset="0"/>
              </a:rPr>
              <a:t> </a:t>
            </a:r>
          </a:p>
        </p:txBody>
      </p:sp>
      <p:sp>
        <p:nvSpPr>
          <p:cNvPr id="158738" name="Text Box 26"/>
          <p:cNvSpPr txBox="1">
            <a:spLocks noChangeArrowheads="1"/>
          </p:cNvSpPr>
          <p:nvPr/>
        </p:nvSpPr>
        <p:spPr bwMode="auto">
          <a:xfrm>
            <a:off x="8834438"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58739" name="Text Box 30"/>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cs typeface="Geneva" charset="0"/>
            </a:endParaRPr>
          </a:p>
        </p:txBody>
      </p:sp>
      <p:sp>
        <p:nvSpPr>
          <p:cNvPr id="158740" name="Rectangle 31"/>
          <p:cNvSpPr>
            <a:spLocks noChangeArrowheads="1"/>
          </p:cNvSpPr>
          <p:nvPr/>
        </p:nvSpPr>
        <p:spPr bwMode="auto">
          <a:xfrm>
            <a:off x="5254625" y="219075"/>
            <a:ext cx="1373188" cy="188913"/>
          </a:xfrm>
          <a:prstGeom prst="rect">
            <a:avLst/>
          </a:prstGeom>
          <a:solidFill>
            <a:schemeClr val="tx1"/>
          </a:solidFill>
          <a:ln w="12700">
            <a:solidFill>
              <a:schemeClr val="tx1"/>
            </a:solidFill>
            <a:miter lim="800000"/>
            <a:headEnd/>
            <a:tailEnd/>
          </a:ln>
        </p:spPr>
        <p:txBody>
          <a:bodyPr wrap="none" anchor="ctr"/>
          <a:lstStyle/>
          <a:p>
            <a:endParaRPr lang="en-US">
              <a:cs typeface="Geneva" charset="0"/>
            </a:endParaRPr>
          </a:p>
        </p:txBody>
      </p:sp>
      <p:sp>
        <p:nvSpPr>
          <p:cNvPr id="158741" name="Text Box 32"/>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©2006 TBBMI</a:t>
            </a:r>
          </a:p>
        </p:txBody>
      </p:sp>
      <p:sp>
        <p:nvSpPr>
          <p:cNvPr id="213025" name="Rectangle 33"/>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9.65.01.</a:t>
            </a:r>
          </a:p>
        </p:txBody>
      </p:sp>
      <p:sp>
        <p:nvSpPr>
          <p:cNvPr id="158743" name="Text Box 34"/>
          <p:cNvSpPr txBox="1">
            <a:spLocks noChangeArrowheads="1"/>
          </p:cNvSpPr>
          <p:nvPr/>
        </p:nvSpPr>
        <p:spPr bwMode="auto">
          <a:xfrm>
            <a:off x="8080375" y="6526213"/>
            <a:ext cx="33813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solidFill>
                  <a:srgbClr val="FFFFFF"/>
                </a:solidFill>
                <a:latin typeface="Geneva" charset="0"/>
                <a:cs typeface="Geneva" charset="0"/>
              </a:rPr>
              <a:t>69</a:t>
            </a:r>
          </a:p>
        </p:txBody>
      </p:sp>
      <p:sp>
        <p:nvSpPr>
          <p:cNvPr id="158744" name="Text Box 35"/>
          <p:cNvSpPr txBox="1">
            <a:spLocks noChangeArrowheads="1"/>
          </p:cNvSpPr>
          <p:nvPr/>
        </p:nvSpPr>
        <p:spPr bwMode="auto">
          <a:xfrm>
            <a:off x="8683625" y="6397625"/>
            <a:ext cx="466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cs typeface="Geneva" charset="0"/>
              </a:rPr>
              <a:t>20</a:t>
            </a:r>
          </a:p>
        </p:txBody>
      </p:sp>
      <p:sp>
        <p:nvSpPr>
          <p:cNvPr id="34" name="TextBox 33"/>
          <p:cNvSpPr txBox="1"/>
          <p:nvPr/>
        </p:nvSpPr>
        <p:spPr>
          <a:xfrm>
            <a:off x="2225675" y="2887663"/>
            <a:ext cx="1247775" cy="74930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endParaRPr lang="en-US" sz="1100" b="1">
              <a:solidFill>
                <a:srgbClr val="1A0004"/>
              </a:solidFill>
              <a:effectLst>
                <a:outerShdw blurRad="38100" dist="38100" dir="2700000" algn="tl">
                  <a:srgbClr val="DDDDDD"/>
                </a:outerShdw>
              </a:effectLst>
              <a:cs typeface="Geneva" charset="0"/>
            </a:endParaRPr>
          </a:p>
          <a:p>
            <a:r>
              <a:rPr lang="en-US" sz="1600" b="1">
                <a:solidFill>
                  <a:srgbClr val="1A0004"/>
                </a:solidFill>
                <a:effectLst>
                  <a:outerShdw blurRad="38100" dist="38100" dir="2700000" algn="tl">
                    <a:srgbClr val="DDDDDD"/>
                  </a:outerShdw>
                </a:effectLst>
                <a:latin typeface="SutonnyMJ" charset="0"/>
                <a:cs typeface="Geneva" charset="0"/>
              </a:rPr>
              <a:t>4 RbMb:</a:t>
            </a:r>
          </a:p>
          <a:p>
            <a:endParaRPr lang="en-US" sz="1600" b="1">
              <a:solidFill>
                <a:srgbClr val="1A0004"/>
              </a:solidFill>
              <a:effectLst>
                <a:outerShdw blurRad="38100" dist="38100" dir="2700000" algn="tl">
                  <a:srgbClr val="DDDDDD"/>
                </a:outerShdw>
              </a:effectLst>
              <a:latin typeface="SutonnyMJ" charset="0"/>
              <a:cs typeface="Geneva" charset="0"/>
            </a:endParaRPr>
          </a:p>
        </p:txBody>
      </p:sp>
      <p:sp>
        <p:nvSpPr>
          <p:cNvPr id="213028" name="Text Box 36"/>
          <p:cNvSpPr txBox="1">
            <a:spLocks noChangeArrowheads="1"/>
          </p:cNvSpPr>
          <p:nvPr/>
        </p:nvSpPr>
        <p:spPr bwMode="auto">
          <a:xfrm>
            <a:off x="1974850" y="2947988"/>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158747" name="Rectangle 35"/>
          <p:cNvSpPr>
            <a:spLocks noChangeArrowheads="1"/>
          </p:cNvSpPr>
          <p:nvPr/>
        </p:nvSpPr>
        <p:spPr bwMode="auto">
          <a:xfrm>
            <a:off x="3365500" y="4233863"/>
            <a:ext cx="271463" cy="314325"/>
          </a:xfrm>
          <a:prstGeom prst="rect">
            <a:avLst/>
          </a:prstGeom>
          <a:solidFill>
            <a:srgbClr val="FFFFFF"/>
          </a:solidFill>
          <a:ln w="12700">
            <a:solidFill>
              <a:schemeClr val="tx1"/>
            </a:solidFill>
            <a:round/>
            <a:headEnd/>
            <a:tailEnd/>
          </a:ln>
        </p:spPr>
        <p:txBody>
          <a:bodyPr wrap="none" anchor="ctr"/>
          <a:lstStyle/>
          <a:p>
            <a:endParaRPr lang="en-US">
              <a:cs typeface="Geneva" charset="0"/>
            </a:endParaRPr>
          </a:p>
        </p:txBody>
      </p:sp>
      <p:sp>
        <p:nvSpPr>
          <p:cNvPr id="35" name="TextBox 34"/>
          <p:cNvSpPr txBox="1"/>
          <p:nvPr/>
        </p:nvSpPr>
        <p:spPr>
          <a:xfrm>
            <a:off x="2724150" y="4395788"/>
            <a:ext cx="1379538" cy="58102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3 mgvR:</a:t>
            </a:r>
          </a:p>
          <a:p>
            <a:endParaRPr lang="en-US" sz="1600" b="1">
              <a:solidFill>
                <a:srgbClr val="1A0004"/>
              </a:solidFill>
              <a:effectLst>
                <a:outerShdw blurRad="38100" dist="38100" dir="2700000" algn="tl">
                  <a:srgbClr val="DDDDDD"/>
                </a:outerShdw>
              </a:effectLst>
              <a:latin typeface="SutonnyMJ" charset="0"/>
              <a:cs typeface="Geneva" charset="0"/>
            </a:endParaRPr>
          </a:p>
        </p:txBody>
      </p:sp>
      <p:sp>
        <p:nvSpPr>
          <p:cNvPr id="213029" name="Text Box 37"/>
          <p:cNvSpPr txBox="1">
            <a:spLocks noChangeArrowheads="1"/>
          </p:cNvSpPr>
          <p:nvPr/>
        </p:nvSpPr>
        <p:spPr bwMode="auto">
          <a:xfrm>
            <a:off x="2422525" y="4191000"/>
            <a:ext cx="523875" cy="1311275"/>
          </a:xfrm>
          <a:prstGeom prst="rect">
            <a:avLst/>
          </a:prstGeom>
          <a:noFill/>
          <a:ln w="12700">
            <a:noFill/>
            <a:miter lim="800000"/>
            <a:headEnd/>
            <a:tailEnd/>
          </a:ln>
          <a:effectLst>
            <a:outerShdw blurRad="63500" dist="53882" dir="2700000" algn="ctr" rotWithShape="0">
              <a:schemeClr val="bg2">
                <a:alpha val="74998"/>
              </a:schemeClr>
            </a:outerShdw>
          </a:effectLst>
        </p:spPr>
        <p:txBody>
          <a:bodyPr wrap="none" anchor="ctr">
            <a:spAutoFit/>
          </a:bodyPr>
          <a:lstStyle/>
          <a:p>
            <a:pPr>
              <a:spcBef>
                <a:spcPct val="50000"/>
              </a:spcBef>
              <a:defRPr/>
            </a:pPr>
            <a:r>
              <a:rPr lang="en-US" sz="8000" dirty="0">
                <a:solidFill>
                  <a:srgbClr val="EF1F1D"/>
                </a:solidFill>
                <a:latin typeface="Arial" pitchFamily="-107" charset="0"/>
                <a:ea typeface="+mn-ea"/>
                <a:cs typeface="+mn-cs"/>
              </a:rPr>
              <a:t>{</a:t>
            </a:r>
          </a:p>
        </p:txBody>
      </p:sp>
      <p:sp>
        <p:nvSpPr>
          <p:cNvPr id="37" name="TextBox 36"/>
          <p:cNvSpPr txBox="1"/>
          <p:nvPr/>
        </p:nvSpPr>
        <p:spPr>
          <a:xfrm>
            <a:off x="2452688" y="846138"/>
            <a:ext cx="1628775" cy="3079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1400" b="1">
                <a:solidFill>
                  <a:srgbClr val="1A0004"/>
                </a:solidFill>
                <a:effectLst>
                  <a:outerShdw blurRad="38100" dist="38100" dir="2700000" algn="tl">
                    <a:srgbClr val="DDDDDD"/>
                  </a:outerShdw>
                </a:effectLst>
              </a:rPr>
              <a:t>It all starts here:</a:t>
            </a:r>
            <a:endParaRPr lang="en-US" sz="2000" b="1">
              <a:solidFill>
                <a:srgbClr val="1A0004"/>
              </a:solidFill>
              <a:effectLst>
                <a:outerShdw blurRad="38100" dist="38100" dir="2700000" algn="tl">
                  <a:srgbClr val="DDDDDD"/>
                </a:outerShdw>
              </a:effectLst>
            </a:endParaRPr>
          </a:p>
        </p:txBody>
      </p:sp>
      <p:sp>
        <p:nvSpPr>
          <p:cNvPr id="38" name="TextBox 37"/>
          <p:cNvSpPr txBox="1"/>
          <p:nvPr/>
        </p:nvSpPr>
        <p:spPr>
          <a:xfrm>
            <a:off x="2438400" y="152400"/>
            <a:ext cx="3713163" cy="106680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r>
              <a:rPr lang="en-US" sz="3200" b="1" i="1">
                <a:solidFill>
                  <a:srgbClr val="1A0004"/>
                </a:solidFill>
                <a:effectLst>
                  <a:outerShdw blurRad="38100" dist="38100" dir="2700000" algn="tl">
                    <a:srgbClr val="DDDDDD"/>
                  </a:outerShdw>
                </a:effectLst>
                <a:latin typeface="GoraiEMJ" charset="0"/>
                <a:cs typeface="Geneva" charset="0"/>
              </a:rPr>
              <a:t>evB‡ej...</a:t>
            </a:r>
          </a:p>
          <a:p>
            <a:pPr algn="r"/>
            <a:r>
              <a:rPr lang="en-US" sz="3200" b="1" i="1">
                <a:solidFill>
                  <a:srgbClr val="1A0004"/>
                </a:solidFill>
                <a:effectLst>
                  <a:outerShdw blurRad="38100" dist="38100" dir="2700000" algn="tl">
                    <a:srgbClr val="DDDDDD"/>
                  </a:outerShdw>
                </a:effectLst>
                <a:latin typeface="GoraiEMJ" charset="0"/>
                <a:cs typeface="Geneva" charset="0"/>
              </a:rPr>
              <a:t>†gŠwjKfv‡e</a:t>
            </a:r>
            <a:endParaRPr lang="en-US" sz="4400" b="1" i="1">
              <a:solidFill>
                <a:srgbClr val="1A0004"/>
              </a:solidFill>
              <a:effectLst>
                <a:outerShdw blurRad="38100" dist="38100" dir="2700000" algn="tl">
                  <a:srgbClr val="DDDDDD"/>
                </a:outerShdw>
              </a:effectLst>
              <a:latin typeface="GoraiEMJ" charset="0"/>
              <a:cs typeface="Geneva" charset="0"/>
            </a:endParaRPr>
          </a:p>
        </p:txBody>
      </p:sp>
      <p:sp>
        <p:nvSpPr>
          <p:cNvPr id="39" name="TextBox 38"/>
          <p:cNvSpPr txBox="1"/>
          <p:nvPr/>
        </p:nvSpPr>
        <p:spPr>
          <a:xfrm>
            <a:off x="2181225" y="5762625"/>
            <a:ext cx="4722813" cy="45720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a:solidFill>
                  <a:srgbClr val="1A0004"/>
                </a:solidFill>
                <a:effectLst>
                  <a:outerShdw blurRad="38100" dist="38100" dir="2700000" algn="tl">
                    <a:srgbClr val="DDDDDD"/>
                  </a:outerShdw>
                </a:effectLst>
                <a:latin typeface="SushreeMJ" charset="0"/>
                <a:cs typeface="Geneva" charset="0"/>
              </a:rPr>
              <a:t>Avcbvi gvbwmK evB‡ej dvBj!</a:t>
            </a:r>
            <a:endParaRPr lang="en-US" sz="3600" b="1">
              <a:solidFill>
                <a:srgbClr val="1A0004"/>
              </a:solidFill>
              <a:effectLst>
                <a:outerShdw blurRad="38100" dist="38100" dir="2700000" algn="tl">
                  <a:srgbClr val="DDDDDD"/>
                </a:outerShdw>
              </a:effectLst>
              <a:latin typeface="SushreeMJ" charset="0"/>
              <a:cs typeface="Geneva" charset="0"/>
            </a:endParaRPr>
          </a:p>
        </p:txBody>
      </p:sp>
      <p:sp>
        <p:nvSpPr>
          <p:cNvPr id="41" name="TextBox 40"/>
          <p:cNvSpPr txBox="1"/>
          <p:nvPr/>
        </p:nvSpPr>
        <p:spPr>
          <a:xfrm>
            <a:off x="2411413" y="3297238"/>
            <a:ext cx="293687"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A</a:t>
            </a:r>
            <a:endParaRPr lang="en-US" sz="2400" b="1">
              <a:solidFill>
                <a:srgbClr val="1A0004"/>
              </a:solidFill>
              <a:effectLst>
                <a:outerShdw blurRad="38100" dist="38100" dir="2700000" algn="tl">
                  <a:srgbClr val="DDDDDD"/>
                </a:outerShdw>
              </a:effectLst>
              <a:latin typeface="SutonnyMJ" charset="0"/>
              <a:cs typeface="Geneva" charset="0"/>
            </a:endParaRPr>
          </a:p>
        </p:txBody>
      </p:sp>
      <p:sp>
        <p:nvSpPr>
          <p:cNvPr id="42" name="TextBox 41"/>
          <p:cNvSpPr txBox="1"/>
          <p:nvPr/>
        </p:nvSpPr>
        <p:spPr>
          <a:xfrm>
            <a:off x="2297113" y="3509963"/>
            <a:ext cx="388937"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‡hv</a:t>
            </a:r>
            <a:endParaRPr lang="en-US" sz="2400" b="1">
              <a:solidFill>
                <a:srgbClr val="1A0004"/>
              </a:solidFill>
              <a:effectLst>
                <a:outerShdw blurRad="38100" dist="38100" dir="2700000" algn="tl">
                  <a:srgbClr val="DDDDDD"/>
                </a:outerShdw>
              </a:effectLst>
              <a:latin typeface="SutonnyMJ" charset="0"/>
              <a:cs typeface="Geneva" charset="0"/>
            </a:endParaRPr>
          </a:p>
        </p:txBody>
      </p:sp>
      <p:sp>
        <p:nvSpPr>
          <p:cNvPr id="43" name="TextBox 42"/>
          <p:cNvSpPr txBox="1"/>
          <p:nvPr/>
        </p:nvSpPr>
        <p:spPr>
          <a:xfrm>
            <a:off x="2292350" y="3716338"/>
            <a:ext cx="393700"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‡gv</a:t>
            </a:r>
            <a:endParaRPr lang="en-US" sz="2400" b="1">
              <a:solidFill>
                <a:srgbClr val="1A0004"/>
              </a:solidFill>
              <a:effectLst>
                <a:outerShdw blurRad="38100" dist="38100" dir="2700000" algn="tl">
                  <a:srgbClr val="DDDDDD"/>
                </a:outerShdw>
              </a:effectLst>
              <a:latin typeface="SutonnyMJ" charset="0"/>
              <a:cs typeface="Geneva" charset="0"/>
            </a:endParaRPr>
          </a:p>
        </p:txBody>
      </p:sp>
      <p:sp>
        <p:nvSpPr>
          <p:cNvPr id="44" name="TextBox 43"/>
          <p:cNvSpPr txBox="1"/>
          <p:nvPr/>
        </p:nvSpPr>
        <p:spPr>
          <a:xfrm>
            <a:off x="2349500" y="3924300"/>
            <a:ext cx="336550"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wh</a:t>
            </a:r>
            <a:endParaRPr lang="en-US" sz="2400" b="1">
              <a:solidFill>
                <a:srgbClr val="1A0004"/>
              </a:solidFill>
              <a:effectLst>
                <a:outerShdw blurRad="38100" dist="38100" dir="2700000" algn="tl">
                  <a:srgbClr val="DDDDDD"/>
                </a:outerShdw>
              </a:effectLst>
              <a:latin typeface="SutonnyMJ" charset="0"/>
              <a:cs typeface="Geneva" charset="0"/>
            </a:endParaRPr>
          </a:p>
        </p:txBody>
      </p:sp>
      <p:cxnSp>
        <p:nvCxnSpPr>
          <p:cNvPr id="158757" name="Straight Connector 45"/>
          <p:cNvCxnSpPr>
            <a:cxnSpLocks noChangeShapeType="1"/>
          </p:cNvCxnSpPr>
          <p:nvPr/>
        </p:nvCxnSpPr>
        <p:spPr bwMode="auto">
          <a:xfrm>
            <a:off x="2365375" y="3559175"/>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58758" name="Straight Connector 48"/>
          <p:cNvCxnSpPr>
            <a:cxnSpLocks noChangeShapeType="1"/>
          </p:cNvCxnSpPr>
          <p:nvPr/>
        </p:nvCxnSpPr>
        <p:spPr bwMode="auto">
          <a:xfrm>
            <a:off x="2378075" y="3762375"/>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58759" name="Straight Connector 50"/>
          <p:cNvCxnSpPr>
            <a:cxnSpLocks noChangeShapeType="1"/>
          </p:cNvCxnSpPr>
          <p:nvPr/>
        </p:nvCxnSpPr>
        <p:spPr bwMode="auto">
          <a:xfrm>
            <a:off x="2378075" y="396240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58760" name="Straight Connector 51"/>
          <p:cNvCxnSpPr>
            <a:cxnSpLocks noChangeShapeType="1"/>
          </p:cNvCxnSpPr>
          <p:nvPr/>
        </p:nvCxnSpPr>
        <p:spPr bwMode="auto">
          <a:xfrm>
            <a:off x="2378075" y="417830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2" name="Text Box 10"/>
          <p:cNvSpPr txBox="1">
            <a:spLocks noChangeArrowheads="1"/>
          </p:cNvSpPr>
          <p:nvPr/>
        </p:nvSpPr>
        <p:spPr bwMode="auto">
          <a:xfrm>
            <a:off x="2533650" y="3313113"/>
            <a:ext cx="450850"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eªvnvg</a:t>
            </a:r>
          </a:p>
        </p:txBody>
      </p:sp>
      <p:sp>
        <p:nvSpPr>
          <p:cNvPr id="213003" name="Text Box 11"/>
          <p:cNvSpPr txBox="1">
            <a:spLocks noChangeArrowheads="1"/>
          </p:cNvSpPr>
          <p:nvPr/>
        </p:nvSpPr>
        <p:spPr bwMode="auto">
          <a:xfrm>
            <a:off x="2533650" y="3529013"/>
            <a:ext cx="385763"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‡ld</a:t>
            </a:r>
          </a:p>
        </p:txBody>
      </p:sp>
      <p:sp>
        <p:nvSpPr>
          <p:cNvPr id="213004" name="Text Box 12"/>
          <p:cNvSpPr txBox="1">
            <a:spLocks noChangeArrowheads="1"/>
          </p:cNvSpPr>
          <p:nvPr/>
        </p:nvSpPr>
        <p:spPr bwMode="auto">
          <a:xfrm>
            <a:off x="2533650" y="3732213"/>
            <a:ext cx="293688"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kx</a:t>
            </a:r>
          </a:p>
        </p:txBody>
      </p:sp>
      <p:sp>
        <p:nvSpPr>
          <p:cNvPr id="213005" name="Text Box 13"/>
          <p:cNvSpPr txBox="1">
            <a:spLocks noChangeArrowheads="1"/>
          </p:cNvSpPr>
          <p:nvPr/>
        </p:nvSpPr>
        <p:spPr bwMode="auto">
          <a:xfrm>
            <a:off x="2533650" y="3948113"/>
            <a:ext cx="473075"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‡nvk~q</a:t>
            </a:r>
          </a:p>
        </p:txBody>
      </p:sp>
      <p:sp>
        <p:nvSpPr>
          <p:cNvPr id="53" name="TextBox 52"/>
          <p:cNvSpPr txBox="1"/>
          <p:nvPr/>
        </p:nvSpPr>
        <p:spPr>
          <a:xfrm>
            <a:off x="2890838" y="4695825"/>
            <a:ext cx="293687"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A</a:t>
            </a:r>
            <a:endParaRPr lang="en-US" sz="2400" b="1">
              <a:solidFill>
                <a:srgbClr val="1A0004"/>
              </a:solidFill>
              <a:effectLst>
                <a:outerShdw blurRad="38100" dist="38100" dir="2700000" algn="tl">
                  <a:srgbClr val="DDDDDD"/>
                </a:outerShdw>
              </a:effectLst>
              <a:latin typeface="SutonnyMJ" charset="0"/>
              <a:cs typeface="Geneva" charset="0"/>
            </a:endParaRPr>
          </a:p>
        </p:txBody>
      </p:sp>
      <p:sp>
        <p:nvSpPr>
          <p:cNvPr id="54" name="TextBox 53"/>
          <p:cNvSpPr txBox="1"/>
          <p:nvPr/>
        </p:nvSpPr>
        <p:spPr>
          <a:xfrm>
            <a:off x="2855913" y="4908550"/>
            <a:ext cx="331787"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iv</a:t>
            </a:r>
          </a:p>
        </p:txBody>
      </p:sp>
      <p:sp>
        <p:nvSpPr>
          <p:cNvPr id="55" name="TextBox 54"/>
          <p:cNvSpPr txBox="1"/>
          <p:nvPr/>
        </p:nvSpPr>
        <p:spPr>
          <a:xfrm>
            <a:off x="2894013" y="5154613"/>
            <a:ext cx="293687" cy="336550"/>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1600" b="1">
                <a:solidFill>
                  <a:srgbClr val="1A0004"/>
                </a:solidFill>
                <a:effectLst>
                  <a:outerShdw blurRad="38100" dist="38100" dir="2700000" algn="tl">
                    <a:srgbClr val="DDDDDD"/>
                  </a:outerShdw>
                </a:effectLst>
                <a:latin typeface="SutonnyMJ" charset="0"/>
                <a:cs typeface="Geneva" charset="0"/>
              </a:rPr>
              <a:t>e</a:t>
            </a:r>
            <a:endParaRPr lang="en-US" sz="2400" b="1">
              <a:solidFill>
                <a:srgbClr val="1A0004"/>
              </a:solidFill>
              <a:effectLst>
                <a:outerShdw blurRad="38100" dist="38100" dir="2700000" algn="tl">
                  <a:srgbClr val="DDDDDD"/>
                </a:outerShdw>
              </a:effectLst>
              <a:latin typeface="SutonnyMJ" charset="0"/>
              <a:cs typeface="Geneva" charset="0"/>
            </a:endParaRPr>
          </a:p>
        </p:txBody>
      </p:sp>
      <p:cxnSp>
        <p:nvCxnSpPr>
          <p:cNvPr id="158768" name="Straight Connector 55"/>
          <p:cNvCxnSpPr>
            <a:cxnSpLocks noChangeShapeType="1"/>
          </p:cNvCxnSpPr>
          <p:nvPr/>
        </p:nvCxnSpPr>
        <p:spPr bwMode="auto">
          <a:xfrm>
            <a:off x="2867025" y="4962525"/>
            <a:ext cx="1247775" cy="1588"/>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58769" name="Straight Connector 56"/>
          <p:cNvCxnSpPr>
            <a:cxnSpLocks noChangeShapeType="1"/>
          </p:cNvCxnSpPr>
          <p:nvPr/>
        </p:nvCxnSpPr>
        <p:spPr bwMode="auto">
          <a:xfrm>
            <a:off x="2879725" y="517525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cxnSp>
        <p:nvCxnSpPr>
          <p:cNvPr id="158770" name="Straight Connector 57"/>
          <p:cNvCxnSpPr>
            <a:cxnSpLocks noChangeShapeType="1"/>
          </p:cNvCxnSpPr>
          <p:nvPr/>
        </p:nvCxnSpPr>
        <p:spPr bwMode="auto">
          <a:xfrm>
            <a:off x="2879725" y="5403850"/>
            <a:ext cx="1285875" cy="3175"/>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cxnSp>
      <p:sp>
        <p:nvSpPr>
          <p:cNvPr id="213006" name="Text Box 14"/>
          <p:cNvSpPr txBox="1">
            <a:spLocks noChangeArrowheads="1"/>
          </p:cNvSpPr>
          <p:nvPr/>
        </p:nvSpPr>
        <p:spPr bwMode="auto">
          <a:xfrm>
            <a:off x="3022600" y="4716463"/>
            <a:ext cx="574675"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ivRKZv</a:t>
            </a:r>
          </a:p>
        </p:txBody>
      </p:sp>
      <p:sp>
        <p:nvSpPr>
          <p:cNvPr id="213007" name="Text Box 15"/>
          <p:cNvSpPr txBox="1">
            <a:spLocks noChangeArrowheads="1"/>
          </p:cNvSpPr>
          <p:nvPr/>
        </p:nvSpPr>
        <p:spPr bwMode="auto">
          <a:xfrm>
            <a:off x="3022600" y="4932363"/>
            <a:ext cx="414338"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uRag©</a:t>
            </a:r>
          </a:p>
        </p:txBody>
      </p:sp>
      <p:sp>
        <p:nvSpPr>
          <p:cNvPr id="213008" name="Text Box 16"/>
          <p:cNvSpPr txBox="1">
            <a:spLocks noChangeArrowheads="1"/>
          </p:cNvSpPr>
          <p:nvPr/>
        </p:nvSpPr>
        <p:spPr bwMode="auto">
          <a:xfrm>
            <a:off x="3022600" y="5167313"/>
            <a:ext cx="498475" cy="274637"/>
          </a:xfrm>
          <a:prstGeom prst="rect">
            <a:avLst/>
          </a:prstGeom>
          <a:noFill/>
          <a:ln w="12700">
            <a:noFill/>
            <a:miter lim="800000"/>
            <a:headEnd/>
            <a:tailEnd/>
          </a:ln>
          <a:effectLst>
            <a:outerShdw blurRad="63500" dist="17961" dir="2700000" algn="ctr" rotWithShape="0">
              <a:schemeClr val="bg2">
                <a:alpha val="74998"/>
              </a:schemeClr>
            </a:outerShdw>
          </a:effectLst>
        </p:spPr>
        <p:txBody>
          <a:bodyPr wrap="none" anchor="ctr">
            <a:spAutoFit/>
          </a:bodyPr>
          <a:lstStyle/>
          <a:p>
            <a:pPr algn="l">
              <a:spcBef>
                <a:spcPct val="50000"/>
              </a:spcBef>
              <a:defRPr/>
            </a:pPr>
            <a:r>
              <a:rPr lang="en-US" sz="1200" b="1">
                <a:solidFill>
                  <a:srgbClr val="ED181E"/>
                </a:solidFill>
                <a:latin typeface="SutonnyMJ" charset="0"/>
                <a:ea typeface="Geneva" charset="0"/>
                <a:cs typeface="Geneva" charset="0"/>
              </a:rPr>
              <a:t>w›``kv</a:t>
            </a:r>
          </a:p>
        </p:txBody>
      </p:sp>
      <p:sp>
        <p:nvSpPr>
          <p:cNvPr id="158774" name="Rectangle 55"/>
          <p:cNvSpPr>
            <a:spLocks noChangeArrowheads="1"/>
          </p:cNvSpPr>
          <p:nvPr/>
        </p:nvSpPr>
        <p:spPr bwMode="auto">
          <a:xfrm>
            <a:off x="5819775" y="2386013"/>
            <a:ext cx="600075" cy="238125"/>
          </a:xfrm>
          <a:prstGeom prst="rect">
            <a:avLst/>
          </a:prstGeom>
          <a:solidFill>
            <a:schemeClr val="tx1"/>
          </a:solidFill>
          <a:ln w="12700">
            <a:solidFill>
              <a:schemeClr val="tx1"/>
            </a:solidFill>
            <a:miter lim="800000"/>
            <a:headEnd/>
            <a:tailEnd/>
          </a:ln>
        </p:spPr>
        <p:txBody>
          <a:bodyPr wrap="none" anchor="ctr"/>
          <a:lstStyle/>
          <a:p>
            <a:endParaRPr lang="en-US"/>
          </a:p>
        </p:txBody>
      </p:sp>
      <p:sp>
        <p:nvSpPr>
          <p:cNvPr id="206902" name="Text Box 54"/>
          <p:cNvSpPr txBox="1">
            <a:spLocks noChangeArrowheads="1"/>
          </p:cNvSpPr>
          <p:nvPr/>
        </p:nvSpPr>
        <p:spPr bwMode="auto">
          <a:xfrm>
            <a:off x="5805488" y="2362200"/>
            <a:ext cx="590550" cy="228600"/>
          </a:xfrm>
          <a:prstGeom prst="rect">
            <a:avLst/>
          </a:prstGeom>
          <a:noFill/>
          <a:ln w="12700">
            <a:noFill/>
            <a:miter lim="800000"/>
            <a:headEnd/>
            <a:tailEnd/>
          </a:ln>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chemeClr val="bg1"/>
                </a:solidFill>
                <a:effectLst>
                  <a:outerShdw blurRad="38100" dist="38100" dir="2700000" algn="tl">
                    <a:srgbClr val="000000"/>
                  </a:outerShdw>
                </a:effectLst>
                <a:latin typeface="SutonnyMJ" charset="0"/>
              </a:rPr>
              <a:t>hxï</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13016"/>
                                        </p:tgtEl>
                                        <p:attrNameLst>
                                          <p:attrName>style.visibility</p:attrName>
                                        </p:attrNameLst>
                                      </p:cBhvr>
                                      <p:to>
                                        <p:strVal val="visible"/>
                                      </p:to>
                                    </p:set>
                                    <p:anim calcmode="lin" valueType="num">
                                      <p:cBhvr additive="base">
                                        <p:cTn id="7" dur="500" fill="hold"/>
                                        <p:tgtEl>
                                          <p:spTgt spid="213016"/>
                                        </p:tgtEl>
                                        <p:attrNameLst>
                                          <p:attrName>ppt_x</p:attrName>
                                        </p:attrNameLst>
                                      </p:cBhvr>
                                      <p:tavLst>
                                        <p:tav tm="0">
                                          <p:val>
                                            <p:strVal val="1+#ppt_w/2"/>
                                          </p:val>
                                        </p:tav>
                                        <p:tav tm="100000">
                                          <p:val>
                                            <p:strVal val="#ppt_x"/>
                                          </p:val>
                                        </p:tav>
                                      </p:tavLst>
                                    </p:anim>
                                    <p:anim calcmode="lin" valueType="num">
                                      <p:cBhvr additive="base">
                                        <p:cTn id="8" dur="500" fill="hold"/>
                                        <p:tgtEl>
                                          <p:spTgt spid="213016"/>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32" fill="hold" grpId="0" nodeType="clickEffect">
                                  <p:stCondLst>
                                    <p:cond delay="0"/>
                                  </p:stCondLst>
                                  <p:childTnLst>
                                    <p:set>
                                      <p:cBhvr>
                                        <p:cTn id="12" dur="1" fill="hold">
                                          <p:stCondLst>
                                            <p:cond delay="0"/>
                                          </p:stCondLst>
                                        </p:cTn>
                                        <p:tgtEl>
                                          <p:spTgt spid="212996"/>
                                        </p:tgtEl>
                                        <p:attrNameLst>
                                          <p:attrName>style.visibility</p:attrName>
                                        </p:attrNameLst>
                                      </p:cBhvr>
                                      <p:to>
                                        <p:strVal val="visible"/>
                                      </p:to>
                                    </p:set>
                                    <p:anim calcmode="lin" valueType="num">
                                      <p:cBhvr>
                                        <p:cTn id="13" dur="500" fill="hold"/>
                                        <p:tgtEl>
                                          <p:spTgt spid="212996"/>
                                        </p:tgtEl>
                                        <p:attrNameLst>
                                          <p:attrName>ppt_w</p:attrName>
                                        </p:attrNameLst>
                                      </p:cBhvr>
                                      <p:tavLst>
                                        <p:tav tm="0">
                                          <p:val>
                                            <p:strVal val="4*#ppt_w"/>
                                          </p:val>
                                        </p:tav>
                                        <p:tav tm="100000">
                                          <p:val>
                                            <p:strVal val="#ppt_w"/>
                                          </p:val>
                                        </p:tav>
                                      </p:tavLst>
                                    </p:anim>
                                    <p:anim calcmode="lin" valueType="num">
                                      <p:cBhvr>
                                        <p:cTn id="14" dur="500" fill="hold"/>
                                        <p:tgtEl>
                                          <p:spTgt spid="212996"/>
                                        </p:tgtEl>
                                        <p:attrNameLst>
                                          <p:attrName>ppt_h</p:attrName>
                                        </p:attrNameLst>
                                      </p:cBhvr>
                                      <p:tavLst>
                                        <p:tav tm="0">
                                          <p:val>
                                            <p:strVal val="4*#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2" fill="hold" grpId="0" nodeType="clickEffect">
                                  <p:stCondLst>
                                    <p:cond delay="0"/>
                                  </p:stCondLst>
                                  <p:childTnLst>
                                    <p:set>
                                      <p:cBhvr>
                                        <p:cTn id="18" dur="1" fill="hold">
                                          <p:stCondLst>
                                            <p:cond delay="0"/>
                                          </p:stCondLst>
                                        </p:cTn>
                                        <p:tgtEl>
                                          <p:spTgt spid="213000"/>
                                        </p:tgtEl>
                                        <p:attrNameLst>
                                          <p:attrName>style.visibility</p:attrName>
                                        </p:attrNameLst>
                                      </p:cBhvr>
                                      <p:to>
                                        <p:strVal val="visible"/>
                                      </p:to>
                                    </p:set>
                                    <p:anim calcmode="lin" valueType="num">
                                      <p:cBhvr>
                                        <p:cTn id="19" dur="500" fill="hold"/>
                                        <p:tgtEl>
                                          <p:spTgt spid="213000"/>
                                        </p:tgtEl>
                                        <p:attrNameLst>
                                          <p:attrName>ppt_w</p:attrName>
                                        </p:attrNameLst>
                                      </p:cBhvr>
                                      <p:tavLst>
                                        <p:tav tm="0">
                                          <p:val>
                                            <p:strVal val="4*#ppt_w"/>
                                          </p:val>
                                        </p:tav>
                                        <p:tav tm="100000">
                                          <p:val>
                                            <p:strVal val="#ppt_w"/>
                                          </p:val>
                                        </p:tav>
                                      </p:tavLst>
                                    </p:anim>
                                    <p:anim calcmode="lin" valueType="num">
                                      <p:cBhvr>
                                        <p:cTn id="20" dur="500" fill="hold"/>
                                        <p:tgtEl>
                                          <p:spTgt spid="213000"/>
                                        </p:tgtEl>
                                        <p:attrNameLst>
                                          <p:attrName>ppt_h</p:attrName>
                                        </p:attrNameLst>
                                      </p:cBhvr>
                                      <p:tavLst>
                                        <p:tav tm="0">
                                          <p:val>
                                            <p:strVal val="4*#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32" fill="hold" grpId="0" nodeType="clickEffect">
                                  <p:stCondLst>
                                    <p:cond delay="0"/>
                                  </p:stCondLst>
                                  <p:childTnLst>
                                    <p:set>
                                      <p:cBhvr>
                                        <p:cTn id="24" dur="1" fill="hold">
                                          <p:stCondLst>
                                            <p:cond delay="0"/>
                                          </p:stCondLst>
                                        </p:cTn>
                                        <p:tgtEl>
                                          <p:spTgt spid="212997"/>
                                        </p:tgtEl>
                                        <p:attrNameLst>
                                          <p:attrName>style.visibility</p:attrName>
                                        </p:attrNameLst>
                                      </p:cBhvr>
                                      <p:to>
                                        <p:strVal val="visible"/>
                                      </p:to>
                                    </p:set>
                                    <p:anim calcmode="lin" valueType="num">
                                      <p:cBhvr>
                                        <p:cTn id="25" dur="500" fill="hold"/>
                                        <p:tgtEl>
                                          <p:spTgt spid="212997"/>
                                        </p:tgtEl>
                                        <p:attrNameLst>
                                          <p:attrName>ppt_w</p:attrName>
                                        </p:attrNameLst>
                                      </p:cBhvr>
                                      <p:tavLst>
                                        <p:tav tm="0">
                                          <p:val>
                                            <p:strVal val="4*#ppt_w"/>
                                          </p:val>
                                        </p:tav>
                                        <p:tav tm="100000">
                                          <p:val>
                                            <p:strVal val="#ppt_w"/>
                                          </p:val>
                                        </p:tav>
                                      </p:tavLst>
                                    </p:anim>
                                    <p:anim calcmode="lin" valueType="num">
                                      <p:cBhvr>
                                        <p:cTn id="26" dur="500" fill="hold"/>
                                        <p:tgtEl>
                                          <p:spTgt spid="212997"/>
                                        </p:tgtEl>
                                        <p:attrNameLst>
                                          <p:attrName>ppt_h</p:attrName>
                                        </p:attrNameLst>
                                      </p:cBhvr>
                                      <p:tavLst>
                                        <p:tav tm="0">
                                          <p:val>
                                            <p:strVal val="4*#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32" fill="hold" grpId="0" nodeType="clickEffect">
                                  <p:stCondLst>
                                    <p:cond delay="0"/>
                                  </p:stCondLst>
                                  <p:childTnLst>
                                    <p:set>
                                      <p:cBhvr>
                                        <p:cTn id="30" dur="1" fill="hold">
                                          <p:stCondLst>
                                            <p:cond delay="0"/>
                                          </p:stCondLst>
                                        </p:cTn>
                                        <p:tgtEl>
                                          <p:spTgt spid="213002"/>
                                        </p:tgtEl>
                                        <p:attrNameLst>
                                          <p:attrName>style.visibility</p:attrName>
                                        </p:attrNameLst>
                                      </p:cBhvr>
                                      <p:to>
                                        <p:strVal val="visible"/>
                                      </p:to>
                                    </p:set>
                                    <p:anim calcmode="lin" valueType="num">
                                      <p:cBhvr>
                                        <p:cTn id="31" dur="500" fill="hold"/>
                                        <p:tgtEl>
                                          <p:spTgt spid="213002"/>
                                        </p:tgtEl>
                                        <p:attrNameLst>
                                          <p:attrName>ppt_w</p:attrName>
                                        </p:attrNameLst>
                                      </p:cBhvr>
                                      <p:tavLst>
                                        <p:tav tm="0">
                                          <p:val>
                                            <p:strVal val="4*#ppt_w"/>
                                          </p:val>
                                        </p:tav>
                                        <p:tav tm="100000">
                                          <p:val>
                                            <p:strVal val="#ppt_w"/>
                                          </p:val>
                                        </p:tav>
                                      </p:tavLst>
                                    </p:anim>
                                    <p:anim calcmode="lin" valueType="num">
                                      <p:cBhvr>
                                        <p:cTn id="32" dur="500" fill="hold"/>
                                        <p:tgtEl>
                                          <p:spTgt spid="213002"/>
                                        </p:tgtEl>
                                        <p:attrNameLst>
                                          <p:attrName>ppt_h</p:attrName>
                                        </p:attrNameLst>
                                      </p:cBhvr>
                                      <p:tavLst>
                                        <p:tav tm="0">
                                          <p:val>
                                            <p:strVal val="4*#ppt_h"/>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3" presetClass="entr" presetSubtype="32" fill="hold" grpId="0" nodeType="clickEffect">
                                  <p:stCondLst>
                                    <p:cond delay="0"/>
                                  </p:stCondLst>
                                  <p:childTnLst>
                                    <p:set>
                                      <p:cBhvr>
                                        <p:cTn id="36" dur="1" fill="hold">
                                          <p:stCondLst>
                                            <p:cond delay="0"/>
                                          </p:stCondLst>
                                        </p:cTn>
                                        <p:tgtEl>
                                          <p:spTgt spid="213009"/>
                                        </p:tgtEl>
                                        <p:attrNameLst>
                                          <p:attrName>style.visibility</p:attrName>
                                        </p:attrNameLst>
                                      </p:cBhvr>
                                      <p:to>
                                        <p:strVal val="visible"/>
                                      </p:to>
                                    </p:set>
                                    <p:anim calcmode="lin" valueType="num">
                                      <p:cBhvr>
                                        <p:cTn id="37" dur="500" fill="hold"/>
                                        <p:tgtEl>
                                          <p:spTgt spid="213009"/>
                                        </p:tgtEl>
                                        <p:attrNameLst>
                                          <p:attrName>ppt_w</p:attrName>
                                        </p:attrNameLst>
                                      </p:cBhvr>
                                      <p:tavLst>
                                        <p:tav tm="0">
                                          <p:val>
                                            <p:strVal val="4*#ppt_w"/>
                                          </p:val>
                                        </p:tav>
                                        <p:tav tm="100000">
                                          <p:val>
                                            <p:strVal val="#ppt_w"/>
                                          </p:val>
                                        </p:tav>
                                      </p:tavLst>
                                    </p:anim>
                                    <p:anim calcmode="lin" valueType="num">
                                      <p:cBhvr>
                                        <p:cTn id="38" dur="500" fill="hold"/>
                                        <p:tgtEl>
                                          <p:spTgt spid="213009"/>
                                        </p:tgtEl>
                                        <p:attrNameLst>
                                          <p:attrName>ppt_h</p:attrName>
                                        </p:attrNameLst>
                                      </p:cBhvr>
                                      <p:tavLst>
                                        <p:tav tm="0">
                                          <p:val>
                                            <p:strVal val="4*#ppt_h"/>
                                          </p:val>
                                        </p:tav>
                                        <p:tav tm="100000">
                                          <p:val>
                                            <p:strVal val="#ppt_h"/>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3" presetClass="entr" presetSubtype="32" fill="hold" grpId="0" nodeType="clickEffect">
                                  <p:stCondLst>
                                    <p:cond delay="0"/>
                                  </p:stCondLst>
                                  <p:childTnLst>
                                    <p:set>
                                      <p:cBhvr>
                                        <p:cTn id="42" dur="1" fill="hold">
                                          <p:stCondLst>
                                            <p:cond delay="0"/>
                                          </p:stCondLst>
                                        </p:cTn>
                                        <p:tgtEl>
                                          <p:spTgt spid="213003"/>
                                        </p:tgtEl>
                                        <p:attrNameLst>
                                          <p:attrName>style.visibility</p:attrName>
                                        </p:attrNameLst>
                                      </p:cBhvr>
                                      <p:to>
                                        <p:strVal val="visible"/>
                                      </p:to>
                                    </p:set>
                                    <p:anim calcmode="lin" valueType="num">
                                      <p:cBhvr>
                                        <p:cTn id="43" dur="500" fill="hold"/>
                                        <p:tgtEl>
                                          <p:spTgt spid="213003"/>
                                        </p:tgtEl>
                                        <p:attrNameLst>
                                          <p:attrName>ppt_w</p:attrName>
                                        </p:attrNameLst>
                                      </p:cBhvr>
                                      <p:tavLst>
                                        <p:tav tm="0">
                                          <p:val>
                                            <p:strVal val="4*#ppt_w"/>
                                          </p:val>
                                        </p:tav>
                                        <p:tav tm="100000">
                                          <p:val>
                                            <p:strVal val="#ppt_w"/>
                                          </p:val>
                                        </p:tav>
                                      </p:tavLst>
                                    </p:anim>
                                    <p:anim calcmode="lin" valueType="num">
                                      <p:cBhvr>
                                        <p:cTn id="44" dur="500" fill="hold"/>
                                        <p:tgtEl>
                                          <p:spTgt spid="213003"/>
                                        </p:tgtEl>
                                        <p:attrNameLst>
                                          <p:attrName>ppt_h</p:attrName>
                                        </p:attrNameLst>
                                      </p:cBhvr>
                                      <p:tavLst>
                                        <p:tav tm="0">
                                          <p:val>
                                            <p:strVal val="4*#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32" fill="hold" grpId="0" nodeType="clickEffect">
                                  <p:stCondLst>
                                    <p:cond delay="0"/>
                                  </p:stCondLst>
                                  <p:childTnLst>
                                    <p:set>
                                      <p:cBhvr>
                                        <p:cTn id="48" dur="1" fill="hold">
                                          <p:stCondLst>
                                            <p:cond delay="0"/>
                                          </p:stCondLst>
                                        </p:cTn>
                                        <p:tgtEl>
                                          <p:spTgt spid="213010"/>
                                        </p:tgtEl>
                                        <p:attrNameLst>
                                          <p:attrName>style.visibility</p:attrName>
                                        </p:attrNameLst>
                                      </p:cBhvr>
                                      <p:to>
                                        <p:strVal val="visible"/>
                                      </p:to>
                                    </p:set>
                                    <p:anim calcmode="lin" valueType="num">
                                      <p:cBhvr>
                                        <p:cTn id="49" dur="500" fill="hold"/>
                                        <p:tgtEl>
                                          <p:spTgt spid="213010"/>
                                        </p:tgtEl>
                                        <p:attrNameLst>
                                          <p:attrName>ppt_w</p:attrName>
                                        </p:attrNameLst>
                                      </p:cBhvr>
                                      <p:tavLst>
                                        <p:tav tm="0">
                                          <p:val>
                                            <p:strVal val="4*#ppt_w"/>
                                          </p:val>
                                        </p:tav>
                                        <p:tav tm="100000">
                                          <p:val>
                                            <p:strVal val="#ppt_w"/>
                                          </p:val>
                                        </p:tav>
                                      </p:tavLst>
                                    </p:anim>
                                    <p:anim calcmode="lin" valueType="num">
                                      <p:cBhvr>
                                        <p:cTn id="50" dur="500" fill="hold"/>
                                        <p:tgtEl>
                                          <p:spTgt spid="213010"/>
                                        </p:tgtEl>
                                        <p:attrNameLst>
                                          <p:attrName>ppt_h</p:attrName>
                                        </p:attrNameLst>
                                      </p:cBhvr>
                                      <p:tavLst>
                                        <p:tav tm="0">
                                          <p:val>
                                            <p:strVal val="4*#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3" presetClass="entr" presetSubtype="32" fill="hold" grpId="0" nodeType="clickEffect">
                                  <p:stCondLst>
                                    <p:cond delay="0"/>
                                  </p:stCondLst>
                                  <p:childTnLst>
                                    <p:set>
                                      <p:cBhvr>
                                        <p:cTn id="54" dur="1" fill="hold">
                                          <p:stCondLst>
                                            <p:cond delay="0"/>
                                          </p:stCondLst>
                                        </p:cTn>
                                        <p:tgtEl>
                                          <p:spTgt spid="213004"/>
                                        </p:tgtEl>
                                        <p:attrNameLst>
                                          <p:attrName>style.visibility</p:attrName>
                                        </p:attrNameLst>
                                      </p:cBhvr>
                                      <p:to>
                                        <p:strVal val="visible"/>
                                      </p:to>
                                    </p:set>
                                    <p:anim calcmode="lin" valueType="num">
                                      <p:cBhvr>
                                        <p:cTn id="55" dur="500" fill="hold"/>
                                        <p:tgtEl>
                                          <p:spTgt spid="213004"/>
                                        </p:tgtEl>
                                        <p:attrNameLst>
                                          <p:attrName>ppt_w</p:attrName>
                                        </p:attrNameLst>
                                      </p:cBhvr>
                                      <p:tavLst>
                                        <p:tav tm="0">
                                          <p:val>
                                            <p:strVal val="4*#ppt_w"/>
                                          </p:val>
                                        </p:tav>
                                        <p:tav tm="100000">
                                          <p:val>
                                            <p:strVal val="#ppt_w"/>
                                          </p:val>
                                        </p:tav>
                                      </p:tavLst>
                                    </p:anim>
                                    <p:anim calcmode="lin" valueType="num">
                                      <p:cBhvr>
                                        <p:cTn id="56" dur="500" fill="hold"/>
                                        <p:tgtEl>
                                          <p:spTgt spid="213004"/>
                                        </p:tgtEl>
                                        <p:attrNameLst>
                                          <p:attrName>ppt_h</p:attrName>
                                        </p:attrNameLst>
                                      </p:cBhvr>
                                      <p:tavLst>
                                        <p:tav tm="0">
                                          <p:val>
                                            <p:strVal val="4*#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32" fill="hold" grpId="0" nodeType="clickEffect">
                                  <p:stCondLst>
                                    <p:cond delay="0"/>
                                  </p:stCondLst>
                                  <p:childTnLst>
                                    <p:set>
                                      <p:cBhvr>
                                        <p:cTn id="60" dur="1" fill="hold">
                                          <p:stCondLst>
                                            <p:cond delay="0"/>
                                          </p:stCondLst>
                                        </p:cTn>
                                        <p:tgtEl>
                                          <p:spTgt spid="213011"/>
                                        </p:tgtEl>
                                        <p:attrNameLst>
                                          <p:attrName>style.visibility</p:attrName>
                                        </p:attrNameLst>
                                      </p:cBhvr>
                                      <p:to>
                                        <p:strVal val="visible"/>
                                      </p:to>
                                    </p:set>
                                    <p:anim calcmode="lin" valueType="num">
                                      <p:cBhvr>
                                        <p:cTn id="61" dur="500" fill="hold"/>
                                        <p:tgtEl>
                                          <p:spTgt spid="213011"/>
                                        </p:tgtEl>
                                        <p:attrNameLst>
                                          <p:attrName>ppt_w</p:attrName>
                                        </p:attrNameLst>
                                      </p:cBhvr>
                                      <p:tavLst>
                                        <p:tav tm="0">
                                          <p:val>
                                            <p:strVal val="4*#ppt_w"/>
                                          </p:val>
                                        </p:tav>
                                        <p:tav tm="100000">
                                          <p:val>
                                            <p:strVal val="#ppt_w"/>
                                          </p:val>
                                        </p:tav>
                                      </p:tavLst>
                                    </p:anim>
                                    <p:anim calcmode="lin" valueType="num">
                                      <p:cBhvr>
                                        <p:cTn id="62" dur="500" fill="hold"/>
                                        <p:tgtEl>
                                          <p:spTgt spid="213011"/>
                                        </p:tgtEl>
                                        <p:attrNameLst>
                                          <p:attrName>ppt_h</p:attrName>
                                        </p:attrNameLst>
                                      </p:cBhvr>
                                      <p:tavLst>
                                        <p:tav tm="0">
                                          <p:val>
                                            <p:strVal val="4*#ppt_h"/>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3" presetClass="entr" presetSubtype="32" fill="hold" grpId="0" nodeType="clickEffect">
                                  <p:stCondLst>
                                    <p:cond delay="0"/>
                                  </p:stCondLst>
                                  <p:childTnLst>
                                    <p:set>
                                      <p:cBhvr>
                                        <p:cTn id="66" dur="1" fill="hold">
                                          <p:stCondLst>
                                            <p:cond delay="0"/>
                                          </p:stCondLst>
                                        </p:cTn>
                                        <p:tgtEl>
                                          <p:spTgt spid="213005"/>
                                        </p:tgtEl>
                                        <p:attrNameLst>
                                          <p:attrName>style.visibility</p:attrName>
                                        </p:attrNameLst>
                                      </p:cBhvr>
                                      <p:to>
                                        <p:strVal val="visible"/>
                                      </p:to>
                                    </p:set>
                                    <p:anim calcmode="lin" valueType="num">
                                      <p:cBhvr>
                                        <p:cTn id="67" dur="500" fill="hold"/>
                                        <p:tgtEl>
                                          <p:spTgt spid="213005"/>
                                        </p:tgtEl>
                                        <p:attrNameLst>
                                          <p:attrName>ppt_w</p:attrName>
                                        </p:attrNameLst>
                                      </p:cBhvr>
                                      <p:tavLst>
                                        <p:tav tm="0">
                                          <p:val>
                                            <p:strVal val="4*#ppt_w"/>
                                          </p:val>
                                        </p:tav>
                                        <p:tav tm="100000">
                                          <p:val>
                                            <p:strVal val="#ppt_w"/>
                                          </p:val>
                                        </p:tav>
                                      </p:tavLst>
                                    </p:anim>
                                    <p:anim calcmode="lin" valueType="num">
                                      <p:cBhvr>
                                        <p:cTn id="68" dur="500" fill="hold"/>
                                        <p:tgtEl>
                                          <p:spTgt spid="213005"/>
                                        </p:tgtEl>
                                        <p:attrNameLst>
                                          <p:attrName>ppt_h</p:attrName>
                                        </p:attrNameLst>
                                      </p:cBhvr>
                                      <p:tavLst>
                                        <p:tav tm="0">
                                          <p:val>
                                            <p:strVal val="4*#ppt_h"/>
                                          </p:val>
                                        </p:tav>
                                        <p:tav tm="100000">
                                          <p:val>
                                            <p:strVal val="#ppt_h"/>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3" presetClass="entr" presetSubtype="32" fill="hold" grpId="0" nodeType="clickEffect">
                                  <p:stCondLst>
                                    <p:cond delay="0"/>
                                  </p:stCondLst>
                                  <p:childTnLst>
                                    <p:set>
                                      <p:cBhvr>
                                        <p:cTn id="72" dur="1" fill="hold">
                                          <p:stCondLst>
                                            <p:cond delay="0"/>
                                          </p:stCondLst>
                                        </p:cTn>
                                        <p:tgtEl>
                                          <p:spTgt spid="213012"/>
                                        </p:tgtEl>
                                        <p:attrNameLst>
                                          <p:attrName>style.visibility</p:attrName>
                                        </p:attrNameLst>
                                      </p:cBhvr>
                                      <p:to>
                                        <p:strVal val="visible"/>
                                      </p:to>
                                    </p:set>
                                    <p:anim calcmode="lin" valueType="num">
                                      <p:cBhvr>
                                        <p:cTn id="73" dur="500" fill="hold"/>
                                        <p:tgtEl>
                                          <p:spTgt spid="213012"/>
                                        </p:tgtEl>
                                        <p:attrNameLst>
                                          <p:attrName>ppt_w</p:attrName>
                                        </p:attrNameLst>
                                      </p:cBhvr>
                                      <p:tavLst>
                                        <p:tav tm="0">
                                          <p:val>
                                            <p:strVal val="4*#ppt_w"/>
                                          </p:val>
                                        </p:tav>
                                        <p:tav tm="100000">
                                          <p:val>
                                            <p:strVal val="#ppt_w"/>
                                          </p:val>
                                        </p:tav>
                                      </p:tavLst>
                                    </p:anim>
                                    <p:anim calcmode="lin" valueType="num">
                                      <p:cBhvr>
                                        <p:cTn id="74" dur="500" fill="hold"/>
                                        <p:tgtEl>
                                          <p:spTgt spid="213012"/>
                                        </p:tgtEl>
                                        <p:attrNameLst>
                                          <p:attrName>ppt_h</p:attrName>
                                        </p:attrNameLst>
                                      </p:cBhvr>
                                      <p:tavLst>
                                        <p:tav tm="0">
                                          <p:val>
                                            <p:strVal val="4*#ppt_h"/>
                                          </p:val>
                                        </p:tav>
                                        <p:tav tm="100000">
                                          <p:val>
                                            <p:strVal val="#ppt_h"/>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2" fill="hold" grpId="0" nodeType="clickEffect">
                                  <p:stCondLst>
                                    <p:cond delay="0"/>
                                  </p:stCondLst>
                                  <p:childTnLst>
                                    <p:set>
                                      <p:cBhvr>
                                        <p:cTn id="78" dur="1" fill="hold">
                                          <p:stCondLst>
                                            <p:cond delay="0"/>
                                          </p:stCondLst>
                                        </p:cTn>
                                        <p:tgtEl>
                                          <p:spTgt spid="213006"/>
                                        </p:tgtEl>
                                        <p:attrNameLst>
                                          <p:attrName>style.visibility</p:attrName>
                                        </p:attrNameLst>
                                      </p:cBhvr>
                                      <p:to>
                                        <p:strVal val="visible"/>
                                      </p:to>
                                    </p:set>
                                    <p:anim calcmode="lin" valueType="num">
                                      <p:cBhvr>
                                        <p:cTn id="79" dur="500" fill="hold"/>
                                        <p:tgtEl>
                                          <p:spTgt spid="213006"/>
                                        </p:tgtEl>
                                        <p:attrNameLst>
                                          <p:attrName>ppt_w</p:attrName>
                                        </p:attrNameLst>
                                      </p:cBhvr>
                                      <p:tavLst>
                                        <p:tav tm="0">
                                          <p:val>
                                            <p:strVal val="4*#ppt_w"/>
                                          </p:val>
                                        </p:tav>
                                        <p:tav tm="100000">
                                          <p:val>
                                            <p:strVal val="#ppt_w"/>
                                          </p:val>
                                        </p:tav>
                                      </p:tavLst>
                                    </p:anim>
                                    <p:anim calcmode="lin" valueType="num">
                                      <p:cBhvr>
                                        <p:cTn id="80" dur="500" fill="hold"/>
                                        <p:tgtEl>
                                          <p:spTgt spid="213006"/>
                                        </p:tgtEl>
                                        <p:attrNameLst>
                                          <p:attrName>ppt_h</p:attrName>
                                        </p:attrNameLst>
                                      </p:cBhvr>
                                      <p:tavLst>
                                        <p:tav tm="0">
                                          <p:val>
                                            <p:strVal val="4*#ppt_h"/>
                                          </p:val>
                                        </p:tav>
                                        <p:tav tm="100000">
                                          <p:val>
                                            <p:strVal val="#ppt_h"/>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3" presetClass="entr" presetSubtype="32" fill="hold" grpId="0" nodeType="clickEffect">
                                  <p:stCondLst>
                                    <p:cond delay="0"/>
                                  </p:stCondLst>
                                  <p:childTnLst>
                                    <p:set>
                                      <p:cBhvr>
                                        <p:cTn id="84" dur="1" fill="hold">
                                          <p:stCondLst>
                                            <p:cond delay="0"/>
                                          </p:stCondLst>
                                        </p:cTn>
                                        <p:tgtEl>
                                          <p:spTgt spid="213013"/>
                                        </p:tgtEl>
                                        <p:attrNameLst>
                                          <p:attrName>style.visibility</p:attrName>
                                        </p:attrNameLst>
                                      </p:cBhvr>
                                      <p:to>
                                        <p:strVal val="visible"/>
                                      </p:to>
                                    </p:set>
                                    <p:anim calcmode="lin" valueType="num">
                                      <p:cBhvr>
                                        <p:cTn id="85" dur="500" fill="hold"/>
                                        <p:tgtEl>
                                          <p:spTgt spid="213013"/>
                                        </p:tgtEl>
                                        <p:attrNameLst>
                                          <p:attrName>ppt_w</p:attrName>
                                        </p:attrNameLst>
                                      </p:cBhvr>
                                      <p:tavLst>
                                        <p:tav tm="0">
                                          <p:val>
                                            <p:strVal val="4*#ppt_w"/>
                                          </p:val>
                                        </p:tav>
                                        <p:tav tm="100000">
                                          <p:val>
                                            <p:strVal val="#ppt_w"/>
                                          </p:val>
                                        </p:tav>
                                      </p:tavLst>
                                    </p:anim>
                                    <p:anim calcmode="lin" valueType="num">
                                      <p:cBhvr>
                                        <p:cTn id="86" dur="500" fill="hold"/>
                                        <p:tgtEl>
                                          <p:spTgt spid="213013"/>
                                        </p:tgtEl>
                                        <p:attrNameLst>
                                          <p:attrName>ppt_h</p:attrName>
                                        </p:attrNameLst>
                                      </p:cBhvr>
                                      <p:tavLst>
                                        <p:tav tm="0">
                                          <p:val>
                                            <p:strVal val="4*#ppt_h"/>
                                          </p:val>
                                        </p:tav>
                                        <p:tav tm="100000">
                                          <p:val>
                                            <p:strVal val="#ppt_h"/>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3" presetClass="entr" presetSubtype="32" fill="hold" grpId="0" nodeType="clickEffect">
                                  <p:stCondLst>
                                    <p:cond delay="0"/>
                                  </p:stCondLst>
                                  <p:childTnLst>
                                    <p:set>
                                      <p:cBhvr>
                                        <p:cTn id="90" dur="1" fill="hold">
                                          <p:stCondLst>
                                            <p:cond delay="0"/>
                                          </p:stCondLst>
                                        </p:cTn>
                                        <p:tgtEl>
                                          <p:spTgt spid="213007"/>
                                        </p:tgtEl>
                                        <p:attrNameLst>
                                          <p:attrName>style.visibility</p:attrName>
                                        </p:attrNameLst>
                                      </p:cBhvr>
                                      <p:to>
                                        <p:strVal val="visible"/>
                                      </p:to>
                                    </p:set>
                                    <p:anim calcmode="lin" valueType="num">
                                      <p:cBhvr>
                                        <p:cTn id="91" dur="500" fill="hold"/>
                                        <p:tgtEl>
                                          <p:spTgt spid="213007"/>
                                        </p:tgtEl>
                                        <p:attrNameLst>
                                          <p:attrName>ppt_w</p:attrName>
                                        </p:attrNameLst>
                                      </p:cBhvr>
                                      <p:tavLst>
                                        <p:tav tm="0">
                                          <p:val>
                                            <p:strVal val="4*#ppt_w"/>
                                          </p:val>
                                        </p:tav>
                                        <p:tav tm="100000">
                                          <p:val>
                                            <p:strVal val="#ppt_w"/>
                                          </p:val>
                                        </p:tav>
                                      </p:tavLst>
                                    </p:anim>
                                    <p:anim calcmode="lin" valueType="num">
                                      <p:cBhvr>
                                        <p:cTn id="92" dur="500" fill="hold"/>
                                        <p:tgtEl>
                                          <p:spTgt spid="213007"/>
                                        </p:tgtEl>
                                        <p:attrNameLst>
                                          <p:attrName>ppt_h</p:attrName>
                                        </p:attrNameLst>
                                      </p:cBhvr>
                                      <p:tavLst>
                                        <p:tav tm="0">
                                          <p:val>
                                            <p:strVal val="4*#ppt_h"/>
                                          </p:val>
                                        </p:tav>
                                        <p:tav tm="100000">
                                          <p:val>
                                            <p:strVal val="#ppt_h"/>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3" presetClass="entr" presetSubtype="32" fill="hold" grpId="0" nodeType="clickEffect">
                                  <p:stCondLst>
                                    <p:cond delay="0"/>
                                  </p:stCondLst>
                                  <p:childTnLst>
                                    <p:set>
                                      <p:cBhvr>
                                        <p:cTn id="96" dur="1" fill="hold">
                                          <p:stCondLst>
                                            <p:cond delay="0"/>
                                          </p:stCondLst>
                                        </p:cTn>
                                        <p:tgtEl>
                                          <p:spTgt spid="213014"/>
                                        </p:tgtEl>
                                        <p:attrNameLst>
                                          <p:attrName>style.visibility</p:attrName>
                                        </p:attrNameLst>
                                      </p:cBhvr>
                                      <p:to>
                                        <p:strVal val="visible"/>
                                      </p:to>
                                    </p:set>
                                    <p:anim calcmode="lin" valueType="num">
                                      <p:cBhvr>
                                        <p:cTn id="97" dur="500" fill="hold"/>
                                        <p:tgtEl>
                                          <p:spTgt spid="213014"/>
                                        </p:tgtEl>
                                        <p:attrNameLst>
                                          <p:attrName>ppt_w</p:attrName>
                                        </p:attrNameLst>
                                      </p:cBhvr>
                                      <p:tavLst>
                                        <p:tav tm="0">
                                          <p:val>
                                            <p:strVal val="4*#ppt_w"/>
                                          </p:val>
                                        </p:tav>
                                        <p:tav tm="100000">
                                          <p:val>
                                            <p:strVal val="#ppt_w"/>
                                          </p:val>
                                        </p:tav>
                                      </p:tavLst>
                                    </p:anim>
                                    <p:anim calcmode="lin" valueType="num">
                                      <p:cBhvr>
                                        <p:cTn id="98" dur="500" fill="hold"/>
                                        <p:tgtEl>
                                          <p:spTgt spid="213014"/>
                                        </p:tgtEl>
                                        <p:attrNameLst>
                                          <p:attrName>ppt_h</p:attrName>
                                        </p:attrNameLst>
                                      </p:cBhvr>
                                      <p:tavLst>
                                        <p:tav tm="0">
                                          <p:val>
                                            <p:strVal val="4*#ppt_h"/>
                                          </p:val>
                                        </p:tav>
                                        <p:tav tm="100000">
                                          <p:val>
                                            <p:strVal val="#ppt_h"/>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3" presetClass="entr" presetSubtype="32" fill="hold" grpId="0" nodeType="clickEffect">
                                  <p:stCondLst>
                                    <p:cond delay="0"/>
                                  </p:stCondLst>
                                  <p:childTnLst>
                                    <p:set>
                                      <p:cBhvr>
                                        <p:cTn id="102" dur="1" fill="hold">
                                          <p:stCondLst>
                                            <p:cond delay="0"/>
                                          </p:stCondLst>
                                        </p:cTn>
                                        <p:tgtEl>
                                          <p:spTgt spid="213008"/>
                                        </p:tgtEl>
                                        <p:attrNameLst>
                                          <p:attrName>style.visibility</p:attrName>
                                        </p:attrNameLst>
                                      </p:cBhvr>
                                      <p:to>
                                        <p:strVal val="visible"/>
                                      </p:to>
                                    </p:set>
                                    <p:anim calcmode="lin" valueType="num">
                                      <p:cBhvr>
                                        <p:cTn id="103" dur="500" fill="hold"/>
                                        <p:tgtEl>
                                          <p:spTgt spid="213008"/>
                                        </p:tgtEl>
                                        <p:attrNameLst>
                                          <p:attrName>ppt_w</p:attrName>
                                        </p:attrNameLst>
                                      </p:cBhvr>
                                      <p:tavLst>
                                        <p:tav tm="0">
                                          <p:val>
                                            <p:strVal val="4*#ppt_w"/>
                                          </p:val>
                                        </p:tav>
                                        <p:tav tm="100000">
                                          <p:val>
                                            <p:strVal val="#ppt_w"/>
                                          </p:val>
                                        </p:tav>
                                      </p:tavLst>
                                    </p:anim>
                                    <p:anim calcmode="lin" valueType="num">
                                      <p:cBhvr>
                                        <p:cTn id="104" dur="500" fill="hold"/>
                                        <p:tgtEl>
                                          <p:spTgt spid="213008"/>
                                        </p:tgtEl>
                                        <p:attrNameLst>
                                          <p:attrName>ppt_h</p:attrName>
                                        </p:attrNameLst>
                                      </p:cBhvr>
                                      <p:tavLst>
                                        <p:tav tm="0">
                                          <p:val>
                                            <p:strVal val="4*#ppt_h"/>
                                          </p:val>
                                        </p:tav>
                                        <p:tav tm="100000">
                                          <p:val>
                                            <p:strVal val="#ppt_h"/>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3" presetClass="entr" presetSubtype="32" fill="hold" grpId="0" nodeType="clickEffect">
                                  <p:stCondLst>
                                    <p:cond delay="0"/>
                                  </p:stCondLst>
                                  <p:childTnLst>
                                    <p:set>
                                      <p:cBhvr>
                                        <p:cTn id="108" dur="1" fill="hold">
                                          <p:stCondLst>
                                            <p:cond delay="0"/>
                                          </p:stCondLst>
                                        </p:cTn>
                                        <p:tgtEl>
                                          <p:spTgt spid="213015"/>
                                        </p:tgtEl>
                                        <p:attrNameLst>
                                          <p:attrName>style.visibility</p:attrName>
                                        </p:attrNameLst>
                                      </p:cBhvr>
                                      <p:to>
                                        <p:strVal val="visible"/>
                                      </p:to>
                                    </p:set>
                                    <p:anim calcmode="lin" valueType="num">
                                      <p:cBhvr>
                                        <p:cTn id="109" dur="500" fill="hold"/>
                                        <p:tgtEl>
                                          <p:spTgt spid="213015"/>
                                        </p:tgtEl>
                                        <p:attrNameLst>
                                          <p:attrName>ppt_w</p:attrName>
                                        </p:attrNameLst>
                                      </p:cBhvr>
                                      <p:tavLst>
                                        <p:tav tm="0">
                                          <p:val>
                                            <p:strVal val="4*#ppt_w"/>
                                          </p:val>
                                        </p:tav>
                                        <p:tav tm="100000">
                                          <p:val>
                                            <p:strVal val="#ppt_w"/>
                                          </p:val>
                                        </p:tav>
                                      </p:tavLst>
                                    </p:anim>
                                    <p:anim calcmode="lin" valueType="num">
                                      <p:cBhvr>
                                        <p:cTn id="110" dur="500" fill="hold"/>
                                        <p:tgtEl>
                                          <p:spTgt spid="213015"/>
                                        </p:tgtEl>
                                        <p:attrNameLst>
                                          <p:attrName>ppt_h</p:attrName>
                                        </p:attrNameLst>
                                      </p:cBhvr>
                                      <p:tavLst>
                                        <p:tav tm="0">
                                          <p:val>
                                            <p:strVal val="4*#ppt_h"/>
                                          </p:val>
                                        </p:tav>
                                        <p:tav tm="100000">
                                          <p:val>
                                            <p:strVal val="#ppt_h"/>
                                          </p:val>
                                        </p:tav>
                                      </p:tavLst>
                                    </p:anim>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3" presetClass="entr" presetSubtype="32" fill="hold" grpId="0" nodeType="clickEffect">
                                  <p:stCondLst>
                                    <p:cond delay="0"/>
                                  </p:stCondLst>
                                  <p:childTnLst>
                                    <p:set>
                                      <p:cBhvr>
                                        <p:cTn id="114" dur="1" fill="hold">
                                          <p:stCondLst>
                                            <p:cond delay="0"/>
                                          </p:stCondLst>
                                        </p:cTn>
                                        <p:tgtEl>
                                          <p:spTgt spid="212998"/>
                                        </p:tgtEl>
                                        <p:attrNameLst>
                                          <p:attrName>style.visibility</p:attrName>
                                        </p:attrNameLst>
                                      </p:cBhvr>
                                      <p:to>
                                        <p:strVal val="visible"/>
                                      </p:to>
                                    </p:set>
                                    <p:anim calcmode="lin" valueType="num">
                                      <p:cBhvr>
                                        <p:cTn id="115" dur="500" fill="hold"/>
                                        <p:tgtEl>
                                          <p:spTgt spid="212998"/>
                                        </p:tgtEl>
                                        <p:attrNameLst>
                                          <p:attrName>ppt_w</p:attrName>
                                        </p:attrNameLst>
                                      </p:cBhvr>
                                      <p:tavLst>
                                        <p:tav tm="0">
                                          <p:val>
                                            <p:strVal val="4*#ppt_w"/>
                                          </p:val>
                                        </p:tav>
                                        <p:tav tm="100000">
                                          <p:val>
                                            <p:strVal val="#ppt_w"/>
                                          </p:val>
                                        </p:tav>
                                      </p:tavLst>
                                    </p:anim>
                                    <p:anim calcmode="lin" valueType="num">
                                      <p:cBhvr>
                                        <p:cTn id="116" dur="500" fill="hold"/>
                                        <p:tgtEl>
                                          <p:spTgt spid="212998"/>
                                        </p:tgtEl>
                                        <p:attrNameLst>
                                          <p:attrName>ppt_h</p:attrName>
                                        </p:attrNameLst>
                                      </p:cBhvr>
                                      <p:tavLst>
                                        <p:tav tm="0">
                                          <p:val>
                                            <p:strVal val="4*#ppt_h"/>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3" presetClass="entr" presetSubtype="32" fill="hold" grpId="0" nodeType="clickEffect">
                                  <p:stCondLst>
                                    <p:cond delay="0"/>
                                  </p:stCondLst>
                                  <p:childTnLst>
                                    <p:set>
                                      <p:cBhvr>
                                        <p:cTn id="120" dur="1" fill="hold">
                                          <p:stCondLst>
                                            <p:cond delay="0"/>
                                          </p:stCondLst>
                                        </p:cTn>
                                        <p:tgtEl>
                                          <p:spTgt spid="213001"/>
                                        </p:tgtEl>
                                        <p:attrNameLst>
                                          <p:attrName>style.visibility</p:attrName>
                                        </p:attrNameLst>
                                      </p:cBhvr>
                                      <p:to>
                                        <p:strVal val="visible"/>
                                      </p:to>
                                    </p:set>
                                    <p:anim calcmode="lin" valueType="num">
                                      <p:cBhvr>
                                        <p:cTn id="121" dur="500" fill="hold"/>
                                        <p:tgtEl>
                                          <p:spTgt spid="213001"/>
                                        </p:tgtEl>
                                        <p:attrNameLst>
                                          <p:attrName>ppt_w</p:attrName>
                                        </p:attrNameLst>
                                      </p:cBhvr>
                                      <p:tavLst>
                                        <p:tav tm="0">
                                          <p:val>
                                            <p:strVal val="4*#ppt_w"/>
                                          </p:val>
                                        </p:tav>
                                        <p:tav tm="100000">
                                          <p:val>
                                            <p:strVal val="#ppt_w"/>
                                          </p:val>
                                        </p:tav>
                                      </p:tavLst>
                                    </p:anim>
                                    <p:anim calcmode="lin" valueType="num">
                                      <p:cBhvr>
                                        <p:cTn id="122" dur="500" fill="hold"/>
                                        <p:tgtEl>
                                          <p:spTgt spid="213001"/>
                                        </p:tgtEl>
                                        <p:attrNameLst>
                                          <p:attrName>ppt_h</p:attrName>
                                        </p:attrNameLst>
                                      </p:cBhvr>
                                      <p:tavLst>
                                        <p:tav tm="0">
                                          <p:val>
                                            <p:strVal val="4*#ppt_h"/>
                                          </p:val>
                                        </p:tav>
                                        <p:tav tm="100000">
                                          <p:val>
                                            <p:strVal val="#ppt_h"/>
                                          </p:val>
                                        </p:tav>
                                      </p:tavLst>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3" presetClass="entr" presetSubtype="32" fill="hold" grpId="0" nodeType="clickEffect">
                                  <p:stCondLst>
                                    <p:cond delay="0"/>
                                  </p:stCondLst>
                                  <p:childTnLst>
                                    <p:set>
                                      <p:cBhvr>
                                        <p:cTn id="126" dur="1" fill="hold">
                                          <p:stCondLst>
                                            <p:cond delay="0"/>
                                          </p:stCondLst>
                                        </p:cTn>
                                        <p:tgtEl>
                                          <p:spTgt spid="212999"/>
                                        </p:tgtEl>
                                        <p:attrNameLst>
                                          <p:attrName>style.visibility</p:attrName>
                                        </p:attrNameLst>
                                      </p:cBhvr>
                                      <p:to>
                                        <p:strVal val="visible"/>
                                      </p:to>
                                    </p:set>
                                    <p:anim calcmode="lin" valueType="num">
                                      <p:cBhvr>
                                        <p:cTn id="127" dur="500" fill="hold"/>
                                        <p:tgtEl>
                                          <p:spTgt spid="212999"/>
                                        </p:tgtEl>
                                        <p:attrNameLst>
                                          <p:attrName>ppt_w</p:attrName>
                                        </p:attrNameLst>
                                      </p:cBhvr>
                                      <p:tavLst>
                                        <p:tav tm="0">
                                          <p:val>
                                            <p:strVal val="4*#ppt_w"/>
                                          </p:val>
                                        </p:tav>
                                        <p:tav tm="100000">
                                          <p:val>
                                            <p:strVal val="#ppt_w"/>
                                          </p:val>
                                        </p:tav>
                                      </p:tavLst>
                                    </p:anim>
                                    <p:anim calcmode="lin" valueType="num">
                                      <p:cBhvr>
                                        <p:cTn id="128" dur="500" fill="hold"/>
                                        <p:tgtEl>
                                          <p:spTgt spid="212999"/>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6" grpId="0" animBg="1" autoUpdateAnimBg="0"/>
      <p:bldP spid="212997" grpId="0" animBg="1" autoUpdateAnimBg="0"/>
      <p:bldP spid="212998" grpId="0" animBg="1" autoUpdateAnimBg="0"/>
      <p:bldP spid="212999" grpId="0" animBg="1" autoUpdateAnimBg="0"/>
      <p:bldP spid="213000" grpId="0" autoUpdateAnimBg="0"/>
      <p:bldP spid="213001" grpId="0" autoUpdateAnimBg="0"/>
      <p:bldP spid="213009" grpId="0" autoUpdateAnimBg="0"/>
      <p:bldP spid="213010" grpId="0" autoUpdateAnimBg="0"/>
      <p:bldP spid="213011" grpId="0" autoUpdateAnimBg="0"/>
      <p:bldP spid="213012" grpId="0" autoUpdateAnimBg="0"/>
      <p:bldP spid="213013" grpId="0" autoUpdateAnimBg="0"/>
      <p:bldP spid="213014" grpId="0" autoUpdateAnimBg="0"/>
      <p:bldP spid="213015" grpId="0" autoUpdateAnimBg="0"/>
      <p:bldP spid="213016" grpId="0" animBg="1" autoUpdateAnimBg="0"/>
      <p:bldP spid="213002" grpId="0" autoUpdateAnimBg="0"/>
      <p:bldP spid="213003" grpId="0" autoUpdateAnimBg="0"/>
      <p:bldP spid="213004" grpId="0" autoUpdateAnimBg="0"/>
      <p:bldP spid="213005" grpId="0" autoUpdateAnimBg="0"/>
      <p:bldP spid="213006" grpId="0" autoUpdateAnimBg="0"/>
      <p:bldP spid="213007" grpId="0" autoUpdateAnimBg="0"/>
      <p:bldP spid="213008" grpId="0" autoUpdateAnimBg="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0" y="0"/>
            <a:ext cx="9144000" cy="6858000"/>
          </a:xfrm>
          <a:prstGeom prst="rect">
            <a:avLst/>
          </a:prstGeom>
          <a:solidFill>
            <a:srgbClr val="0000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cs typeface="Geneva" charset="0"/>
            </a:endParaRPr>
          </a:p>
        </p:txBody>
      </p:sp>
      <p:sp>
        <p:nvSpPr>
          <p:cNvPr id="160771" name="Rectangle 23"/>
          <p:cNvSpPr>
            <a:spLocks noChangeArrowheads="1"/>
          </p:cNvSpPr>
          <p:nvPr/>
        </p:nvSpPr>
        <p:spPr bwMode="auto">
          <a:xfrm>
            <a:off x="1878013" y="0"/>
            <a:ext cx="5230812" cy="6858000"/>
          </a:xfrm>
          <a:prstGeom prst="rect">
            <a:avLst/>
          </a:prstGeom>
          <a:solidFill>
            <a:srgbClr val="FFFFFF"/>
          </a:solidFill>
          <a:ln w="76200" cmpd="tri">
            <a:solidFill>
              <a:srgbClr val="1A0004"/>
            </a:solidFill>
            <a:round/>
            <a:headEnd/>
            <a:tailEnd/>
          </a:ln>
        </p:spPr>
        <p:txBody>
          <a:bodyPr wrap="none" anchor="ctr"/>
          <a:lstStyle/>
          <a:p>
            <a:endParaRPr lang="en-US">
              <a:cs typeface="Geneva" charset="0"/>
            </a:endParaRPr>
          </a:p>
        </p:txBody>
      </p:sp>
      <p:sp>
        <p:nvSpPr>
          <p:cNvPr id="211972" name="AutoShape 4"/>
          <p:cNvSpPr>
            <a:spLocks noChangeArrowheads="1"/>
          </p:cNvSpPr>
          <p:nvPr/>
        </p:nvSpPr>
        <p:spPr bwMode="auto">
          <a:xfrm>
            <a:off x="2225675" y="1100138"/>
            <a:ext cx="3343275" cy="285750"/>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3" name="AutoShape 5"/>
          <p:cNvSpPr>
            <a:spLocks noChangeArrowheads="1"/>
          </p:cNvSpPr>
          <p:nvPr/>
        </p:nvSpPr>
        <p:spPr bwMode="auto">
          <a:xfrm>
            <a:off x="5730875" y="1071563"/>
            <a:ext cx="1228725" cy="312737"/>
          </a:xfrm>
          <a:prstGeom prst="roundRect">
            <a:avLst>
              <a:gd name="adj" fmla="val 16667"/>
            </a:avLst>
          </a:prstGeom>
          <a:noFill/>
          <a:ln w="57150">
            <a:solidFill>
              <a:srgbClr val="ED181E"/>
            </a:solidFill>
            <a:round/>
            <a:headEnd/>
            <a:tailEnd/>
          </a:ln>
          <a:effectLst>
            <a:outerShdw blurRad="63500" dist="53882" dir="2700000" algn="ctr" rotWithShape="0">
              <a:schemeClr val="bg2">
                <a:alpha val="74998"/>
              </a:schemeClr>
            </a:outerShdw>
          </a:effectLst>
        </p:spPr>
        <p:txBody>
          <a:bodyPr wrap="none" anchor="ctr"/>
          <a:lstStyle/>
          <a:p>
            <a:pPr>
              <a:defRPr/>
            </a:pPr>
            <a:endParaRPr lang="en-US" sz="4400">
              <a:latin typeface="Lucida Handwriting" pitchFamily="-107" charset="0"/>
              <a:ea typeface="+mn-ea"/>
              <a:cs typeface="+mn-cs"/>
            </a:endParaRPr>
          </a:p>
        </p:txBody>
      </p:sp>
      <p:sp>
        <p:nvSpPr>
          <p:cNvPr id="211974" name="Oval 6"/>
          <p:cNvSpPr>
            <a:spLocks noChangeArrowheads="1"/>
          </p:cNvSpPr>
          <p:nvPr/>
        </p:nvSpPr>
        <p:spPr bwMode="auto">
          <a:xfrm>
            <a:off x="2376488" y="14811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5" name="Oval 7"/>
          <p:cNvSpPr>
            <a:spLocks noChangeArrowheads="1"/>
          </p:cNvSpPr>
          <p:nvPr/>
        </p:nvSpPr>
        <p:spPr bwMode="auto">
          <a:xfrm>
            <a:off x="2376488" y="185102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6" name="Oval 8"/>
          <p:cNvSpPr>
            <a:spLocks noChangeArrowheads="1"/>
          </p:cNvSpPr>
          <p:nvPr/>
        </p:nvSpPr>
        <p:spPr bwMode="auto">
          <a:xfrm>
            <a:off x="2376488" y="21796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7" name="Oval 9"/>
          <p:cNvSpPr>
            <a:spLocks noChangeArrowheads="1"/>
          </p:cNvSpPr>
          <p:nvPr/>
        </p:nvSpPr>
        <p:spPr bwMode="auto">
          <a:xfrm>
            <a:off x="2376488" y="2979738"/>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solidFill>
                <a:srgbClr val="1A0004"/>
              </a:solidFill>
              <a:latin typeface="Arial" pitchFamily="-107" charset="0"/>
              <a:ea typeface="+mn-ea"/>
              <a:cs typeface="+mn-cs"/>
            </a:endParaRPr>
          </a:p>
        </p:txBody>
      </p:sp>
      <p:sp>
        <p:nvSpPr>
          <p:cNvPr id="211978" name="Oval 10"/>
          <p:cNvSpPr>
            <a:spLocks noChangeArrowheads="1"/>
          </p:cNvSpPr>
          <p:nvPr/>
        </p:nvSpPr>
        <p:spPr bwMode="auto">
          <a:xfrm>
            <a:off x="3659188" y="3762375"/>
            <a:ext cx="163512"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211979" name="Oval 11"/>
          <p:cNvSpPr>
            <a:spLocks noChangeArrowheads="1"/>
          </p:cNvSpPr>
          <p:nvPr/>
        </p:nvSpPr>
        <p:spPr bwMode="auto">
          <a:xfrm>
            <a:off x="3883025" y="4117975"/>
            <a:ext cx="163513" cy="136525"/>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grpSp>
        <p:nvGrpSpPr>
          <p:cNvPr id="2" name="Group 27"/>
          <p:cNvGrpSpPr>
            <a:grpSpLocks/>
          </p:cNvGrpSpPr>
          <p:nvPr/>
        </p:nvGrpSpPr>
        <p:grpSpPr bwMode="auto">
          <a:xfrm>
            <a:off x="4335463" y="4168775"/>
            <a:ext cx="419100" cy="384175"/>
            <a:chOff x="2399" y="2759"/>
            <a:chExt cx="264" cy="242"/>
          </a:xfrm>
        </p:grpSpPr>
        <p:sp>
          <p:nvSpPr>
            <p:cNvPr id="211980" name="Oval 12"/>
            <p:cNvSpPr>
              <a:spLocks noChangeArrowheads="1"/>
            </p:cNvSpPr>
            <p:nvPr/>
          </p:nvSpPr>
          <p:spPr bwMode="auto">
            <a:xfrm>
              <a:off x="2399" y="2915"/>
              <a:ext cx="103" cy="86"/>
            </a:xfrm>
            <a:prstGeom prst="ellipse">
              <a:avLst/>
            </a:prstGeom>
            <a:solidFill>
              <a:srgbClr val="ED181E"/>
            </a:solidFill>
            <a:ln w="12700">
              <a:solidFill>
                <a:schemeClr val="tx1"/>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60883" name="Text Box 15"/>
            <p:cNvSpPr txBox="1">
              <a:spLocks noChangeArrowheads="1"/>
            </p:cNvSpPr>
            <p:nvPr/>
          </p:nvSpPr>
          <p:spPr bwMode="auto">
            <a:xfrm>
              <a:off x="2421" y="2759"/>
              <a:ext cx="2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FF0000"/>
                  </a:solidFill>
                  <a:latin typeface="Lucida Handwriting" charset="0"/>
                  <a:cs typeface="Geneva" charset="0"/>
                </a:rPr>
                <a:t>...</a:t>
              </a:r>
            </a:p>
          </p:txBody>
        </p:sp>
      </p:grpSp>
      <p:sp>
        <p:nvSpPr>
          <p:cNvPr id="160781" name="Text Box 16"/>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cs typeface="Geneva" charset="0"/>
            </a:endParaRPr>
          </a:p>
        </p:txBody>
      </p:sp>
      <p:sp>
        <p:nvSpPr>
          <p:cNvPr id="160782" name="Text Box 22"/>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cs typeface="Geneva" charset="0"/>
            </a:endParaRPr>
          </a:p>
        </p:txBody>
      </p:sp>
      <p:sp>
        <p:nvSpPr>
          <p:cNvPr id="211992" name="Rectangle 24"/>
          <p:cNvSpPr>
            <a:spLocks noChangeArrowheads="1"/>
          </p:cNvSpPr>
          <p:nvPr/>
        </p:nvSpPr>
        <p:spPr bwMode="auto">
          <a:xfrm>
            <a:off x="7580313" y="6523038"/>
            <a:ext cx="73660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9.65.01.</a:t>
            </a:r>
          </a:p>
        </p:txBody>
      </p:sp>
      <p:sp>
        <p:nvSpPr>
          <p:cNvPr id="160784" name="Text Box 25"/>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70</a:t>
            </a:r>
          </a:p>
        </p:txBody>
      </p:sp>
      <p:sp>
        <p:nvSpPr>
          <p:cNvPr id="160785" name="Text Box 26"/>
          <p:cNvSpPr txBox="1">
            <a:spLocks noChangeArrowheads="1"/>
          </p:cNvSpPr>
          <p:nvPr/>
        </p:nvSpPr>
        <p:spPr bwMode="auto">
          <a:xfrm>
            <a:off x="8740775" y="64008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cs typeface="Geneva" charset="0"/>
              </a:rPr>
              <a:t>9</a:t>
            </a:r>
          </a:p>
        </p:txBody>
      </p:sp>
      <p:sp>
        <p:nvSpPr>
          <p:cNvPr id="160786" name="Text Box 5"/>
          <p:cNvSpPr txBox="1">
            <a:spLocks noChangeArrowheads="1"/>
          </p:cNvSpPr>
          <p:nvPr/>
        </p:nvSpPr>
        <p:spPr bwMode="auto">
          <a:xfrm>
            <a:off x="2036763" y="684213"/>
            <a:ext cx="4891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rgbClr val="1A0004"/>
                </a:solidFill>
                <a:latin typeface="SutonnyMJ" charset="0"/>
                <a:cs typeface="Geneva" charset="0"/>
              </a:rPr>
              <a:t>GLb... Avcbvi gvbwmK evB‡Ÿj †Lvjvi †Póv Kizb, wb‡R wb‡R A_ev Aci‡K wWªwjs ev KyB‡Ri Øviv cªk¥ K‡i|</a:t>
            </a:r>
          </a:p>
        </p:txBody>
      </p:sp>
      <p:sp>
        <p:nvSpPr>
          <p:cNvPr id="118" name="Rectangle 6"/>
          <p:cNvSpPr>
            <a:spLocks noChangeArrowheads="1"/>
          </p:cNvSpPr>
          <p:nvPr/>
        </p:nvSpPr>
        <p:spPr bwMode="auto">
          <a:xfrm>
            <a:off x="1855788" y="5851525"/>
            <a:ext cx="1922462" cy="549275"/>
          </a:xfrm>
          <a:prstGeom prst="rect">
            <a:avLst/>
          </a:prstGeom>
          <a:noFill/>
          <a:ln w="9525">
            <a:noFill/>
            <a:miter lim="800000"/>
            <a:headEnd/>
            <a:tailEnd/>
          </a:ln>
          <a:effectLst>
            <a:outerShdw blurRad="63500" dist="46662" dir="3284183" algn="ctr" rotWithShape="0">
              <a:srgbClr val="000000">
                <a:alpha val="74998"/>
              </a:srgbClr>
            </a:outerShdw>
          </a:effectLst>
        </p:spPr>
        <p:txBody>
          <a:bodyPr lIns="0" tIns="0" rIns="0" bIns="0">
            <a:spAutoFit/>
          </a:bodyPr>
          <a:lstStyle/>
          <a:p>
            <a:r>
              <a:rPr lang="en-US" sz="1800" b="1">
                <a:solidFill>
                  <a:srgbClr val="1A0004"/>
                </a:solidFill>
                <a:latin typeface="SutonnyMJ" charset="0"/>
                <a:cs typeface="Geneva" charset="0"/>
              </a:rPr>
              <a:t>Avcbvi gvbwmK </a:t>
            </a:r>
          </a:p>
          <a:p>
            <a:r>
              <a:rPr lang="en-US" sz="1800" b="1">
                <a:solidFill>
                  <a:srgbClr val="1A0004"/>
                </a:solidFill>
                <a:latin typeface="SutonnyMJ" charset="0"/>
                <a:cs typeface="Geneva" charset="0"/>
              </a:rPr>
              <a:t>evB‡ej dvBj !</a:t>
            </a:r>
            <a:endParaRPr lang="en-US" sz="1800">
              <a:solidFill>
                <a:srgbClr val="1A0004"/>
              </a:solidFill>
              <a:latin typeface="SutonnyMJ" charset="0"/>
              <a:cs typeface="Geneva" charset="0"/>
            </a:endParaRPr>
          </a:p>
        </p:txBody>
      </p:sp>
      <p:sp>
        <p:nvSpPr>
          <p:cNvPr id="160788" name="Text Box 8"/>
          <p:cNvSpPr txBox="1">
            <a:spLocks noChangeArrowheads="1"/>
          </p:cNvSpPr>
          <p:nvPr/>
        </p:nvSpPr>
        <p:spPr bwMode="auto">
          <a:xfrm>
            <a:off x="4511675" y="4348163"/>
            <a:ext cx="277177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600" b="1">
                <a:solidFill>
                  <a:srgbClr val="1A0004"/>
                </a:solidFill>
                <a:latin typeface="SutonnyMJ" charset="0"/>
                <a:cs typeface="Geneva" charset="0"/>
              </a:rPr>
              <a:t>AZGe, `kwU kã...Ges Avcbvi `kwU dvBj †dvìv‡ii †j‡ej...n‡jv</a:t>
            </a:r>
            <a:r>
              <a:rPr lang="en-US" sz="1600" b="1">
                <a:solidFill>
                  <a:srgbClr val="1A0004"/>
                </a:solidFill>
                <a:latin typeface="Times" charset="0"/>
                <a:cs typeface="Geneva" charset="0"/>
              </a:rPr>
              <a:t>:</a:t>
            </a:r>
          </a:p>
        </p:txBody>
      </p:sp>
      <p:sp>
        <p:nvSpPr>
          <p:cNvPr id="160789" name="Text Box 10"/>
          <p:cNvSpPr txBox="1">
            <a:spLocks noChangeArrowheads="1"/>
          </p:cNvSpPr>
          <p:nvPr/>
        </p:nvSpPr>
        <p:spPr bwMode="auto">
          <a:xfrm>
            <a:off x="2582863" y="1716088"/>
            <a:ext cx="2432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a:solidFill>
                  <a:srgbClr val="1A0004"/>
                </a:solidFill>
                <a:latin typeface="SutonnyMJ" charset="0"/>
                <a:cs typeface="Geneva" charset="0"/>
              </a:rPr>
              <a:t>7 = 4+3</a:t>
            </a:r>
            <a:r>
              <a:rPr lang="en-US" sz="1800" b="1">
                <a:solidFill>
                  <a:srgbClr val="1A0004"/>
                </a:solidFill>
                <a:latin typeface="Times" charset="0"/>
                <a:cs typeface="Geneva" charset="0"/>
              </a:rPr>
              <a:t> </a:t>
            </a:r>
            <a:r>
              <a:rPr lang="en-US" sz="1400" b="1">
                <a:solidFill>
                  <a:srgbClr val="1A0004"/>
                </a:solidFill>
                <a:latin typeface="SutonnyMJ" charset="0"/>
                <a:cs typeface="Geneva" charset="0"/>
              </a:rPr>
              <a:t>n‡jv t</a:t>
            </a:r>
          </a:p>
        </p:txBody>
      </p:sp>
      <p:sp>
        <p:nvSpPr>
          <p:cNvPr id="160790" name="Text Box 11"/>
          <p:cNvSpPr txBox="1">
            <a:spLocks noChangeArrowheads="1"/>
          </p:cNvSpPr>
          <p:nvPr/>
        </p:nvSpPr>
        <p:spPr bwMode="auto">
          <a:xfrm>
            <a:off x="5016500" y="1804988"/>
            <a:ext cx="2473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600" b="1" u="sng">
                <a:solidFill>
                  <a:srgbClr val="1A0004"/>
                </a:solidFill>
                <a:latin typeface="SutonnyMJ" charset="0"/>
                <a:cs typeface="Geneva" charset="0"/>
              </a:rPr>
              <a:t>4 RbMb Ges 3 mgvR</a:t>
            </a:r>
          </a:p>
        </p:txBody>
      </p:sp>
      <p:sp>
        <p:nvSpPr>
          <p:cNvPr id="160791" name="Text Box 13"/>
          <p:cNvSpPr txBox="1">
            <a:spLocks noChangeArrowheads="1"/>
          </p:cNvSpPr>
          <p:nvPr/>
        </p:nvSpPr>
        <p:spPr bwMode="auto">
          <a:xfrm>
            <a:off x="2617788" y="1384300"/>
            <a:ext cx="2755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SutonnyMJ" charset="0"/>
                <a:cs typeface="Geneva" charset="0"/>
              </a:rPr>
              <a:t>Ôm…Õ -Gi c~Y© kØ n‡jv t</a:t>
            </a:r>
          </a:p>
        </p:txBody>
      </p:sp>
      <p:sp>
        <p:nvSpPr>
          <p:cNvPr id="160792" name="Text Box 14"/>
          <p:cNvSpPr txBox="1">
            <a:spLocks noChangeArrowheads="1"/>
          </p:cNvSpPr>
          <p:nvPr/>
        </p:nvSpPr>
        <p:spPr bwMode="auto">
          <a:xfrm>
            <a:off x="5016500" y="1427163"/>
            <a:ext cx="1552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600" b="1" u="sng">
                <a:solidFill>
                  <a:srgbClr val="1A0004"/>
                </a:solidFill>
                <a:latin typeface="SutonnyMJ" charset="0"/>
                <a:cs typeface="Geneva" charset="0"/>
              </a:rPr>
              <a:t>m…wó</a:t>
            </a:r>
          </a:p>
        </p:txBody>
      </p:sp>
      <p:sp>
        <p:nvSpPr>
          <p:cNvPr id="160793" name="Text Box 15"/>
          <p:cNvSpPr txBox="1">
            <a:spLocks noChangeArrowheads="1"/>
          </p:cNvSpPr>
          <p:nvPr/>
        </p:nvSpPr>
        <p:spPr bwMode="auto">
          <a:xfrm>
            <a:off x="3810000" y="3676650"/>
            <a:ext cx="21812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SutonnyMJ" charset="0"/>
                <a:cs typeface="Geneva" charset="0"/>
              </a:rPr>
              <a:t>ÔbxÕ-Gi mšc~b©wU n‡jv t</a:t>
            </a:r>
          </a:p>
        </p:txBody>
      </p:sp>
      <p:sp>
        <p:nvSpPr>
          <p:cNvPr id="160794" name="Text Box 16"/>
          <p:cNvSpPr txBox="1">
            <a:spLocks noChangeArrowheads="1"/>
          </p:cNvSpPr>
          <p:nvPr/>
        </p:nvSpPr>
        <p:spPr bwMode="auto">
          <a:xfrm>
            <a:off x="5905500" y="3692525"/>
            <a:ext cx="1139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u="sng">
                <a:solidFill>
                  <a:srgbClr val="1A0004"/>
                </a:solidFill>
                <a:latin typeface="SutonnyMJ" charset="0"/>
                <a:cs typeface="Geneva" charset="0"/>
              </a:rPr>
              <a:t>bxieZv</a:t>
            </a:r>
          </a:p>
        </p:txBody>
      </p:sp>
      <p:sp>
        <p:nvSpPr>
          <p:cNvPr id="160795" name="Text Box 17"/>
          <p:cNvSpPr txBox="1">
            <a:spLocks noChangeArrowheads="1"/>
          </p:cNvSpPr>
          <p:nvPr/>
        </p:nvSpPr>
        <p:spPr bwMode="auto">
          <a:xfrm>
            <a:off x="4035425" y="4032250"/>
            <a:ext cx="21193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SutonnyMJ" charset="0"/>
                <a:cs typeface="Geneva" charset="0"/>
              </a:rPr>
              <a:t>ÔhxÕ gv‡b t</a:t>
            </a:r>
          </a:p>
        </p:txBody>
      </p:sp>
      <p:sp>
        <p:nvSpPr>
          <p:cNvPr id="160796" name="Text Box 18"/>
          <p:cNvSpPr txBox="1">
            <a:spLocks noChangeArrowheads="1"/>
          </p:cNvSpPr>
          <p:nvPr/>
        </p:nvSpPr>
        <p:spPr bwMode="auto">
          <a:xfrm>
            <a:off x="1725613" y="3787775"/>
            <a:ext cx="1746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u="sng">
                <a:solidFill>
                  <a:srgbClr val="1A0004"/>
                </a:solidFill>
                <a:latin typeface="Helvetica" charset="0"/>
                <a:cs typeface="Geneva" charset="0"/>
              </a:rPr>
              <a:t>JESUS</a:t>
            </a:r>
          </a:p>
        </p:txBody>
      </p:sp>
      <p:sp>
        <p:nvSpPr>
          <p:cNvPr id="160797" name="Text Box 20"/>
          <p:cNvSpPr txBox="1">
            <a:spLocks noChangeArrowheads="1"/>
          </p:cNvSpPr>
          <p:nvPr/>
        </p:nvSpPr>
        <p:spPr bwMode="auto">
          <a:xfrm>
            <a:off x="2371725" y="1085850"/>
            <a:ext cx="30781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spcBef>
                <a:spcPct val="50000"/>
              </a:spcBef>
            </a:pPr>
            <a:r>
              <a:rPr lang="en-US" sz="1400" b="1">
                <a:solidFill>
                  <a:srgbClr val="1A0004"/>
                </a:solidFill>
                <a:latin typeface="Times" charset="0"/>
                <a:cs typeface="Geneva" charset="0"/>
              </a:rPr>
              <a:t> </a:t>
            </a:r>
            <a:r>
              <a:rPr lang="en-US" sz="1600" b="1">
                <a:solidFill>
                  <a:srgbClr val="1A0004"/>
                </a:solidFill>
                <a:latin typeface="SutonnyMJ" charset="0"/>
                <a:cs typeface="Geneva" charset="0"/>
              </a:rPr>
              <a:t>evB‡ej dvBj †Lvjvi Pvwe n‡jv t</a:t>
            </a:r>
          </a:p>
        </p:txBody>
      </p:sp>
      <p:sp>
        <p:nvSpPr>
          <p:cNvPr id="129" name="Line 22"/>
          <p:cNvSpPr>
            <a:spLocks noChangeShapeType="1"/>
          </p:cNvSpPr>
          <p:nvPr/>
        </p:nvSpPr>
        <p:spPr bwMode="auto">
          <a:xfrm>
            <a:off x="7143750" y="792163"/>
            <a:ext cx="112713" cy="0"/>
          </a:xfrm>
          <a:prstGeom prst="line">
            <a:avLst/>
          </a:prstGeom>
          <a:noFill/>
          <a:ln w="28575">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0799" name="Text Box 24"/>
          <p:cNvSpPr txBox="1">
            <a:spLocks noChangeArrowheads="1"/>
          </p:cNvSpPr>
          <p:nvPr/>
        </p:nvSpPr>
        <p:spPr bwMode="auto">
          <a:xfrm>
            <a:off x="2582863" y="2103438"/>
            <a:ext cx="258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SutonnyMJ" charset="0"/>
                <a:cs typeface="Geneva" charset="0"/>
              </a:rPr>
              <a:t>PviRb RbMY n‡jbt</a:t>
            </a:r>
          </a:p>
        </p:txBody>
      </p:sp>
      <p:sp>
        <p:nvSpPr>
          <p:cNvPr id="160800" name="Text Box 25"/>
          <p:cNvSpPr txBox="1">
            <a:spLocks noChangeArrowheads="1"/>
          </p:cNvSpPr>
          <p:nvPr/>
        </p:nvSpPr>
        <p:spPr bwMode="auto">
          <a:xfrm>
            <a:off x="5016500" y="2109788"/>
            <a:ext cx="150971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u="sng">
                <a:solidFill>
                  <a:srgbClr val="1A0004"/>
                </a:solidFill>
                <a:latin typeface="SutonnyMJ" charset="0"/>
                <a:cs typeface="Geneva" charset="0"/>
              </a:rPr>
              <a:t>Aeªvnvg</a:t>
            </a:r>
            <a:r>
              <a:rPr lang="en-US" sz="1400" b="1" u="sng">
                <a:solidFill>
                  <a:srgbClr val="1A0004"/>
                </a:solidFill>
                <a:latin typeface="Helvetica" charset="0"/>
                <a:cs typeface="Geneva" charset="0"/>
              </a:rPr>
              <a:t>           </a:t>
            </a:r>
            <a:r>
              <a:rPr lang="en-US" sz="1400" b="1" u="sng">
                <a:solidFill>
                  <a:srgbClr val="1A0004"/>
                </a:solidFill>
                <a:latin typeface="SutonnyMJ" charset="0"/>
                <a:cs typeface="Geneva" charset="0"/>
              </a:rPr>
              <a:t>†hv‡ld    </a:t>
            </a:r>
            <a:r>
              <a:rPr lang="en-US" sz="1400" b="1" u="sng">
                <a:solidFill>
                  <a:srgbClr val="1A0004"/>
                </a:solidFill>
                <a:latin typeface="Helvetica" charset="0"/>
                <a:cs typeface="Geneva" charset="0"/>
              </a:rPr>
              <a:t>                   </a:t>
            </a:r>
            <a:r>
              <a:rPr lang="en-US" sz="1400" b="1" u="sng">
                <a:solidFill>
                  <a:srgbClr val="1A0004"/>
                </a:solidFill>
                <a:latin typeface="SutonnyMJ" charset="0"/>
                <a:cs typeface="Geneva" charset="0"/>
              </a:rPr>
              <a:t>†gvkx</a:t>
            </a:r>
            <a:r>
              <a:rPr lang="en-US" sz="1400" b="1" u="sng">
                <a:solidFill>
                  <a:srgbClr val="1A0004"/>
                </a:solidFill>
                <a:latin typeface="Helvetica" charset="0"/>
                <a:cs typeface="Geneva" charset="0"/>
              </a:rPr>
              <a:t> </a:t>
            </a:r>
            <a:br>
              <a:rPr lang="en-US" sz="1400" b="1" u="sng">
                <a:solidFill>
                  <a:srgbClr val="1A0004"/>
                </a:solidFill>
                <a:latin typeface="Helvetica" charset="0"/>
                <a:cs typeface="Geneva" charset="0"/>
              </a:rPr>
            </a:br>
            <a:r>
              <a:rPr lang="en-US" sz="1400" b="1" u="sng">
                <a:solidFill>
                  <a:srgbClr val="1A0004"/>
                </a:solidFill>
                <a:latin typeface="SutonnyMJ" charset="0"/>
                <a:cs typeface="Geneva" charset="0"/>
              </a:rPr>
              <a:t>wh‡nvk~q</a:t>
            </a:r>
          </a:p>
        </p:txBody>
      </p:sp>
      <p:sp>
        <p:nvSpPr>
          <p:cNvPr id="160801" name="Text Box 26"/>
          <p:cNvSpPr txBox="1">
            <a:spLocks noChangeArrowheads="1"/>
          </p:cNvSpPr>
          <p:nvPr/>
        </p:nvSpPr>
        <p:spPr bwMode="auto">
          <a:xfrm>
            <a:off x="2776538" y="2360613"/>
            <a:ext cx="202088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i="1">
                <a:solidFill>
                  <a:srgbClr val="1A0004"/>
                </a:solidFill>
                <a:latin typeface="SutonnyMJ" charset="0"/>
                <a:cs typeface="Geneva" charset="0"/>
              </a:rPr>
              <a:t>Zvici...`‡ji bvg WvKzb, GKwU ev` ivLzb| DËi n‡jv?</a:t>
            </a:r>
          </a:p>
        </p:txBody>
      </p:sp>
      <p:sp>
        <p:nvSpPr>
          <p:cNvPr id="160802" name="Text Box 28"/>
          <p:cNvSpPr txBox="1">
            <a:spLocks noChangeArrowheads="1"/>
          </p:cNvSpPr>
          <p:nvPr/>
        </p:nvSpPr>
        <p:spPr bwMode="auto">
          <a:xfrm>
            <a:off x="2593975" y="2884488"/>
            <a:ext cx="25193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a:solidFill>
                  <a:srgbClr val="1A0004"/>
                </a:solidFill>
                <a:latin typeface="SutonnyMJ" charset="0"/>
                <a:cs typeface="Geneva" charset="0"/>
              </a:rPr>
              <a:t>wZbwU mgvR n‡jvt</a:t>
            </a:r>
          </a:p>
        </p:txBody>
      </p:sp>
      <p:sp>
        <p:nvSpPr>
          <p:cNvPr id="160803" name="Text Box 29"/>
          <p:cNvSpPr txBox="1">
            <a:spLocks noChangeArrowheads="1"/>
          </p:cNvSpPr>
          <p:nvPr/>
        </p:nvSpPr>
        <p:spPr bwMode="auto">
          <a:xfrm>
            <a:off x="5016500" y="2927350"/>
            <a:ext cx="15097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u="sng">
                <a:solidFill>
                  <a:srgbClr val="1A0004"/>
                </a:solidFill>
                <a:latin typeface="SutonnyMJ" charset="0"/>
                <a:cs typeface="Geneva" charset="0"/>
              </a:rPr>
              <a:t>AivRKZv         ivRag©           ew›``kv</a:t>
            </a:r>
          </a:p>
        </p:txBody>
      </p:sp>
      <p:sp>
        <p:nvSpPr>
          <p:cNvPr id="160804" name="Text Box 30"/>
          <p:cNvSpPr txBox="1">
            <a:spLocks noChangeArrowheads="1"/>
          </p:cNvSpPr>
          <p:nvPr/>
        </p:nvSpPr>
        <p:spPr bwMode="auto">
          <a:xfrm>
            <a:off x="2978150" y="3089275"/>
            <a:ext cx="198278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i="1">
                <a:solidFill>
                  <a:srgbClr val="1A0004"/>
                </a:solidFill>
                <a:latin typeface="SutonnyMJ" charset="0"/>
                <a:cs typeface="Geneva" charset="0"/>
              </a:rPr>
              <a:t>Avevi...`‡ji bvg WvKzb, GKwU ev` ivLzb| DËi n‡jv?</a:t>
            </a:r>
            <a:r>
              <a:rPr lang="en-US">
                <a:latin typeface="SutonnyMJ" charset="0"/>
              </a:rPr>
              <a:t> </a:t>
            </a:r>
          </a:p>
        </p:txBody>
      </p:sp>
      <p:grpSp>
        <p:nvGrpSpPr>
          <p:cNvPr id="160805" name="Group 32" descr="Large confetti"/>
          <p:cNvGrpSpPr>
            <a:grpSpLocks/>
          </p:cNvGrpSpPr>
          <p:nvPr/>
        </p:nvGrpSpPr>
        <p:grpSpPr bwMode="auto">
          <a:xfrm>
            <a:off x="2079625" y="3378200"/>
            <a:ext cx="1276350" cy="588963"/>
            <a:chOff x="375" y="3720"/>
            <a:chExt cx="868" cy="450"/>
          </a:xfrm>
        </p:grpSpPr>
        <p:sp>
          <p:nvSpPr>
            <p:cNvPr id="137" name="Freeform 3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8" name="Rectangle 3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39" name="Rectangle 3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0" name="Rectangle 3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1" name="Line 3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06" name="Group 38" descr="Large confetti"/>
          <p:cNvGrpSpPr>
            <a:grpSpLocks/>
          </p:cNvGrpSpPr>
          <p:nvPr/>
        </p:nvGrpSpPr>
        <p:grpSpPr bwMode="auto">
          <a:xfrm>
            <a:off x="2352675" y="3706813"/>
            <a:ext cx="1276350" cy="588962"/>
            <a:chOff x="375" y="3720"/>
            <a:chExt cx="868" cy="450"/>
          </a:xfrm>
        </p:grpSpPr>
        <p:sp>
          <p:nvSpPr>
            <p:cNvPr id="143" name="Freeform 3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4" name="Rectangle 4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5" name="Rectangle 4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6" name="Rectangle 4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47" name="Line 4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07" name="Group 44" descr="Large confetti"/>
          <p:cNvGrpSpPr>
            <a:grpSpLocks/>
          </p:cNvGrpSpPr>
          <p:nvPr/>
        </p:nvGrpSpPr>
        <p:grpSpPr bwMode="auto">
          <a:xfrm>
            <a:off x="2635250" y="4008438"/>
            <a:ext cx="1276350" cy="588962"/>
            <a:chOff x="375" y="3720"/>
            <a:chExt cx="868" cy="450"/>
          </a:xfrm>
        </p:grpSpPr>
        <p:sp>
          <p:nvSpPr>
            <p:cNvPr id="149" name="Freeform 4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0" name="Rectangle 4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1" name="Rectangle 4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2" name="Rectangle 4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3" name="Line 4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08" name="Group 50" descr="Large confetti"/>
          <p:cNvGrpSpPr>
            <a:grpSpLocks/>
          </p:cNvGrpSpPr>
          <p:nvPr/>
        </p:nvGrpSpPr>
        <p:grpSpPr bwMode="auto">
          <a:xfrm>
            <a:off x="2917825" y="4329113"/>
            <a:ext cx="1276350" cy="588962"/>
            <a:chOff x="375" y="3720"/>
            <a:chExt cx="868" cy="450"/>
          </a:xfrm>
        </p:grpSpPr>
        <p:sp>
          <p:nvSpPr>
            <p:cNvPr id="155" name="Freeform 51"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6" name="Rectangle 5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7" name="Rectangle 5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8" name="Rectangle 54"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59" name="Line 55"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09" name="Group 56" descr="Large confetti"/>
          <p:cNvGrpSpPr>
            <a:grpSpLocks/>
          </p:cNvGrpSpPr>
          <p:nvPr/>
        </p:nvGrpSpPr>
        <p:grpSpPr bwMode="auto">
          <a:xfrm>
            <a:off x="3221038" y="4646613"/>
            <a:ext cx="1276350" cy="588962"/>
            <a:chOff x="375" y="3720"/>
            <a:chExt cx="868" cy="450"/>
          </a:xfrm>
        </p:grpSpPr>
        <p:sp>
          <p:nvSpPr>
            <p:cNvPr id="161" name="Freeform 5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2" name="Rectangle 5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3" name="Rectangle 5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4" name="Rectangle 6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5" name="Line 6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10" name="Group 62" descr="Large confetti"/>
          <p:cNvGrpSpPr>
            <a:grpSpLocks/>
          </p:cNvGrpSpPr>
          <p:nvPr/>
        </p:nvGrpSpPr>
        <p:grpSpPr bwMode="auto">
          <a:xfrm>
            <a:off x="3522663" y="4984750"/>
            <a:ext cx="1276350" cy="588963"/>
            <a:chOff x="375" y="3720"/>
            <a:chExt cx="868" cy="450"/>
          </a:xfrm>
        </p:grpSpPr>
        <p:sp>
          <p:nvSpPr>
            <p:cNvPr id="167" name="Freeform 63"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8" name="Rectangle 64"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69" name="Rectangle 65"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0" name="Rectangle 66"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1" name="Line 67"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11" name="Group 68" descr="Large confetti"/>
          <p:cNvGrpSpPr>
            <a:grpSpLocks/>
          </p:cNvGrpSpPr>
          <p:nvPr/>
        </p:nvGrpSpPr>
        <p:grpSpPr bwMode="auto">
          <a:xfrm>
            <a:off x="3805238" y="5303838"/>
            <a:ext cx="1276350" cy="588962"/>
            <a:chOff x="375" y="3720"/>
            <a:chExt cx="868" cy="450"/>
          </a:xfrm>
        </p:grpSpPr>
        <p:sp>
          <p:nvSpPr>
            <p:cNvPr id="173" name="Freeform 69"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4" name="Rectangle 70"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5" name="Rectangle 71"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6" name="Rectangle 72"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77" name="Line 73"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12" name="Group 74" descr="Large confetti"/>
          <p:cNvGrpSpPr>
            <a:grpSpLocks/>
          </p:cNvGrpSpPr>
          <p:nvPr/>
        </p:nvGrpSpPr>
        <p:grpSpPr bwMode="auto">
          <a:xfrm>
            <a:off x="4087813" y="5641975"/>
            <a:ext cx="1276350" cy="588963"/>
            <a:chOff x="375" y="3720"/>
            <a:chExt cx="868" cy="450"/>
          </a:xfrm>
        </p:grpSpPr>
        <p:sp>
          <p:nvSpPr>
            <p:cNvPr id="179" name="Freeform 75"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0" name="Rectangle 76"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1" name="Rectangle 77"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2" name="Rectangle 78"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3" name="Line 79"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13" name="Group 80" descr="Large confetti"/>
          <p:cNvGrpSpPr>
            <a:grpSpLocks/>
          </p:cNvGrpSpPr>
          <p:nvPr/>
        </p:nvGrpSpPr>
        <p:grpSpPr bwMode="auto">
          <a:xfrm>
            <a:off x="4371975" y="5978525"/>
            <a:ext cx="1274763" cy="588963"/>
            <a:chOff x="375" y="3720"/>
            <a:chExt cx="868" cy="450"/>
          </a:xfrm>
        </p:grpSpPr>
        <p:sp>
          <p:nvSpPr>
            <p:cNvPr id="185" name="Freeform 81" descr="Large confetti"/>
            <p:cNvSpPr>
              <a:spLocks/>
            </p:cNvSpPr>
            <p:nvPr/>
          </p:nvSpPr>
          <p:spPr bwMode="auto">
            <a:xfrm>
              <a:off x="377" y="3720"/>
              <a:ext cx="616"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6" name="Rectangle 82"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7" name="Rectangle 83"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8" name="Rectangle 84" descr="Large confetti"/>
            <p:cNvSpPr>
              <a:spLocks noChangeArrowheads="1"/>
            </p:cNvSpPr>
            <p:nvPr/>
          </p:nvSpPr>
          <p:spPr bwMode="auto">
            <a:xfrm>
              <a:off x="660" y="3816"/>
              <a:ext cx="322"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rgbClr val="1A0004"/>
                </a:solidFill>
                <a:ea typeface="+mn-ea"/>
                <a:cs typeface="+mn-cs"/>
              </a:endParaRPr>
            </a:p>
          </p:txBody>
        </p:sp>
        <p:sp>
          <p:nvSpPr>
            <p:cNvPr id="189" name="Line 85" descr="Large confetti"/>
            <p:cNvSpPr>
              <a:spLocks noChangeShapeType="1"/>
            </p:cNvSpPr>
            <p:nvPr/>
          </p:nvSpPr>
          <p:spPr bwMode="auto">
            <a:xfrm>
              <a:off x="409" y="3852"/>
              <a:ext cx="547"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rgbClr val="1A0004"/>
                </a:solidFill>
                <a:ea typeface="+mn-ea"/>
                <a:cs typeface="+mn-cs"/>
              </a:endParaRPr>
            </a:p>
          </p:txBody>
        </p:sp>
      </p:grpSp>
      <p:grpSp>
        <p:nvGrpSpPr>
          <p:cNvPr id="160814" name="Group 86" descr="Large confetti"/>
          <p:cNvGrpSpPr>
            <a:grpSpLocks/>
          </p:cNvGrpSpPr>
          <p:nvPr/>
        </p:nvGrpSpPr>
        <p:grpSpPr bwMode="auto">
          <a:xfrm>
            <a:off x="4673600" y="6316663"/>
            <a:ext cx="1276350" cy="588962"/>
            <a:chOff x="375" y="3720"/>
            <a:chExt cx="868" cy="450"/>
          </a:xfrm>
        </p:grpSpPr>
        <p:sp>
          <p:nvSpPr>
            <p:cNvPr id="191" name="Freeform 87" descr="Large confetti"/>
            <p:cNvSpPr>
              <a:spLocks/>
            </p:cNvSpPr>
            <p:nvPr/>
          </p:nvSpPr>
          <p:spPr bwMode="auto">
            <a:xfrm>
              <a:off x="377" y="3720"/>
              <a:ext cx="615" cy="355"/>
            </a:xfrm>
            <a:custGeom>
              <a:avLst/>
              <a:gdLst>
                <a:gd name="T0" fmla="*/ 38 w 503"/>
                <a:gd name="T1" fmla="*/ 0 h 355"/>
                <a:gd name="T2" fmla="*/ 30 w 503"/>
                <a:gd name="T3" fmla="*/ 1 h 355"/>
                <a:gd name="T4" fmla="*/ 23 w 503"/>
                <a:gd name="T5" fmla="*/ 3 h 355"/>
                <a:gd name="T6" fmla="*/ 17 w 503"/>
                <a:gd name="T7" fmla="*/ 7 h 355"/>
                <a:gd name="T8" fmla="*/ 11 w 503"/>
                <a:gd name="T9" fmla="*/ 11 h 355"/>
                <a:gd name="T10" fmla="*/ 7 w 503"/>
                <a:gd name="T11" fmla="*/ 17 h 355"/>
                <a:gd name="T12" fmla="*/ 3 w 503"/>
                <a:gd name="T13" fmla="*/ 23 h 355"/>
                <a:gd name="T14" fmla="*/ 1 w 503"/>
                <a:gd name="T15" fmla="*/ 30 h 355"/>
                <a:gd name="T16" fmla="*/ 0 w 503"/>
                <a:gd name="T17" fmla="*/ 38 h 355"/>
                <a:gd name="T18" fmla="*/ 0 w 503"/>
                <a:gd name="T19" fmla="*/ 317 h 355"/>
                <a:gd name="T20" fmla="*/ 1 w 503"/>
                <a:gd name="T21" fmla="*/ 325 h 355"/>
                <a:gd name="T22" fmla="*/ 3 w 503"/>
                <a:gd name="T23" fmla="*/ 332 h 355"/>
                <a:gd name="T24" fmla="*/ 7 w 503"/>
                <a:gd name="T25" fmla="*/ 338 h 355"/>
                <a:gd name="T26" fmla="*/ 11 w 503"/>
                <a:gd name="T27" fmla="*/ 344 h 355"/>
                <a:gd name="T28" fmla="*/ 17 w 503"/>
                <a:gd name="T29" fmla="*/ 349 h 355"/>
                <a:gd name="T30" fmla="*/ 23 w 503"/>
                <a:gd name="T31" fmla="*/ 352 h 355"/>
                <a:gd name="T32" fmla="*/ 30 w 503"/>
                <a:gd name="T33" fmla="*/ 354 h 355"/>
                <a:gd name="T34" fmla="*/ 38 w 503"/>
                <a:gd name="T35" fmla="*/ 355 h 355"/>
                <a:gd name="T36" fmla="*/ 465 w 503"/>
                <a:gd name="T37" fmla="*/ 355 h 355"/>
                <a:gd name="T38" fmla="*/ 473 w 503"/>
                <a:gd name="T39" fmla="*/ 354 h 355"/>
                <a:gd name="T40" fmla="*/ 480 w 503"/>
                <a:gd name="T41" fmla="*/ 352 h 355"/>
                <a:gd name="T42" fmla="*/ 486 w 503"/>
                <a:gd name="T43" fmla="*/ 349 h 355"/>
                <a:gd name="T44" fmla="*/ 492 w 503"/>
                <a:gd name="T45" fmla="*/ 344 h 355"/>
                <a:gd name="T46" fmla="*/ 497 w 503"/>
                <a:gd name="T47" fmla="*/ 338 h 355"/>
                <a:gd name="T48" fmla="*/ 500 w 503"/>
                <a:gd name="T49" fmla="*/ 332 h 355"/>
                <a:gd name="T50" fmla="*/ 502 w 503"/>
                <a:gd name="T51" fmla="*/ 325 h 355"/>
                <a:gd name="T52" fmla="*/ 503 w 503"/>
                <a:gd name="T53" fmla="*/ 317 h 355"/>
                <a:gd name="T54" fmla="*/ 503 w 503"/>
                <a:gd name="T55" fmla="*/ 38 h 355"/>
                <a:gd name="T56" fmla="*/ 502 w 503"/>
                <a:gd name="T57" fmla="*/ 30 h 355"/>
                <a:gd name="T58" fmla="*/ 500 w 503"/>
                <a:gd name="T59" fmla="*/ 23 h 355"/>
                <a:gd name="T60" fmla="*/ 497 w 503"/>
                <a:gd name="T61" fmla="*/ 17 h 355"/>
                <a:gd name="T62" fmla="*/ 492 w 503"/>
                <a:gd name="T63" fmla="*/ 11 h 355"/>
                <a:gd name="T64" fmla="*/ 486 w 503"/>
                <a:gd name="T65" fmla="*/ 7 h 355"/>
                <a:gd name="T66" fmla="*/ 480 w 503"/>
                <a:gd name="T67" fmla="*/ 3 h 355"/>
                <a:gd name="T68" fmla="*/ 473 w 503"/>
                <a:gd name="T69" fmla="*/ 1 h 355"/>
                <a:gd name="T70" fmla="*/ 465 w 503"/>
                <a:gd name="T71" fmla="*/ 0 h 355"/>
                <a:gd name="T72" fmla="*/ 38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rgbClr val="BBE0E3"/>
              </a:fgClr>
              <a:bgClr>
                <a:srgbClr val="FFFFFF"/>
              </a:bgClr>
            </a:pattFill>
            <a:ln w="28575">
              <a:solidFill>
                <a:srgbClr val="000000"/>
              </a:solidFill>
              <a:round/>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2" name="Rectangle 88" descr="Large confetti"/>
            <p:cNvSpPr>
              <a:spLocks noChangeArrowheads="1"/>
            </p:cNvSpPr>
            <p:nvPr/>
          </p:nvSpPr>
          <p:spPr bwMode="auto">
            <a:xfrm>
              <a:off x="375" y="3876"/>
              <a:ext cx="868" cy="294"/>
            </a:xfrm>
            <a:prstGeom prst="rect">
              <a:avLst/>
            </a:prstGeom>
            <a:pattFill prst="lgConfetti">
              <a:fgClr>
                <a:srgbClr val="BBE0E3"/>
              </a:fgClr>
              <a:bgClr>
                <a:srgbClr val="FFFFFF"/>
              </a:bgClr>
            </a:pattFill>
            <a:ln w="28575">
              <a:solidFill>
                <a:srgbClr val="000000"/>
              </a:solid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3" name="Rectangle 89" descr="Large confetti"/>
            <p:cNvSpPr>
              <a:spLocks noChangeArrowheads="1"/>
            </p:cNvSpPr>
            <p:nvPr/>
          </p:nvSpPr>
          <p:spPr bwMode="auto">
            <a:xfrm>
              <a:off x="388"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4" name="Rectangle 90" descr="Large confetti"/>
            <p:cNvSpPr>
              <a:spLocks noChangeArrowheads="1"/>
            </p:cNvSpPr>
            <p:nvPr/>
          </p:nvSpPr>
          <p:spPr bwMode="auto">
            <a:xfrm>
              <a:off x="660" y="3816"/>
              <a:ext cx="325" cy="116"/>
            </a:xfrm>
            <a:prstGeom prst="rect">
              <a:avLst/>
            </a:prstGeom>
            <a:pattFill prst="lgConfetti">
              <a:fgClr>
                <a:srgbClr val="BBE0E3"/>
              </a:fgClr>
              <a:bgClr>
                <a:srgbClr val="FFFFFF"/>
              </a:bgClr>
            </a:pattFill>
            <a:ln w="9525">
              <a:noFill/>
              <a:miter lim="800000"/>
              <a:headEnd/>
              <a:tailEnd/>
            </a:ln>
          </p:spPr>
          <p:txBody>
            <a:bodyP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95" name="Line 91" descr="Large confetti"/>
            <p:cNvSpPr>
              <a:spLocks noChangeShapeType="1"/>
            </p:cNvSpPr>
            <p:nvPr/>
          </p:nvSpPr>
          <p:spPr bwMode="auto">
            <a:xfrm>
              <a:off x="408" y="3852"/>
              <a:ext cx="543" cy="4"/>
            </a:xfrm>
            <a:prstGeom prst="line">
              <a:avLst/>
            </a:prstGeom>
            <a:noFill/>
            <a:ln w="19050">
              <a:solidFill>
                <a:srgbClr val="000000"/>
              </a:solidFill>
              <a:round/>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grpSp>
      <p:sp>
        <p:nvSpPr>
          <p:cNvPr id="160815" name="Text Box 92"/>
          <p:cNvSpPr txBox="1">
            <a:spLocks noChangeArrowheads="1"/>
          </p:cNvSpPr>
          <p:nvPr/>
        </p:nvSpPr>
        <p:spPr bwMode="auto">
          <a:xfrm>
            <a:off x="1366838" y="3352800"/>
            <a:ext cx="2386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m…wó</a:t>
            </a:r>
          </a:p>
        </p:txBody>
      </p:sp>
      <p:sp>
        <p:nvSpPr>
          <p:cNvPr id="160816" name="Text Box 93"/>
          <p:cNvSpPr txBox="1">
            <a:spLocks noChangeArrowheads="1"/>
          </p:cNvSpPr>
          <p:nvPr/>
        </p:nvSpPr>
        <p:spPr bwMode="auto">
          <a:xfrm>
            <a:off x="1651000" y="3690938"/>
            <a:ext cx="2384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Aeªvnvg</a:t>
            </a:r>
          </a:p>
        </p:txBody>
      </p:sp>
      <p:sp>
        <p:nvSpPr>
          <p:cNvPr id="160817" name="Text Box 94"/>
          <p:cNvSpPr txBox="1">
            <a:spLocks noChangeArrowheads="1"/>
          </p:cNvSpPr>
          <p:nvPr/>
        </p:nvSpPr>
        <p:spPr bwMode="auto">
          <a:xfrm>
            <a:off x="2024063" y="3981450"/>
            <a:ext cx="2386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†hv‡ld</a:t>
            </a:r>
          </a:p>
        </p:txBody>
      </p:sp>
      <p:sp>
        <p:nvSpPr>
          <p:cNvPr id="160818" name="Text Box 95"/>
          <p:cNvSpPr txBox="1">
            <a:spLocks noChangeArrowheads="1"/>
          </p:cNvSpPr>
          <p:nvPr/>
        </p:nvSpPr>
        <p:spPr bwMode="auto">
          <a:xfrm>
            <a:off x="2301875" y="4297363"/>
            <a:ext cx="2386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†gvkx</a:t>
            </a:r>
          </a:p>
        </p:txBody>
      </p:sp>
      <p:sp>
        <p:nvSpPr>
          <p:cNvPr id="160819" name="Text Box 96"/>
          <p:cNvSpPr txBox="1">
            <a:spLocks noChangeArrowheads="1"/>
          </p:cNvSpPr>
          <p:nvPr/>
        </p:nvSpPr>
        <p:spPr bwMode="auto">
          <a:xfrm>
            <a:off x="2598738" y="4611688"/>
            <a:ext cx="23860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wh‡nvk~q</a:t>
            </a:r>
          </a:p>
        </p:txBody>
      </p:sp>
      <p:sp>
        <p:nvSpPr>
          <p:cNvPr id="160820" name="Text Box 97"/>
          <p:cNvSpPr txBox="1">
            <a:spLocks noChangeArrowheads="1"/>
          </p:cNvSpPr>
          <p:nvPr/>
        </p:nvSpPr>
        <p:spPr bwMode="auto">
          <a:xfrm>
            <a:off x="2805113" y="4941888"/>
            <a:ext cx="2384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AivRKZv</a:t>
            </a:r>
          </a:p>
        </p:txBody>
      </p:sp>
      <p:sp>
        <p:nvSpPr>
          <p:cNvPr id="160821" name="Text Box 98"/>
          <p:cNvSpPr txBox="1">
            <a:spLocks noChangeArrowheads="1"/>
          </p:cNvSpPr>
          <p:nvPr/>
        </p:nvSpPr>
        <p:spPr bwMode="auto">
          <a:xfrm>
            <a:off x="3100388" y="5276850"/>
            <a:ext cx="2384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ivRag©</a:t>
            </a:r>
          </a:p>
        </p:txBody>
      </p:sp>
      <p:sp>
        <p:nvSpPr>
          <p:cNvPr id="160822" name="Text Box 99"/>
          <p:cNvSpPr txBox="1">
            <a:spLocks noChangeArrowheads="1"/>
          </p:cNvSpPr>
          <p:nvPr/>
        </p:nvSpPr>
        <p:spPr bwMode="auto">
          <a:xfrm>
            <a:off x="3400425" y="5610225"/>
            <a:ext cx="2384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ew›``kv</a:t>
            </a:r>
          </a:p>
        </p:txBody>
      </p:sp>
      <p:sp>
        <p:nvSpPr>
          <p:cNvPr id="160823" name="Text Box 100"/>
          <p:cNvSpPr txBox="1">
            <a:spLocks noChangeArrowheads="1"/>
          </p:cNvSpPr>
          <p:nvPr/>
        </p:nvSpPr>
        <p:spPr bwMode="auto">
          <a:xfrm>
            <a:off x="3749675" y="5951538"/>
            <a:ext cx="2384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solidFill>
                  <a:srgbClr val="1A0004"/>
                </a:solidFill>
                <a:latin typeface="SutonnyMJ" charset="0"/>
              </a:rPr>
              <a:t>bxieZv</a:t>
            </a:r>
          </a:p>
        </p:txBody>
      </p:sp>
      <p:sp>
        <p:nvSpPr>
          <p:cNvPr id="160824" name="Text Box 101"/>
          <p:cNvSpPr txBox="1">
            <a:spLocks noChangeArrowheads="1"/>
          </p:cNvSpPr>
          <p:nvPr/>
        </p:nvSpPr>
        <p:spPr bwMode="auto">
          <a:xfrm>
            <a:off x="3984625" y="6242050"/>
            <a:ext cx="2386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600" b="1">
                <a:solidFill>
                  <a:srgbClr val="1A0004"/>
                </a:solidFill>
                <a:latin typeface="SutonnyMJ" charset="0"/>
              </a:rPr>
              <a:t>hxï</a:t>
            </a:r>
          </a:p>
        </p:txBody>
      </p:sp>
      <p:sp>
        <p:nvSpPr>
          <p:cNvPr id="206" name="AutoShape 102"/>
          <p:cNvSpPr>
            <a:spLocks noChangeArrowheads="1"/>
          </p:cNvSpPr>
          <p:nvPr/>
        </p:nvSpPr>
        <p:spPr bwMode="auto">
          <a:xfrm rot="5766511">
            <a:off x="5607844" y="5314157"/>
            <a:ext cx="1911350" cy="1135062"/>
          </a:xfrm>
          <a:prstGeom prst="curvedDownArrow">
            <a:avLst>
              <a:gd name="adj1" fmla="val 33678"/>
              <a:gd name="adj2" fmla="val 67357"/>
              <a:gd name="adj3" fmla="val 33333"/>
            </a:avLst>
          </a:prstGeom>
          <a:solidFill>
            <a:srgbClr val="BBE0E3"/>
          </a:solidFill>
          <a:ln w="9525">
            <a:solidFill>
              <a:srgbClr val="000000"/>
            </a:solidFill>
            <a:miter lim="800000"/>
            <a:headEnd/>
            <a:tailEnd/>
          </a:ln>
        </p:spPr>
        <p:txBody>
          <a:bodyPr wrap="none" anchor="ctr"/>
          <a:lstStyle/>
          <a:p>
            <a:pPr eaLnBrk="1" fontAlgn="auto" hangingPunct="1">
              <a:spcBef>
                <a:spcPts val="0"/>
              </a:spcBef>
              <a:spcAft>
                <a:spcPts val="0"/>
              </a:spcAft>
              <a:defRPr/>
            </a:pPr>
            <a:endParaRPr lang="en-US" sz="1400" kern="0">
              <a:solidFill>
                <a:sysClr val="windowText" lastClr="000000"/>
              </a:solidFill>
              <a:ea typeface="+mn-ea"/>
              <a:cs typeface="+mn-cs"/>
            </a:endParaRPr>
          </a:p>
        </p:txBody>
      </p:sp>
      <p:sp>
        <p:nvSpPr>
          <p:cNvPr id="160826" name="Text Box 104"/>
          <p:cNvSpPr txBox="1">
            <a:spLocks noChangeArrowheads="1"/>
          </p:cNvSpPr>
          <p:nvPr/>
        </p:nvSpPr>
        <p:spPr bwMode="auto">
          <a:xfrm>
            <a:off x="2198688" y="-95726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400" b="1">
                <a:latin typeface="Comic Sans MS" charset="0"/>
                <a:cs typeface="Geneva" charset="0"/>
              </a:rPr>
              <a:t>02</a:t>
            </a:r>
          </a:p>
        </p:txBody>
      </p:sp>
      <p:sp>
        <p:nvSpPr>
          <p:cNvPr id="160827" name="Text Box 106"/>
          <p:cNvSpPr txBox="1">
            <a:spLocks noChangeArrowheads="1"/>
          </p:cNvSpPr>
          <p:nvPr/>
        </p:nvSpPr>
        <p:spPr bwMode="auto">
          <a:xfrm>
            <a:off x="5792788" y="1076325"/>
            <a:ext cx="1403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800" b="1" u="sng">
                <a:solidFill>
                  <a:srgbClr val="1A0004"/>
                </a:solidFill>
                <a:latin typeface="ParashP" charset="0"/>
                <a:cs typeface="Geneva" charset="0"/>
              </a:rPr>
              <a:t>m„ 7  bx  hx</a:t>
            </a:r>
          </a:p>
        </p:txBody>
      </p:sp>
      <p:sp>
        <p:nvSpPr>
          <p:cNvPr id="211981" name="Text Box 13"/>
          <p:cNvSpPr txBox="1">
            <a:spLocks noChangeArrowheads="1"/>
          </p:cNvSpPr>
          <p:nvPr/>
        </p:nvSpPr>
        <p:spPr bwMode="auto">
          <a:xfrm>
            <a:off x="5899150" y="2500313"/>
            <a:ext cx="3179763" cy="514350"/>
          </a:xfrm>
          <a:prstGeom prst="rect">
            <a:avLst/>
          </a:prstGeom>
          <a:solidFill>
            <a:schemeClr val="accent1"/>
          </a:solidFill>
          <a:ln w="57150">
            <a:solidFill>
              <a:srgbClr val="FFFF00"/>
            </a:solidFill>
            <a:miter lim="800000"/>
            <a:headEnd/>
            <a:tailEnd/>
          </a:ln>
          <a:effectLst>
            <a:outerShdw blurRad="63500" dist="71842" dir="2700000" algn="ctr" rotWithShape="0">
              <a:schemeClr val="bg2">
                <a:alpha val="74998"/>
              </a:schemeClr>
            </a:outerShdw>
          </a:effectLst>
        </p:spPr>
        <p:txBody>
          <a:bodyPr anchor="ctr">
            <a:spAutoFit/>
          </a:bodyPr>
          <a:lstStyle/>
          <a:p>
            <a:pPr>
              <a:spcBef>
                <a:spcPct val="50000"/>
              </a:spcBef>
              <a:defRPr/>
            </a:pPr>
            <a:r>
              <a:rPr lang="en-US" sz="2400" b="1">
                <a:solidFill>
                  <a:srgbClr val="FFFF00"/>
                </a:solidFill>
                <a:latin typeface="SutonnyMJ" charset="0"/>
                <a:ea typeface="Geneva" charset="0"/>
                <a:cs typeface="Geneva" charset="0"/>
              </a:rPr>
              <a:t>cvV mnvwqKv #02</a:t>
            </a:r>
          </a:p>
        </p:txBody>
      </p:sp>
      <p:sp>
        <p:nvSpPr>
          <p:cNvPr id="209" name="TextBox 208"/>
          <p:cNvSpPr txBox="1"/>
          <p:nvPr/>
        </p:nvSpPr>
        <p:spPr>
          <a:xfrm>
            <a:off x="2463800" y="53975"/>
            <a:ext cx="3713163" cy="701675"/>
          </a:xfrm>
          <a:prstGeom prst="rect">
            <a:avLst/>
          </a:prstGeom>
          <a:solidFill>
            <a:srgbClr val="FFFFFF"/>
          </a:solidFill>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r"/>
            <a:r>
              <a:rPr lang="en-US" sz="2000" b="1">
                <a:solidFill>
                  <a:srgbClr val="1A0004"/>
                </a:solidFill>
                <a:effectLst>
                  <a:outerShdw blurRad="38100" dist="38100" dir="2700000" algn="tl">
                    <a:srgbClr val="DDDDDD"/>
                  </a:outerShdw>
                </a:effectLst>
                <a:latin typeface="GoraiEMJ" charset="0"/>
                <a:cs typeface="Geneva" charset="0"/>
              </a:rPr>
              <a:t>evB‡ej...</a:t>
            </a:r>
          </a:p>
          <a:p>
            <a:pPr algn="r"/>
            <a:r>
              <a:rPr lang="en-US" sz="2000" b="1">
                <a:solidFill>
                  <a:srgbClr val="1A0004"/>
                </a:solidFill>
                <a:effectLst>
                  <a:outerShdw blurRad="38100" dist="38100" dir="2700000" algn="tl">
                    <a:srgbClr val="DDDDDD"/>
                  </a:outerShdw>
                </a:effectLst>
                <a:latin typeface="GoraiEMJ" charset="0"/>
                <a:cs typeface="Geneva" charset="0"/>
              </a:rPr>
              <a:t>†gŠwjKfv‡e</a:t>
            </a:r>
          </a:p>
        </p:txBody>
      </p:sp>
      <p:sp>
        <p:nvSpPr>
          <p:cNvPr id="160830" name="Text Box 16"/>
          <p:cNvSpPr txBox="1">
            <a:spLocks noChangeArrowheads="1"/>
          </p:cNvSpPr>
          <p:nvPr/>
        </p:nvSpPr>
        <p:spPr bwMode="auto">
          <a:xfrm>
            <a:off x="5981700" y="4048125"/>
            <a:ext cx="1139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1400" b="1" u="sng">
                <a:solidFill>
                  <a:srgbClr val="1A0004"/>
                </a:solidFill>
                <a:latin typeface="SutonnyMJ" charset="0"/>
                <a:cs typeface="Geneva" charset="0"/>
              </a:rPr>
              <a:t>hxï</a:t>
            </a:r>
          </a:p>
        </p:txBody>
      </p:sp>
      <p:sp>
        <p:nvSpPr>
          <p:cNvPr id="160831" name="Text Box 23"/>
          <p:cNvSpPr txBox="1">
            <a:spLocks noChangeArrowheads="1"/>
          </p:cNvSpPr>
          <p:nvPr/>
        </p:nvSpPr>
        <p:spPr bwMode="auto">
          <a:xfrm>
            <a:off x="282575" y="6523038"/>
            <a:ext cx="9969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cs typeface="Geneva" charset="0"/>
              </a:rPr>
              <a:t>©2006 TBBMI</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211981"/>
                                        </p:tgtEl>
                                        <p:attrNameLst>
                                          <p:attrName>style.visibility</p:attrName>
                                        </p:attrNameLst>
                                      </p:cBhvr>
                                      <p:to>
                                        <p:strVal val="visible"/>
                                      </p:to>
                                    </p:set>
                                    <p:anim calcmode="lin" valueType="num">
                                      <p:cBhvr additive="base">
                                        <p:cTn id="7" dur="500" fill="hold"/>
                                        <p:tgtEl>
                                          <p:spTgt spid="211981"/>
                                        </p:tgtEl>
                                        <p:attrNameLst>
                                          <p:attrName>ppt_x</p:attrName>
                                        </p:attrNameLst>
                                      </p:cBhvr>
                                      <p:tavLst>
                                        <p:tav tm="0">
                                          <p:val>
                                            <p:strVal val="0-#ppt_w/2"/>
                                          </p:val>
                                        </p:tav>
                                        <p:tav tm="100000">
                                          <p:val>
                                            <p:strVal val="#ppt_x"/>
                                          </p:val>
                                        </p:tav>
                                      </p:tavLst>
                                    </p:anim>
                                    <p:anim calcmode="lin" valueType="num">
                                      <p:cBhvr additive="base">
                                        <p:cTn id="8" dur="500" fill="hold"/>
                                        <p:tgtEl>
                                          <p:spTgt spid="21198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11972"/>
                                        </p:tgtEl>
                                        <p:attrNameLst>
                                          <p:attrName>style.visibility</p:attrName>
                                        </p:attrNameLst>
                                      </p:cBhvr>
                                      <p:to>
                                        <p:strVal val="visible"/>
                                      </p:to>
                                    </p:set>
                                    <p:animEffect transition="in" filter="fade">
                                      <p:cBhvr>
                                        <p:cTn id="13" dur="1000"/>
                                        <p:tgtEl>
                                          <p:spTgt spid="21197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1973"/>
                                        </p:tgtEl>
                                        <p:attrNameLst>
                                          <p:attrName>style.visibility</p:attrName>
                                        </p:attrNameLst>
                                      </p:cBhvr>
                                      <p:to>
                                        <p:strVal val="visible"/>
                                      </p:to>
                                    </p:set>
                                    <p:animEffect transition="in" filter="fade">
                                      <p:cBhvr>
                                        <p:cTn id="18" dur="1000"/>
                                        <p:tgtEl>
                                          <p:spTgt spid="21197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1974"/>
                                        </p:tgtEl>
                                        <p:attrNameLst>
                                          <p:attrName>style.visibility</p:attrName>
                                        </p:attrNameLst>
                                      </p:cBhvr>
                                      <p:to>
                                        <p:strVal val="visible"/>
                                      </p:to>
                                    </p:set>
                                    <p:animEffect transition="in" filter="fade">
                                      <p:cBhvr>
                                        <p:cTn id="23" dur="1000"/>
                                        <p:tgtEl>
                                          <p:spTgt spid="2119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1975"/>
                                        </p:tgtEl>
                                        <p:attrNameLst>
                                          <p:attrName>style.visibility</p:attrName>
                                        </p:attrNameLst>
                                      </p:cBhvr>
                                      <p:to>
                                        <p:strVal val="visible"/>
                                      </p:to>
                                    </p:set>
                                    <p:animEffect transition="in" filter="fade">
                                      <p:cBhvr>
                                        <p:cTn id="28" dur="1000"/>
                                        <p:tgtEl>
                                          <p:spTgt spid="21197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1976"/>
                                        </p:tgtEl>
                                        <p:attrNameLst>
                                          <p:attrName>style.visibility</p:attrName>
                                        </p:attrNameLst>
                                      </p:cBhvr>
                                      <p:to>
                                        <p:strVal val="visible"/>
                                      </p:to>
                                    </p:set>
                                    <p:animEffect transition="in" filter="fade">
                                      <p:cBhvr>
                                        <p:cTn id="33" dur="1000"/>
                                        <p:tgtEl>
                                          <p:spTgt spid="21197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11977"/>
                                        </p:tgtEl>
                                        <p:attrNameLst>
                                          <p:attrName>style.visibility</p:attrName>
                                        </p:attrNameLst>
                                      </p:cBhvr>
                                      <p:to>
                                        <p:strVal val="visible"/>
                                      </p:to>
                                    </p:set>
                                    <p:animEffect transition="in" filter="fade">
                                      <p:cBhvr>
                                        <p:cTn id="38" dur="1000"/>
                                        <p:tgtEl>
                                          <p:spTgt spid="21197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1978"/>
                                        </p:tgtEl>
                                        <p:attrNameLst>
                                          <p:attrName>style.visibility</p:attrName>
                                        </p:attrNameLst>
                                      </p:cBhvr>
                                      <p:to>
                                        <p:strVal val="visible"/>
                                      </p:to>
                                    </p:set>
                                    <p:animEffect transition="in" filter="fade">
                                      <p:cBhvr>
                                        <p:cTn id="43" dur="1000"/>
                                        <p:tgtEl>
                                          <p:spTgt spid="21197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11979"/>
                                        </p:tgtEl>
                                        <p:attrNameLst>
                                          <p:attrName>style.visibility</p:attrName>
                                        </p:attrNameLst>
                                      </p:cBhvr>
                                      <p:to>
                                        <p:strVal val="visible"/>
                                      </p:to>
                                    </p:set>
                                    <p:animEffect transition="in" filter="fade">
                                      <p:cBhvr>
                                        <p:cTn id="48" dur="1000"/>
                                        <p:tgtEl>
                                          <p:spTgt spid="211979"/>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2" grpId="0" animBg="1" autoUpdateAnimBg="0"/>
      <p:bldP spid="211973" grpId="0" animBg="1" autoUpdateAnimBg="0"/>
      <p:bldP spid="211974" grpId="0" animBg="1"/>
      <p:bldP spid="211975" grpId="0" animBg="1"/>
      <p:bldP spid="211976" grpId="0" animBg="1"/>
      <p:bldP spid="211977" grpId="0" animBg="1"/>
      <p:bldP spid="211978" grpId="0" animBg="1"/>
      <p:bldP spid="211979" grpId="0" animBg="1"/>
      <p:bldP spid="21198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Text Box 4"/>
          <p:cNvSpPr txBox="1">
            <a:spLocks noChangeArrowheads="1"/>
          </p:cNvSpPr>
          <p:nvPr/>
        </p:nvSpPr>
        <p:spPr bwMode="auto">
          <a:xfrm>
            <a:off x="2001838" y="0"/>
            <a:ext cx="4843462" cy="6919913"/>
          </a:xfrm>
          <a:prstGeom prst="rect">
            <a:avLst/>
          </a:prstGeom>
          <a:noFill/>
          <a:ln w="12700">
            <a:noFill/>
            <a:miter lim="800000"/>
            <a:headEnd/>
            <a:tailEnd/>
          </a:ln>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44800" i="1">
                <a:solidFill>
                  <a:srgbClr val="FFFF00"/>
                </a:solidFill>
                <a:effectLst>
                  <a:outerShdw blurRad="38100" dist="38100" dir="2700000" algn="tl">
                    <a:srgbClr val="000000"/>
                  </a:outerShdw>
                </a:effectLst>
                <a:latin typeface="SutonnyEMJ" charset="0"/>
              </a:rPr>
              <a:t>7</a:t>
            </a:r>
          </a:p>
        </p:txBody>
      </p:sp>
      <p:sp>
        <p:nvSpPr>
          <p:cNvPr id="162819" name="Text Box 8"/>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62820" name="Text Box 13"/>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62821" name="Text Box 14"/>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71</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4866" name="Group 36"/>
          <p:cNvGrpSpPr>
            <a:grpSpLocks/>
          </p:cNvGrpSpPr>
          <p:nvPr/>
        </p:nvGrpSpPr>
        <p:grpSpPr bwMode="auto">
          <a:xfrm>
            <a:off x="552450" y="508000"/>
            <a:ext cx="8013700" cy="5822950"/>
            <a:chOff x="348" y="320"/>
            <a:chExt cx="5048" cy="3558"/>
          </a:xfrm>
        </p:grpSpPr>
        <p:pic>
          <p:nvPicPr>
            <p:cNvPr id="164874"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 y="327"/>
              <a:ext cx="4062" cy="3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64875" name="Rectangle 28"/>
            <p:cNvSpPr>
              <a:spLocks noChangeArrowheads="1"/>
            </p:cNvSpPr>
            <p:nvPr/>
          </p:nvSpPr>
          <p:spPr bwMode="auto">
            <a:xfrm>
              <a:off x="4875" y="320"/>
              <a:ext cx="521"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64876" name="Rectangle 30"/>
            <p:cNvSpPr>
              <a:spLocks noChangeArrowheads="1"/>
            </p:cNvSpPr>
            <p:nvPr/>
          </p:nvSpPr>
          <p:spPr bwMode="auto">
            <a:xfrm>
              <a:off x="348" y="341"/>
              <a:ext cx="496" cy="3537"/>
            </a:xfrm>
            <a:prstGeom prst="rect">
              <a:avLst/>
            </a:prstGeom>
            <a:solidFill>
              <a:srgbClr val="7E400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grpSp>
      <p:sp>
        <p:nvSpPr>
          <p:cNvPr id="164867" name="Text Box 19"/>
          <p:cNvSpPr txBox="1">
            <a:spLocks noChangeArrowheads="1"/>
          </p:cNvSpPr>
          <p:nvPr/>
        </p:nvSpPr>
        <p:spPr bwMode="auto">
          <a:xfrm>
            <a:off x="8723313" y="90488"/>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latin typeface="Comic Sans MS" charset="0"/>
              </a:rPr>
              <a:t> </a:t>
            </a:r>
          </a:p>
        </p:txBody>
      </p:sp>
      <p:sp>
        <p:nvSpPr>
          <p:cNvPr id="164868" name="Text Box 25"/>
          <p:cNvSpPr txBox="1">
            <a:spLocks noChangeArrowheads="1"/>
          </p:cNvSpPr>
          <p:nvPr/>
        </p:nvSpPr>
        <p:spPr bwMode="auto">
          <a:xfrm>
            <a:off x="8086725"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72</a:t>
            </a:r>
          </a:p>
        </p:txBody>
      </p:sp>
      <p:sp>
        <p:nvSpPr>
          <p:cNvPr id="82949" name="Rectangle 5"/>
          <p:cNvSpPr>
            <a:spLocks noChangeArrowheads="1"/>
          </p:cNvSpPr>
          <p:nvPr/>
        </p:nvSpPr>
        <p:spPr bwMode="auto">
          <a:xfrm>
            <a:off x="582613" y="4195763"/>
            <a:ext cx="7772400" cy="114300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r>
              <a:rPr lang="en-US" sz="4400" b="1" i="1">
                <a:solidFill>
                  <a:schemeClr val="tx1"/>
                </a:solidFill>
                <a:effectLst>
                  <a:outerShdw blurRad="38100" dist="38100" dir="2700000" algn="tl">
                    <a:srgbClr val="000000"/>
                  </a:outerShdw>
                </a:effectLst>
                <a:latin typeface="SutonnyEMJ" charset="0"/>
              </a:rPr>
              <a:t>ÒAvcbvi evB‡ej dvBjÓ </a:t>
            </a:r>
          </a:p>
          <a:p>
            <a:r>
              <a:rPr lang="en-US" sz="4800" b="1">
                <a:solidFill>
                  <a:srgbClr val="00FF00"/>
                </a:solidFill>
                <a:effectLst>
                  <a:outerShdw blurRad="38100" dist="38100" dir="2700000" algn="tl">
                    <a:srgbClr val="000000"/>
                  </a:outerShdw>
                </a:effectLst>
                <a:latin typeface="SutonnyMJ" charset="0"/>
              </a:rPr>
              <a:t>†Lvjvi Pvwe</a:t>
            </a:r>
          </a:p>
        </p:txBody>
      </p:sp>
      <p:grpSp>
        <p:nvGrpSpPr>
          <p:cNvPr id="164870" name="Group 13"/>
          <p:cNvGrpSpPr>
            <a:grpSpLocks/>
          </p:cNvGrpSpPr>
          <p:nvPr/>
        </p:nvGrpSpPr>
        <p:grpSpPr bwMode="auto">
          <a:xfrm>
            <a:off x="685800" y="2470150"/>
            <a:ext cx="8215313" cy="1143000"/>
            <a:chOff x="432" y="1556"/>
            <a:chExt cx="5175" cy="720"/>
          </a:xfrm>
        </p:grpSpPr>
        <p:sp>
          <p:nvSpPr>
            <p:cNvPr id="82947" name="Rectangle 3"/>
            <p:cNvSpPr>
              <a:spLocks noChangeArrowheads="1"/>
            </p:cNvSpPr>
            <p:nvPr/>
          </p:nvSpPr>
          <p:spPr bwMode="auto">
            <a:xfrm>
              <a:off x="5053" y="1597"/>
              <a:ext cx="346" cy="325"/>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endParaRPr lang="en-US" sz="2800" i="1">
                <a:solidFill>
                  <a:srgbClr val="FAFD00"/>
                </a:solidFill>
                <a:latin typeface="Times" pitchFamily="-107" charset="0"/>
                <a:ea typeface="+mn-ea"/>
                <a:cs typeface="+mn-cs"/>
              </a:endParaRPr>
            </a:p>
          </p:txBody>
        </p:sp>
        <p:sp>
          <p:nvSpPr>
            <p:cNvPr id="82982" name="Rectangle 38"/>
            <p:cNvSpPr>
              <a:spLocks noChangeArrowheads="1"/>
            </p:cNvSpPr>
            <p:nvPr/>
          </p:nvSpPr>
          <p:spPr bwMode="auto">
            <a:xfrm>
              <a:off x="432" y="1556"/>
              <a:ext cx="4896" cy="720"/>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nchor="ctr"/>
            <a:lstStyle/>
            <a:p>
              <a:pPr algn="l"/>
              <a:r>
                <a:rPr lang="en-US" sz="4800" b="1" i="1">
                  <a:solidFill>
                    <a:srgbClr val="F6FE0A"/>
                  </a:solidFill>
                  <a:latin typeface="GoraiEMJ" charset="0"/>
                </a:rPr>
                <a:t>  evB‡ej...</a:t>
              </a:r>
            </a:p>
            <a:p>
              <a:pPr algn="r"/>
              <a:r>
                <a:rPr lang="en-US" sz="4800" b="1" i="1">
                  <a:solidFill>
                    <a:srgbClr val="F6FE0A"/>
                  </a:solidFill>
                  <a:latin typeface="GoraiEMJ" charset="0"/>
                </a:rPr>
                <a:t>†gŠwjKfv‡e</a:t>
              </a:r>
              <a:endParaRPr lang="en-US" sz="4800" i="1">
                <a:solidFill>
                  <a:srgbClr val="F6FE0A"/>
                </a:solidFill>
                <a:latin typeface="GoraiEMJ" charset="0"/>
              </a:endParaRPr>
            </a:p>
          </p:txBody>
        </p:sp>
        <p:sp>
          <p:nvSpPr>
            <p:cNvPr id="82983" name="Rectangle 39"/>
            <p:cNvSpPr>
              <a:spLocks noChangeArrowheads="1"/>
            </p:cNvSpPr>
            <p:nvPr/>
          </p:nvSpPr>
          <p:spPr bwMode="auto">
            <a:xfrm>
              <a:off x="5262" y="1909"/>
              <a:ext cx="345" cy="248"/>
            </a:xfrm>
            <a:prstGeom prst="rect">
              <a:avLst/>
            </a:prstGeom>
            <a:noFill/>
            <a:ln w="12700">
              <a:noFill/>
              <a:miter lim="800000"/>
              <a:headEnd/>
              <a:tailEnd/>
            </a:ln>
            <a:effectLst>
              <a:outerShdw blurRad="63500" dist="107763" dir="2700000" algn="ctr" rotWithShape="0">
                <a:schemeClr val="bg2">
                  <a:alpha val="74998"/>
                </a:schemeClr>
              </a:outerShdw>
            </a:effectLst>
          </p:spPr>
          <p:txBody>
            <a:bodyPr lIns="90487" tIns="44450" rIns="90487" bIns="44450">
              <a:spAutoFit/>
            </a:bodyPr>
            <a:lstStyle/>
            <a:p>
              <a:pPr>
                <a:spcBef>
                  <a:spcPct val="50000"/>
                </a:spcBef>
                <a:defRPr/>
              </a:pPr>
              <a:r>
                <a:rPr lang="en-US" sz="2000" b="1" i="1">
                  <a:solidFill>
                    <a:srgbClr val="FAFD00"/>
                  </a:solidFill>
                  <a:latin typeface="Times" pitchFamily="-107" charset="0"/>
                  <a:ea typeface="+mn-ea"/>
                  <a:cs typeface="+mn-cs"/>
                </a:rPr>
                <a:t>®</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fade">
                                      <p:cBhvr>
                                        <p:cTn id="7" dur="1000"/>
                                        <p:tgtEl>
                                          <p:spTgt spid="82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3"/>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165100" y="219075"/>
            <a:ext cx="25415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9380" name="Oval 4"/>
          <p:cNvSpPr>
            <a:spLocks noChangeArrowheads="1"/>
          </p:cNvSpPr>
          <p:nvPr/>
        </p:nvSpPr>
        <p:spPr bwMode="auto">
          <a:xfrm>
            <a:off x="685800" y="228600"/>
            <a:ext cx="939800" cy="939800"/>
          </a:xfrm>
          <a:prstGeom prst="ellipse">
            <a:avLst/>
          </a:prstGeom>
          <a:noFill/>
          <a:ln w="76200">
            <a:solidFill>
              <a:srgbClr val="FFEC14"/>
            </a:solidFill>
            <a:round/>
            <a:headEnd/>
            <a:tailEnd/>
          </a:ln>
          <a:effectLst>
            <a:outerShdw blurRad="63500" dist="53882" dir="2700000" algn="ctr" rotWithShape="0">
              <a:srgbClr val="040404">
                <a:alpha val="74998"/>
              </a:srgbClr>
            </a:outerShdw>
          </a:effectLst>
        </p:spPr>
        <p:txBody>
          <a:bodyPr wrap="none" anchor="ctr"/>
          <a:lstStyle/>
          <a:p>
            <a:pPr>
              <a:defRPr/>
            </a:pPr>
            <a:endParaRPr lang="en-US" sz="2400">
              <a:solidFill>
                <a:srgbClr val="FFEC14"/>
              </a:solidFill>
              <a:latin typeface="Times" pitchFamily="-107" charset="0"/>
              <a:ea typeface="+mn-ea"/>
              <a:cs typeface="+mn-cs"/>
            </a:endParaRPr>
          </a:p>
        </p:txBody>
      </p:sp>
      <p:sp>
        <p:nvSpPr>
          <p:cNvPr id="229381" name="Text Box 5"/>
          <p:cNvSpPr txBox="1">
            <a:spLocks noChangeArrowheads="1"/>
          </p:cNvSpPr>
          <p:nvPr/>
        </p:nvSpPr>
        <p:spPr bwMode="auto">
          <a:xfrm>
            <a:off x="2679700" y="385763"/>
            <a:ext cx="6235700" cy="1311275"/>
          </a:xfrm>
          <a:prstGeom prst="rect">
            <a:avLst/>
          </a:prstGeom>
          <a:noFill/>
          <a:ln w="9525">
            <a:noFill/>
            <a:miter lim="800000"/>
            <a:headEnd/>
            <a:tailEnd/>
          </a:ln>
          <a:effectLst>
            <a:outerShdw blurRad="63500" dist="7184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3200" b="1" i="1">
                <a:solidFill>
                  <a:schemeClr val="tx1"/>
                </a:solidFill>
                <a:latin typeface="SutonnyMJ" charset="0"/>
              </a:rPr>
              <a:t>GLb †h‡nZz Avcbv‡`i AwfÁZv n‡q‡Q...</a:t>
            </a:r>
          </a:p>
          <a:p>
            <a:pPr algn="l">
              <a:spcBef>
                <a:spcPct val="50000"/>
              </a:spcBef>
            </a:pPr>
            <a:r>
              <a:rPr lang="en-US" sz="3200" b="1" i="1">
                <a:solidFill>
                  <a:schemeClr val="tx1"/>
                </a:solidFill>
                <a:latin typeface="SutonnyMJ" charset="0"/>
              </a:rPr>
              <a:t>GLv‡b †h_vq Avgiv hvw</a:t>
            </a:r>
            <a:r>
              <a:rPr lang="ja-JP" altLang="en-US" sz="3200" b="1" i="1">
                <a:solidFill>
                  <a:schemeClr val="tx1"/>
                </a:solidFill>
                <a:latin typeface="SutonnyMJ" charset="0"/>
              </a:rPr>
              <a:t>”</a:t>
            </a:r>
            <a:r>
              <a:rPr lang="en-US" sz="3200" b="1" i="1">
                <a:solidFill>
                  <a:schemeClr val="tx1"/>
                </a:solidFill>
                <a:latin typeface="SutonnyMJ" charset="0"/>
              </a:rPr>
              <a:t>Q....</a:t>
            </a:r>
            <a:endParaRPr lang="en-US" sz="3200" b="1" i="1">
              <a:solidFill>
                <a:srgbClr val="FF0A1E"/>
              </a:solidFill>
              <a:latin typeface="SutonnyMJ" charset="0"/>
            </a:endParaRPr>
          </a:p>
        </p:txBody>
      </p:sp>
      <p:sp>
        <p:nvSpPr>
          <p:cNvPr id="229382" name="Text Box 6"/>
          <p:cNvSpPr txBox="1">
            <a:spLocks noChangeArrowheads="1"/>
          </p:cNvSpPr>
          <p:nvPr/>
        </p:nvSpPr>
        <p:spPr bwMode="auto">
          <a:xfrm>
            <a:off x="401638" y="1555750"/>
            <a:ext cx="8742362" cy="4254500"/>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lnSpc>
                <a:spcPct val="120000"/>
              </a:lnSpc>
              <a:spcBef>
                <a:spcPct val="50000"/>
              </a:spcBef>
            </a:pPr>
            <a:r>
              <a:rPr lang="en-US" sz="2400" b="1">
                <a:solidFill>
                  <a:srgbClr val="FFEA18"/>
                </a:solidFill>
                <a:latin typeface="Comic Sans MS" charset="0"/>
              </a:rPr>
              <a:t>                	•</a:t>
            </a:r>
            <a:r>
              <a:rPr lang="en-US" sz="2400" b="1">
                <a:solidFill>
                  <a:srgbClr val="FFEA18"/>
                </a:solidFill>
                <a:latin typeface="SutonnyMJ" charset="0"/>
              </a:rPr>
              <a:t>GKwU cØwZ hv‡K ÒevB‡ej dvBjÓ ejv nq</a:t>
            </a:r>
            <a:endParaRPr lang="en-US" sz="2400" b="1">
              <a:solidFill>
                <a:srgbClr val="43F22C"/>
              </a:solidFill>
              <a:latin typeface="SutonnyMJ" charset="0"/>
            </a:endParaRPr>
          </a:p>
          <a:p>
            <a:pPr algn="l">
              <a:lnSpc>
                <a:spcPct val="120000"/>
              </a:lnSpc>
              <a:spcBef>
                <a:spcPct val="50000"/>
              </a:spcBef>
            </a:pPr>
            <a:r>
              <a:rPr lang="en-US" sz="2400" b="1">
                <a:solidFill>
                  <a:srgbClr val="FFEA18"/>
                </a:solidFill>
                <a:latin typeface="Comic Sans MS" charset="0"/>
              </a:rPr>
              <a:t>• </a:t>
            </a:r>
            <a:r>
              <a:rPr lang="en-US" sz="2400" b="1">
                <a:solidFill>
                  <a:srgbClr val="FFEA18"/>
                </a:solidFill>
                <a:latin typeface="SutonnyMJ" charset="0"/>
              </a:rPr>
              <a:t>ÒevB‡ej dvBjÓ‡Lvjvi gvbwmK Pvwe ... </a:t>
            </a:r>
            <a:r>
              <a:rPr lang="en-US" sz="2400" b="1">
                <a:solidFill>
                  <a:srgbClr val="43F22C"/>
                </a:solidFill>
                <a:latin typeface="SutonnyMJ" charset="0"/>
              </a:rPr>
              <a:t>m„ 7 bx hx</a:t>
            </a:r>
          </a:p>
          <a:p>
            <a:pPr algn="l">
              <a:lnSpc>
                <a:spcPct val="120000"/>
              </a:lnSpc>
              <a:spcBef>
                <a:spcPct val="50000"/>
              </a:spcBef>
            </a:pPr>
            <a:r>
              <a:rPr lang="en-US" sz="2400" b="1">
                <a:solidFill>
                  <a:srgbClr val="FFEA18"/>
                </a:solidFill>
                <a:latin typeface="Comic Sans MS" charset="0"/>
              </a:rPr>
              <a:t>•</a:t>
            </a:r>
            <a:r>
              <a:rPr lang="en-US" sz="2400" b="1">
                <a:solidFill>
                  <a:srgbClr val="FFEA18"/>
                </a:solidFill>
                <a:latin typeface="SutonnyMJ" charset="0"/>
              </a:rPr>
              <a:t>GKwU gvbwmK gvbwPÎ †hLv‡b evB‡e‡ji cÖavb NUbvejx Mw</a:t>
            </a:r>
            <a:r>
              <a:rPr lang="ja-JP" altLang="en-US" sz="2400" b="1">
                <a:solidFill>
                  <a:srgbClr val="FFEA18"/>
                </a:solidFill>
                <a:latin typeface="SutonnyMJ" charset="0"/>
              </a:rPr>
              <a:t>”</a:t>
            </a:r>
            <a:r>
              <a:rPr lang="en-US" sz="2400" b="1">
                <a:solidFill>
                  <a:srgbClr val="FFEA18"/>
                </a:solidFill>
                <a:latin typeface="SutonnyMJ" charset="0"/>
              </a:rPr>
              <a:t>QZ </a:t>
            </a:r>
          </a:p>
          <a:p>
            <a:pPr algn="l">
              <a:lnSpc>
                <a:spcPct val="120000"/>
              </a:lnSpc>
              <a:spcBef>
                <a:spcPct val="50000"/>
              </a:spcBef>
            </a:pPr>
            <a:r>
              <a:rPr lang="en-US" sz="2400" b="1">
                <a:solidFill>
                  <a:srgbClr val="FFEA18"/>
                </a:solidFill>
                <a:latin typeface="Comic Sans MS" charset="0"/>
              </a:rPr>
              <a:t>•</a:t>
            </a:r>
            <a:r>
              <a:rPr lang="en-US" sz="2400" b="1">
                <a:solidFill>
                  <a:srgbClr val="FFEA18"/>
                </a:solidFill>
                <a:latin typeface="SutonnyMJ" charset="0"/>
              </a:rPr>
              <a:t>evB‡e‡ji ÒMíÓ †K›`ª t </a:t>
            </a:r>
            <a:r>
              <a:rPr lang="en-US" sz="2400" b="1">
                <a:solidFill>
                  <a:srgbClr val="43F22C"/>
                </a:solidFill>
                <a:latin typeface="SutonnyMJ" charset="0"/>
              </a:rPr>
              <a:t>Ò`ª</a:t>
            </a:r>
            <a:r>
              <a:rPr lang="ja-JP" altLang="en-US" sz="2400" b="1">
                <a:solidFill>
                  <a:srgbClr val="43F22C"/>
                </a:solidFill>
                <a:latin typeface="SutonnyMJ" charset="0"/>
              </a:rPr>
              <a:t>“</a:t>
            </a:r>
            <a:r>
              <a:rPr lang="en-US" sz="2400" b="1">
                <a:solidFill>
                  <a:srgbClr val="43F22C"/>
                </a:solidFill>
                <a:latin typeface="SutonnyMJ" charset="0"/>
              </a:rPr>
              <a:t>Z NUbvcªevnÓ </a:t>
            </a:r>
            <a:endParaRPr lang="en-US" sz="2400" b="1">
              <a:solidFill>
                <a:srgbClr val="FFEA18"/>
              </a:solidFill>
              <a:latin typeface="SutonnyMJ" charset="0"/>
            </a:endParaRPr>
          </a:p>
          <a:p>
            <a:pPr algn="l">
              <a:lnSpc>
                <a:spcPct val="120000"/>
              </a:lnSpc>
              <a:spcBef>
                <a:spcPct val="50000"/>
              </a:spcBef>
            </a:pPr>
            <a:r>
              <a:rPr lang="en-US" sz="2400" b="1">
                <a:solidFill>
                  <a:srgbClr val="FFEA18"/>
                </a:solidFill>
                <a:latin typeface="Comic Sans MS" charset="0"/>
              </a:rPr>
              <a:t>•</a:t>
            </a:r>
            <a:r>
              <a:rPr lang="en-US" sz="2400" b="1">
                <a:solidFill>
                  <a:srgbClr val="43F22C"/>
                </a:solidFill>
                <a:latin typeface="SutonnyMJ" charset="0"/>
              </a:rPr>
              <a:t>kv‡¯¿iÐ Aeªvnv‡gi wfwË</a:t>
            </a:r>
            <a:r>
              <a:rPr lang="en-US" sz="2400" b="1">
                <a:solidFill>
                  <a:srgbClr val="FFEA18"/>
                </a:solidFill>
                <a:latin typeface="SutonnyMJ" charset="0"/>
              </a:rPr>
              <a:t> hv mivmwi cªfz hxï L«x‡ói wgwbwó«i w`‡K cwiPvwjZ K‡i</a:t>
            </a:r>
          </a:p>
          <a:p>
            <a:pPr algn="l">
              <a:lnSpc>
                <a:spcPct val="120000"/>
              </a:lnSpc>
              <a:spcBef>
                <a:spcPct val="50000"/>
              </a:spcBef>
            </a:pPr>
            <a:r>
              <a:rPr lang="en-US" sz="2400" b="1">
                <a:solidFill>
                  <a:srgbClr val="FFEA18"/>
                </a:solidFill>
                <a:latin typeface="Comic Sans MS" charset="0"/>
              </a:rPr>
              <a:t>•</a:t>
            </a:r>
            <a:r>
              <a:rPr lang="en-US" sz="2400" b="1">
                <a:solidFill>
                  <a:srgbClr val="FFEA18"/>
                </a:solidFill>
                <a:latin typeface="SutonnyMJ" charset="0"/>
              </a:rPr>
              <a:t>evB‡e‡ji ¯</a:t>
            </a:r>
            <a:r>
              <a:rPr lang="ja-JP" altLang="en-US" sz="2400" b="1">
                <a:solidFill>
                  <a:srgbClr val="FFEA18"/>
                </a:solidFill>
                <a:latin typeface="SutonnyMJ" charset="0"/>
              </a:rPr>
              <a:t>’</a:t>
            </a:r>
            <a:r>
              <a:rPr lang="en-US" sz="2400" b="1">
                <a:solidFill>
                  <a:srgbClr val="FFEA18"/>
                </a:solidFill>
                <a:latin typeface="SutonnyMJ" charset="0"/>
              </a:rPr>
              <a:t>vcË¡ †KŠkj</a:t>
            </a:r>
            <a:r>
              <a:rPr lang="en-US" sz="2400" b="1">
                <a:solidFill>
                  <a:srgbClr val="FFEA18"/>
                </a:solidFill>
                <a:latin typeface="Comic Sans MS" charset="0"/>
              </a:rPr>
              <a:t> </a:t>
            </a:r>
            <a:r>
              <a:rPr lang="en-US" sz="2400" b="1">
                <a:solidFill>
                  <a:srgbClr val="FFEA18"/>
                </a:solidFill>
                <a:latin typeface="SutonnyMJ" charset="0"/>
              </a:rPr>
              <a:t>ÒMíÓ-Gi Dci cÖwZwôZ</a:t>
            </a:r>
            <a:r>
              <a:rPr lang="en-US" sz="2400" b="1">
                <a:solidFill>
                  <a:srgbClr val="FFEA18"/>
                </a:solidFill>
                <a:latin typeface="Comic Sans MS" charset="0"/>
              </a:rPr>
              <a:t> </a:t>
            </a:r>
          </a:p>
          <a:p>
            <a:pPr algn="l">
              <a:lnSpc>
                <a:spcPct val="120000"/>
              </a:lnSpc>
              <a:spcBef>
                <a:spcPct val="50000"/>
              </a:spcBef>
            </a:pPr>
            <a:r>
              <a:rPr lang="en-US" sz="2400" b="1">
                <a:solidFill>
                  <a:srgbClr val="FFEA18"/>
                </a:solidFill>
                <a:latin typeface="Comic Sans MS" charset="0"/>
              </a:rPr>
              <a:t>•</a:t>
            </a:r>
            <a:r>
              <a:rPr lang="en-US" sz="2400" b="1">
                <a:solidFill>
                  <a:srgbClr val="FFEA18"/>
                </a:solidFill>
                <a:latin typeface="SutonnyMJ" charset="0"/>
              </a:rPr>
              <a:t>cyivZb Ges b~Zb wbq‡gi eB¸wj Ges g~jfve</a:t>
            </a:r>
            <a:endParaRPr lang="en-US" sz="2400" b="1">
              <a:solidFill>
                <a:srgbClr val="43F22C"/>
              </a:solidFill>
              <a:latin typeface="SutonnyMJ" charset="0"/>
            </a:endParaRPr>
          </a:p>
        </p:txBody>
      </p:sp>
      <p:sp>
        <p:nvSpPr>
          <p:cNvPr id="166918" name="Text Box 10"/>
          <p:cNvSpPr txBox="1">
            <a:spLocks noChangeArrowheads="1"/>
          </p:cNvSpPr>
          <p:nvPr/>
        </p:nvSpPr>
        <p:spPr bwMode="auto">
          <a:xfrm>
            <a:off x="355600" y="6262688"/>
            <a:ext cx="1533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spcBef>
                <a:spcPct val="50000"/>
              </a:spcBef>
            </a:pPr>
            <a:r>
              <a:rPr lang="en-US" sz="2400">
                <a:solidFill>
                  <a:srgbClr val="333333"/>
                </a:solidFill>
                <a:latin typeface="Webdings" charset="0"/>
              </a:rPr>
              <a:t></a:t>
            </a:r>
          </a:p>
        </p:txBody>
      </p:sp>
      <p:sp>
        <p:nvSpPr>
          <p:cNvPr id="229387" name="Line 11"/>
          <p:cNvSpPr>
            <a:spLocks noChangeShapeType="1"/>
          </p:cNvSpPr>
          <p:nvPr/>
        </p:nvSpPr>
        <p:spPr bwMode="auto">
          <a:xfrm>
            <a:off x="1227138" y="4011613"/>
            <a:ext cx="6608762" cy="0"/>
          </a:xfrm>
          <a:prstGeom prst="line">
            <a:avLst/>
          </a:prstGeom>
          <a:noFill/>
          <a:ln w="38100">
            <a:solidFill>
              <a:schemeClr val="tx2"/>
            </a:solidFill>
            <a:round/>
            <a:headEnd/>
            <a:tailEnd/>
          </a:ln>
          <a:effectLst>
            <a:outerShdw blurRad="63500" dist="53882"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166920" name="Text Box 14"/>
          <p:cNvSpPr txBox="1">
            <a:spLocks noChangeArrowheads="1"/>
          </p:cNvSpPr>
          <p:nvPr/>
        </p:nvSpPr>
        <p:spPr bwMode="auto">
          <a:xfrm>
            <a:off x="8123238" y="6524625"/>
            <a:ext cx="325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73</a:t>
            </a:r>
          </a:p>
        </p:txBody>
      </p:sp>
      <p:sp>
        <p:nvSpPr>
          <p:cNvPr id="166921" name="Text Box 16"/>
          <p:cNvSpPr txBox="1">
            <a:spLocks noChangeArrowheads="1"/>
          </p:cNvSpPr>
          <p:nvPr/>
        </p:nvSpPr>
        <p:spPr bwMode="auto">
          <a:xfrm>
            <a:off x="8759825" y="65278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000" b="1">
              <a:solidFill>
                <a:srgbClr val="FFFFFF"/>
              </a:solidFill>
            </a:endParaRPr>
          </a:p>
        </p:txBody>
      </p:sp>
      <p:sp>
        <p:nvSpPr>
          <p:cNvPr id="166922" name="Text Box 17"/>
          <p:cNvSpPr txBox="1">
            <a:spLocks noChangeArrowheads="1"/>
          </p:cNvSpPr>
          <p:nvPr/>
        </p:nvSpPr>
        <p:spPr bwMode="auto">
          <a:xfrm>
            <a:off x="8743950" y="6397625"/>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000">
                <a:solidFill>
                  <a:srgbClr val="FFFFFF"/>
                </a:solidFill>
              </a:rPr>
              <a:t>8</a:t>
            </a:r>
          </a:p>
        </p:txBody>
      </p:sp>
      <p:sp>
        <p:nvSpPr>
          <p:cNvPr id="229395" name="AutoShape 19"/>
          <p:cNvSpPr>
            <a:spLocks noChangeArrowheads="1"/>
          </p:cNvSpPr>
          <p:nvPr/>
        </p:nvSpPr>
        <p:spPr bwMode="auto">
          <a:xfrm>
            <a:off x="493713" y="1951038"/>
            <a:ext cx="8134350" cy="35591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alpha val="42000"/>
            </a:srgbClr>
          </a:solidFill>
          <a:ln w="76200">
            <a:solidFill>
              <a:srgbClr val="FA1B1F"/>
            </a:solidFill>
            <a:miter lim="800000"/>
            <a:headEnd/>
            <a:tailEnd/>
          </a:ln>
          <a:effectLst>
            <a:outerShdw blurRad="63500" dist="107763" dir="2700000"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29380"/>
                                        </p:tgtEl>
                                        <p:attrNameLst>
                                          <p:attrName>style.visibility</p:attrName>
                                        </p:attrNameLst>
                                      </p:cBhvr>
                                      <p:to>
                                        <p:strVal val="visible"/>
                                      </p:to>
                                    </p:set>
                                    <p:anim calcmode="lin" valueType="num">
                                      <p:cBhvr>
                                        <p:cTn id="7" dur="500" fill="hold"/>
                                        <p:tgtEl>
                                          <p:spTgt spid="229380"/>
                                        </p:tgtEl>
                                        <p:attrNameLst>
                                          <p:attrName>ppt_w</p:attrName>
                                        </p:attrNameLst>
                                      </p:cBhvr>
                                      <p:tavLst>
                                        <p:tav tm="0">
                                          <p:val>
                                            <p:strVal val="2/3*#ppt_w"/>
                                          </p:val>
                                        </p:tav>
                                        <p:tav tm="100000">
                                          <p:val>
                                            <p:strVal val="#ppt_w"/>
                                          </p:val>
                                        </p:tav>
                                      </p:tavLst>
                                    </p:anim>
                                    <p:anim calcmode="lin" valueType="num">
                                      <p:cBhvr>
                                        <p:cTn id="8" dur="500" fill="hold"/>
                                        <p:tgtEl>
                                          <p:spTgt spid="229380"/>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 presetClass="entr" presetSubtype="32" fill="hold" grpId="0" nodeType="clickEffect">
                                  <p:stCondLst>
                                    <p:cond delay="0"/>
                                  </p:stCondLst>
                                  <p:childTnLst>
                                    <p:set>
                                      <p:cBhvr>
                                        <p:cTn id="12" dur="1" fill="hold">
                                          <p:stCondLst>
                                            <p:cond delay="0"/>
                                          </p:stCondLst>
                                        </p:cTn>
                                        <p:tgtEl>
                                          <p:spTgt spid="229382">
                                            <p:txEl>
                                              <p:pRg st="0" end="0"/>
                                            </p:txEl>
                                          </p:spTgt>
                                        </p:tgtEl>
                                        <p:attrNameLst>
                                          <p:attrName>style.visibility</p:attrName>
                                        </p:attrNameLst>
                                      </p:cBhvr>
                                      <p:to>
                                        <p:strVal val="visible"/>
                                      </p:to>
                                    </p:set>
                                    <p:animEffect transition="in" filter="box(out)">
                                      <p:cBhvr>
                                        <p:cTn id="13" dur="500"/>
                                        <p:tgtEl>
                                          <p:spTgt spid="229382">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32" fill="hold" grpId="0" nodeType="clickEffect">
                                  <p:stCondLst>
                                    <p:cond delay="0"/>
                                  </p:stCondLst>
                                  <p:childTnLst>
                                    <p:set>
                                      <p:cBhvr>
                                        <p:cTn id="17" dur="1" fill="hold">
                                          <p:stCondLst>
                                            <p:cond delay="0"/>
                                          </p:stCondLst>
                                        </p:cTn>
                                        <p:tgtEl>
                                          <p:spTgt spid="229382">
                                            <p:txEl>
                                              <p:pRg st="1" end="1"/>
                                            </p:txEl>
                                          </p:spTgt>
                                        </p:tgtEl>
                                        <p:attrNameLst>
                                          <p:attrName>style.visibility</p:attrName>
                                        </p:attrNameLst>
                                      </p:cBhvr>
                                      <p:to>
                                        <p:strVal val="visible"/>
                                      </p:to>
                                    </p:set>
                                    <p:animEffect transition="in" filter="box(out)">
                                      <p:cBhvr>
                                        <p:cTn id="18" dur="500"/>
                                        <p:tgtEl>
                                          <p:spTgt spid="229382">
                                            <p:txEl>
                                              <p:pRg st="1" end="1"/>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32" fill="hold" grpId="0" nodeType="clickEffect">
                                  <p:stCondLst>
                                    <p:cond delay="0"/>
                                  </p:stCondLst>
                                  <p:childTnLst>
                                    <p:set>
                                      <p:cBhvr>
                                        <p:cTn id="22" dur="1" fill="hold">
                                          <p:stCondLst>
                                            <p:cond delay="0"/>
                                          </p:stCondLst>
                                        </p:cTn>
                                        <p:tgtEl>
                                          <p:spTgt spid="229382">
                                            <p:txEl>
                                              <p:pRg st="2" end="2"/>
                                            </p:txEl>
                                          </p:spTgt>
                                        </p:tgtEl>
                                        <p:attrNameLst>
                                          <p:attrName>style.visibility</p:attrName>
                                        </p:attrNameLst>
                                      </p:cBhvr>
                                      <p:to>
                                        <p:strVal val="visible"/>
                                      </p:to>
                                    </p:set>
                                    <p:animEffect transition="in" filter="box(out)">
                                      <p:cBhvr>
                                        <p:cTn id="23" dur="500"/>
                                        <p:tgtEl>
                                          <p:spTgt spid="22938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32" fill="hold" grpId="0" nodeType="clickEffect">
                                  <p:stCondLst>
                                    <p:cond delay="0"/>
                                  </p:stCondLst>
                                  <p:childTnLst>
                                    <p:set>
                                      <p:cBhvr>
                                        <p:cTn id="27" dur="1" fill="hold">
                                          <p:stCondLst>
                                            <p:cond delay="0"/>
                                          </p:stCondLst>
                                        </p:cTn>
                                        <p:tgtEl>
                                          <p:spTgt spid="229382">
                                            <p:txEl>
                                              <p:pRg st="3" end="3"/>
                                            </p:txEl>
                                          </p:spTgt>
                                        </p:tgtEl>
                                        <p:attrNameLst>
                                          <p:attrName>style.visibility</p:attrName>
                                        </p:attrNameLst>
                                      </p:cBhvr>
                                      <p:to>
                                        <p:strVal val="visible"/>
                                      </p:to>
                                    </p:set>
                                    <p:animEffect transition="in" filter="box(out)">
                                      <p:cBhvr>
                                        <p:cTn id="28" dur="500"/>
                                        <p:tgtEl>
                                          <p:spTgt spid="229382">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9382">
                                            <p:txEl>
                                              <p:pRg st="4" end="4"/>
                                            </p:txEl>
                                          </p:spTgt>
                                        </p:tgtEl>
                                        <p:attrNameLst>
                                          <p:attrName>style.visibility</p:attrName>
                                        </p:attrNameLst>
                                      </p:cBhvr>
                                      <p:to>
                                        <p:strVal val="visible"/>
                                      </p:to>
                                    </p:set>
                                    <p:animEffect transition="in" filter="box(out)">
                                      <p:cBhvr>
                                        <p:cTn id="33" dur="500"/>
                                        <p:tgtEl>
                                          <p:spTgt spid="229382">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grpId="0" nodeType="clickEffect">
                                  <p:stCondLst>
                                    <p:cond delay="0"/>
                                  </p:stCondLst>
                                  <p:childTnLst>
                                    <p:set>
                                      <p:cBhvr>
                                        <p:cTn id="37" dur="1" fill="hold">
                                          <p:stCondLst>
                                            <p:cond delay="0"/>
                                          </p:stCondLst>
                                        </p:cTn>
                                        <p:tgtEl>
                                          <p:spTgt spid="229382">
                                            <p:txEl>
                                              <p:pRg st="5" end="5"/>
                                            </p:txEl>
                                          </p:spTgt>
                                        </p:tgtEl>
                                        <p:attrNameLst>
                                          <p:attrName>style.visibility</p:attrName>
                                        </p:attrNameLst>
                                      </p:cBhvr>
                                      <p:to>
                                        <p:strVal val="visible"/>
                                      </p:to>
                                    </p:set>
                                    <p:animEffect transition="in" filter="box(out)">
                                      <p:cBhvr>
                                        <p:cTn id="38" dur="500"/>
                                        <p:tgtEl>
                                          <p:spTgt spid="229382">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ntr" presetSubtype="32" fill="hold" grpId="0" nodeType="clickEffect">
                                  <p:stCondLst>
                                    <p:cond delay="0"/>
                                  </p:stCondLst>
                                  <p:childTnLst>
                                    <p:set>
                                      <p:cBhvr>
                                        <p:cTn id="42" dur="1" fill="hold">
                                          <p:stCondLst>
                                            <p:cond delay="0"/>
                                          </p:stCondLst>
                                        </p:cTn>
                                        <p:tgtEl>
                                          <p:spTgt spid="229382">
                                            <p:txEl>
                                              <p:pRg st="6" end="6"/>
                                            </p:txEl>
                                          </p:spTgt>
                                        </p:tgtEl>
                                        <p:attrNameLst>
                                          <p:attrName>style.visibility</p:attrName>
                                        </p:attrNameLst>
                                      </p:cBhvr>
                                      <p:to>
                                        <p:strVal val="visible"/>
                                      </p:to>
                                    </p:set>
                                    <p:animEffect transition="in" filter="box(out)">
                                      <p:cBhvr>
                                        <p:cTn id="43" dur="500"/>
                                        <p:tgtEl>
                                          <p:spTgt spid="229382">
                                            <p:txEl>
                                              <p:pRg st="6" end="6"/>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7" presetClass="entr" presetSubtype="8" fill="hold" grpId="0" nodeType="clickEffect">
                                  <p:stCondLst>
                                    <p:cond delay="0"/>
                                  </p:stCondLst>
                                  <p:childTnLst>
                                    <p:set>
                                      <p:cBhvr>
                                        <p:cTn id="47" dur="1" fill="hold">
                                          <p:stCondLst>
                                            <p:cond delay="0"/>
                                          </p:stCondLst>
                                        </p:cTn>
                                        <p:tgtEl>
                                          <p:spTgt spid="229395"/>
                                        </p:tgtEl>
                                        <p:attrNameLst>
                                          <p:attrName>style.visibility</p:attrName>
                                        </p:attrNameLst>
                                      </p:cBhvr>
                                      <p:to>
                                        <p:strVal val="visible"/>
                                      </p:to>
                                    </p:set>
                                    <p:anim calcmode="lin" valueType="num">
                                      <p:cBhvr additive="base">
                                        <p:cTn id="48" dur="5000" fill="hold"/>
                                        <p:tgtEl>
                                          <p:spTgt spid="229395"/>
                                        </p:tgtEl>
                                        <p:attrNameLst>
                                          <p:attrName>ppt_x</p:attrName>
                                        </p:attrNameLst>
                                      </p:cBhvr>
                                      <p:tavLst>
                                        <p:tav tm="0">
                                          <p:val>
                                            <p:strVal val="0-#ppt_w/2"/>
                                          </p:val>
                                        </p:tav>
                                        <p:tav tm="100000">
                                          <p:val>
                                            <p:strVal val="#ppt_x"/>
                                          </p:val>
                                        </p:tav>
                                      </p:tavLst>
                                    </p:anim>
                                    <p:anim calcmode="lin" valueType="num">
                                      <p:cBhvr additive="base">
                                        <p:cTn id="49" dur="5000" fill="hold"/>
                                        <p:tgtEl>
                                          <p:spTgt spid="2293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animBg="1" autoUpdateAnimBg="0"/>
      <p:bldP spid="229382" grpId="0" build="p" autoUpdateAnimBg="0"/>
      <p:bldP spid="229395"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 Box 7"/>
          <p:cNvSpPr txBox="1">
            <a:spLocks noChangeArrowheads="1"/>
          </p:cNvSpPr>
          <p:nvPr/>
        </p:nvSpPr>
        <p:spPr bwMode="auto">
          <a:xfrm>
            <a:off x="8832850" y="61849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168963" name="Text Box 8"/>
          <p:cNvSpPr txBox="1">
            <a:spLocks noChangeArrowheads="1"/>
          </p:cNvSpPr>
          <p:nvPr/>
        </p:nvSpPr>
        <p:spPr bwMode="auto">
          <a:xfrm>
            <a:off x="481013" y="6545263"/>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68964" name="Text Box 14"/>
          <p:cNvSpPr txBox="1">
            <a:spLocks noChangeArrowheads="1"/>
          </p:cNvSpPr>
          <p:nvPr/>
        </p:nvSpPr>
        <p:spPr bwMode="auto">
          <a:xfrm>
            <a:off x="8116888" y="6523038"/>
            <a:ext cx="3381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a:solidFill>
                  <a:srgbClr val="FFFFFF"/>
                </a:solidFill>
              </a:rPr>
              <a:t>74</a:t>
            </a:r>
          </a:p>
        </p:txBody>
      </p:sp>
      <p:grpSp>
        <p:nvGrpSpPr>
          <p:cNvPr id="168965" name="Group 11"/>
          <p:cNvGrpSpPr>
            <a:grpSpLocks/>
          </p:cNvGrpSpPr>
          <p:nvPr/>
        </p:nvGrpSpPr>
        <p:grpSpPr bwMode="auto">
          <a:xfrm>
            <a:off x="0" y="17463"/>
            <a:ext cx="9144000" cy="6891337"/>
            <a:chOff x="0" y="11"/>
            <a:chExt cx="5760" cy="4341"/>
          </a:xfrm>
        </p:grpSpPr>
        <p:pic>
          <p:nvPicPr>
            <p:cNvPr id="168966" name="Picture 4" descr="BACKG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
              <a:ext cx="5760" cy="4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7" name="Picture 5"/>
            <p:cNvPicPr>
              <a:picLocks noChangeArrowheads="1"/>
            </p:cNvPicPr>
            <p:nvPr/>
          </p:nvPicPr>
          <p:blipFill>
            <a:blip r:embed="rId4">
              <a:extLst>
                <a:ext uri="{28A0092B-C50C-407E-A947-70E740481C1C}">
                  <a14:useLocalDpi xmlns:a14="http://schemas.microsoft.com/office/drawing/2010/main" val="0"/>
                </a:ext>
              </a:extLst>
            </a:blip>
            <a:srcRect t="44444" r="80165"/>
            <a:stretch>
              <a:fillRect/>
            </a:stretch>
          </p:blipFill>
          <p:spPr bwMode="auto">
            <a:xfrm>
              <a:off x="748" y="1434"/>
              <a:ext cx="1152" cy="2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grpSp>
          <p:nvGrpSpPr>
            <p:cNvPr id="168968" name="Group 6"/>
            <p:cNvGrpSpPr>
              <a:grpSpLocks/>
            </p:cNvGrpSpPr>
            <p:nvPr/>
          </p:nvGrpSpPr>
          <p:grpSpPr bwMode="auto">
            <a:xfrm>
              <a:off x="48" y="3424"/>
              <a:ext cx="5415" cy="848"/>
              <a:chOff x="48" y="3424"/>
              <a:chExt cx="5415" cy="848"/>
            </a:xfrm>
          </p:grpSpPr>
          <p:sp>
            <p:nvSpPr>
              <p:cNvPr id="100359" name="Text Box 7"/>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spcBef>
                    <a:spcPct val="50000"/>
                  </a:spcBef>
                  <a:defRPr/>
                </a:pPr>
                <a:endParaRPr lang="ko-KR" altLang="en-US" sz="1200" b="1">
                  <a:solidFill>
                    <a:schemeClr val="tx1"/>
                  </a:solidFill>
                  <a:effectLst>
                    <a:outerShdw blurRad="38100" dist="38100" dir="2700000" algn="tl">
                      <a:srgbClr val="000000"/>
                    </a:outerShdw>
                  </a:effectLst>
                  <a:latin typeface="Times New Roman" charset="0"/>
                  <a:ea typeface="Gulim" pitchFamily="34" charset="-127"/>
                  <a:cs typeface="Gulim" pitchFamily="34" charset="-127"/>
                </a:endParaRPr>
              </a:p>
            </p:txBody>
          </p:sp>
          <p:sp>
            <p:nvSpPr>
              <p:cNvPr id="100360" name="Text Box 8"/>
              <p:cNvSpPr txBox="1">
                <a:spLocks noChangeArrowheads="1"/>
              </p:cNvSpPr>
              <p:nvPr/>
            </p:nvSpPr>
            <p:spPr bwMode="auto">
              <a:xfrm>
                <a:off x="409" y="3424"/>
                <a:ext cx="5054" cy="518"/>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r>
                  <a:rPr lang="en-US" sz="2400" b="1" i="1">
                    <a:solidFill>
                      <a:srgbClr val="FAFD00"/>
                    </a:solidFill>
                    <a:latin typeface="SutonnyMJ" charset="0"/>
                  </a:rPr>
                  <a:t>`v evB‡ej ...†ewmKvjx wgwbwó«m B›Uvi‡bkbvj Bb‡Kv. †dvU© A_© †U·vm-Gi </a:t>
                </a:r>
              </a:p>
              <a:p>
                <a:r>
                  <a:rPr lang="en-US" sz="2400" b="1" i="1">
                    <a:solidFill>
                      <a:srgbClr val="FAFD00"/>
                    </a:solidFill>
                    <a:latin typeface="SutonnyMJ" charset="0"/>
                  </a:rPr>
                  <a:t>GKwU Dc¯</a:t>
                </a:r>
                <a:r>
                  <a:rPr lang="ja-JP" altLang="en-US" sz="2400" b="1" i="1">
                    <a:solidFill>
                      <a:srgbClr val="FAFD00"/>
                    </a:solidFill>
                    <a:latin typeface="SutonnyMJ" charset="0"/>
                  </a:rPr>
                  <a:t>’</a:t>
                </a:r>
                <a:r>
                  <a:rPr lang="en-US" sz="2400" b="1" i="1">
                    <a:solidFill>
                      <a:srgbClr val="FAFD00"/>
                    </a:solidFill>
                    <a:latin typeface="SutonnyMJ" charset="0"/>
                  </a:rPr>
                  <a:t>vcbv </a:t>
                </a:r>
                <a:endParaRPr lang="en-US" sz="2400" b="1">
                  <a:solidFill>
                    <a:srgbClr val="FAFD00"/>
                  </a:solidFill>
                  <a:latin typeface="SutonnyMJ" charset="0"/>
                </a:endParaRPr>
              </a:p>
            </p:txBody>
          </p:sp>
          <p:sp>
            <p:nvSpPr>
              <p:cNvPr id="100361" name="Text Box 9"/>
              <p:cNvSpPr txBox="1">
                <a:spLocks noChangeArrowheads="1"/>
              </p:cNvSpPr>
              <p:nvPr/>
            </p:nvSpPr>
            <p:spPr bwMode="auto">
              <a:xfrm>
                <a:off x="1957" y="3866"/>
                <a:ext cx="1871" cy="250"/>
              </a:xfrm>
              <a:prstGeom prst="rect">
                <a:avLst/>
              </a:prstGeom>
              <a:noFill/>
              <a:ln w="9525">
                <a:noFill/>
                <a:miter lim="800000"/>
                <a:headEnd/>
                <a:tailEnd/>
              </a:ln>
              <a:effectLst>
                <a:outerShdw blurRad="63500" dist="53882" dir="2700000" algn="ctr" rotWithShape="0">
                  <a:srgbClr val="080435">
                    <a:alpha val="74998"/>
                  </a:srgbClr>
                </a:outerShdw>
              </a:effectLst>
            </p:spPr>
            <p:txBody>
              <a:bodyPr>
                <a:spAutoFit/>
              </a:bodyPr>
              <a:lstStyle/>
              <a:p>
                <a:pPr algn="l">
                  <a:spcBef>
                    <a:spcPct val="50000"/>
                  </a:spcBef>
                  <a:defRPr/>
                </a:pPr>
                <a:r>
                  <a:rPr lang="en-US" altLang="ko-KR" sz="2000" dirty="0" smtClean="0">
                    <a:solidFill>
                      <a:srgbClr val="FFFB0C"/>
                    </a:solidFill>
                    <a:latin typeface="Helvetica" charset="0"/>
                    <a:ea typeface="Gulim" pitchFamily="34" charset="-127"/>
                    <a:cs typeface="Gulim" pitchFamily="34" charset="-127"/>
                  </a:rPr>
                  <a:t>www.biblebasically.org</a:t>
                </a:r>
                <a:endParaRPr lang="en-US" altLang="ko-KR" sz="2000" dirty="0">
                  <a:solidFill>
                    <a:srgbClr val="FFFB0C"/>
                  </a:solidFill>
                  <a:latin typeface="Helvetica" charset="0"/>
                  <a:ea typeface="Gulim" pitchFamily="34" charset="-127"/>
                  <a:cs typeface="Gulim" pitchFamily="34" charset="-127"/>
                </a:endParaRPr>
              </a:p>
            </p:txBody>
          </p:sp>
        </p:grpSp>
        <p:sp>
          <p:nvSpPr>
            <p:cNvPr id="168969" name="Text Box 10"/>
            <p:cNvSpPr txBox="1">
              <a:spLocks noChangeArrowheads="1"/>
            </p:cNvSpPr>
            <p:nvPr/>
          </p:nvSpPr>
          <p:spPr bwMode="auto">
            <a:xfrm>
              <a:off x="312" y="4123"/>
              <a:ext cx="557"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altLang="ko-KR" b="1">
                  <a:solidFill>
                    <a:srgbClr val="FFFFFF"/>
                  </a:solidFill>
                  <a:ea typeface="Gulim" charset="0"/>
                  <a:cs typeface="Gulim" charset="0"/>
                </a:rPr>
                <a:t>©2006TBBMI</a:t>
              </a:r>
            </a:p>
          </p:txBody>
        </p:sp>
        <p:sp>
          <p:nvSpPr>
            <p:cNvPr id="100363" name="Text Box 11"/>
            <p:cNvSpPr txBox="1">
              <a:spLocks noChangeArrowheads="1"/>
            </p:cNvSpPr>
            <p:nvPr/>
          </p:nvSpPr>
          <p:spPr bwMode="auto">
            <a:xfrm>
              <a:off x="0" y="981"/>
              <a:ext cx="5760" cy="1440"/>
            </a:xfrm>
            <a:prstGeom prst="rect">
              <a:avLst/>
            </a:prstGeom>
            <a:noFill/>
            <a:ln w="9525">
              <a:noFill/>
              <a:miter lim="800000"/>
              <a:headEnd/>
              <a:tailEnd/>
            </a:ln>
            <a:effectLst>
              <a:outerShdw blurRad="63500" dist="38099" dir="2700000" algn="ctr" rotWithShape="0">
                <a:srgbClr val="000000">
                  <a:alpha val="74998"/>
                </a:srgbClr>
              </a:outerShdw>
            </a:effectLst>
          </p:spPr>
          <p:txBody>
            <a:bodyP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lgn="l"/>
              <a:r>
                <a:rPr lang="en-US" sz="7200" b="1" i="1">
                  <a:solidFill>
                    <a:srgbClr val="FFFF00"/>
                  </a:solidFill>
                  <a:effectLst>
                    <a:outerShdw blurRad="38100" dist="38100" dir="2700000" algn="tl">
                      <a:srgbClr val="000000"/>
                    </a:outerShdw>
                  </a:effectLst>
                  <a:latin typeface="GoraiEMJ" charset="0"/>
                  <a:ea typeface="Gungsuh" charset="0"/>
                  <a:cs typeface="Gungsuh" charset="0"/>
                </a:rPr>
                <a:t>evB‡ej...</a:t>
              </a:r>
            </a:p>
            <a:p>
              <a:pPr algn="l"/>
              <a:r>
                <a:rPr lang="en-US" sz="7200" b="1" i="1">
                  <a:solidFill>
                    <a:srgbClr val="FFFF00"/>
                  </a:solidFill>
                  <a:effectLst>
                    <a:outerShdw blurRad="38100" dist="38100" dir="2700000" algn="tl">
                      <a:srgbClr val="000000"/>
                    </a:outerShdw>
                  </a:effectLst>
                  <a:latin typeface="GoraiEMJ" charset="0"/>
                  <a:ea typeface="Gungsuh" charset="0"/>
                  <a:cs typeface="Gungsuh" charset="0"/>
                </a:rPr>
                <a:t>       †gŠwjKfv‡e </a:t>
              </a:r>
            </a:p>
          </p:txBody>
        </p:sp>
        <p:sp>
          <p:nvSpPr>
            <p:cNvPr id="168971" name="Line 12"/>
            <p:cNvSpPr>
              <a:spLocks noChangeShapeType="1"/>
            </p:cNvSpPr>
            <p:nvPr/>
          </p:nvSpPr>
          <p:spPr bwMode="auto">
            <a:xfrm flipV="1">
              <a:off x="0" y="1294"/>
              <a:ext cx="0" cy="2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0365" name="Text Box 13"/>
            <p:cNvSpPr txBox="1">
              <a:spLocks noChangeArrowheads="1"/>
            </p:cNvSpPr>
            <p:nvPr/>
          </p:nvSpPr>
          <p:spPr bwMode="auto">
            <a:xfrm>
              <a:off x="1358" y="125"/>
              <a:ext cx="2972" cy="231"/>
            </a:xfrm>
            <a:prstGeom prst="rect">
              <a:avLst/>
            </a:prstGeom>
            <a:noFill/>
            <a:ln w="12700">
              <a:noFill/>
              <a:miter lim="800000"/>
              <a:headEnd/>
              <a:tailEnd/>
            </a:ln>
            <a:effectLst>
              <a:outerShdw blurRad="63500" dist="50800" algn="ctr" rotWithShape="0">
                <a:schemeClr val="bg2">
                  <a:alpha val="74998"/>
                </a:schemeClr>
              </a:outerShdw>
            </a:effectLst>
          </p:spPr>
          <p:txBody>
            <a:bodyPr>
              <a:spAutoFit/>
            </a:bodyPr>
            <a:lstStyle/>
            <a:p>
              <a:pPr>
                <a:spcBef>
                  <a:spcPct val="50000"/>
                </a:spcBef>
                <a:defRPr/>
              </a:pPr>
              <a:r>
                <a:rPr lang="en-US" sz="1800" b="1">
                  <a:solidFill>
                    <a:srgbClr val="FFFF00"/>
                  </a:solidFill>
                  <a:latin typeface="SutonnyMJ" charset="0"/>
                  <a:ea typeface="ＭＳ Ｐゴシック" charset="-128"/>
                  <a:cs typeface="ＭＳ Ｐゴシック" charset="-128"/>
                </a:rPr>
                <a:t>fvm©b 9.65</a:t>
              </a:r>
            </a:p>
          </p:txBody>
        </p:sp>
        <p:sp>
          <p:nvSpPr>
            <p:cNvPr id="100366" name="Rectangle 14"/>
            <p:cNvSpPr>
              <a:spLocks noChangeArrowheads="1"/>
            </p:cNvSpPr>
            <p:nvPr/>
          </p:nvSpPr>
          <p:spPr bwMode="auto">
            <a:xfrm>
              <a:off x="4801" y="4111"/>
              <a:ext cx="415" cy="154"/>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9.6.01.</a:t>
              </a:r>
            </a:p>
          </p:txBody>
        </p:sp>
        <p:sp>
          <p:nvSpPr>
            <p:cNvPr id="100367" name="Rectangle 15"/>
            <p:cNvSpPr>
              <a:spLocks noChangeArrowheads="1"/>
            </p:cNvSpPr>
            <p:nvPr/>
          </p:nvSpPr>
          <p:spPr bwMode="auto">
            <a:xfrm>
              <a:off x="5093" y="4109"/>
              <a:ext cx="221" cy="15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74</a:t>
              </a:r>
            </a:p>
          </p:txBody>
        </p:sp>
      </p:gr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010" name="Rectangle 5">
            <a:hlinkClick r:id="rId3" action="ppaction://hlinkpres?slideindex=1&amp;slidetitle=PowerPoint Presentation"/>
          </p:cNvPr>
          <p:cNvSpPr>
            <a:spLocks noChangeArrowheads="1"/>
          </p:cNvSpPr>
          <p:nvPr/>
        </p:nvSpPr>
        <p:spPr bwMode="auto">
          <a:xfrm>
            <a:off x="0" y="0"/>
            <a:ext cx="9304338" cy="6858000"/>
          </a:xfrm>
          <a:prstGeom prst="rect">
            <a:avLst/>
          </a:prstGeom>
          <a:solidFill>
            <a:schemeClr val="bg2"/>
          </a:solidFill>
          <a:ln w="12700">
            <a:solidFill>
              <a:schemeClr val="bg2"/>
            </a:solidFill>
            <a:miter lim="800000"/>
            <a:headEnd/>
            <a:tailEnd/>
          </a:ln>
        </p:spPr>
        <p:txBody>
          <a:bodyPr wrap="none" anchor="ctr"/>
          <a:lstStyle/>
          <a:p>
            <a:endParaRPr lang="en-US"/>
          </a:p>
        </p:txBody>
      </p:sp>
      <p:sp>
        <p:nvSpPr>
          <p:cNvPr id="171011" name="Text Box 6"/>
          <p:cNvSpPr txBox="1">
            <a:spLocks noChangeArrowheads="1"/>
          </p:cNvSpPr>
          <p:nvPr/>
        </p:nvSpPr>
        <p:spPr bwMode="auto">
          <a:xfrm>
            <a:off x="8364538" y="6486525"/>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1400" b="1">
              <a:solidFill>
                <a:srgbClr val="FFFFFF"/>
              </a:solidFill>
            </a:endParaRPr>
          </a:p>
        </p:txBody>
      </p:sp>
      <p:sp>
        <p:nvSpPr>
          <p:cNvPr id="171012" name="Text Box 8"/>
          <p:cNvSpPr txBox="1">
            <a:spLocks noChangeArrowheads="1"/>
          </p:cNvSpPr>
          <p:nvPr/>
        </p:nvSpPr>
        <p:spPr bwMode="auto">
          <a:xfrm>
            <a:off x="479425" y="6545263"/>
            <a:ext cx="9159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266249" name="Rectangle 9"/>
          <p:cNvSpPr>
            <a:spLocks noChangeArrowheads="1"/>
          </p:cNvSpPr>
          <p:nvPr/>
        </p:nvSpPr>
        <p:spPr bwMode="auto">
          <a:xfrm>
            <a:off x="7581900" y="6526213"/>
            <a:ext cx="736600"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Comic Sans MS" charset="0"/>
              </a:rPr>
              <a:t>9.65.01.</a:t>
            </a:r>
          </a:p>
        </p:txBody>
      </p:sp>
      <p:sp>
        <p:nvSpPr>
          <p:cNvPr id="171014" name="Text Box 10"/>
          <p:cNvSpPr txBox="1">
            <a:spLocks noChangeArrowheads="1"/>
          </p:cNvSpPr>
          <p:nvPr/>
        </p:nvSpPr>
        <p:spPr bwMode="auto">
          <a:xfrm>
            <a:off x="8134350" y="6524625"/>
            <a:ext cx="325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rPr>
              <a:t>75</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1" name="Picture 3"/>
          <p:cNvPicPr>
            <a:picLocks noChangeAspect="1" noChangeArrowheads="1"/>
          </p:cNvPicPr>
          <p:nvPr/>
        </p:nvPicPr>
        <p:blipFill>
          <a:blip r:embed="rId3">
            <a:lum contrast="-10000"/>
          </a:blip>
          <a:srcRect/>
          <a:stretch>
            <a:fillRect/>
          </a:stretch>
        </p:blipFill>
        <p:spPr bwMode="auto">
          <a:xfrm>
            <a:off x="0" y="0"/>
            <a:ext cx="9144000" cy="6970713"/>
          </a:xfrm>
          <a:prstGeom prst="rect">
            <a:avLst/>
          </a:prstGeom>
          <a:solidFill>
            <a:schemeClr val="bg2"/>
          </a:solidFill>
          <a:ln w="12700">
            <a:noFill/>
            <a:miter lim="800000"/>
            <a:headEnd/>
            <a:tailEnd/>
          </a:ln>
          <a:effectLst>
            <a:outerShdw blurRad="63500" dist="71842" dir="2700000" algn="ctr" rotWithShape="0">
              <a:srgbClr val="040404">
                <a:alpha val="74998"/>
              </a:srgbClr>
            </a:outerShdw>
          </a:effectLst>
        </p:spPr>
      </p:pic>
      <p:sp>
        <p:nvSpPr>
          <p:cNvPr id="29699" name="Rectangle 146"/>
          <p:cNvSpPr>
            <a:spLocks noChangeArrowheads="1"/>
          </p:cNvSpPr>
          <p:nvPr/>
        </p:nvSpPr>
        <p:spPr bwMode="auto">
          <a:xfrm>
            <a:off x="0" y="-150813"/>
            <a:ext cx="9144000" cy="7008813"/>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91513" name="Text Box 25"/>
          <p:cNvSpPr txBox="1">
            <a:spLocks noChangeArrowheads="1"/>
          </p:cNvSpPr>
          <p:nvPr/>
        </p:nvSpPr>
        <p:spPr bwMode="auto">
          <a:xfrm>
            <a:off x="1530350" y="1058863"/>
            <a:ext cx="5684838" cy="5627687"/>
          </a:xfrm>
          <a:prstGeom prst="rect">
            <a:avLst/>
          </a:prstGeom>
          <a:noFill/>
          <a:ln w="12700">
            <a:noFill/>
            <a:miter lim="800000"/>
            <a:headEnd/>
            <a:tailEnd/>
          </a:ln>
          <a:effectLst>
            <a:outerShdw blurRad="63500" dist="71842" dir="2700000" algn="ctr" rotWithShape="0">
              <a:srgbClr val="040404">
                <a:alpha val="74998"/>
              </a:srgbClr>
            </a:outerShdw>
          </a:effectLst>
        </p:spPr>
        <p:txBody>
          <a:bodyPr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6600" b="1">
                <a:solidFill>
                  <a:srgbClr val="FFFF00"/>
                </a:solidFill>
                <a:latin typeface="SutonnyMJ" charset="0"/>
              </a:rPr>
              <a:t>Avmyb GKwU e„nr </a:t>
            </a:r>
          </a:p>
          <a:p>
            <a:pPr>
              <a:spcBef>
                <a:spcPct val="50000"/>
              </a:spcBef>
            </a:pPr>
            <a:r>
              <a:rPr lang="en-US" sz="6600" b="1">
                <a:solidFill>
                  <a:srgbClr val="FFFF00"/>
                </a:solidFill>
                <a:latin typeface="SutonnyMJ" charset="0"/>
              </a:rPr>
              <a:t>aviYv wb‡q </a:t>
            </a:r>
          </a:p>
          <a:p>
            <a:pPr>
              <a:spcBef>
                <a:spcPct val="50000"/>
              </a:spcBef>
            </a:pPr>
            <a:r>
              <a:rPr lang="en-US" sz="6600" b="1">
                <a:solidFill>
                  <a:srgbClr val="FFFF00"/>
                </a:solidFill>
                <a:latin typeface="SutonnyMJ" charset="0"/>
              </a:rPr>
              <a:t>GB  †KŠkj ïi</a:t>
            </a:r>
            <a:r>
              <a:rPr lang="ja-JP" altLang="en-US" sz="6600" b="1">
                <a:solidFill>
                  <a:srgbClr val="FFFF00"/>
                </a:solidFill>
                <a:latin typeface="SutonnyMJ" charset="0"/>
              </a:rPr>
              <a:t>“</a:t>
            </a:r>
            <a:r>
              <a:rPr lang="en-US" sz="6600" b="1">
                <a:solidFill>
                  <a:srgbClr val="FFFF00"/>
                </a:solidFill>
                <a:latin typeface="SutonnyMJ" charset="0"/>
              </a:rPr>
              <a:t> </a:t>
            </a:r>
          </a:p>
          <a:p>
            <a:pPr>
              <a:spcBef>
                <a:spcPct val="50000"/>
              </a:spcBef>
            </a:pPr>
            <a:r>
              <a:rPr lang="en-US" sz="6600" b="1">
                <a:solidFill>
                  <a:srgbClr val="FFFF00"/>
                </a:solidFill>
                <a:latin typeface="SutonnyMJ" charset="0"/>
              </a:rPr>
              <a:t>Kwi!</a:t>
            </a:r>
            <a:endParaRPr lang="en-US" sz="6600" b="1">
              <a:solidFill>
                <a:srgbClr val="FFFF00"/>
              </a:solidFill>
              <a:latin typeface="Comic Sans MS" charset="0"/>
            </a:endParaRPr>
          </a:p>
        </p:txBody>
      </p:sp>
      <p:sp>
        <p:nvSpPr>
          <p:cNvPr id="191645" name="Rectangle 157"/>
          <p:cNvSpPr>
            <a:spLocks noChangeArrowheads="1"/>
          </p:cNvSpPr>
          <p:nvPr/>
        </p:nvSpPr>
        <p:spPr bwMode="auto">
          <a:xfrm>
            <a:off x="0" y="0"/>
            <a:ext cx="9144000" cy="7056438"/>
          </a:xfrm>
          <a:prstGeom prst="rect">
            <a:avLst/>
          </a:prstGeom>
          <a:solidFill>
            <a:srgbClr val="010921">
              <a:alpha val="76077"/>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9702" name="Rectangle 9"/>
          <p:cNvSpPr>
            <a:spLocks noChangeArrowheads="1"/>
          </p:cNvSpPr>
          <p:nvPr/>
        </p:nvSpPr>
        <p:spPr bwMode="auto">
          <a:xfrm>
            <a:off x="0" y="-17463"/>
            <a:ext cx="939800" cy="6888163"/>
          </a:xfrm>
          <a:prstGeom prst="rect">
            <a:avLst/>
          </a:prstGeom>
          <a:solidFill>
            <a:srgbClr val="10101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9703" name="Text Box 125"/>
          <p:cNvSpPr txBox="1">
            <a:spLocks noChangeArrowheads="1"/>
          </p:cNvSpPr>
          <p:nvPr/>
        </p:nvSpPr>
        <p:spPr bwMode="auto">
          <a:xfrm>
            <a:off x="242888" y="6629400"/>
            <a:ext cx="9159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b="1">
                <a:solidFill>
                  <a:srgbClr val="FFFFFF"/>
                </a:solidFill>
              </a:rPr>
              <a:t>©2006 TBBMI</a:t>
            </a:r>
          </a:p>
        </p:txBody>
      </p:sp>
      <p:sp>
        <p:nvSpPr>
          <p:cNvPr id="191614" name="Rectangle 126"/>
          <p:cNvSpPr>
            <a:spLocks noChangeArrowheads="1"/>
          </p:cNvSpPr>
          <p:nvPr/>
        </p:nvSpPr>
        <p:spPr bwMode="auto">
          <a:xfrm>
            <a:off x="7419975" y="6613525"/>
            <a:ext cx="585788" cy="244475"/>
          </a:xfrm>
          <a:prstGeom prst="rect">
            <a:avLst/>
          </a:prstGeom>
          <a:noFill/>
          <a:ln w="12700">
            <a:noFill/>
            <a:miter lim="800000"/>
            <a:headEnd/>
            <a:tailEnd/>
          </a:ln>
          <a:effectLst/>
        </p:spPr>
        <p:txBody>
          <a:bodyPr wrap="none" anchor="ctr">
            <a:spAutoFit/>
          </a:bodyPr>
          <a:lstStyle/>
          <a:p>
            <a:r>
              <a:rPr lang="en-US" sz="1000" b="1">
                <a:solidFill>
                  <a:schemeClr val="tx1"/>
                </a:solidFill>
                <a:effectLst>
                  <a:outerShdw blurRad="38100" dist="38100" dir="2700000" algn="tl">
                    <a:srgbClr val="000000"/>
                  </a:outerShdw>
                </a:effectLst>
                <a:latin typeface="SutonnyMJ" charset="0"/>
              </a:rPr>
              <a:t>9.65.01.</a:t>
            </a:r>
          </a:p>
        </p:txBody>
      </p:sp>
      <p:sp>
        <p:nvSpPr>
          <p:cNvPr id="29705" name="Text Box 127"/>
          <p:cNvSpPr txBox="1">
            <a:spLocks noChangeArrowheads="1"/>
          </p:cNvSpPr>
          <p:nvPr/>
        </p:nvSpPr>
        <p:spPr bwMode="auto">
          <a:xfrm>
            <a:off x="8004175" y="6613525"/>
            <a:ext cx="3127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SutonnyMJ" charset="0"/>
              </a:rPr>
              <a:t>08</a:t>
            </a:r>
          </a:p>
        </p:txBody>
      </p:sp>
      <p:sp>
        <p:nvSpPr>
          <p:cNvPr id="191627" name="Text Box 139"/>
          <p:cNvSpPr txBox="1">
            <a:spLocks noChangeArrowheads="1"/>
          </p:cNvSpPr>
          <p:nvPr/>
        </p:nvSpPr>
        <p:spPr bwMode="auto">
          <a:xfrm>
            <a:off x="2482850" y="5588000"/>
            <a:ext cx="4313238"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mviv c„w_exi wek¦vmx Ges Awek¦vmxi</a:t>
            </a:r>
          </a:p>
        </p:txBody>
      </p:sp>
      <p:sp>
        <p:nvSpPr>
          <p:cNvPr id="191590" name="Text Box 102"/>
          <p:cNvSpPr txBox="1">
            <a:spLocks noChangeArrowheads="1"/>
          </p:cNvSpPr>
          <p:nvPr/>
        </p:nvSpPr>
        <p:spPr bwMode="auto">
          <a:xfrm>
            <a:off x="3705225" y="2705100"/>
            <a:ext cx="260350" cy="396875"/>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000">
                <a:latin typeface="Comic Sans MS" pitchFamily="-107" charset="0"/>
                <a:ea typeface="+mn-ea"/>
                <a:cs typeface="+mn-cs"/>
              </a:rPr>
              <a:t> </a:t>
            </a:r>
          </a:p>
        </p:txBody>
      </p:sp>
      <p:sp>
        <p:nvSpPr>
          <p:cNvPr id="191618" name="Text Box 130"/>
          <p:cNvSpPr txBox="1">
            <a:spLocks noChangeArrowheads="1"/>
          </p:cNvSpPr>
          <p:nvPr/>
        </p:nvSpPr>
        <p:spPr bwMode="auto">
          <a:xfrm>
            <a:off x="3651250" y="477838"/>
            <a:ext cx="2032000" cy="768350"/>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4400" i="1" u="sng" dirty="0" err="1">
                <a:solidFill>
                  <a:schemeClr val="tx1"/>
                </a:solidFill>
                <a:latin typeface="SutonnyMJ"/>
                <a:ea typeface="ＭＳ Ｐゴシック" charset="-128"/>
                <a:cs typeface="SutonnyMJ"/>
              </a:rPr>
              <a:t>Drm</a:t>
            </a:r>
            <a:r>
              <a:rPr lang="en-US" sz="4400" i="1" dirty="0">
                <a:solidFill>
                  <a:schemeClr val="tx1"/>
                </a:solidFill>
                <a:latin typeface="SutonnyMJ"/>
                <a:ea typeface="ＭＳ Ｐゴシック" charset="-128"/>
                <a:cs typeface="SutonnyMJ"/>
              </a:rPr>
              <a:t> </a:t>
            </a:r>
            <a:r>
              <a:rPr lang="en-US" sz="4400" i="1" dirty="0" err="1">
                <a:solidFill>
                  <a:schemeClr val="tx1"/>
                </a:solidFill>
                <a:latin typeface="SutonnyMJ"/>
                <a:ea typeface="ＭＳ Ｐゴシック" charset="-128"/>
                <a:cs typeface="SutonnyMJ"/>
              </a:rPr>
              <a:t>wK</a:t>
            </a:r>
            <a:r>
              <a:rPr lang="en-US" sz="4400" i="1" dirty="0">
                <a:solidFill>
                  <a:schemeClr val="tx1"/>
                </a:solidFill>
                <a:latin typeface="SutonnyMJ"/>
                <a:ea typeface="ＭＳ Ｐゴシック" charset="-128"/>
                <a:cs typeface="SutonnyMJ"/>
              </a:rPr>
              <a:t>..</a:t>
            </a:r>
            <a:r>
              <a:rPr lang="en-US" sz="4400" i="1" dirty="0">
                <a:solidFill>
                  <a:schemeClr val="tx1"/>
                </a:solidFill>
                <a:latin typeface="SutonnyCMJ" pitchFamily="2" charset="0"/>
                <a:ea typeface="ＭＳ Ｐゴシック" charset="-128"/>
                <a:cs typeface="ＭＳ Ｐゴシック" charset="-128"/>
              </a:rPr>
              <a:t>.</a:t>
            </a:r>
            <a:r>
              <a:rPr lang="en-US" sz="4400" dirty="0">
                <a:solidFill>
                  <a:schemeClr val="tx1"/>
                </a:solidFill>
                <a:latin typeface="Comic Sans MS" charset="0"/>
                <a:ea typeface="ＭＳ Ｐゴシック" charset="-128"/>
                <a:cs typeface="ＭＳ Ｐゴシック" charset="-128"/>
              </a:rPr>
              <a:t> </a:t>
            </a:r>
          </a:p>
        </p:txBody>
      </p:sp>
      <p:sp>
        <p:nvSpPr>
          <p:cNvPr id="191628" name="Text Box 140"/>
          <p:cNvSpPr txBox="1">
            <a:spLocks noChangeArrowheads="1"/>
          </p:cNvSpPr>
          <p:nvPr/>
        </p:nvSpPr>
        <p:spPr bwMode="auto">
          <a:xfrm>
            <a:off x="2271713" y="5272088"/>
            <a:ext cx="4400550" cy="347662"/>
          </a:xfrm>
          <a:prstGeom prst="rect">
            <a:avLst/>
          </a:prstGeom>
          <a:noFill/>
          <a:ln w="12700">
            <a:noFill/>
            <a:miter lim="800000"/>
            <a:headEnd/>
            <a:tailEnd/>
          </a:ln>
          <a:effectLst>
            <a:outerShdw blurRad="63500" dist="71842" dir="2700000" algn="ctr" rotWithShape="0">
              <a:srgbClr val="040404">
                <a:alpha val="74997"/>
              </a:srgbClr>
            </a:outerShdw>
          </a:effectLst>
        </p:spPr>
        <p:txBody>
          <a:bodyPr anchor="ctr">
            <a:spAutoFit/>
          </a:bodyPr>
          <a:lstStyle/>
          <a:p>
            <a:pPr>
              <a:lnSpc>
                <a:spcPct val="60000"/>
              </a:lnSpc>
              <a:spcBef>
                <a:spcPct val="50000"/>
              </a:spcBef>
              <a:defRPr/>
            </a:pPr>
            <a:r>
              <a:rPr lang="en-US" sz="2800" b="1">
                <a:solidFill>
                  <a:schemeClr val="tx1"/>
                </a:solidFill>
                <a:latin typeface="SushreeMJ" charset="0"/>
                <a:ea typeface="ＭＳ Ｐゴシック" charset="-128"/>
                <a:cs typeface="ＭＳ Ｐゴシック" charset="-128"/>
              </a:rPr>
              <a:t>evB‡ej wfwËK wPš—vavivi</a:t>
            </a:r>
          </a:p>
        </p:txBody>
      </p:sp>
      <p:sp>
        <p:nvSpPr>
          <p:cNvPr id="191635" name="Text Box 147"/>
          <p:cNvSpPr txBox="1">
            <a:spLocks noChangeArrowheads="1"/>
          </p:cNvSpPr>
          <p:nvPr/>
        </p:nvSpPr>
        <p:spPr bwMode="auto">
          <a:xfrm>
            <a:off x="2698750" y="2017713"/>
            <a:ext cx="3668713" cy="51911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chemeClr val="tx1"/>
                </a:solidFill>
                <a:latin typeface="SushreeMJ" charset="0"/>
                <a:ea typeface="ＭＳ Ｐゴシック" charset="-128"/>
                <a:cs typeface="ＭＳ Ｐゴシック" charset="-128"/>
              </a:rPr>
              <a:t>cÖwZwU evB‡ej wfwËK eB‡qi:</a:t>
            </a:r>
          </a:p>
        </p:txBody>
      </p:sp>
      <p:sp>
        <p:nvSpPr>
          <p:cNvPr id="191636" name="Text Box 148"/>
          <p:cNvSpPr txBox="1">
            <a:spLocks noChangeArrowheads="1"/>
          </p:cNvSpPr>
          <p:nvPr/>
        </p:nvSpPr>
        <p:spPr bwMode="auto">
          <a:xfrm>
            <a:off x="2805113" y="1612900"/>
            <a:ext cx="3438525"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cÖwZwU Lªxóvb wek¦vm  cÏwZi</a:t>
            </a:r>
          </a:p>
        </p:txBody>
      </p:sp>
      <p:sp>
        <p:nvSpPr>
          <p:cNvPr id="191637" name="Text Box 149"/>
          <p:cNvSpPr txBox="1">
            <a:spLocks noChangeArrowheads="1"/>
          </p:cNvSpPr>
          <p:nvPr/>
        </p:nvSpPr>
        <p:spPr bwMode="auto">
          <a:xfrm>
            <a:off x="3022600" y="1198563"/>
            <a:ext cx="2806700" cy="51911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cÖwZwU Lªxóvb gZev‡`i</a:t>
            </a:r>
          </a:p>
        </p:txBody>
      </p:sp>
      <p:sp>
        <p:nvSpPr>
          <p:cNvPr id="191638" name="Text Box 150"/>
          <p:cNvSpPr txBox="1">
            <a:spLocks noChangeArrowheads="1"/>
          </p:cNvSpPr>
          <p:nvPr/>
        </p:nvSpPr>
        <p:spPr bwMode="auto">
          <a:xfrm>
            <a:off x="3486150" y="4394200"/>
            <a:ext cx="2179638"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cÖvq cÖwZwU fvlvi</a:t>
            </a:r>
          </a:p>
        </p:txBody>
      </p:sp>
      <p:sp>
        <p:nvSpPr>
          <p:cNvPr id="191639" name="Text Box 151"/>
          <p:cNvSpPr txBox="1">
            <a:spLocks noChangeArrowheads="1"/>
          </p:cNvSpPr>
          <p:nvPr/>
        </p:nvSpPr>
        <p:spPr bwMode="auto">
          <a:xfrm>
            <a:off x="3313113" y="3937000"/>
            <a:ext cx="2462212"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we‡k¦i cÖwZwU †`‡ki</a:t>
            </a:r>
          </a:p>
        </p:txBody>
      </p:sp>
      <p:sp>
        <p:nvSpPr>
          <p:cNvPr id="191640" name="Text Box 152"/>
          <p:cNvSpPr txBox="1">
            <a:spLocks noChangeArrowheads="1"/>
          </p:cNvSpPr>
          <p:nvPr/>
        </p:nvSpPr>
        <p:spPr bwMode="auto">
          <a:xfrm>
            <a:off x="2890838" y="2425700"/>
            <a:ext cx="3271837"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a:solidFill>
                  <a:srgbClr val="FFFF00"/>
                </a:solidFill>
                <a:latin typeface="SushreeMJ" charset="0"/>
              </a:rPr>
              <a:t>cÖwZwU  †mwgbvix MÖš</a:t>
            </a:r>
            <a:r>
              <a:rPr lang="ja-JP" altLang="en-US" sz="2800" b="1">
                <a:solidFill>
                  <a:srgbClr val="FFFF00"/>
                </a:solidFill>
                <a:latin typeface="SushreeMJ" charset="0"/>
              </a:rPr>
              <a:t>’</a:t>
            </a:r>
            <a:r>
              <a:rPr lang="en-US" sz="2800" b="1">
                <a:solidFill>
                  <a:srgbClr val="FFFF00"/>
                </a:solidFill>
                <a:latin typeface="SushreeMJ" charset="0"/>
              </a:rPr>
              <a:t>vMv‡ii</a:t>
            </a:r>
          </a:p>
        </p:txBody>
      </p:sp>
      <p:sp>
        <p:nvSpPr>
          <p:cNvPr id="191641" name="Text Box 153"/>
          <p:cNvSpPr txBox="1">
            <a:spLocks noChangeArrowheads="1"/>
          </p:cNvSpPr>
          <p:nvPr/>
        </p:nvSpPr>
        <p:spPr bwMode="auto">
          <a:xfrm>
            <a:off x="4143375" y="4851400"/>
            <a:ext cx="676275"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p>
            <a:pPr>
              <a:spcBef>
                <a:spcPct val="50000"/>
              </a:spcBef>
              <a:defRPr/>
            </a:pPr>
            <a:r>
              <a:rPr lang="en-US" sz="2800" b="1">
                <a:solidFill>
                  <a:srgbClr val="FFFF00"/>
                </a:solidFill>
                <a:latin typeface="SushreeMJ" charset="0"/>
                <a:ea typeface="ＭＳ Ｐゴシック" charset="-128"/>
                <a:cs typeface="ＭＳ Ｐゴシック" charset="-128"/>
              </a:rPr>
              <a:t>Ges</a:t>
            </a:r>
          </a:p>
        </p:txBody>
      </p:sp>
      <p:sp>
        <p:nvSpPr>
          <p:cNvPr id="191642" name="Text Box 154"/>
          <p:cNvSpPr txBox="1">
            <a:spLocks noChangeArrowheads="1"/>
          </p:cNvSpPr>
          <p:nvPr/>
        </p:nvSpPr>
        <p:spPr bwMode="auto">
          <a:xfrm>
            <a:off x="2735263" y="3582988"/>
            <a:ext cx="3594100" cy="519112"/>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a:solidFill>
                  <a:srgbClr val="FFFF00"/>
                </a:solidFill>
                <a:latin typeface="SushreeMJ" charset="0"/>
              </a:rPr>
              <a:t>cÖwZwU  wek¦weÏvjq MÖš</a:t>
            </a:r>
            <a:r>
              <a:rPr lang="ja-JP" altLang="en-US" sz="2800" b="1">
                <a:solidFill>
                  <a:srgbClr val="FFFF00"/>
                </a:solidFill>
                <a:latin typeface="SushreeMJ" charset="0"/>
              </a:rPr>
              <a:t>’</a:t>
            </a:r>
            <a:r>
              <a:rPr lang="en-US" sz="2800" b="1">
                <a:solidFill>
                  <a:srgbClr val="FFFF00"/>
                </a:solidFill>
                <a:latin typeface="SushreeMJ" charset="0"/>
              </a:rPr>
              <a:t>vMv‡ii</a:t>
            </a:r>
            <a:endParaRPr lang="en-US" sz="6000" b="1">
              <a:solidFill>
                <a:srgbClr val="FFFF00"/>
              </a:solidFill>
              <a:latin typeface="SushreeMJ" charset="0"/>
            </a:endParaRPr>
          </a:p>
        </p:txBody>
      </p:sp>
      <p:sp>
        <p:nvSpPr>
          <p:cNvPr id="191643" name="Text Box 155"/>
          <p:cNvSpPr txBox="1">
            <a:spLocks noChangeArrowheads="1"/>
          </p:cNvSpPr>
          <p:nvPr/>
        </p:nvSpPr>
        <p:spPr bwMode="auto">
          <a:xfrm>
            <a:off x="3090863" y="3178175"/>
            <a:ext cx="2886075"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a:solidFill>
                  <a:srgbClr val="FFFF00"/>
                </a:solidFill>
                <a:latin typeface="SushreeMJ" charset="0"/>
              </a:rPr>
              <a:t>cÖwZwU  wbR¯^ MÖš</a:t>
            </a:r>
            <a:r>
              <a:rPr lang="ja-JP" altLang="en-US" sz="2800" b="1">
                <a:solidFill>
                  <a:srgbClr val="FFFF00"/>
                </a:solidFill>
                <a:latin typeface="SushreeMJ" charset="0"/>
              </a:rPr>
              <a:t>’</a:t>
            </a:r>
            <a:r>
              <a:rPr lang="en-US" sz="2800" b="1">
                <a:solidFill>
                  <a:srgbClr val="FFFF00"/>
                </a:solidFill>
                <a:latin typeface="SushreeMJ" charset="0"/>
              </a:rPr>
              <a:t>vMv‡ii</a:t>
            </a:r>
            <a:endParaRPr lang="en-US" sz="6000" b="1">
              <a:solidFill>
                <a:srgbClr val="FFFF00"/>
              </a:solidFill>
              <a:latin typeface="SushreeMJ" charset="0"/>
            </a:endParaRPr>
          </a:p>
        </p:txBody>
      </p:sp>
      <p:sp>
        <p:nvSpPr>
          <p:cNvPr id="191644" name="Text Box 156"/>
          <p:cNvSpPr txBox="1">
            <a:spLocks noChangeArrowheads="1"/>
          </p:cNvSpPr>
          <p:nvPr/>
        </p:nvSpPr>
        <p:spPr bwMode="auto">
          <a:xfrm>
            <a:off x="3252788" y="2803525"/>
            <a:ext cx="2636837" cy="519113"/>
          </a:xfrm>
          <a:prstGeom prst="rect">
            <a:avLst/>
          </a:prstGeom>
          <a:noFill/>
          <a:ln w="12700">
            <a:noFill/>
            <a:miter lim="800000"/>
            <a:headEnd/>
            <a:tailEnd/>
          </a:ln>
          <a:effectLst>
            <a:outerShdw blurRad="63500" dist="71842" dir="2700000" algn="ctr" rotWithShape="0">
              <a:srgbClr val="040404">
                <a:alpha val="74998"/>
              </a:srgbClr>
            </a:outerShdw>
          </a:effec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2800" b="1">
                <a:solidFill>
                  <a:srgbClr val="FFFF00"/>
                </a:solidFill>
                <a:latin typeface="SushreeMJ" charset="0"/>
              </a:rPr>
              <a:t>cÖwZwU  MY  MÖš</a:t>
            </a:r>
            <a:r>
              <a:rPr lang="ja-JP" altLang="en-US" sz="2800" b="1">
                <a:solidFill>
                  <a:srgbClr val="FFFF00"/>
                </a:solidFill>
                <a:latin typeface="SushreeMJ" charset="0"/>
              </a:rPr>
              <a:t>’</a:t>
            </a:r>
            <a:r>
              <a:rPr lang="en-US" sz="2800" b="1">
                <a:solidFill>
                  <a:srgbClr val="FFFF00"/>
                </a:solidFill>
                <a:latin typeface="SushreeMJ" charset="0"/>
              </a:rPr>
              <a:t>vMv‡ii</a:t>
            </a:r>
          </a:p>
        </p:txBody>
      </p:sp>
      <p:sp>
        <p:nvSpPr>
          <p:cNvPr id="191631" name="Text Box 143"/>
          <p:cNvSpPr txBox="1">
            <a:spLocks noChangeArrowheads="1"/>
          </p:cNvSpPr>
          <p:nvPr/>
        </p:nvSpPr>
        <p:spPr bwMode="auto">
          <a:xfrm>
            <a:off x="2092325" y="315913"/>
            <a:ext cx="4387850" cy="6294437"/>
          </a:xfrm>
          <a:prstGeom prst="rect">
            <a:avLst/>
          </a:prstGeom>
          <a:noFill/>
          <a:ln w="12700">
            <a:noFill/>
            <a:miter lim="800000"/>
            <a:headEnd/>
            <a:tailEnd/>
          </a:ln>
          <a:effectLst>
            <a:outerShdw blurRad="63500" dist="135003" dir="2928844" algn="ctr" rotWithShape="0">
              <a:srgbClr val="040404">
                <a:alpha val="74998"/>
              </a:srgbClr>
            </a:outerShdw>
          </a:effectLst>
        </p:spPr>
        <p:txBody>
          <a:bodyPr anchor="ctr">
            <a:spAutoFit/>
          </a:bodyPr>
          <a:lstStyle/>
          <a:p>
            <a:pPr>
              <a:spcBef>
                <a:spcPct val="50000"/>
              </a:spcBef>
              <a:defRPr/>
            </a:pPr>
            <a:r>
              <a:rPr lang="en-US" sz="40700" b="1" dirty="0">
                <a:solidFill>
                  <a:srgbClr val="CC1417"/>
                </a:solidFill>
                <a:latin typeface="Helvetica" pitchFamily="-107" charset="0"/>
                <a:ea typeface="+mn-ea"/>
                <a:cs typeface="+mn-cs"/>
              </a:rPr>
              <a:t>?</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91513"/>
                                        </p:tgtEl>
                                        <p:attrNameLst>
                                          <p:attrName>style.visibility</p:attrName>
                                        </p:attrNameLst>
                                      </p:cBhvr>
                                      <p:to>
                                        <p:strVal val="visible"/>
                                      </p:to>
                                    </p:set>
                                    <p:animEffect transition="in" filter="checkerboard(across)">
                                      <p:cBhvr>
                                        <p:cTn id="7" dur="500"/>
                                        <p:tgtEl>
                                          <p:spTgt spid="191513"/>
                                        </p:tgtEl>
                                      </p:cBhvr>
                                    </p:animEffect>
                                  </p:childTnLst>
                                  <p:subTnLst>
                                    <p:set>
                                      <p:cBhvr override="childStyle">
                                        <p:cTn dur="1" fill="hold" display="0" masterRel="nextClick" afterEffect="1"/>
                                        <p:tgtEl>
                                          <p:spTgt spid="19151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91618">
                                            <p:txEl>
                                              <p:pRg st="0" end="0"/>
                                            </p:txEl>
                                          </p:spTgt>
                                        </p:tgtEl>
                                        <p:attrNameLst>
                                          <p:attrName>style.visibility</p:attrName>
                                        </p:attrNameLst>
                                      </p:cBhvr>
                                      <p:to>
                                        <p:strVal val="visible"/>
                                      </p:to>
                                    </p:set>
                                    <p:anim calcmode="lin" valueType="num">
                                      <p:cBhvr additive="base">
                                        <p:cTn id="12" dur="500" fill="hold"/>
                                        <p:tgtEl>
                                          <p:spTgt spid="1916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916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1637"/>
                                        </p:tgtEl>
                                        <p:attrNameLst>
                                          <p:attrName>style.visibility</p:attrName>
                                        </p:attrNameLst>
                                      </p:cBhvr>
                                      <p:to>
                                        <p:strVal val="visible"/>
                                      </p:to>
                                    </p:set>
                                    <p:anim calcmode="lin" valueType="num">
                                      <p:cBhvr additive="base">
                                        <p:cTn id="18" dur="500" fill="hold"/>
                                        <p:tgtEl>
                                          <p:spTgt spid="191637"/>
                                        </p:tgtEl>
                                        <p:attrNameLst>
                                          <p:attrName>ppt_x</p:attrName>
                                        </p:attrNameLst>
                                      </p:cBhvr>
                                      <p:tavLst>
                                        <p:tav tm="0">
                                          <p:val>
                                            <p:strVal val="#ppt_x"/>
                                          </p:val>
                                        </p:tav>
                                        <p:tav tm="100000">
                                          <p:val>
                                            <p:strVal val="#ppt_x"/>
                                          </p:val>
                                        </p:tav>
                                      </p:tavLst>
                                    </p:anim>
                                    <p:anim calcmode="lin" valueType="num">
                                      <p:cBhvr additive="base">
                                        <p:cTn id="19" dur="500" fill="hold"/>
                                        <p:tgtEl>
                                          <p:spTgt spid="191637"/>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91636"/>
                                        </p:tgtEl>
                                        <p:attrNameLst>
                                          <p:attrName>style.visibility</p:attrName>
                                        </p:attrNameLst>
                                      </p:cBhvr>
                                      <p:to>
                                        <p:strVal val="visible"/>
                                      </p:to>
                                    </p:set>
                                    <p:anim calcmode="lin" valueType="num">
                                      <p:cBhvr additive="base">
                                        <p:cTn id="24" dur="500" fill="hold"/>
                                        <p:tgtEl>
                                          <p:spTgt spid="191636"/>
                                        </p:tgtEl>
                                        <p:attrNameLst>
                                          <p:attrName>ppt_x</p:attrName>
                                        </p:attrNameLst>
                                      </p:cBhvr>
                                      <p:tavLst>
                                        <p:tav tm="0">
                                          <p:val>
                                            <p:strVal val="#ppt_x"/>
                                          </p:val>
                                        </p:tav>
                                        <p:tav tm="100000">
                                          <p:val>
                                            <p:strVal val="#ppt_x"/>
                                          </p:val>
                                        </p:tav>
                                      </p:tavLst>
                                    </p:anim>
                                    <p:anim calcmode="lin" valueType="num">
                                      <p:cBhvr additive="base">
                                        <p:cTn id="25" dur="500" fill="hold"/>
                                        <p:tgtEl>
                                          <p:spTgt spid="19163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91635"/>
                                        </p:tgtEl>
                                        <p:attrNameLst>
                                          <p:attrName>style.visibility</p:attrName>
                                        </p:attrNameLst>
                                      </p:cBhvr>
                                      <p:to>
                                        <p:strVal val="visible"/>
                                      </p:to>
                                    </p:set>
                                    <p:anim calcmode="lin" valueType="num">
                                      <p:cBhvr additive="base">
                                        <p:cTn id="30" dur="500" fill="hold"/>
                                        <p:tgtEl>
                                          <p:spTgt spid="191635"/>
                                        </p:tgtEl>
                                        <p:attrNameLst>
                                          <p:attrName>ppt_x</p:attrName>
                                        </p:attrNameLst>
                                      </p:cBhvr>
                                      <p:tavLst>
                                        <p:tav tm="0">
                                          <p:val>
                                            <p:strVal val="#ppt_x"/>
                                          </p:val>
                                        </p:tav>
                                        <p:tav tm="100000">
                                          <p:val>
                                            <p:strVal val="#ppt_x"/>
                                          </p:val>
                                        </p:tav>
                                      </p:tavLst>
                                    </p:anim>
                                    <p:anim calcmode="lin" valueType="num">
                                      <p:cBhvr additive="base">
                                        <p:cTn id="31" dur="500" fill="hold"/>
                                        <p:tgtEl>
                                          <p:spTgt spid="19163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91640"/>
                                        </p:tgtEl>
                                        <p:attrNameLst>
                                          <p:attrName>style.visibility</p:attrName>
                                        </p:attrNameLst>
                                      </p:cBhvr>
                                      <p:to>
                                        <p:strVal val="visible"/>
                                      </p:to>
                                    </p:set>
                                    <p:anim calcmode="lin" valueType="num">
                                      <p:cBhvr additive="base">
                                        <p:cTn id="36" dur="500" fill="hold"/>
                                        <p:tgtEl>
                                          <p:spTgt spid="191640"/>
                                        </p:tgtEl>
                                        <p:attrNameLst>
                                          <p:attrName>ppt_x</p:attrName>
                                        </p:attrNameLst>
                                      </p:cBhvr>
                                      <p:tavLst>
                                        <p:tav tm="0">
                                          <p:val>
                                            <p:strVal val="#ppt_x"/>
                                          </p:val>
                                        </p:tav>
                                        <p:tav tm="100000">
                                          <p:val>
                                            <p:strVal val="#ppt_x"/>
                                          </p:val>
                                        </p:tav>
                                      </p:tavLst>
                                    </p:anim>
                                    <p:anim calcmode="lin" valueType="num">
                                      <p:cBhvr additive="base">
                                        <p:cTn id="37" dur="500" fill="hold"/>
                                        <p:tgtEl>
                                          <p:spTgt spid="191640"/>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91644"/>
                                        </p:tgtEl>
                                        <p:attrNameLst>
                                          <p:attrName>style.visibility</p:attrName>
                                        </p:attrNameLst>
                                      </p:cBhvr>
                                      <p:to>
                                        <p:strVal val="visible"/>
                                      </p:to>
                                    </p:set>
                                    <p:anim calcmode="lin" valueType="num">
                                      <p:cBhvr additive="base">
                                        <p:cTn id="42" dur="500" fill="hold"/>
                                        <p:tgtEl>
                                          <p:spTgt spid="191644"/>
                                        </p:tgtEl>
                                        <p:attrNameLst>
                                          <p:attrName>ppt_x</p:attrName>
                                        </p:attrNameLst>
                                      </p:cBhvr>
                                      <p:tavLst>
                                        <p:tav tm="0">
                                          <p:val>
                                            <p:strVal val="#ppt_x"/>
                                          </p:val>
                                        </p:tav>
                                        <p:tav tm="100000">
                                          <p:val>
                                            <p:strVal val="#ppt_x"/>
                                          </p:val>
                                        </p:tav>
                                      </p:tavLst>
                                    </p:anim>
                                    <p:anim calcmode="lin" valueType="num">
                                      <p:cBhvr additive="base">
                                        <p:cTn id="43" dur="500" fill="hold"/>
                                        <p:tgtEl>
                                          <p:spTgt spid="191644"/>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91643"/>
                                        </p:tgtEl>
                                        <p:attrNameLst>
                                          <p:attrName>style.visibility</p:attrName>
                                        </p:attrNameLst>
                                      </p:cBhvr>
                                      <p:to>
                                        <p:strVal val="visible"/>
                                      </p:to>
                                    </p:set>
                                    <p:anim calcmode="lin" valueType="num">
                                      <p:cBhvr additive="base">
                                        <p:cTn id="48" dur="500" fill="hold"/>
                                        <p:tgtEl>
                                          <p:spTgt spid="191643"/>
                                        </p:tgtEl>
                                        <p:attrNameLst>
                                          <p:attrName>ppt_x</p:attrName>
                                        </p:attrNameLst>
                                      </p:cBhvr>
                                      <p:tavLst>
                                        <p:tav tm="0">
                                          <p:val>
                                            <p:strVal val="#ppt_x"/>
                                          </p:val>
                                        </p:tav>
                                        <p:tav tm="100000">
                                          <p:val>
                                            <p:strVal val="#ppt_x"/>
                                          </p:val>
                                        </p:tav>
                                      </p:tavLst>
                                    </p:anim>
                                    <p:anim calcmode="lin" valueType="num">
                                      <p:cBhvr additive="base">
                                        <p:cTn id="49" dur="500" fill="hold"/>
                                        <p:tgtEl>
                                          <p:spTgt spid="191643"/>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1642"/>
                                        </p:tgtEl>
                                        <p:attrNameLst>
                                          <p:attrName>style.visibility</p:attrName>
                                        </p:attrNameLst>
                                      </p:cBhvr>
                                      <p:to>
                                        <p:strVal val="visible"/>
                                      </p:to>
                                    </p:set>
                                    <p:anim calcmode="lin" valueType="num">
                                      <p:cBhvr additive="base">
                                        <p:cTn id="54" dur="500" fill="hold"/>
                                        <p:tgtEl>
                                          <p:spTgt spid="191642"/>
                                        </p:tgtEl>
                                        <p:attrNameLst>
                                          <p:attrName>ppt_x</p:attrName>
                                        </p:attrNameLst>
                                      </p:cBhvr>
                                      <p:tavLst>
                                        <p:tav tm="0">
                                          <p:val>
                                            <p:strVal val="#ppt_x"/>
                                          </p:val>
                                        </p:tav>
                                        <p:tav tm="100000">
                                          <p:val>
                                            <p:strVal val="#ppt_x"/>
                                          </p:val>
                                        </p:tav>
                                      </p:tavLst>
                                    </p:anim>
                                    <p:anim calcmode="lin" valueType="num">
                                      <p:cBhvr additive="base">
                                        <p:cTn id="55" dur="500" fill="hold"/>
                                        <p:tgtEl>
                                          <p:spTgt spid="191642"/>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1639"/>
                                        </p:tgtEl>
                                        <p:attrNameLst>
                                          <p:attrName>style.visibility</p:attrName>
                                        </p:attrNameLst>
                                      </p:cBhvr>
                                      <p:to>
                                        <p:strVal val="visible"/>
                                      </p:to>
                                    </p:set>
                                    <p:anim calcmode="lin" valueType="num">
                                      <p:cBhvr additive="base">
                                        <p:cTn id="60" dur="500" fill="hold"/>
                                        <p:tgtEl>
                                          <p:spTgt spid="191639"/>
                                        </p:tgtEl>
                                        <p:attrNameLst>
                                          <p:attrName>ppt_x</p:attrName>
                                        </p:attrNameLst>
                                      </p:cBhvr>
                                      <p:tavLst>
                                        <p:tav tm="0">
                                          <p:val>
                                            <p:strVal val="#ppt_x"/>
                                          </p:val>
                                        </p:tav>
                                        <p:tav tm="100000">
                                          <p:val>
                                            <p:strVal val="#ppt_x"/>
                                          </p:val>
                                        </p:tav>
                                      </p:tavLst>
                                    </p:anim>
                                    <p:anim calcmode="lin" valueType="num">
                                      <p:cBhvr additive="base">
                                        <p:cTn id="61" dur="500" fill="hold"/>
                                        <p:tgtEl>
                                          <p:spTgt spid="191639"/>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91638"/>
                                        </p:tgtEl>
                                        <p:attrNameLst>
                                          <p:attrName>style.visibility</p:attrName>
                                        </p:attrNameLst>
                                      </p:cBhvr>
                                      <p:to>
                                        <p:strVal val="visible"/>
                                      </p:to>
                                    </p:set>
                                    <p:anim calcmode="lin" valueType="num">
                                      <p:cBhvr additive="base">
                                        <p:cTn id="66" dur="500" fill="hold"/>
                                        <p:tgtEl>
                                          <p:spTgt spid="191638"/>
                                        </p:tgtEl>
                                        <p:attrNameLst>
                                          <p:attrName>ppt_x</p:attrName>
                                        </p:attrNameLst>
                                      </p:cBhvr>
                                      <p:tavLst>
                                        <p:tav tm="0">
                                          <p:val>
                                            <p:strVal val="#ppt_x"/>
                                          </p:val>
                                        </p:tav>
                                        <p:tav tm="100000">
                                          <p:val>
                                            <p:strVal val="#ppt_x"/>
                                          </p:val>
                                        </p:tav>
                                      </p:tavLst>
                                    </p:anim>
                                    <p:anim calcmode="lin" valueType="num">
                                      <p:cBhvr additive="base">
                                        <p:cTn id="67" dur="500" fill="hold"/>
                                        <p:tgtEl>
                                          <p:spTgt spid="191638"/>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91641"/>
                                        </p:tgtEl>
                                        <p:attrNameLst>
                                          <p:attrName>style.visibility</p:attrName>
                                        </p:attrNameLst>
                                      </p:cBhvr>
                                      <p:to>
                                        <p:strVal val="visible"/>
                                      </p:to>
                                    </p:set>
                                    <p:anim calcmode="lin" valueType="num">
                                      <p:cBhvr additive="base">
                                        <p:cTn id="72" dur="500" fill="hold"/>
                                        <p:tgtEl>
                                          <p:spTgt spid="191641"/>
                                        </p:tgtEl>
                                        <p:attrNameLst>
                                          <p:attrName>ppt_x</p:attrName>
                                        </p:attrNameLst>
                                      </p:cBhvr>
                                      <p:tavLst>
                                        <p:tav tm="0">
                                          <p:val>
                                            <p:strVal val="#ppt_x"/>
                                          </p:val>
                                        </p:tav>
                                        <p:tav tm="100000">
                                          <p:val>
                                            <p:strVal val="#ppt_x"/>
                                          </p:val>
                                        </p:tav>
                                      </p:tavLst>
                                    </p:anim>
                                    <p:anim calcmode="lin" valueType="num">
                                      <p:cBhvr additive="base">
                                        <p:cTn id="73" dur="500" fill="hold"/>
                                        <p:tgtEl>
                                          <p:spTgt spid="191641"/>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91628"/>
                                        </p:tgtEl>
                                        <p:attrNameLst>
                                          <p:attrName>style.visibility</p:attrName>
                                        </p:attrNameLst>
                                      </p:cBhvr>
                                      <p:to>
                                        <p:strVal val="visible"/>
                                      </p:to>
                                    </p:set>
                                    <p:anim calcmode="lin" valueType="num">
                                      <p:cBhvr additive="base">
                                        <p:cTn id="78" dur="500" fill="hold"/>
                                        <p:tgtEl>
                                          <p:spTgt spid="191628"/>
                                        </p:tgtEl>
                                        <p:attrNameLst>
                                          <p:attrName>ppt_x</p:attrName>
                                        </p:attrNameLst>
                                      </p:cBhvr>
                                      <p:tavLst>
                                        <p:tav tm="0">
                                          <p:val>
                                            <p:strVal val="#ppt_x"/>
                                          </p:val>
                                        </p:tav>
                                        <p:tav tm="100000">
                                          <p:val>
                                            <p:strVal val="#ppt_x"/>
                                          </p:val>
                                        </p:tav>
                                      </p:tavLst>
                                    </p:anim>
                                    <p:anim calcmode="lin" valueType="num">
                                      <p:cBhvr additive="base">
                                        <p:cTn id="79" dur="500" fill="hold"/>
                                        <p:tgtEl>
                                          <p:spTgt spid="191628"/>
                                        </p:tgtEl>
                                        <p:attrNameLst>
                                          <p:attrName>ppt_y</p:attrName>
                                        </p:attrNameLst>
                                      </p:cBhvr>
                                      <p:tavLst>
                                        <p:tav tm="0">
                                          <p:val>
                                            <p:strVal val="1+#ppt_h/2"/>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91627"/>
                                        </p:tgtEl>
                                        <p:attrNameLst>
                                          <p:attrName>style.visibility</p:attrName>
                                        </p:attrNameLst>
                                      </p:cBhvr>
                                      <p:to>
                                        <p:strVal val="visible"/>
                                      </p:to>
                                    </p:set>
                                    <p:anim calcmode="lin" valueType="num">
                                      <p:cBhvr additive="base">
                                        <p:cTn id="84" dur="500" fill="hold"/>
                                        <p:tgtEl>
                                          <p:spTgt spid="191627"/>
                                        </p:tgtEl>
                                        <p:attrNameLst>
                                          <p:attrName>ppt_x</p:attrName>
                                        </p:attrNameLst>
                                      </p:cBhvr>
                                      <p:tavLst>
                                        <p:tav tm="0">
                                          <p:val>
                                            <p:strVal val="#ppt_x"/>
                                          </p:val>
                                        </p:tav>
                                        <p:tav tm="100000">
                                          <p:val>
                                            <p:strVal val="#ppt_x"/>
                                          </p:val>
                                        </p:tav>
                                      </p:tavLst>
                                    </p:anim>
                                    <p:anim calcmode="lin" valueType="num">
                                      <p:cBhvr additive="base">
                                        <p:cTn id="85" dur="500" fill="hold"/>
                                        <p:tgtEl>
                                          <p:spTgt spid="191627"/>
                                        </p:tgtEl>
                                        <p:attrNameLst>
                                          <p:attrName>ppt_y</p:attrName>
                                        </p:attrNameLst>
                                      </p:cBhvr>
                                      <p:tavLst>
                                        <p:tav tm="0">
                                          <p:val>
                                            <p:strVal val="1+#ppt_h/2"/>
                                          </p:val>
                                        </p:tav>
                                        <p:tav tm="100000">
                                          <p:val>
                                            <p:strVal val="#ppt_y"/>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ntr" presetSubtype="16" fill="hold" grpId="0" nodeType="clickEffect">
                                  <p:stCondLst>
                                    <p:cond delay="0"/>
                                  </p:stCondLst>
                                  <p:childTnLst>
                                    <p:set>
                                      <p:cBhvr>
                                        <p:cTn id="89" dur="1" fill="hold">
                                          <p:stCondLst>
                                            <p:cond delay="0"/>
                                          </p:stCondLst>
                                        </p:cTn>
                                        <p:tgtEl>
                                          <p:spTgt spid="191645"/>
                                        </p:tgtEl>
                                        <p:attrNameLst>
                                          <p:attrName>style.visibility</p:attrName>
                                        </p:attrNameLst>
                                      </p:cBhvr>
                                      <p:to>
                                        <p:strVal val="visible"/>
                                      </p:to>
                                    </p:set>
                                    <p:animEffect transition="in" filter="diamond(in)">
                                      <p:cBhvr>
                                        <p:cTn id="90" dur="2000"/>
                                        <p:tgtEl>
                                          <p:spTgt spid="191645"/>
                                        </p:tgtEl>
                                      </p:cBhvr>
                                    </p:animEffect>
                                  </p:childTnLst>
                                </p:cTn>
                              </p:par>
                            </p:childTnLst>
                          </p:cTn>
                        </p:par>
                      </p:childTnLst>
                    </p:cTn>
                  </p:par>
                  <p:par>
                    <p:cTn id="91" fill="hold" nodeType="clickPar">
                      <p:stCondLst>
                        <p:cond delay="indefinite"/>
                      </p:stCondLst>
                      <p:childTnLst>
                        <p:par>
                          <p:cTn id="92" fill="hold" nodeType="withGroup">
                            <p:stCondLst>
                              <p:cond delay="0"/>
                            </p:stCondLst>
                            <p:childTnLst>
                              <p:par>
                                <p:cTn id="93" presetID="3" presetClass="entr" presetSubtype="10" fill="hold" grpId="0" nodeType="clickEffect">
                                  <p:stCondLst>
                                    <p:cond delay="0"/>
                                  </p:stCondLst>
                                  <p:childTnLst>
                                    <p:set>
                                      <p:cBhvr>
                                        <p:cTn id="94" dur="1" fill="hold">
                                          <p:stCondLst>
                                            <p:cond delay="0"/>
                                          </p:stCondLst>
                                        </p:cTn>
                                        <p:tgtEl>
                                          <p:spTgt spid="191631"/>
                                        </p:tgtEl>
                                        <p:attrNameLst>
                                          <p:attrName>style.visibility</p:attrName>
                                        </p:attrNameLst>
                                      </p:cBhvr>
                                      <p:to>
                                        <p:strVal val="visible"/>
                                      </p:to>
                                    </p:set>
                                    <p:animEffect transition="in" filter="blinds(horizontal)">
                                      <p:cBhvr>
                                        <p:cTn id="95" dur="500"/>
                                        <p:tgtEl>
                                          <p:spTgt spid="191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13" grpId="0"/>
      <p:bldP spid="191645" grpId="0" animBg="1"/>
      <p:bldP spid="191627" grpId="0"/>
      <p:bldP spid="191628" grpId="0"/>
      <p:bldP spid="191635" grpId="0"/>
      <p:bldP spid="191636" grpId="0"/>
      <p:bldP spid="191637" grpId="0"/>
      <p:bldP spid="191638" grpId="0"/>
      <p:bldP spid="191639" grpId="0"/>
      <p:bldP spid="191640" grpId="0"/>
      <p:bldP spid="191641" grpId="0"/>
      <p:bldP spid="191642" grpId="0"/>
      <p:bldP spid="191643" grpId="0"/>
      <p:bldP spid="191644" grpId="0"/>
      <p:bldP spid="1916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rrowheads="1"/>
          </p:cNvPicPr>
          <p:nvPr/>
        </p:nvPicPr>
        <p:blipFill>
          <a:blip r:embed="rId3">
            <a:extLst>
              <a:ext uri="{28A0092B-C50C-407E-A947-70E740481C1C}">
                <a14:useLocalDpi xmlns:a14="http://schemas.microsoft.com/office/drawing/2010/main" val="0"/>
              </a:ext>
            </a:extLst>
          </a:blip>
          <a:srcRect l="2852" t="3331" r="3487" b="4442"/>
          <a:stretch>
            <a:fillRect/>
          </a:stretch>
        </p:blipFill>
        <p:spPr bwMode="auto">
          <a:xfrm>
            <a:off x="566738" y="538163"/>
            <a:ext cx="7985125" cy="5743575"/>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89097" name="Rectangle 9"/>
          <p:cNvSpPr>
            <a:spLocks noChangeArrowheads="1"/>
          </p:cNvSpPr>
          <p:nvPr/>
        </p:nvSpPr>
        <p:spPr bwMode="auto">
          <a:xfrm>
            <a:off x="544513" y="536575"/>
            <a:ext cx="8008937" cy="5784850"/>
          </a:xfrm>
          <a:prstGeom prst="rect">
            <a:avLst/>
          </a:prstGeom>
          <a:solidFill>
            <a:srgbClr val="000000">
              <a:alpha val="50195"/>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1748" name="Text Box 11"/>
          <p:cNvSpPr txBox="1">
            <a:spLocks noChangeArrowheads="1"/>
          </p:cNvSpPr>
          <p:nvPr/>
        </p:nvSpPr>
        <p:spPr bwMode="auto">
          <a:xfrm>
            <a:off x="8888413" y="619760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latin typeface="Comic Sans MS" charset="0"/>
            </a:endParaRPr>
          </a:p>
        </p:txBody>
      </p:sp>
      <p:sp>
        <p:nvSpPr>
          <p:cNvPr id="31749" name="Text Box 12"/>
          <p:cNvSpPr txBox="1">
            <a:spLocks noChangeArrowheads="1"/>
          </p:cNvSpPr>
          <p:nvPr/>
        </p:nvSpPr>
        <p:spPr bwMode="auto">
          <a:xfrm>
            <a:off x="8789988" y="63563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endParaRPr lang="en-US" sz="2000">
              <a:solidFill>
                <a:srgbClr val="FFFFFF"/>
              </a:solidFill>
            </a:endParaRPr>
          </a:p>
        </p:txBody>
      </p:sp>
      <p:sp>
        <p:nvSpPr>
          <p:cNvPr id="31750" name="Text Box 14"/>
          <p:cNvSpPr txBox="1">
            <a:spLocks noChangeArrowheads="1"/>
          </p:cNvSpPr>
          <p:nvPr/>
        </p:nvSpPr>
        <p:spPr bwMode="auto">
          <a:xfrm>
            <a:off x="8107363" y="6524625"/>
            <a:ext cx="30956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000" b="1">
                <a:solidFill>
                  <a:srgbClr val="FFFFFF"/>
                </a:solidFill>
                <a:latin typeface="SutonnyMJ" charset="0"/>
              </a:rPr>
              <a:t>09</a:t>
            </a:r>
          </a:p>
        </p:txBody>
      </p:sp>
      <p:sp>
        <p:nvSpPr>
          <p:cNvPr id="31751" name="Text Box 17"/>
          <p:cNvSpPr txBox="1">
            <a:spLocks noChangeArrowheads="1"/>
          </p:cNvSpPr>
          <p:nvPr/>
        </p:nvSpPr>
        <p:spPr bwMode="auto">
          <a:xfrm>
            <a:off x="7243763" y="6284913"/>
            <a:ext cx="1327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900">
                <a:solidFill>
                  <a:srgbClr val="FFA27C"/>
                </a:solidFill>
                <a:latin typeface="Arial" charset="0"/>
                <a:ea typeface="ＭＳ Ｐゴシック" charset="0"/>
                <a:cs typeface="ＭＳ Ｐゴシック" charset="0"/>
              </a:defRPr>
            </a:lvl1pPr>
            <a:lvl2pPr marL="37931725" indent="-37474525">
              <a:defRPr sz="900">
                <a:solidFill>
                  <a:srgbClr val="FFA27C"/>
                </a:solidFill>
                <a:latin typeface="Arial" charset="0"/>
                <a:ea typeface="ＭＳ Ｐゴシック" charset="0"/>
              </a:defRPr>
            </a:lvl2pPr>
            <a:lvl3pPr>
              <a:defRPr sz="900">
                <a:solidFill>
                  <a:srgbClr val="FFA27C"/>
                </a:solidFill>
                <a:latin typeface="Arial" charset="0"/>
                <a:ea typeface="ＭＳ Ｐゴシック" charset="0"/>
              </a:defRPr>
            </a:lvl3pPr>
            <a:lvl4pPr>
              <a:defRPr sz="900">
                <a:solidFill>
                  <a:srgbClr val="FFA27C"/>
                </a:solidFill>
                <a:latin typeface="Arial" charset="0"/>
                <a:ea typeface="ＭＳ Ｐゴシック" charset="0"/>
              </a:defRPr>
            </a:lvl4pPr>
            <a:lvl5pPr>
              <a:defRPr sz="900">
                <a:solidFill>
                  <a:srgbClr val="FFA27C"/>
                </a:solidFill>
                <a:latin typeface="Arial" charset="0"/>
                <a:ea typeface="ＭＳ Ｐゴシック" charset="0"/>
              </a:defRPr>
            </a:lvl5pPr>
            <a:lvl6pPr marL="457200" eaLnBrk="0" fontAlgn="base" hangingPunct="0">
              <a:spcBef>
                <a:spcPct val="0"/>
              </a:spcBef>
              <a:spcAft>
                <a:spcPct val="0"/>
              </a:spcAft>
              <a:defRPr sz="900">
                <a:solidFill>
                  <a:srgbClr val="FFA27C"/>
                </a:solidFill>
                <a:latin typeface="Arial" charset="0"/>
                <a:ea typeface="ＭＳ Ｐゴシック" charset="0"/>
              </a:defRPr>
            </a:lvl6pPr>
            <a:lvl7pPr marL="914400" eaLnBrk="0" fontAlgn="base" hangingPunct="0">
              <a:spcBef>
                <a:spcPct val="0"/>
              </a:spcBef>
              <a:spcAft>
                <a:spcPct val="0"/>
              </a:spcAft>
              <a:defRPr sz="900">
                <a:solidFill>
                  <a:srgbClr val="FFA27C"/>
                </a:solidFill>
                <a:latin typeface="Arial" charset="0"/>
                <a:ea typeface="ＭＳ Ｐゴシック" charset="0"/>
              </a:defRPr>
            </a:lvl7pPr>
            <a:lvl8pPr marL="1371600" eaLnBrk="0" fontAlgn="base" hangingPunct="0">
              <a:spcBef>
                <a:spcPct val="0"/>
              </a:spcBef>
              <a:spcAft>
                <a:spcPct val="0"/>
              </a:spcAft>
              <a:defRPr sz="900">
                <a:solidFill>
                  <a:srgbClr val="FFA27C"/>
                </a:solidFill>
                <a:latin typeface="Arial" charset="0"/>
                <a:ea typeface="ＭＳ Ｐゴシック" charset="0"/>
              </a:defRPr>
            </a:lvl8pPr>
            <a:lvl9pPr marL="1828800" eaLnBrk="0" fontAlgn="base" hangingPunct="0">
              <a:spcBef>
                <a:spcPct val="0"/>
              </a:spcBef>
              <a:spcAft>
                <a:spcPct val="0"/>
              </a:spcAft>
              <a:defRPr sz="900">
                <a:solidFill>
                  <a:srgbClr val="FFA27C"/>
                </a:solidFill>
                <a:latin typeface="Arial" charset="0"/>
                <a:ea typeface="ＭＳ Ｐゴシック" charset="0"/>
              </a:defRPr>
            </a:lvl9pPr>
          </a:lstStyle>
          <a:p>
            <a:pPr>
              <a:spcBef>
                <a:spcPct val="50000"/>
              </a:spcBef>
            </a:pPr>
            <a:r>
              <a:rPr lang="en-US" sz="1200" b="1">
                <a:solidFill>
                  <a:schemeClr val="tx1"/>
                </a:solidFill>
              </a:rPr>
              <a:t>Handbook pg. 6</a:t>
            </a:r>
          </a:p>
        </p:txBody>
      </p:sp>
      <p:sp>
        <p:nvSpPr>
          <p:cNvPr id="89106" name="Oval 18"/>
          <p:cNvSpPr>
            <a:spLocks noChangeArrowheads="1"/>
          </p:cNvSpPr>
          <p:nvPr/>
        </p:nvSpPr>
        <p:spPr bwMode="auto">
          <a:xfrm>
            <a:off x="7016750" y="6230938"/>
            <a:ext cx="1835150" cy="363537"/>
          </a:xfrm>
          <a:prstGeom prst="ellipse">
            <a:avLst/>
          </a:prstGeom>
          <a:noFill/>
          <a:ln w="57150">
            <a:solidFill>
              <a:srgbClr val="FFEA18"/>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Arial" pitchFamily="-107" charset="0"/>
              <a:ea typeface="+mn-ea"/>
              <a:cs typeface="+mn-cs"/>
            </a:endParaRPr>
          </a:p>
        </p:txBody>
      </p:sp>
      <p:sp>
        <p:nvSpPr>
          <p:cNvPr id="89095" name="Text Box 7"/>
          <p:cNvSpPr txBox="1">
            <a:spLocks noChangeArrowheads="1"/>
          </p:cNvSpPr>
          <p:nvPr/>
        </p:nvSpPr>
        <p:spPr bwMode="auto">
          <a:xfrm>
            <a:off x="1158875" y="2344738"/>
            <a:ext cx="7613650" cy="1920875"/>
          </a:xfrm>
          <a:prstGeom prst="rect">
            <a:avLst/>
          </a:prstGeom>
          <a:noFill/>
          <a:ln w="12700">
            <a:noFill/>
            <a:miter lim="800000"/>
            <a:headEnd/>
            <a:tailEnd/>
          </a:ln>
          <a:effectLst>
            <a:outerShdw blurRad="63500" dist="89803" dir="2700000" algn="ctr" rotWithShape="0">
              <a:srgbClr val="1A0004">
                <a:alpha val="74997"/>
              </a:srgbClr>
            </a:outerShdw>
          </a:effectLst>
        </p:spPr>
        <p:txBody>
          <a:bodyPr anchor="ctr">
            <a:spAutoFit/>
          </a:bodyPr>
          <a:lstStyle/>
          <a:p>
            <a:pPr>
              <a:defRPr/>
            </a:pPr>
            <a:r>
              <a:rPr lang="en-US" sz="6000" b="1">
                <a:solidFill>
                  <a:srgbClr val="FFFF00"/>
                </a:solidFill>
                <a:latin typeface="SutonnyEMJ" charset="0"/>
                <a:ea typeface="ＭＳ Ｐゴシック" charset="-128"/>
                <a:cs typeface="ＭＳ Ｐゴシック" charset="-128"/>
              </a:rPr>
              <a:t>Avgv‡`i wek¦v‡mi †gŠwjK `wjjcÎ</a:t>
            </a:r>
          </a:p>
        </p:txBody>
      </p:sp>
    </p:spTree>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90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9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autoUpdateAnimBg="0"/>
      <p:bldP spid="89106" grpId="0" animBg="1"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900" b="0" i="0" u="none" strike="noStrike" cap="none" normalizeH="0" baseline="0">
            <a:ln>
              <a:noFill/>
            </a:ln>
            <a:solidFill>
              <a:srgbClr val="FFA27C"/>
            </a:solidFill>
            <a:effectLst/>
            <a:latin typeface="Arial" pitchFamily="-107"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Office:Microsoft PowerPoint 4:Templates:On Screen &amp; 35mm Slides:marbles.ppt - Marble</Template>
  <TotalTime>7229</TotalTime>
  <Pages>43</Pages>
  <Words>5554</Words>
  <Application>Microsoft Macintosh PowerPoint</Application>
  <PresentationFormat>On-screen Show (4:3)</PresentationFormat>
  <Paragraphs>1114</Paragraphs>
  <Slides>77</Slides>
  <Notes>77</Notes>
  <HiddenSlides>0</HiddenSlides>
  <MMClips>0</MMClips>
  <ScaleCrop>false</ScaleCrop>
  <HeadingPairs>
    <vt:vector size="8" baseType="variant">
      <vt:variant>
        <vt:lpstr>Fonts Used</vt:lpstr>
      </vt:variant>
      <vt:variant>
        <vt:i4>26</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106" baseType="lpstr">
      <vt:lpstr>Arial</vt:lpstr>
      <vt:lpstr>ＭＳ Ｐゴシック</vt:lpstr>
      <vt:lpstr>Times</vt:lpstr>
      <vt:lpstr>Monotype Sorts</vt:lpstr>
      <vt:lpstr>Geneva</vt:lpstr>
      <vt:lpstr>Times New Roman</vt:lpstr>
      <vt:lpstr>Gulim</vt:lpstr>
      <vt:lpstr>SutonnyMJ</vt:lpstr>
      <vt:lpstr>Helvetica</vt:lpstr>
      <vt:lpstr>GoraiEMJ</vt:lpstr>
      <vt:lpstr>Gungsuh</vt:lpstr>
      <vt:lpstr>Lucida Handwriting</vt:lpstr>
      <vt:lpstr>Comic Sans MS</vt:lpstr>
      <vt:lpstr>SushreeMJ</vt:lpstr>
      <vt:lpstr>Papyrus</vt:lpstr>
      <vt:lpstr>MS P????</vt:lpstr>
      <vt:lpstr>SutonnyEMJ</vt:lpstr>
      <vt:lpstr>SutonnyP</vt:lpstr>
      <vt:lpstr>SutonnyCMJ</vt:lpstr>
      <vt:lpstr>RuposhreeEMJ</vt:lpstr>
      <vt:lpstr>RuposhreeMJ</vt:lpstr>
      <vt:lpstr>RinkiyMJ</vt:lpstr>
      <vt:lpstr>RinkiyEMJ</vt:lpstr>
      <vt:lpstr>Brush Script MT</vt:lpstr>
      <vt:lpstr>ParashP</vt:lpstr>
      <vt:lpstr>Webdings</vt:lpstr>
      <vt:lpstr>untitled 1</vt:lpstr>
      <vt:lpstr>Microsoft ClipArt Gallery</vt:lpstr>
      <vt:lpstr>MS_ClipArt_Gallery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4 Rb gvbyl n‡jbt</vt:lpstr>
      <vt:lpstr>PowerPoint Presentation</vt:lpstr>
      <vt:lpstr>       4 Rb gvbyl n‡jb t</vt:lpstr>
      <vt:lpstr>PowerPoint Presentation</vt:lpstr>
      <vt:lpstr>PowerPoint Presentation</vt:lpstr>
      <vt:lpstr>PowerPoint Presentation</vt:lpstr>
      <vt:lpstr>   3wU mgvR n‡jv t</vt:lpstr>
      <vt:lpstr>  m„wó  Aeªvnvg   ‡hv‡ld  ‡gvkx  wh‡nvk~q  AivRKZv  ivRag©  ew›``kv </vt:lpstr>
      <vt:lpstr>PowerPoint Presentation</vt:lpstr>
      <vt:lpstr>  m„wó 4 RbMb 3 mgvR bxieZv hxï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slide show seminar presentation</dc:subject>
  <dc:creator>John Fryman</dc:creator>
  <cp:keywords/>
  <dc:description/>
  <cp:lastModifiedBy>Rick Griffith</cp:lastModifiedBy>
  <cp:revision>546</cp:revision>
  <cp:lastPrinted>2003-03-25T20:32:03Z</cp:lastPrinted>
  <dcterms:created xsi:type="dcterms:W3CDTF">2010-04-27T04:49:29Z</dcterms:created>
  <dcterms:modified xsi:type="dcterms:W3CDTF">2016-02-25T07:29:12Z</dcterms:modified>
</cp:coreProperties>
</file>