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1" r:id="rId2"/>
    <p:sldMasterId id="2147483649" r:id="rId3"/>
    <p:sldMasterId id="2147483788" r:id="rId4"/>
    <p:sldMasterId id="2147483801" r:id="rId5"/>
    <p:sldMasterId id="2147483919" r:id="rId6"/>
    <p:sldMasterId id="2147483931" r:id="rId7"/>
    <p:sldMasterId id="2147483943" r:id="rId8"/>
    <p:sldMasterId id="2147483967" r:id="rId9"/>
    <p:sldMasterId id="2147483980" r:id="rId10"/>
    <p:sldMasterId id="2147483992" r:id="rId11"/>
    <p:sldMasterId id="2147484004" r:id="rId12"/>
    <p:sldMasterId id="2147484422" r:id="rId13"/>
    <p:sldMasterId id="2147484659" r:id="rId14"/>
    <p:sldMasterId id="2147484684" r:id="rId15"/>
    <p:sldMasterId id="2147488056" r:id="rId16"/>
    <p:sldMasterId id="2147488068" r:id="rId17"/>
    <p:sldMasterId id="2147488080" r:id="rId18"/>
  </p:sldMasterIdLst>
  <p:notesMasterIdLst>
    <p:notesMasterId r:id="rId107"/>
  </p:notesMasterIdLst>
  <p:sldIdLst>
    <p:sldId id="302" r:id="rId19"/>
    <p:sldId id="400" r:id="rId20"/>
    <p:sldId id="303" r:id="rId21"/>
    <p:sldId id="304" r:id="rId22"/>
    <p:sldId id="360" r:id="rId23"/>
    <p:sldId id="385" r:id="rId24"/>
    <p:sldId id="401" r:id="rId25"/>
    <p:sldId id="402" r:id="rId26"/>
    <p:sldId id="403" r:id="rId27"/>
    <p:sldId id="404" r:id="rId28"/>
    <p:sldId id="405" r:id="rId29"/>
    <p:sldId id="406" r:id="rId30"/>
    <p:sldId id="506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509" r:id="rId48"/>
    <p:sldId id="482" r:id="rId49"/>
    <p:sldId id="483" r:id="rId50"/>
    <p:sldId id="484" r:id="rId51"/>
    <p:sldId id="485" r:id="rId52"/>
    <p:sldId id="486" r:id="rId53"/>
    <p:sldId id="487" r:id="rId54"/>
    <p:sldId id="488" r:id="rId55"/>
    <p:sldId id="489" r:id="rId56"/>
    <p:sldId id="490" r:id="rId57"/>
    <p:sldId id="491" r:id="rId58"/>
    <p:sldId id="492" r:id="rId59"/>
    <p:sldId id="493" r:id="rId60"/>
    <p:sldId id="494" r:id="rId61"/>
    <p:sldId id="495" r:id="rId62"/>
    <p:sldId id="496" r:id="rId63"/>
    <p:sldId id="497" r:id="rId64"/>
    <p:sldId id="503" r:id="rId65"/>
    <p:sldId id="504" r:id="rId66"/>
    <p:sldId id="443" r:id="rId67"/>
    <p:sldId id="512" r:id="rId68"/>
    <p:sldId id="445" r:id="rId69"/>
    <p:sldId id="446" r:id="rId70"/>
    <p:sldId id="447" r:id="rId71"/>
    <p:sldId id="448" r:id="rId72"/>
    <p:sldId id="513" r:id="rId73"/>
    <p:sldId id="450" r:id="rId74"/>
    <p:sldId id="451" r:id="rId75"/>
    <p:sldId id="452" r:id="rId76"/>
    <p:sldId id="328" r:id="rId77"/>
    <p:sldId id="390" r:id="rId78"/>
    <p:sldId id="391" r:id="rId79"/>
    <p:sldId id="392" r:id="rId80"/>
    <p:sldId id="393" r:id="rId81"/>
    <p:sldId id="511" r:id="rId82"/>
    <p:sldId id="395" r:id="rId83"/>
    <p:sldId id="396" r:id="rId84"/>
    <p:sldId id="398" r:id="rId85"/>
    <p:sldId id="462" r:id="rId86"/>
    <p:sldId id="378" r:id="rId87"/>
    <p:sldId id="369" r:id="rId88"/>
    <p:sldId id="370" r:id="rId89"/>
    <p:sldId id="371" r:id="rId90"/>
    <p:sldId id="380" r:id="rId91"/>
    <p:sldId id="381" r:id="rId92"/>
    <p:sldId id="374" r:id="rId93"/>
    <p:sldId id="376" r:id="rId94"/>
    <p:sldId id="377" r:id="rId95"/>
    <p:sldId id="368" r:id="rId96"/>
    <p:sldId id="388" r:id="rId97"/>
    <p:sldId id="454" r:id="rId98"/>
    <p:sldId id="455" r:id="rId99"/>
    <p:sldId id="463" r:id="rId100"/>
    <p:sldId id="464" r:id="rId101"/>
    <p:sldId id="458" r:id="rId102"/>
    <p:sldId id="510" r:id="rId103"/>
    <p:sldId id="459" r:id="rId104"/>
    <p:sldId id="460" r:id="rId105"/>
    <p:sldId id="461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98" autoAdjust="0"/>
    <p:restoredTop sz="94674"/>
  </p:normalViewPr>
  <p:slideViewPr>
    <p:cSldViewPr>
      <p:cViewPr varScale="1">
        <p:scale>
          <a:sx n="124" d="100"/>
          <a:sy n="124" d="100"/>
        </p:scale>
        <p:origin x="18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presProps" Target="presProps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viewProps" Target="viewProps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theme" Target="theme/theme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A9A424-1493-F346-82B8-5D2F87DBB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0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5CB29D-B19B-C84D-B585-567E2F05D36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348859-3910-294E-A430-17F92DA8895F}" type="slidenum">
              <a:rPr lang="en-US" sz="1200">
                <a:solidFill>
                  <a:srgbClr val="FFFFFF"/>
                </a:solidFill>
              </a:rPr>
              <a:pPr/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1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24CF9B-6CE6-1B49-AD61-EAB56BB05FBE}" type="slidenum">
              <a:rPr lang="en-US" sz="1200">
                <a:solidFill>
                  <a:srgbClr val="FFFFFF"/>
                </a:solidFill>
              </a:rPr>
              <a:pPr/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D3760-12E1-4041-A9DB-66C4F3908332}" type="slidenum">
              <a:rPr lang="en-US" sz="1200">
                <a:solidFill>
                  <a:srgbClr val="FFFFFF"/>
                </a:solidFill>
              </a:rPr>
              <a:pPr/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07F061-07EA-FF4A-8473-53CCF534AE40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D7C546-7FCF-E644-847B-964039F7C0F1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25D3F-9E5D-3F4C-ADA4-912A318D4385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3FC7AB-6E28-0A44-BA3D-AD8E14181DF6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D05065-1507-1545-BEF5-555A5712E17A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1C5CCA-4A61-6D45-BBCC-E075D0968B6E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D410B-5E6D-5F44-848F-1DE8E18A38EC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9CF87C-DB40-D64F-A4BA-7FE676D44B44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AC3843-F67E-C54F-8ED6-36BB750E1CE2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C0C895-3AA7-7B4D-8CC8-3E48651D6A8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EA482C-5F1F-AA41-8C5D-51020CFDAE5F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806644-B688-7142-9DCD-F5867A009BFC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9504F1-AB86-C14A-A6DC-0FFCAB109F7F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19D854-20B2-1C4B-B400-84660CBAB1B5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0AA570-6169-1041-975E-FBCD3E48EA27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1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C31FF4-B95B-1145-AEF9-7A58A8FE9B00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ED3D84-3A0D-164F-9585-87516B194D05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AE722E-726B-5B43-BC11-FF962F11E661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7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9394AC-2135-F744-90E9-D7234829F5B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B5BCBA-BB98-4543-9790-4472B994A6CF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498DF2-AF77-6B40-B70B-ADAEC22A6D78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1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8D85E4-CDC3-1747-9957-1050A7BDC703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1C5FC0-D2A3-2A46-AC98-BFA53211500C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5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23B69F-C59C-6146-B3B6-3B1D485647B7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8C3A18-8028-1448-9993-C662B3BED512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5E870-A849-DB48-A862-8D4B996CBA7D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7E852C-B48C-014A-800F-81B02BDCDD50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8833E5-6579-0B43-9C2B-24B55637B23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43A9C0-30D2-E44F-A198-15FC0CE0C70C}" type="slidenum">
              <a:rPr lang="en-US" sz="1200">
                <a:solidFill>
                  <a:srgbClr val="000000"/>
                </a:solidFill>
              </a:rPr>
              <a:pPr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561840-A361-F543-95C6-5E197D12BAF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EF102E-C14C-2544-B376-B7015893DE6A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797EDE-E6C0-604D-9534-6AA2D393AC0D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BAF04D-D4C5-D640-AADD-6C06D15B1D03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B458A-5227-2941-8A6F-C4615B017DCB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68141C-F75F-454D-8E9D-457F5D0459E3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47C0F0-F5F8-574E-8816-C2D537C5CD0D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E292E5-D9B0-424B-B260-CDE6C877A582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2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DCD34F-5159-5E40-BCC1-1D878D331FB4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CC0F5-79E0-9747-8868-6B3594DEAB29}" type="slidenum">
              <a:rPr lang="en-US" sz="1200">
                <a:solidFill>
                  <a:srgbClr val="000000"/>
                </a:solidFill>
              </a:rPr>
              <a:pPr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75A7C1-3929-C449-849D-1759AB049B5B}" type="slidenum">
              <a:rPr lang="en-US" sz="1200">
                <a:solidFill>
                  <a:srgbClr val="FFFFFF"/>
                </a:solidFill>
              </a:rPr>
              <a:pPr/>
              <a:t>49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75FD1-2816-6C48-BA33-88577A5B6D6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1E8F65-ACC2-EA4A-B314-072E03EECF48}" type="slidenum">
              <a:rPr lang="en-US" sz="1200">
                <a:solidFill>
                  <a:srgbClr val="FFFFFF"/>
                </a:solidFill>
              </a:rPr>
              <a:pPr/>
              <a:t>51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8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2F2973-41FA-E343-90B6-9B5123DCEBC9}" type="slidenum">
              <a:rPr lang="en-US" sz="1200">
                <a:solidFill>
                  <a:srgbClr val="FFFFFF"/>
                </a:solidFill>
              </a:rPr>
              <a:pPr/>
              <a:t>52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0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C01E17-CE86-C245-9B5E-3C149AC3AF36}" type="slidenum">
              <a:rPr lang="en-US" sz="1200">
                <a:solidFill>
                  <a:srgbClr val="FFFFFF"/>
                </a:solidFill>
              </a:rPr>
              <a:pPr/>
              <a:t>53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53DE09-A15D-534A-9A12-F1BDE64FA1F2}" type="slidenum">
              <a:rPr lang="en-US" sz="1200">
                <a:solidFill>
                  <a:srgbClr val="FFFFFF"/>
                </a:solidFill>
              </a:rPr>
              <a:pPr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4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7F20A-32BD-AF45-B552-B459798BA0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68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FC313C-9D5F-9340-8BC1-557C1FA1C210}" type="slidenum">
              <a:rPr lang="en-US" sz="1200">
                <a:solidFill>
                  <a:srgbClr val="FFFFFF"/>
                </a:solidFill>
              </a:rPr>
              <a:pPr/>
              <a:t>56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8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3CB952-4FFC-4046-BD9A-80F57E23925D}" type="slidenum">
              <a:rPr lang="en-US" sz="1200">
                <a:solidFill>
                  <a:srgbClr val="FFFFFF"/>
                </a:solidFill>
              </a:rPr>
              <a:pPr/>
              <a:t>57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0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74215-873D-8C4F-9045-2BE3318F0993}" type="slidenum">
              <a:rPr lang="en-US" sz="1200">
                <a:solidFill>
                  <a:srgbClr val="FFFFFF"/>
                </a:solidFill>
              </a:rPr>
              <a:pPr/>
              <a:t>58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EF846-5002-1B42-9A63-3D209E1C0F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345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A8AAE5-43C8-AC48-8918-B458537F268A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10D8AE-14B0-F545-AC13-A10837D736A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68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600" b="1"/>
              <a:t>Sumerians said that the high god raped the air goddess, resulting in the moon god.</a:t>
            </a:r>
          </a:p>
          <a:p>
            <a:endParaRPr lang="en-US" sz="1600" b="1"/>
          </a:p>
          <a:p>
            <a:r>
              <a:rPr lang="en-US" sz="1600" b="1"/>
              <a:t>Babylonians taught that king of the created gods (Marduk) murdered his mother (Tiamat) and cut her into two halves that became the land and sea (cf. Gen. 1:6-8).  </a:t>
            </a:r>
          </a:p>
          <a:p>
            <a:r>
              <a:rPr lang="en-US" sz="1600" b="1"/>
              <a:t>So the world started from a son murdering his mother!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706C99-9C76-534A-828B-8B0F0F2F7BCF}" type="slidenum">
              <a:rPr lang="en-US" sz="1200">
                <a:solidFill>
                  <a:srgbClr val="000000"/>
                </a:solidFill>
              </a:rPr>
              <a:pPr/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7BCDB1-8862-3548-B997-633CC9D25F51}" type="slidenum">
              <a:rPr lang="en-US" sz="1200">
                <a:solidFill>
                  <a:srgbClr val="000000"/>
                </a:solidFill>
              </a:rPr>
              <a:pPr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60A5DC-A3B9-964B-AEAE-9B506D0063C5}" type="slidenum">
              <a:rPr lang="en-US" sz="1200">
                <a:solidFill>
                  <a:srgbClr val="000000"/>
                </a:solidFill>
              </a:rPr>
              <a:pPr/>
              <a:t>63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AE11A0-81EB-A54E-B59F-20A2AFCA52EC}" type="slidenum">
              <a:rPr lang="en-US" sz="1200">
                <a:solidFill>
                  <a:srgbClr val="000000"/>
                </a:solidFill>
              </a:rPr>
              <a:pPr/>
              <a:t>64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EEF58E-E279-5645-BD65-2EE1D3743B27}" type="slidenum">
              <a:rPr lang="en-US" sz="1200">
                <a:solidFill>
                  <a:srgbClr val="000000"/>
                </a:solidFill>
              </a:rPr>
              <a:pPr/>
              <a:t>65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B587EE-1DE9-B445-AB9E-1525F94A1CBA}" type="slidenum">
              <a:rPr lang="en-US" sz="1200">
                <a:solidFill>
                  <a:srgbClr val="000000"/>
                </a:solidFill>
              </a:rPr>
              <a:pPr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FB1053-D92C-DC4A-A8EA-71A73E7F6BB5}" type="slidenum">
              <a:rPr lang="en-US" sz="1200">
                <a:solidFill>
                  <a:srgbClr val="000000"/>
                </a:solidFill>
              </a:rPr>
              <a:pPr/>
              <a:t>67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8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86177F-E2E0-8F46-B8C5-0D144954E4AF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410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7B7FEA-8AA3-AA42-BC43-A63F55C9FA0E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BE3213-B056-4C42-AEE3-11C5AD4B2455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/>
              <a:t>Chamsada</a:t>
            </a:r>
            <a:r>
              <a:rPr lang="en-US" dirty="0"/>
              <a:t> </a:t>
            </a:r>
            <a:r>
              <a:rPr lang="en-US" dirty="0" err="1"/>
              <a:t>gari</a:t>
            </a:r>
            <a:r>
              <a:rPr lang="en-US" dirty="0"/>
              <a:t> </a:t>
            </a:r>
            <a:r>
              <a:rPr lang="en-US" dirty="0" err="1"/>
              <a:t>kachungkhana</a:t>
            </a:r>
            <a:r>
              <a:rPr lang="en-US" dirty="0"/>
              <a:t> shim </a:t>
            </a:r>
            <a:r>
              <a:rPr lang="en-US" dirty="0" err="1"/>
              <a:t>kuimareida</a:t>
            </a:r>
            <a:r>
              <a:rPr lang="en-US" dirty="0"/>
              <a:t>  </a:t>
            </a:r>
            <a:r>
              <a:rPr lang="en-US" dirty="0" err="1"/>
              <a:t>masajala</a:t>
            </a:r>
            <a:r>
              <a:rPr lang="en-US" dirty="0"/>
              <a:t> </a:t>
            </a:r>
            <a:r>
              <a:rPr lang="en-US" dirty="0" err="1"/>
              <a:t>kuinam</a:t>
            </a:r>
            <a:r>
              <a:rPr lang="en-US" dirty="0"/>
              <a:t> </a:t>
            </a:r>
            <a:r>
              <a:rPr lang="en-US" dirty="0" err="1"/>
              <a:t>kahai</a:t>
            </a:r>
            <a:r>
              <a:rPr lang="en-US" dirty="0"/>
              <a:t> </a:t>
            </a:r>
            <a:r>
              <a:rPr lang="en-US" dirty="0" err="1"/>
              <a:t>chitharan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840E50-7449-2742-86AC-52BA67651BDA}" type="slidenum">
              <a:rPr lang="en-US" sz="1200">
                <a:solidFill>
                  <a:srgbClr val="FFFFFF"/>
                </a:solidFill>
              </a:rPr>
              <a:pPr/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9E7CD7-606F-B34A-8C1D-DE815C6F656D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/>
              <a:t>Garibing</a:t>
            </a:r>
            <a:r>
              <a:rPr lang="en-US" dirty="0"/>
              <a:t> china </a:t>
            </a:r>
            <a:r>
              <a:rPr lang="en-US" dirty="0" err="1"/>
              <a:t>makahatlakla</a:t>
            </a:r>
            <a:r>
              <a:rPr lang="en-US" dirty="0"/>
              <a:t> shim </a:t>
            </a:r>
            <a:r>
              <a:rPr lang="en-US" dirty="0" err="1"/>
              <a:t>chiwui</a:t>
            </a:r>
            <a:r>
              <a:rPr lang="en-US" dirty="0"/>
              <a:t> </a:t>
            </a:r>
            <a:r>
              <a:rPr lang="en-US" dirty="0" err="1"/>
              <a:t>angayung</a:t>
            </a:r>
            <a:r>
              <a:rPr lang="en-US" dirty="0"/>
              <a:t> </a:t>
            </a:r>
            <a:r>
              <a:rPr lang="en-US" dirty="0" err="1"/>
              <a:t>sashimankahai</a:t>
            </a:r>
            <a:r>
              <a:rPr lang="en-US" dirty="0"/>
              <a:t> </a:t>
            </a:r>
            <a:r>
              <a:rPr lang="en-US" dirty="0" err="1"/>
              <a:t>tharan</a:t>
            </a:r>
            <a:r>
              <a:rPr lang="en-US" dirty="0"/>
              <a:t> </a:t>
            </a:r>
            <a:r>
              <a:rPr lang="en-US" dirty="0" err="1"/>
              <a:t>shimchi</a:t>
            </a:r>
            <a:r>
              <a:rPr lang="en-US" dirty="0"/>
              <a:t> </a:t>
            </a:r>
            <a:r>
              <a:rPr lang="en-US" dirty="0" err="1"/>
              <a:t>longluihaora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DD36CA-C3FD-3C4A-BC40-ED8E73341AC8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B069EF-ACFF-484D-9327-C11785A9563D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416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65D4B-EC70-BF4D-B148-B06D27111F87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A577C-3668-0046-AF0A-91DDEC37DB64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0A0BD-F4D8-C34E-A5BD-FC8EF6E00A89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ACC488-CDB3-AD4A-A006-053D7A86D55F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A95C07-C29A-3D43-B81B-F50149A798C0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0743A7-C532-7B4C-BEC0-3B9C0A871146}" type="slidenum">
              <a:rPr lang="en-US" sz="1200">
                <a:solidFill>
                  <a:srgbClr val="FFFFFF"/>
                </a:solidFill>
              </a:rPr>
              <a:pPr/>
              <a:t>80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9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7EF09-9094-294D-BDC9-34EC89175D2E}" type="slidenum">
              <a:rPr lang="en-US" sz="1200">
                <a:solidFill>
                  <a:srgbClr val="FFFFFF"/>
                </a:solidFill>
              </a:rPr>
              <a:pPr/>
              <a:t>81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29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086F81-CFD5-FF48-8A82-F99A76A2E6FB}" type="slidenum">
              <a:rPr lang="en-US" sz="1200">
                <a:solidFill>
                  <a:srgbClr val="FFFFFF"/>
                </a:solidFill>
              </a:rPr>
              <a:pPr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7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486C54-56B3-1846-BAF0-72EA6E8EB982}" type="slidenum">
              <a:rPr lang="en-US" sz="1200">
                <a:solidFill>
                  <a:srgbClr val="000000"/>
                </a:solidFill>
              </a:rPr>
              <a:pPr/>
              <a:t>82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1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28D433E3-115A-0041-B8B4-DB26D8614E2D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91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The humanistic philosophies all are undermining the very foundation of what Christians believe by focusing their attacks at creation.  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Meanwhile, Christians accept their evolutionary theory and then focus our attacks at the results of humanism instead of attacking the foundation in </a:t>
            </a:r>
            <a:r>
              <a:rPr lang="en-US" dirty="0"/>
              <a:t>evolution.</a:t>
            </a:r>
          </a:p>
          <a:p>
            <a:pPr eaLnBrk="1" hangingPunct="1">
              <a:defRPr/>
            </a:pPr>
            <a:r>
              <a:rPr lang="en-US" dirty="0"/>
              <a:t>Some Christians shoot their own foundation and others are asleep or shooting other Christians.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12DA33-00FA-8948-9D41-AC95295CCC19}" type="slidenum">
              <a:rPr lang="en-US" sz="1200">
                <a:solidFill>
                  <a:srgbClr val="000000"/>
                </a:solidFill>
              </a:rPr>
              <a:pPr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93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13CF153B-E3E2-A74E-9376-36E3E0679845}" type="slidenum">
              <a:rPr lang="en-US" sz="120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83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09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938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D70F16-215E-7140-9617-54E98F1052B8}" type="slidenum">
              <a:rPr lang="en-US" sz="1200">
                <a:solidFill>
                  <a:srgbClr val="FFFFFF"/>
                </a:solidFill>
              </a:rPr>
              <a:pPr/>
              <a:t>84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8F1D9C-35DE-EB44-B212-27F603681625}" type="slidenum">
              <a:rPr lang="en-US" sz="1200">
                <a:solidFill>
                  <a:srgbClr val="FFFFFF"/>
                </a:solidFill>
              </a:rPr>
              <a:pPr/>
              <a:t>86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38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1AB8BF-9D55-4246-AD12-BEDB004EC6C8}" type="slidenum">
              <a:rPr lang="en-US" sz="1200">
                <a:solidFill>
                  <a:srgbClr val="FFFFFF"/>
                </a:solidFill>
              </a:rPr>
              <a:pPr/>
              <a:t>87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0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8B860E-0C7D-3C4C-9550-394435697D2E}" type="slidenum">
              <a:rPr lang="en-US" sz="1200">
                <a:solidFill>
                  <a:srgbClr val="FFFFFF"/>
                </a:solidFill>
              </a:rPr>
              <a:pPr/>
              <a:t>88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42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65B48-4ABE-E344-AAB1-CEB9BC3B0341}" type="slidenum">
              <a:rPr lang="en-US" sz="1200">
                <a:solidFill>
                  <a:srgbClr val="FFFFFF"/>
                </a:solidFill>
              </a:rPr>
              <a:pPr/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635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635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D5E4-8DFA-6A4D-B86D-CB38C4F96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31B0A-D19F-7D47-9539-6F088C418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317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1447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8116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34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550989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805625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16244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238705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268598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15494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4172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2ADB-C439-8643-B3C8-C01FB68E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3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470381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0102333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552895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998678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9962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47261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43020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13173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09357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412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04352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734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91504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12290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622054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20529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630911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824407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550355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124282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3735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3414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3023354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42459879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7312253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180372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4134725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6439848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6C3528-C68C-0046-994F-A0761DFE5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58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4D083C-9EFD-3349-A609-AE2AFB2E9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8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74E2B7-0FAF-6845-B516-50E951FCB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73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F74F63-371E-5D49-9AA0-82AA52DAA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1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20136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EECE9-808C-B043-B5C0-A6142F989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4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533C67-D17A-9640-A750-A2824CA02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900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5BB072-4AA5-B64B-AABD-B22A6E802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3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24CA15-46D7-9842-A003-2D7A2DB0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12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03E095-9937-5F4E-94B5-C1132C520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23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246F3C-8339-5346-A77A-A129A8E0D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91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8D806E-944F-0640-B177-846A28BE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71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970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70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4040983-3B7F-784C-B3BC-09D18D00A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010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DFBA-1E48-A249-A9AB-5E72C64D2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86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B926-E5DF-4A41-97B5-8FCB56934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31416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A829-B274-BD48-8696-8E6C8DCBE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506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ABC57-D388-D645-976E-C6C86A08F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1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FA93-0F28-2340-811B-316D6413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6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E92F-575B-FD4B-BBEA-B5E1E887C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580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6E3D-A3C3-1A4C-B4E9-0E295F1E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81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9763-11A7-0647-8D6E-D425C46F1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39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F4BB-B455-1841-BE59-9712B1DB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3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AA39-406F-974F-A9D2-17A3FB52E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56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EE5E0-7868-7F41-88B5-14130D21C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59505"/>
      </p:ext>
    </p:extLst>
  </p:cSld>
  <p:clrMapOvr>
    <a:masterClrMapping/>
  </p:clrMapOvr>
  <p:transition spd="med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3CF5-6DAF-1649-B078-18DF3FA6A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6267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795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59522-3541-E34A-8CAC-B6DA30DDA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23151"/>
      </p:ext>
    </p:extLst>
  </p:cSld>
  <p:clrMapOvr>
    <a:masterClrMapping/>
  </p:clrMapOvr>
  <p:transition spd="med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537-C395-E641-916B-B9BE53550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428"/>
      </p:ext>
    </p:extLst>
  </p:cSld>
  <p:clrMapOvr>
    <a:masterClrMapping/>
  </p:clrMapOvr>
  <p:transition spd="med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478A4-9CBD-EB46-BEFE-8C765959B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77981"/>
      </p:ext>
    </p:extLst>
  </p:cSld>
  <p:clrMapOvr>
    <a:masterClrMapping/>
  </p:clrMapOvr>
  <p:transition spd="med"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E1D6E-7ED7-7D4F-BFE1-FDC3E5AB9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6570"/>
      </p:ext>
    </p:extLst>
  </p:cSld>
  <p:clrMapOvr>
    <a:masterClrMapping/>
  </p:clrMapOvr>
  <p:transition spd="med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F916F-3D14-DA4E-800C-6B508BCB9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14052"/>
      </p:ext>
    </p:extLst>
  </p:cSld>
  <p:clrMapOvr>
    <a:masterClrMapping/>
  </p:clrMapOvr>
  <p:transition spd="med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B735-418B-B24C-B4D3-638DD624F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17136"/>
      </p:ext>
    </p:extLst>
  </p:cSld>
  <p:clrMapOvr>
    <a:masterClrMapping/>
  </p:clrMapOvr>
  <p:transition spd="med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7A82D-6490-234D-B17E-D31C5A3E3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77568"/>
      </p:ext>
    </p:extLst>
  </p:cSld>
  <p:clrMapOvr>
    <a:masterClrMapping/>
  </p:clrMapOvr>
  <p:transition spd="med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972C-88EA-8449-A055-0F9A95EE7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6628"/>
      </p:ext>
    </p:extLst>
  </p:cSld>
  <p:clrMapOvr>
    <a:masterClrMapping/>
  </p:clrMapOvr>
  <p:transition spd="med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68D38-0482-DC4A-A555-542152B05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95475"/>
      </p:ext>
    </p:extLst>
  </p:cSld>
  <p:clrMapOvr>
    <a:masterClrMapping/>
  </p:clrMapOvr>
  <p:transition spd="med"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73183-4405-5A4A-BCBE-27F2CCD98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0004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071010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182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16117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927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21997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524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004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129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7023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07285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302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95311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0396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7B082-22A8-DB4E-8829-FED8D09E8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24982"/>
      </p:ext>
    </p:extLst>
  </p:cSld>
  <p:clrMapOvr>
    <a:masterClrMapping/>
  </p:clrMapOvr>
  <p:transition spd="med"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78FBA-A91B-154F-8BAC-7FE5189D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9838"/>
      </p:ext>
    </p:extLst>
  </p:cSld>
  <p:clrMapOvr>
    <a:masterClrMapping/>
  </p:clrMapOvr>
  <p:transition spd="med"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9F83C-D34E-4042-83CC-2AE428C01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0394"/>
      </p:ext>
    </p:extLst>
  </p:cSld>
  <p:clrMapOvr>
    <a:masterClrMapping/>
  </p:clrMapOvr>
  <p:transition spd="med"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36BB4-F84E-BE45-9574-7AA5827E3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80141"/>
      </p:ext>
    </p:extLst>
  </p:cSld>
  <p:clrMapOvr>
    <a:masterClrMapping/>
  </p:clrMapOvr>
  <p:transition spd="med"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965D0-69AF-2F43-804C-B7D8AC922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3370"/>
      </p:ext>
    </p:extLst>
  </p:cSld>
  <p:clrMapOvr>
    <a:masterClrMapping/>
  </p:clrMapOvr>
  <p:transition spd="med"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49FC9-EADA-7D41-98D8-C7372E506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03799"/>
      </p:ext>
    </p:extLst>
  </p:cSld>
  <p:clrMapOvr>
    <a:masterClrMapping/>
  </p:clrMapOvr>
  <p:transition spd="med"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43411-09B6-4C43-B9F1-716B6D21A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88045"/>
      </p:ext>
    </p:extLst>
  </p:cSld>
  <p:clrMapOvr>
    <a:masterClrMapping/>
  </p:clrMapOvr>
  <p:transition spd="med"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1EAD8-1BC0-C840-8E25-DB7C2427A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93757"/>
      </p:ext>
    </p:extLst>
  </p:cSld>
  <p:clrMapOvr>
    <a:masterClrMapping/>
  </p:clrMapOvr>
  <p:transition spd="med">
    <p:randomBar dir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D6CB5-77FF-F24B-8123-75BCB65D1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14576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21216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D1C45-8B14-D149-B5DB-742BC9666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7657"/>
      </p:ext>
    </p:extLst>
  </p:cSld>
  <p:clrMapOvr>
    <a:masterClrMapping/>
  </p:clrMapOvr>
  <p:transition spd="med"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9C488-B288-3841-ACF6-CC14A30F1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3235"/>
      </p:ext>
    </p:extLst>
  </p:cSld>
  <p:clrMapOvr>
    <a:masterClrMapping/>
  </p:clrMapOvr>
  <p:transition spd="med">
    <p:randomBar dir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5F858-21A7-3949-93B7-64259C26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887"/>
      </p:ext>
    </p:extLst>
  </p:cSld>
  <p:clrMapOvr>
    <a:masterClrMapping/>
  </p:clrMapOvr>
  <p:transition spd="med">
    <p:randomBar dir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52513-048F-3C48-8640-1EF429F29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89957"/>
      </p:ext>
    </p:extLst>
  </p:cSld>
  <p:clrMapOvr>
    <a:masterClrMapping/>
  </p:clrMapOvr>
  <p:transition spd="med">
    <p:randomBar dir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53A7-448C-174D-A11A-4A4F1246F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72689"/>
      </p:ext>
    </p:extLst>
  </p:cSld>
  <p:clrMapOvr>
    <a:masterClrMapping/>
  </p:clrMapOvr>
  <p:transition spd="med">
    <p:randomBar dir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22469-BEA7-2142-BCA6-958A0B5BD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50434"/>
      </p:ext>
    </p:extLst>
  </p:cSld>
  <p:clrMapOvr>
    <a:masterClrMapping/>
  </p:clrMapOvr>
  <p:transition spd="med">
    <p:randomBar dir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0F54-1740-AF41-9DF0-141BAB646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43189"/>
      </p:ext>
    </p:extLst>
  </p:cSld>
  <p:clrMapOvr>
    <a:masterClrMapping/>
  </p:clrMapOvr>
  <p:transition spd="med">
    <p:randomBar dir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376F4-8EFD-7148-92CF-E28CF1967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97093"/>
      </p:ext>
    </p:extLst>
  </p:cSld>
  <p:clrMapOvr>
    <a:masterClrMapping/>
  </p:clrMapOvr>
  <p:transition spd="med">
    <p:randomBar dir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C4E14-9E35-5648-BE14-9411ECEF9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67066"/>
      </p:ext>
    </p:extLst>
  </p:cSld>
  <p:clrMapOvr>
    <a:masterClrMapping/>
  </p:clrMapOvr>
  <p:transition spd="med">
    <p:randomBar dir="vert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0889-60C4-8247-AF72-40F66C66B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36428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BA71-BF59-DC48-83E5-1FC18E20C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09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60823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76D8-101E-F249-A447-31F6D8A37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6590"/>
      </p:ext>
    </p:extLst>
  </p:cSld>
  <p:clrMapOvr>
    <a:masterClrMapping/>
  </p:clrMapOvr>
  <p:transition spd="med">
    <p:randomBar dir="vert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F3276-988E-B74C-9167-22E776D94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03988"/>
      </p:ext>
    </p:extLst>
  </p:cSld>
  <p:clrMapOvr>
    <a:masterClrMapping/>
  </p:clrMapOvr>
  <p:transition spd="med">
    <p:randomBar dir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3B23-90FC-1A4D-8908-B8589122E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05365"/>
      </p:ext>
    </p:extLst>
  </p:cSld>
  <p:clrMapOvr>
    <a:masterClrMapping/>
  </p:clrMapOvr>
  <p:transition spd="med">
    <p:randomBar dir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979C-56CF-D54F-8F57-1F9DD341C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74880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9013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812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EF10-004E-AC44-89E9-A7E2BD996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22034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4BE5-B507-BE41-8F40-B2C2BA8F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284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D836-2CB0-504D-B4E6-5022E1F2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33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7552-8595-E04D-B85A-DBE89FABB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4277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87EC-908C-AA42-B3D9-62F8DD1BB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7970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E0E6-719F-7449-A7EE-78504A55E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3245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9D9D-16DD-724C-9148-E87426AB2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0645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F7AD3-705E-2342-A2B1-DF73EBB8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2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DAAC9-ABE1-434C-986C-DDD95EB25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32958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BE2C-FF6C-334A-8DFE-F372B7EE3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30120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2D81-3764-1148-B86B-45CA0F724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9119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B7DB-4EA6-9848-874D-A0944F041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2404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3A9E-EB29-0E47-B3FF-5C0A77577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9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FCF95-2858-0042-BCCC-1C9125B88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99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B8966-48B9-3449-A4FB-811AEEC6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53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24A0-52B2-F344-B182-3A819AAD2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6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2047-F456-D143-859D-1B7652D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5021-8E4C-9948-9481-F8C7543D8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BA205-AB25-0F4F-8FD0-28C2FB850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56C7-820F-FD4A-B7C5-98FC7CAFE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91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6F82-D136-8946-8C7F-7A583C3E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8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BDF-87CB-4043-A80E-7910B5BC0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1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F2ED3-F5D8-BF40-8227-7E9501CF1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3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E4FC-BC6B-124E-8DC0-94DE300A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28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01E70-8CC6-DF48-A153-3C7AB6D0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85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4E6F-ABC2-3240-9EED-5542E6C3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0785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7CB5-4CAE-B141-AB47-F6028B37B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7921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628AA-CF55-8F4C-9012-44DF7456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7637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4D60-C108-6146-B1B7-BFBCF5F5E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52350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2805-3423-D64E-A755-8F254C15E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35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4D10A-022C-D549-AE08-96E66B50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1126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0482-3C05-284E-B72D-9031E1B6B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4185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27977-DB3A-AE42-947F-15E7B70D9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2221"/>
      </p:ext>
    </p:extLst>
  </p:cSld>
  <p:clrMapOvr>
    <a:masterClrMapping/>
  </p:clrMapOvr>
  <p:transition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91F6-3B29-6B4E-8C93-D2288C601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48674"/>
      </p:ext>
    </p:extLst>
  </p:cSld>
  <p:clrMapOvr>
    <a:masterClrMapping/>
  </p:clrMapOvr>
  <p:transition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F3624-0DCF-3840-85E1-7C94138A4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93697"/>
      </p:ext>
    </p:extLst>
  </p:cSld>
  <p:clrMapOvr>
    <a:masterClrMapping/>
  </p:clrMapOvr>
  <p:transition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78D28-16D3-B54C-BAB1-C2DCA38D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4142"/>
      </p:ext>
    </p:extLst>
  </p:cSld>
  <p:clrMapOvr>
    <a:masterClrMapping/>
  </p:clrMapOvr>
  <p:transition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1A504-C854-914C-9439-CE0CF05AB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36394"/>
      </p:ext>
    </p:extLst>
  </p:cSld>
  <p:clrMapOvr>
    <a:masterClrMapping/>
  </p:clrMapOvr>
  <p:transition spd="med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82C1D-FB5D-7445-8A65-A75D8D0E0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1633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817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6817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F5CA2A6-D6F4-F44F-941C-C6928F49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57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CFF8B35-F872-E948-86BC-BE140667C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397B-F227-4F4F-8612-BDAA8F69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3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905AD8C-6636-0B45-AD17-278F6878E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5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165271-0E3B-AB46-AEE7-EB1F335EA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79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8C616A-0590-0C43-BE0B-CD00F9836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8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C842E69-B289-AC42-9309-E4A42C2DC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9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427CA91-D9A2-2943-9165-7A2E65DC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72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A5C0863-BDFF-9543-BC13-3DFAE7AEA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3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3841A85-FE15-9841-B534-0D449CEF3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03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2FCBFB-9692-C144-BF44-9227A5FC2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D519A98-EF1B-8F41-844C-726333F42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0763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01B9-0EA5-B64D-B6DD-3A42D722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21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401116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10764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325717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31278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39758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78290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683857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774460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23343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47792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C64E2-CEBD-5C48-BB1F-0DC045264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1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996388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5398173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4748759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695202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679094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808149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8221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8753213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50048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62495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7464-2E75-6C44-A5C3-0422A42DF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7053079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89550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7894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963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207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614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635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5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964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6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BAB8531-1745-784D-A3DE-43310169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8" r:id="rId1"/>
    <p:sldLayoutId id="2147487875" r:id="rId2"/>
    <p:sldLayoutId id="2147487876" r:id="rId3"/>
    <p:sldLayoutId id="2147487877" r:id="rId4"/>
    <p:sldLayoutId id="2147487878" r:id="rId5"/>
    <p:sldLayoutId id="2147487879" r:id="rId6"/>
    <p:sldLayoutId id="2147487880" r:id="rId7"/>
    <p:sldLayoutId id="2147487881" r:id="rId8"/>
    <p:sldLayoutId id="2147487882" r:id="rId9"/>
    <p:sldLayoutId id="2147487883" r:id="rId10"/>
    <p:sldLayoutId id="2147487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2" r:id="rId1"/>
    <p:sldLayoutId id="2147488023" r:id="rId2"/>
    <p:sldLayoutId id="2147488024" r:id="rId3"/>
    <p:sldLayoutId id="2147488025" r:id="rId4"/>
    <p:sldLayoutId id="2147488026" r:id="rId5"/>
    <p:sldLayoutId id="2147488027" r:id="rId6"/>
    <p:sldLayoutId id="2147488028" r:id="rId7"/>
    <p:sldLayoutId id="2147488029" r:id="rId8"/>
    <p:sldLayoutId id="2147488030" r:id="rId9"/>
    <p:sldLayoutId id="2147488031" r:id="rId10"/>
    <p:sldLayoutId id="214748803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43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04356" name="Text Box 1028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404357" name="Text Box 1029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53" r:id="rId1"/>
    <p:sldLayoutId id="2147487954" r:id="rId2"/>
    <p:sldLayoutId id="2147487955" r:id="rId3"/>
    <p:sldLayoutId id="2147487956" r:id="rId4"/>
    <p:sldLayoutId id="2147487957" r:id="rId5"/>
    <p:sldLayoutId id="2147487958" r:id="rId6"/>
    <p:sldLayoutId id="2147487959" r:id="rId7"/>
    <p:sldLayoutId id="2147487960" r:id="rId8"/>
    <p:sldLayoutId id="2147487961" r:id="rId9"/>
    <p:sldLayoutId id="2147487962" r:id="rId10"/>
    <p:sldLayoutId id="2147487963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3124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sp>
        <p:nvSpPr>
          <p:cNvPr id="901132" name="Text Box 12"/>
          <p:cNvSpPr txBox="1">
            <a:spLocks noChangeArrowheads="1"/>
          </p:cNvSpPr>
          <p:nvPr userDrawn="1"/>
        </p:nvSpPr>
        <p:spPr bwMode="auto">
          <a:xfrm>
            <a:off x="4800600" y="64008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rgbClr val="8496F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3" r:id="rId1"/>
    <p:sldLayoutId id="2147488034" r:id="rId2"/>
    <p:sldLayoutId id="2147488035" r:id="rId3"/>
    <p:sldLayoutId id="2147488036" r:id="rId4"/>
    <p:sldLayoutId id="2147488037" r:id="rId5"/>
    <p:sldLayoutId id="2147488038" r:id="rId6"/>
    <p:sldLayoutId id="2147488039" r:id="rId7"/>
    <p:sldLayoutId id="2147488040" r:id="rId8"/>
    <p:sldLayoutId id="2147488041" r:id="rId9"/>
    <p:sldLayoutId id="2147488042" r:id="rId10"/>
    <p:sldLayoutId id="214748804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fld id="{B61EFC0E-CEB8-8D45-8BA7-3F21E5B28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4" r:id="rId1"/>
    <p:sldLayoutId id="2147488045" r:id="rId2"/>
    <p:sldLayoutId id="2147488046" r:id="rId3"/>
    <p:sldLayoutId id="2147488047" r:id="rId4"/>
    <p:sldLayoutId id="2147488048" r:id="rId5"/>
    <p:sldLayoutId id="2147488049" r:id="rId6"/>
    <p:sldLayoutId id="2147488050" r:id="rId7"/>
    <p:sldLayoutId id="2147488051" r:id="rId8"/>
    <p:sldLayoutId id="2147488052" r:id="rId9"/>
    <p:sldLayoutId id="2147488053" r:id="rId10"/>
    <p:sldLayoutId id="2147488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790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1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776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1777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3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9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0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5F4E7B-CE4B-D74B-97F7-3F8DDD87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55" r:id="rId1"/>
    <p:sldLayoutId id="2147487964" r:id="rId2"/>
    <p:sldLayoutId id="2147487965" r:id="rId3"/>
    <p:sldLayoutId id="2147487966" r:id="rId4"/>
    <p:sldLayoutId id="2147487967" r:id="rId5"/>
    <p:sldLayoutId id="2147487968" r:id="rId6"/>
    <p:sldLayoutId id="2147487969" r:id="rId7"/>
    <p:sldLayoutId id="2147487970" r:id="rId8"/>
    <p:sldLayoutId id="2147487971" r:id="rId9"/>
    <p:sldLayoutId id="2147487972" r:id="rId10"/>
    <p:sldLayoutId id="2147487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CD52769-3F76-DE48-8BBF-A40E7EC16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74" r:id="rId1"/>
    <p:sldLayoutId id="2147487975" r:id="rId2"/>
    <p:sldLayoutId id="2147487976" r:id="rId3"/>
    <p:sldLayoutId id="2147487977" r:id="rId4"/>
    <p:sldLayoutId id="2147487978" r:id="rId5"/>
    <p:sldLayoutId id="2147487979" r:id="rId6"/>
    <p:sldLayoutId id="2147487980" r:id="rId7"/>
    <p:sldLayoutId id="2147487981" r:id="rId8"/>
    <p:sldLayoutId id="2147487982" r:id="rId9"/>
    <p:sldLayoutId id="2147487983" r:id="rId10"/>
    <p:sldLayoutId id="2147487984" r:id="rId11"/>
    <p:sldLayoutId id="2147487985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5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57" r:id="rId1"/>
    <p:sldLayoutId id="2147488058" r:id="rId2"/>
    <p:sldLayoutId id="2147488059" r:id="rId3"/>
    <p:sldLayoutId id="2147488060" r:id="rId4"/>
    <p:sldLayoutId id="2147488061" r:id="rId5"/>
    <p:sldLayoutId id="2147488062" r:id="rId6"/>
    <p:sldLayoutId id="2147488063" r:id="rId7"/>
    <p:sldLayoutId id="2147488064" r:id="rId8"/>
    <p:sldLayoutId id="2147488065" r:id="rId9"/>
    <p:sldLayoutId id="2147488066" r:id="rId10"/>
    <p:sldLayoutId id="21474880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5E839103-EB0F-5A4C-BCA9-CF801665B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69" r:id="rId1"/>
    <p:sldLayoutId id="2147488070" r:id="rId2"/>
    <p:sldLayoutId id="2147488071" r:id="rId3"/>
    <p:sldLayoutId id="2147488072" r:id="rId4"/>
    <p:sldLayoutId id="2147488073" r:id="rId5"/>
    <p:sldLayoutId id="2147488074" r:id="rId6"/>
    <p:sldLayoutId id="2147488075" r:id="rId7"/>
    <p:sldLayoutId id="2147488076" r:id="rId8"/>
    <p:sldLayoutId id="2147488077" r:id="rId9"/>
    <p:sldLayoutId id="2147488078" r:id="rId10"/>
    <p:sldLayoutId id="214748807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A23A32C-6BD1-CE4C-A01A-140190A02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0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1" r:id="rId1"/>
    <p:sldLayoutId id="2147488082" r:id="rId2"/>
    <p:sldLayoutId id="2147488083" r:id="rId3"/>
    <p:sldLayoutId id="2147488084" r:id="rId4"/>
    <p:sldLayoutId id="2147488085" r:id="rId5"/>
    <p:sldLayoutId id="2147488086" r:id="rId6"/>
    <p:sldLayoutId id="2147488087" r:id="rId7"/>
    <p:sldLayoutId id="2147488088" r:id="rId8"/>
    <p:sldLayoutId id="2147488089" r:id="rId9"/>
    <p:sldLayoutId id="2147488090" r:id="rId10"/>
    <p:sldLayoutId id="2147488091" r:id="rId11"/>
    <p:sldLayoutId id="214748809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85" r:id="rId1"/>
    <p:sldLayoutId id="2147487886" r:id="rId2"/>
    <p:sldLayoutId id="2147487887" r:id="rId3"/>
    <p:sldLayoutId id="2147487888" r:id="rId4"/>
    <p:sldLayoutId id="2147487889" r:id="rId5"/>
    <p:sldLayoutId id="2147487890" r:id="rId6"/>
    <p:sldLayoutId id="2147487891" r:id="rId7"/>
    <p:sldLayoutId id="2147487892" r:id="rId8"/>
    <p:sldLayoutId id="2147487893" r:id="rId9"/>
    <p:sldLayoutId id="2147487894" r:id="rId10"/>
    <p:sldLayoutId id="2147487895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E935649C-61D4-7A44-A8A4-3413D1717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6" r:id="rId1"/>
    <p:sldLayoutId id="2147487897" r:id="rId2"/>
    <p:sldLayoutId id="2147487898" r:id="rId3"/>
    <p:sldLayoutId id="2147487899" r:id="rId4"/>
    <p:sldLayoutId id="2147487900" r:id="rId5"/>
    <p:sldLayoutId id="2147487901" r:id="rId6"/>
    <p:sldLayoutId id="2147487902" r:id="rId7"/>
    <p:sldLayoutId id="2147487903" r:id="rId8"/>
    <p:sldLayoutId id="2147487904" r:id="rId9"/>
    <p:sldLayoutId id="2147487905" r:id="rId10"/>
    <p:sldLayoutId id="214748790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6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5702EB0-59CB-C145-A3C5-5CCAB4AA4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99" r:id="rId1"/>
    <p:sldLayoutId id="2147487907" r:id="rId2"/>
    <p:sldLayoutId id="2147487908" r:id="rId3"/>
    <p:sldLayoutId id="2147487909" r:id="rId4"/>
    <p:sldLayoutId id="2147487910" r:id="rId5"/>
    <p:sldLayoutId id="2147487911" r:id="rId6"/>
    <p:sldLayoutId id="2147487912" r:id="rId7"/>
    <p:sldLayoutId id="2147487913" r:id="rId8"/>
    <p:sldLayoutId id="2147487914" r:id="rId9"/>
    <p:sldLayoutId id="2147487915" r:id="rId10"/>
    <p:sldLayoutId id="2147487916" r:id="rId11"/>
    <p:sldLayoutId id="2147487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EA07104-0721-9341-BB6B-4376A1109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8" r:id="rId1"/>
    <p:sldLayoutId id="2147487919" r:id="rId2"/>
    <p:sldLayoutId id="2147487920" r:id="rId3"/>
    <p:sldLayoutId id="2147487921" r:id="rId4"/>
    <p:sldLayoutId id="2147487922" r:id="rId5"/>
    <p:sldLayoutId id="2147487923" r:id="rId6"/>
    <p:sldLayoutId id="2147487924" r:id="rId7"/>
    <p:sldLayoutId id="2147487925" r:id="rId8"/>
    <p:sldLayoutId id="2147487926" r:id="rId9"/>
    <p:sldLayoutId id="2147487927" r:id="rId10"/>
    <p:sldLayoutId id="2147487928" r:id="rId11"/>
    <p:sldLayoutId id="214748792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267139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0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1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2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3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4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267145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267146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67147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67148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49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7150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4255563-2469-BE4A-AC4B-E8FE393ED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000" r:id="rId1"/>
    <p:sldLayoutId id="2147488001" r:id="rId2"/>
    <p:sldLayoutId id="2147488002" r:id="rId3"/>
    <p:sldLayoutId id="2147488003" r:id="rId4"/>
    <p:sldLayoutId id="2147488004" r:id="rId5"/>
    <p:sldLayoutId id="2147488005" r:id="rId6"/>
    <p:sldLayoutId id="2147488006" r:id="rId7"/>
    <p:sldLayoutId id="2147488007" r:id="rId8"/>
    <p:sldLayoutId id="2147488008" r:id="rId9"/>
    <p:sldLayoutId id="2147488009" r:id="rId10"/>
    <p:sldLayoutId id="21474880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026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275331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474747"/>
                </a:solidFill>
                <a:cs typeface="+mn-cs"/>
              </a:endParaRPr>
            </a:p>
          </p:txBody>
        </p:sp>
        <p:grpSp>
          <p:nvGrpSpPr>
            <p:cNvPr id="65542" name="Group 1028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275333" name="Rectangle 1029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4" name="Freeform 1030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5" name="Freeform 1031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6" name="Freeform 1032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7" name="Freeform 1033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8" name="Freeform 1034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39" name="Freeform 1035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0" name="Freeform 1036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1" name="Freeform 1037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2" name="Freeform 1038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3" name="Freeform 1039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4" name="Freeform 1040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5" name="Freeform 1041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6" name="Freeform 1042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7" name="Freeform 1043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8" name="Freeform 1044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49" name="Freeform 1045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0" name="Freeform 1046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1" name="Freeform 1047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2" name="Freeform 1048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3" name="Freeform 1049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4" name="Freeform 1050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5" name="Freeform 1051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  <p:grpSp>
          <p:nvGrpSpPr>
            <p:cNvPr id="65543" name="Group 1052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275357" name="Rectangle 10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8" name="Rectangle 1054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  <p:sp>
            <p:nvSpPr>
              <p:cNvPr id="2275359" name="Rectangle 10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800" b="1">
                  <a:solidFill>
                    <a:srgbClr val="474747"/>
                  </a:solidFill>
                  <a:cs typeface="+mn-cs"/>
                </a:endParaRPr>
              </a:p>
            </p:txBody>
          </p:sp>
        </p:grpSp>
      </p:grpSp>
      <p:sp>
        <p:nvSpPr>
          <p:cNvPr id="2275360" name="Text Box 105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cs typeface="+mn-cs"/>
              </a:rPr>
              <a:t>2005</a:t>
            </a:r>
            <a:r>
              <a:rPr lang="en-US" sz="900" b="1">
                <a:solidFill>
                  <a:srgbClr val="FFFFFF"/>
                </a:solidFill>
                <a:cs typeface="+mn-cs"/>
              </a:rPr>
              <a:t> TBBMI</a:t>
            </a:r>
          </a:p>
        </p:txBody>
      </p:sp>
      <p:sp>
        <p:nvSpPr>
          <p:cNvPr id="2275361" name="Rectangle 1057"/>
          <p:cNvSpPr>
            <a:spLocks noChangeArrowheads="1"/>
          </p:cNvSpPr>
          <p:nvPr/>
        </p:nvSpPr>
        <p:spPr bwMode="auto">
          <a:xfrm>
            <a:off x="7561263" y="65325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9.6.03c.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30" r:id="rId1"/>
    <p:sldLayoutId id="2147487931" r:id="rId2"/>
    <p:sldLayoutId id="2147487932" r:id="rId3"/>
    <p:sldLayoutId id="2147487933" r:id="rId4"/>
    <p:sldLayoutId id="2147487934" r:id="rId5"/>
    <p:sldLayoutId id="2147487935" r:id="rId6"/>
    <p:sldLayoutId id="2147487936" r:id="rId7"/>
    <p:sldLayoutId id="2147487937" r:id="rId8"/>
    <p:sldLayoutId id="2147487938" r:id="rId9"/>
    <p:sldLayoutId id="2147487939" r:id="rId10"/>
    <p:sldLayoutId id="214748794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1" r:id="rId1"/>
    <p:sldLayoutId id="2147488012" r:id="rId2"/>
    <p:sldLayoutId id="2147488013" r:id="rId3"/>
    <p:sldLayoutId id="2147488014" r:id="rId4"/>
    <p:sldLayoutId id="2147488015" r:id="rId5"/>
    <p:sldLayoutId id="2147488016" r:id="rId6"/>
    <p:sldLayoutId id="2147488017" r:id="rId7"/>
    <p:sldLayoutId id="2147488018" r:id="rId8"/>
    <p:sldLayoutId id="2147488019" r:id="rId9"/>
    <p:sldLayoutId id="2147488020" r:id="rId10"/>
    <p:sldLayoutId id="214748802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23623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80">
                    <a:gamma/>
                    <a:shade val="2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  <p:sp useBgFill="1">
          <p:nvSpPr>
            <p:cNvPr id="2362372" name="Freeform 4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2800" b="1">
                <a:solidFill>
                  <a:srgbClr val="000080"/>
                </a:solidFill>
                <a:cs typeface="+mn-cs"/>
              </a:endParaRPr>
            </a:p>
          </p:txBody>
        </p:sp>
      </p:grpSp>
      <p:sp>
        <p:nvSpPr>
          <p:cNvPr id="23623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623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41" r:id="rId1"/>
    <p:sldLayoutId id="2147487942" r:id="rId2"/>
    <p:sldLayoutId id="2147487943" r:id="rId3"/>
    <p:sldLayoutId id="2147487944" r:id="rId4"/>
    <p:sldLayoutId id="2147487945" r:id="rId5"/>
    <p:sldLayoutId id="2147487946" r:id="rId6"/>
    <p:sldLayoutId id="2147487947" r:id="rId7"/>
    <p:sldLayoutId id="2147487948" r:id="rId8"/>
    <p:sldLayoutId id="2147487949" r:id="rId9"/>
    <p:sldLayoutId id="2147487950" r:id="rId10"/>
    <p:sldLayoutId id="2147487951" r:id="rId11"/>
    <p:sldLayoutId id="2147487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file:///OTB%20PPT/Chronology.ppt#-1,10,The Mystery of the Genesis  5 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tags" Target="../tags/tag2.xml"/><Relationship Id="rId16" Type="http://schemas.openxmlformats.org/officeDocument/2006/relationships/image" Target="../media/image1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jpeg"/><Relationship Id="rId5" Type="http://schemas.openxmlformats.org/officeDocument/2006/relationships/tags" Target="../tags/tag5.xml"/><Relationship Id="rId15" Type="http://schemas.openxmlformats.org/officeDocument/2006/relationships/image" Target="../media/image13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Herodian aqueduct foundations, tb n0525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4445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6375" y="47625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ja-JP" sz="72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 </a:t>
            </a:r>
            <a:r>
              <a:rPr lang="en-US" altLang="ja-JP" sz="72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Nawui</a:t>
            </a:r>
            <a:r>
              <a:rPr lang="en-US" altLang="ja-JP" sz="72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 </a:t>
            </a:r>
            <a:r>
              <a:rPr lang="en-US" altLang="ja-JP" sz="72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angayung</a:t>
            </a:r>
            <a:r>
              <a:rPr lang="en-US" altLang="ja-JP" sz="72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 </a:t>
            </a:r>
            <a:r>
              <a:rPr lang="en-US" altLang="ja-JP" sz="72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pangsang</a:t>
            </a:r>
            <a:r>
              <a:rPr lang="en-US" altLang="ja-JP" sz="72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 </a:t>
            </a:r>
            <a:r>
              <a:rPr lang="en-US" altLang="ja-JP" sz="72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khangasak</a:t>
            </a:r>
            <a:endParaRPr lang="en-US" sz="7200" b="1" i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4077072"/>
            <a:ext cx="8686800" cy="13096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Dr. Rick Griffith</a:t>
            </a:r>
            <a:br>
              <a:rPr lang="en-US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</a:br>
            <a:r>
              <a:rPr lang="en-US" altLang="ja-JP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Singapore Bible College</a:t>
            </a:r>
            <a:endParaRPr lang="en-US" sz="3600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9344" y="6115655"/>
            <a:ext cx="9144000" cy="74234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Crossroads International Church Singapore • cicfamily.com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28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28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280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78178" name="Picture 2" descr="Footprints in Sand at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0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solidFill>
                  <a:schemeClr val="bg1"/>
                </a:solidFill>
              </a:rPr>
              <a:t>Ithum</a:t>
            </a:r>
            <a:r>
              <a:rPr lang="en-US" sz="5400" dirty="0">
                <a:solidFill>
                  <a:schemeClr val="bg1"/>
                </a:solidFill>
              </a:rPr>
              <a:t> kali </a:t>
            </a:r>
            <a:r>
              <a:rPr lang="en-US" sz="5400" dirty="0" err="1">
                <a:solidFill>
                  <a:schemeClr val="bg1"/>
                </a:solidFill>
              </a:rPr>
              <a:t>vaukikaji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228600" y="2667000"/>
            <a:ext cx="3695328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</a:rPr>
              <a:t>Haokaphok</a:t>
            </a:r>
            <a:r>
              <a:rPr lang="en-US" sz="4400" dirty="0">
                <a:solidFill>
                  <a:srgbClr val="FFFFFF"/>
                </a:solidFill>
              </a:rPr>
              <a:t> 1</a:t>
            </a:r>
            <a:endParaRPr lang="zh-CN" altLang="en-US" sz="4400" dirty="0"/>
          </a:p>
          <a:p>
            <a:pPr algn="ctr" eaLnBrk="1" hangingPunct="1">
              <a:defRPr/>
            </a:pP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1" name="AutoShape 5"/>
          <p:cNvSpPr>
            <a:spLocks noChangeArrowheads="1"/>
          </p:cNvSpPr>
          <p:nvPr/>
        </p:nvSpPr>
        <p:spPr bwMode="auto">
          <a:xfrm rot="3021413">
            <a:off x="1752600" y="3657600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2" name="Rectangle 6"/>
          <p:cNvSpPr>
            <a:spLocks noChangeArrowheads="1"/>
          </p:cNvSpPr>
          <p:nvPr/>
        </p:nvSpPr>
        <p:spPr bwMode="auto">
          <a:xfrm>
            <a:off x="1907705" y="4800600"/>
            <a:ext cx="4584794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4400" dirty="0" err="1">
                <a:solidFill>
                  <a:srgbClr val="FFFFFF"/>
                </a:solidFill>
              </a:rPr>
              <a:t>Changkhay-ang</a:t>
            </a:r>
            <a:endParaRPr lang="zh-CN" altLang="en-US" sz="4400" dirty="0"/>
          </a:p>
          <a:p>
            <a:pPr algn="ctr" eaLnBrk="1" hangingPunct="1">
              <a:defRPr/>
            </a:pP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3" name="AutoShape 7"/>
          <p:cNvSpPr>
            <a:spLocks noChangeArrowheads="1"/>
          </p:cNvSpPr>
          <p:nvPr/>
        </p:nvSpPr>
        <p:spPr bwMode="auto">
          <a:xfrm rot="-3182237">
            <a:off x="5181600" y="3656013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4" name="Rectangle 8"/>
          <p:cNvSpPr>
            <a:spLocks noChangeArrowheads="1"/>
          </p:cNvSpPr>
          <p:nvPr/>
        </p:nvSpPr>
        <p:spPr bwMode="auto">
          <a:xfrm>
            <a:off x="5257800" y="2698254"/>
            <a:ext cx="363468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</a:rPr>
              <a:t>Ngahangaka</a:t>
            </a:r>
            <a:endParaRPr lang="zh-CN" altLang="en-US" sz="4400" dirty="0"/>
          </a:p>
          <a:p>
            <a:pPr algn="ctr" eaLnBrk="1" hangingPunct="1">
              <a:defRPr/>
            </a:pP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8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8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8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500" grpId="0"/>
      <p:bldP spid="2282502" grpId="0"/>
      <p:bldP spid="22825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80226" name="Picture 2" descr="pps cebarre 7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2" y="-32420"/>
            <a:ext cx="9677400" cy="78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57150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I. </a:t>
            </a:r>
            <a:r>
              <a:rPr lang="en-US" b="1" dirty="0" err="1">
                <a:solidFill>
                  <a:schemeClr val="bg1"/>
                </a:solidFill>
              </a:rPr>
              <a:t>Ithumwui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Vare</a:t>
            </a:r>
            <a:r>
              <a:rPr lang="en-US" b="1" dirty="0">
                <a:solidFill>
                  <a:schemeClr val="bg1"/>
                </a:solidFill>
              </a:rPr>
              <a:t>  hi </a:t>
            </a:r>
            <a:r>
              <a:rPr lang="en-US" b="1" dirty="0" err="1">
                <a:solidFill>
                  <a:schemeClr val="bg1"/>
                </a:solidFill>
              </a:rPr>
              <a:t>saikora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kasa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Awunga</a:t>
            </a:r>
            <a:r>
              <a:rPr lang="en-US" b="1" dirty="0">
                <a:solidFill>
                  <a:schemeClr val="bg1"/>
                </a:solidFill>
              </a:rPr>
              <a:t>  </a:t>
            </a:r>
            <a:r>
              <a:rPr lang="en-US" b="1" dirty="0" err="1">
                <a:solidFill>
                  <a:schemeClr val="bg1"/>
                </a:solidFill>
              </a:rPr>
              <a:t>mikumona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semkakhui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ningchukli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Ngateihang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kahaiyana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en-US" b="1" dirty="0" err="1">
                <a:solidFill>
                  <a:schemeClr val="bg1"/>
                </a:solidFill>
              </a:rPr>
              <a:t>Haokaphok</a:t>
            </a:r>
            <a:r>
              <a:rPr lang="en-US" b="1" dirty="0">
                <a:solidFill>
                  <a:schemeClr val="bg1"/>
                </a:solidFill>
              </a:rPr>
              <a:t> 1). </a:t>
            </a:r>
            <a:endParaRPr lang="en-US" b="1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19050" y="-11430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b="1" baseline="-25000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x</a:t>
            </a:r>
          </a:p>
        </p:txBody>
      </p:sp>
      <p:pic>
        <p:nvPicPr>
          <p:cNvPr id="18227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1636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935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</a:rPr>
              <a:t>Kharethang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Kahor</a:t>
            </a:r>
            <a:endParaRPr lang="en-US" sz="36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7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441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Kakhanethang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Tara </a:t>
            </a:r>
            <a:r>
              <a:rPr lang="en-US" sz="3200" dirty="0" err="1">
                <a:solidFill>
                  <a:schemeClr val="bg1"/>
                </a:solidFill>
              </a:rPr>
              <a:t>eina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khamasai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ngatei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khangasak</a:t>
            </a:r>
            <a:endParaRPr lang="en-US" sz="3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chemeClr val="bg1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8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Kakathumathang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Ngalei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shamadru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ngatei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khangasak</a:t>
            </a:r>
            <a:endParaRPr lang="en-US" sz="2800" dirty="0">
              <a:solidFill>
                <a:schemeClr val="bg1"/>
              </a:solidFill>
            </a:endParaRPr>
          </a:p>
          <a:p>
            <a:pPr marL="57150" indent="-57150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39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Khamadithang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Zimik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Kazang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kala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sira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ngatei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khangasak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61640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5401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Kaphangathang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Khai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eina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sayurvayur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1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Katharukthang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sayur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eina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mekamo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61642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Haokaphok1:3-31</a:t>
            </a:r>
          </a:p>
        </p:txBody>
      </p:sp>
      <p:sp>
        <p:nvSpPr>
          <p:cNvPr id="182282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8228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4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5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8228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33</a:t>
            </a:r>
          </a:p>
        </p:txBody>
      </p:sp>
      <p:sp>
        <p:nvSpPr>
          <p:cNvPr id="2580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42512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>
                <a:solidFill>
                  <a:srgbClr val="FF0000"/>
                </a:solidFill>
              </a:rPr>
              <a:t>Kazing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ngalei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kasemwui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zimikshobing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62" y="696177"/>
            <a:ext cx="5249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</a:rPr>
              <a:t>Amei-ama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maleikashawui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eina</a:t>
            </a:r>
            <a:r>
              <a:rPr lang="en-US" sz="2000" b="1" dirty="0">
                <a:solidFill>
                  <a:srgbClr val="00B0F0"/>
                </a:solidFill>
              </a:rPr>
              <a:t>- </a:t>
            </a:r>
            <a:r>
              <a:rPr lang="en-US" sz="2000" b="1" dirty="0" err="1">
                <a:solidFill>
                  <a:srgbClr val="00B0F0"/>
                </a:solidFill>
              </a:rPr>
              <a:t>semkaka</a:t>
            </a:r>
            <a:endParaRPr lang="en-US" sz="2000" b="1" dirty="0">
              <a:solidFill>
                <a:srgbClr val="00B0F0"/>
              </a:solidFill>
            </a:endParaRPr>
          </a:p>
          <a:p>
            <a:endParaRPr lang="en-SG" sz="20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7575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p:sp>
        <p:nvSpPr>
          <p:cNvPr id="2" name="TextBox 1"/>
          <p:cNvSpPr txBox="1"/>
          <p:nvPr/>
        </p:nvSpPr>
        <p:spPr>
          <a:xfrm>
            <a:off x="5076056" y="7622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Amei-ama</a:t>
            </a:r>
            <a:r>
              <a:rPr lang="en-US" sz="1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maleikashawui</a:t>
            </a:r>
            <a:r>
              <a:rPr lang="en-US" sz="1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eina</a:t>
            </a:r>
            <a:r>
              <a:rPr lang="en-US" sz="1600" dirty="0">
                <a:solidFill>
                  <a:schemeClr val="bg1"/>
                </a:solidFill>
                <a:latin typeface="Britannic Bold" pitchFamily="34" charset="0"/>
              </a:rPr>
              <a:t>- </a:t>
            </a:r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chipemkasang</a:t>
            </a:r>
            <a:endParaRPr lang="en-US" sz="1600" dirty="0">
              <a:solidFill>
                <a:schemeClr val="bg1"/>
              </a:solidFill>
              <a:latin typeface="Britannic Bold" pitchFamily="34" charset="0"/>
            </a:endParaRPr>
          </a:p>
          <a:p>
            <a:endParaRPr lang="en-SG" sz="1600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6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6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6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6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6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latin typeface="Papyrus" charset="0"/>
            </a:endParaRPr>
          </a:p>
        </p:txBody>
      </p:sp>
      <p:sp>
        <p:nvSpPr>
          <p:cNvPr id="2324487" name="Rectangle 7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Zimiksho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tharuk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thangwui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lungli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Kazing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ngaleili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Tahoma" charset="0"/>
                <a:ea typeface="ＭＳ Ｐゴシック" charset="0"/>
                <a:cs typeface="ＭＳ Ｐゴシック" charset="0"/>
              </a:rPr>
              <a:t>kasem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 1</a:t>
            </a:r>
          </a:p>
        </p:txBody>
      </p:sp>
      <p:pic>
        <p:nvPicPr>
          <p:cNvPr id="186370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6532" name="Text Box 4"/>
          <p:cNvSpPr txBox="1">
            <a:spLocks noChangeArrowheads="1"/>
          </p:cNvSpPr>
          <p:nvPr/>
        </p:nvSpPr>
        <p:spPr bwMode="auto">
          <a:xfrm>
            <a:off x="1371600" y="304800"/>
            <a:ext cx="586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Khare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…Day 1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26533" name="Text Box 5"/>
          <p:cNvSpPr txBox="1">
            <a:spLocks noChangeArrowheads="1"/>
          </p:cNvSpPr>
          <p:nvPr/>
        </p:nvSpPr>
        <p:spPr bwMode="auto">
          <a:xfrm>
            <a:off x="1905000" y="4800600"/>
            <a:ext cx="7239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Haophok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khareli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kazing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ronadakhalei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ngaleili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(1).</a:t>
            </a:r>
            <a:endParaRPr lang="zh-CN" altLang="en-US" sz="3600" dirty="0"/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57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96000" y="0"/>
            <a:ext cx="3048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Formless &amp; Void</a:t>
            </a:r>
          </a:p>
        </p:txBody>
      </p:sp>
      <p:pic>
        <p:nvPicPr>
          <p:cNvPr id="188418" name="Picture 2" descr="npo0000c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3726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8580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594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Khare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2328581" name="Text Box 5"/>
          <p:cNvSpPr txBox="1">
            <a:spLocks noChangeArrowheads="1"/>
          </p:cNvSpPr>
          <p:nvPr/>
        </p:nvSpPr>
        <p:spPr bwMode="auto">
          <a:xfrm>
            <a:off x="76200" y="4508500"/>
            <a:ext cx="9067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Okathui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amei-ama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maleisamana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Kala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Kathuka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chiwui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ari-arap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tangmangting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leisai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; kala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Varewui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Mangla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china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taratungli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zatung-zatva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(2).</a:t>
            </a:r>
            <a:endParaRPr lang="zh-CN" altLang="en-US" sz="3600" dirty="0"/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62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152400"/>
            <a:ext cx="1905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Light</a:t>
            </a:r>
          </a:p>
        </p:txBody>
      </p:sp>
      <p:pic>
        <p:nvPicPr>
          <p:cNvPr id="190466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388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0628" name="Text Box 4"/>
          <p:cNvSpPr txBox="1">
            <a:spLocks noChangeArrowheads="1"/>
          </p:cNvSpPr>
          <p:nvPr/>
        </p:nvSpPr>
        <p:spPr bwMode="auto">
          <a:xfrm>
            <a:off x="1676400" y="152400"/>
            <a:ext cx="5562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Khare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30629" name="Text Box 5"/>
          <p:cNvSpPr txBox="1">
            <a:spLocks noChangeArrowheads="1"/>
          </p:cNvSpPr>
          <p:nvPr/>
        </p:nvSpPr>
        <p:spPr bwMode="auto">
          <a:xfrm>
            <a:off x="4800600" y="1235075"/>
            <a:ext cx="43434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hanga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"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Kahor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leiranu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";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chieina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kahor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leihaowa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Kala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kahor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tangkhamangwui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ngatei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ngasaka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(3-4).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6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First Day</a:t>
            </a:r>
          </a:p>
        </p:txBody>
      </p:sp>
      <p:pic>
        <p:nvPicPr>
          <p:cNvPr id="192514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2676" name="Text Box 4"/>
          <p:cNvSpPr txBox="1">
            <a:spLocks noChangeArrowheads="1"/>
          </p:cNvSpPr>
          <p:nvPr/>
        </p:nvSpPr>
        <p:spPr bwMode="auto">
          <a:xfrm>
            <a:off x="1828800" y="76200"/>
            <a:ext cx="533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Khare</a:t>
            </a:r>
            <a:r>
              <a:rPr lang="en-US" altLang="ja-JP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thang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332677" name="Text Box 5"/>
          <p:cNvSpPr txBox="1">
            <a:spLocks noChangeArrowheads="1"/>
          </p:cNvSpPr>
          <p:nvPr/>
        </p:nvSpPr>
        <p:spPr bwMode="auto">
          <a:xfrm>
            <a:off x="4724400" y="1844824"/>
            <a:ext cx="441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kahor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chili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Ngashun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tangkhamang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chili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Ngaya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da hoi.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Chithang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ngazin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ngathor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kharethangna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(5).</a:t>
            </a:r>
            <a:endParaRPr lang="zh-CN" altLang="en-US" sz="3600" dirty="0"/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152400"/>
            <a:ext cx="29718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2</a:t>
            </a:r>
          </a:p>
        </p:txBody>
      </p:sp>
      <p:pic>
        <p:nvPicPr>
          <p:cNvPr id="194562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24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586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Kakhane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34725" name="Text Box 5"/>
          <p:cNvSpPr txBox="1">
            <a:spLocks noChangeArrowheads="1"/>
          </p:cNvSpPr>
          <p:nvPr/>
        </p:nvSpPr>
        <p:spPr bwMode="auto">
          <a:xfrm>
            <a:off x="-22101" y="3758367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hanga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"Tara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ngachaiwui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khamasai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shokranu,kala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china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akhawui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akhali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ngatei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ngasakranu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" (6).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974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6858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79388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en-US" sz="98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</a:rPr>
              <a:t>“</a:t>
            </a:r>
            <a:r>
              <a:rPr lang="en-US" altLang="en-US" sz="9800" b="1" i="1" dirty="0" err="1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</a:rPr>
              <a:t>Haokaphok-khareli</a:t>
            </a:r>
            <a:r>
              <a:rPr lang="en-US" altLang="en-US" sz="98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88000"/>
                    </a:schemeClr>
                  </a:glow>
                </a:effectLst>
                <a:latin typeface="Arial"/>
              </a:rPr>
              <a:t>"</a:t>
            </a:r>
            <a:endParaRPr lang="en-US" sz="9800" b="1" i="1" dirty="0">
              <a:solidFill>
                <a:srgbClr val="FFFF00"/>
              </a:solidFill>
              <a:effectLst>
                <a:glow rad="101600">
                  <a:schemeClr val="tx1">
                    <a:alpha val="88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7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152400"/>
            <a:ext cx="25908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Expanse</a:t>
            </a:r>
          </a:p>
        </p:txBody>
      </p:sp>
      <p:pic>
        <p:nvPicPr>
          <p:cNvPr id="196610" name="Picture 2" descr="npo0000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6772" name="Text Box 4"/>
          <p:cNvSpPr txBox="1">
            <a:spLocks noChangeArrowheads="1"/>
          </p:cNvSpPr>
          <p:nvPr/>
        </p:nvSpPr>
        <p:spPr bwMode="auto">
          <a:xfrm>
            <a:off x="1600200" y="76200"/>
            <a:ext cx="556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Kakhane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36773" name="Text Box 5"/>
          <p:cNvSpPr txBox="1">
            <a:spLocks noChangeArrowheads="1"/>
          </p:cNvSpPr>
          <p:nvPr/>
        </p:nvSpPr>
        <p:spPr bwMode="auto">
          <a:xfrm>
            <a:off x="0" y="4419600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khamasaiwui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azingli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khalei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khamasaiwui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atungli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khalei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ngasaka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Kala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takam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shoka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(7).</a:t>
            </a:r>
            <a:endParaRPr lang="zh-CN" altLang="en-US" sz="3600" dirty="0"/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81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86600" y="0"/>
            <a:ext cx="18351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Sky</a:t>
            </a:r>
          </a:p>
        </p:txBody>
      </p:sp>
      <p:pic>
        <p:nvPicPr>
          <p:cNvPr id="198658" name="Picture 8" descr="blue-sky-16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8820" name="Text Box 4"/>
          <p:cNvSpPr txBox="1">
            <a:spLocks noChangeArrowheads="1"/>
          </p:cNvSpPr>
          <p:nvPr/>
        </p:nvSpPr>
        <p:spPr bwMode="auto">
          <a:xfrm>
            <a:off x="1676400" y="39688"/>
            <a:ext cx="6324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Kakhane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38821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419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khamasai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chili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Kazingram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hoi (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8a).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86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Second Day</a:t>
            </a:r>
          </a:p>
        </p:txBody>
      </p:sp>
      <p:pic>
        <p:nvPicPr>
          <p:cNvPr id="200706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0868" name="Text Box 4"/>
          <p:cNvSpPr txBox="1">
            <a:spLocks noChangeArrowheads="1"/>
          </p:cNvSpPr>
          <p:nvPr/>
        </p:nvSpPr>
        <p:spPr bwMode="auto">
          <a:xfrm>
            <a:off x="1809750" y="76200"/>
            <a:ext cx="571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Kakhanethang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40869" name="Text Box 5"/>
          <p:cNvSpPr txBox="1">
            <a:spLocks noChangeArrowheads="1"/>
          </p:cNvSpPr>
          <p:nvPr/>
        </p:nvSpPr>
        <p:spPr bwMode="auto">
          <a:xfrm>
            <a:off x="1266825" y="5486400"/>
            <a:ext cx="72675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Chithang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ngazin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ngathor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kakhanethangna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(8b).</a:t>
            </a:r>
            <a:endParaRPr lang="zh-CN" altLang="en-US" sz="3600" dirty="0"/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92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3</a:t>
            </a:r>
          </a:p>
        </p:txBody>
      </p:sp>
      <p:pic>
        <p:nvPicPr>
          <p:cNvPr id="202754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2915" name="Text Box 3"/>
          <p:cNvSpPr txBox="1">
            <a:spLocks noChangeArrowheads="1"/>
          </p:cNvSpPr>
          <p:nvPr/>
        </p:nvSpPr>
        <p:spPr bwMode="auto">
          <a:xfrm>
            <a:off x="1524000" y="288925"/>
            <a:ext cx="556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Kakathumathang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42916" name="Text Box 4"/>
          <p:cNvSpPr txBox="1">
            <a:spLocks noChangeArrowheads="1"/>
          </p:cNvSpPr>
          <p:nvPr/>
        </p:nvSpPr>
        <p:spPr bwMode="auto">
          <a:xfrm>
            <a:off x="1066800" y="3733800"/>
            <a:ext cx="70104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hanga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"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Kazingli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khalei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apam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akhali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kazipkha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sahaida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ngalei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katheng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leiranu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." Kala chi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takam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shoka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(9).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6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0"/>
            <a:ext cx="27432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Land &amp; Seas</a:t>
            </a:r>
          </a:p>
        </p:txBody>
      </p:sp>
      <p:pic>
        <p:nvPicPr>
          <p:cNvPr id="204802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63" name="Text Box 3"/>
          <p:cNvSpPr txBox="1">
            <a:spLocks noChangeArrowheads="1"/>
          </p:cNvSpPr>
          <p:nvPr/>
        </p:nvSpPr>
        <p:spPr bwMode="auto">
          <a:xfrm>
            <a:off x="1219200" y="228600"/>
            <a:ext cx="6324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Kakathumathang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44964" name="Text Box 4"/>
          <p:cNvSpPr txBox="1">
            <a:spLocks noChangeArrowheads="1"/>
          </p:cNvSpPr>
          <p:nvPr/>
        </p:nvSpPr>
        <p:spPr bwMode="auto">
          <a:xfrm>
            <a:off x="5486400" y="1124744"/>
            <a:ext cx="35052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Kathrng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chili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Ngalei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hoi,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tara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kazipkha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sakahai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chili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Shamadru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hoi. Kala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phahaira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(10).</a:t>
            </a:r>
            <a:endParaRPr lang="zh-CN" altLang="en-US" sz="3600" dirty="0"/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01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228600"/>
            <a:ext cx="28194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Vegetation</a:t>
            </a:r>
          </a:p>
        </p:txBody>
      </p:sp>
      <p:pic>
        <p:nvPicPr>
          <p:cNvPr id="206850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55563"/>
            <a:ext cx="920273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7012" name="Text Box 4"/>
          <p:cNvSpPr txBox="1">
            <a:spLocks noChangeArrowheads="1"/>
          </p:cNvSpPr>
          <p:nvPr/>
        </p:nvSpPr>
        <p:spPr bwMode="auto">
          <a:xfrm>
            <a:off x="1905000" y="122238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Kakathumathang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47013" name="Text Box 5"/>
          <p:cNvSpPr txBox="1">
            <a:spLocks noChangeArrowheads="1"/>
          </p:cNvSpPr>
          <p:nvPr/>
        </p:nvSpPr>
        <p:spPr bwMode="auto">
          <a:xfrm>
            <a:off x="381000" y="1131153"/>
            <a:ext cx="86106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"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Ngaleina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akhar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Kharda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thingna-raha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kazang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arongyurbing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atheirong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yurna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kachichawui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ayur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athishurda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kazanga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athei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athei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matheiranu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" da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hanga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Kala chi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takam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shoka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Ngaleili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thingna-raha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kachungkha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shoka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arong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ayur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ngateida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zangsera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thingrongbingna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athei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matheida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ayur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ayurwui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athishurda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zangsera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Kala chi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phahaira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da </a:t>
            </a:r>
            <a:r>
              <a:rPr lang="en-US" altLang="ja-JP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thei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(11-12).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06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228600"/>
            <a:ext cx="2743200" cy="381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Third Day</a:t>
            </a:r>
          </a:p>
        </p:txBody>
      </p:sp>
      <p:pic>
        <p:nvPicPr>
          <p:cNvPr id="208898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63"/>
            <a:ext cx="9180512" cy="689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9059" name="Text Box 3"/>
          <p:cNvSpPr txBox="1">
            <a:spLocks noChangeArrowheads="1"/>
          </p:cNvSpPr>
          <p:nvPr/>
        </p:nvSpPr>
        <p:spPr bwMode="auto">
          <a:xfrm>
            <a:off x="2339752" y="-34652"/>
            <a:ext cx="47880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Kakathumathang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49060" name="Text Box 4"/>
          <p:cNvSpPr txBox="1">
            <a:spLocks noChangeArrowheads="1"/>
          </p:cNvSpPr>
          <p:nvPr/>
        </p:nvSpPr>
        <p:spPr bwMode="auto">
          <a:xfrm>
            <a:off x="5901755" y="2996952"/>
            <a:ext cx="32004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Chithang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ngazin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ngathor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kakathumathangna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(13).</a:t>
            </a:r>
            <a:endParaRPr lang="zh-CN" altLang="en-US" sz="3600" dirty="0"/>
          </a:p>
          <a:p>
            <a:pPr algn="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11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4</a:t>
            </a:r>
          </a:p>
        </p:txBody>
      </p:sp>
      <p:pic>
        <p:nvPicPr>
          <p:cNvPr id="210946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1107" name="Text Box 3"/>
          <p:cNvSpPr txBox="1">
            <a:spLocks noChangeArrowheads="1"/>
          </p:cNvSpPr>
          <p:nvPr/>
        </p:nvSpPr>
        <p:spPr bwMode="auto">
          <a:xfrm>
            <a:off x="1905000" y="152400"/>
            <a:ext cx="571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Khamatithang</a:t>
            </a:r>
            <a:endParaRPr lang="en-US" sz="3600" b="1" dirty="0">
              <a:solidFill>
                <a:srgbClr val="FFFFFF"/>
              </a:solidFill>
              <a:effectLst>
                <a:glow rad="139700">
                  <a:schemeClr val="accent4">
                    <a:lumMod val="10000"/>
                    <a:alpha val="99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351108" name="Text Box 4"/>
          <p:cNvSpPr txBox="1">
            <a:spLocks noChangeArrowheads="1"/>
          </p:cNvSpPr>
          <p:nvPr/>
        </p:nvSpPr>
        <p:spPr bwMode="auto">
          <a:xfrm>
            <a:off x="152400" y="3164681"/>
            <a:ext cx="8839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Varena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hanga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, "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Ngashun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eina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ngaya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ngatei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khavai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kazingwui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khamasaili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kahirbing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leiranu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,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kala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china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atam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,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zimiksho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kala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zingkum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theikhui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khavai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saranu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rPr>
              <a:t> (14);</a:t>
            </a:r>
            <a:endParaRPr lang="en-US" sz="3600" b="1" dirty="0">
              <a:solidFill>
                <a:srgbClr val="FFFFFF"/>
              </a:solidFill>
              <a:effectLst>
                <a:glow rad="139700">
                  <a:schemeClr val="accent4">
                    <a:lumMod val="10000"/>
                    <a:alpha val="99000"/>
                  </a:schemeClr>
                </a:glo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glow rad="139700">
                  <a:schemeClr val="accent4">
                    <a:lumMod val="10000"/>
                    <a:alpha val="99000"/>
                  </a:schemeClr>
                </a:glo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16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953000" y="152400"/>
            <a:ext cx="4038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 &amp; Moon</a:t>
            </a:r>
          </a:p>
        </p:txBody>
      </p:sp>
      <p:pic>
        <p:nvPicPr>
          <p:cNvPr id="212994" name="Picture 7" descr="npo0000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3155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en-US" dirty="0" err="1"/>
              <a:t>Khamatithang</a:t>
            </a: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2353156" name="Text Box 4"/>
          <p:cNvSpPr txBox="1">
            <a:spLocks noChangeArrowheads="1"/>
          </p:cNvSpPr>
          <p:nvPr/>
        </p:nvSpPr>
        <p:spPr bwMode="auto">
          <a:xfrm>
            <a:off x="2895600" y="3749675"/>
            <a:ext cx="6096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en-US" altLang="ja-JP" dirty="0"/>
              <a:t>Kala </a:t>
            </a:r>
            <a:r>
              <a:rPr lang="en-US" altLang="ja-JP" dirty="0" err="1"/>
              <a:t>okathuili</a:t>
            </a:r>
            <a:r>
              <a:rPr lang="en-US" altLang="ja-JP" dirty="0"/>
              <a:t> </a:t>
            </a:r>
            <a:r>
              <a:rPr lang="en-US" altLang="ja-JP" dirty="0" err="1"/>
              <a:t>horkhavai</a:t>
            </a:r>
            <a:r>
              <a:rPr lang="en-US" altLang="ja-JP" dirty="0"/>
              <a:t> </a:t>
            </a:r>
            <a:r>
              <a:rPr lang="en-US" altLang="ja-JP" dirty="0" err="1"/>
              <a:t>kazingramwui</a:t>
            </a:r>
            <a:r>
              <a:rPr lang="en-US" altLang="ja-JP" dirty="0"/>
              <a:t> </a:t>
            </a:r>
            <a:r>
              <a:rPr lang="en-US" altLang="ja-JP" dirty="0" err="1"/>
              <a:t>khamasaili</a:t>
            </a:r>
            <a:r>
              <a:rPr lang="en-US" altLang="ja-JP" dirty="0"/>
              <a:t> </a:t>
            </a:r>
            <a:r>
              <a:rPr lang="en-US" altLang="ja-JP" dirty="0" err="1"/>
              <a:t>kahor</a:t>
            </a:r>
            <a:r>
              <a:rPr lang="en-US" altLang="ja-JP" dirty="0"/>
              <a:t> </a:t>
            </a:r>
            <a:r>
              <a:rPr lang="en-US" altLang="ja-JP" dirty="0" err="1"/>
              <a:t>leiranu</a:t>
            </a:r>
            <a:r>
              <a:rPr lang="en-US" altLang="ja-JP" dirty="0"/>
              <a:t>." Kala chi </a:t>
            </a:r>
            <a:r>
              <a:rPr lang="en-US" altLang="ja-JP" dirty="0" err="1"/>
              <a:t>takam</a:t>
            </a:r>
            <a:r>
              <a:rPr lang="en-US" altLang="ja-JP" dirty="0"/>
              <a:t> </a:t>
            </a:r>
            <a:r>
              <a:rPr lang="en-US" altLang="ja-JP" dirty="0" err="1"/>
              <a:t>eina</a:t>
            </a:r>
            <a:r>
              <a:rPr lang="en-US" altLang="ja-JP" dirty="0"/>
              <a:t> </a:t>
            </a:r>
            <a:r>
              <a:rPr lang="en-US" altLang="ja-JP" dirty="0" err="1"/>
              <a:t>shoka</a:t>
            </a:r>
            <a:r>
              <a:rPr lang="en-US" altLang="ja-JP" dirty="0"/>
              <a:t>(15).</a:t>
            </a:r>
            <a:endParaRPr lang="en-US" dirty="0"/>
          </a:p>
          <a:p>
            <a:pPr algn="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Sun</a:t>
            </a:r>
          </a:p>
        </p:txBody>
      </p:sp>
      <p:pic>
        <p:nvPicPr>
          <p:cNvPr id="215042" name="Picture 2" descr="Picture17 (Mediu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03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en-US" dirty="0" err="1"/>
              <a:t>Khamatithang</a:t>
            </a: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2355204" name="Text Box 4"/>
          <p:cNvSpPr txBox="1">
            <a:spLocks noChangeArrowheads="1"/>
          </p:cNvSpPr>
          <p:nvPr/>
        </p:nvSpPr>
        <p:spPr bwMode="auto">
          <a:xfrm>
            <a:off x="1219200" y="4272677"/>
            <a:ext cx="7848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kahor</a:t>
            </a:r>
            <a:r>
              <a:rPr lang="en-US" dirty="0"/>
              <a:t> </a:t>
            </a:r>
            <a:r>
              <a:rPr lang="en-US" dirty="0" err="1"/>
              <a:t>kahakva</a:t>
            </a:r>
            <a:r>
              <a:rPr lang="en-US" dirty="0"/>
              <a:t> </a:t>
            </a:r>
            <a:r>
              <a:rPr lang="en-US" dirty="0" err="1"/>
              <a:t>khani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hakkhamei</a:t>
            </a:r>
            <a:r>
              <a:rPr lang="en-US" dirty="0"/>
              <a:t> </a:t>
            </a:r>
            <a:r>
              <a:rPr lang="en-US" dirty="0" err="1"/>
              <a:t>kahor</a:t>
            </a:r>
            <a:r>
              <a:rPr lang="en-US" dirty="0"/>
              <a:t> china </a:t>
            </a:r>
            <a:r>
              <a:rPr lang="en-US" dirty="0" err="1"/>
              <a:t>ngashun</a:t>
            </a:r>
            <a:r>
              <a:rPr lang="en-US" dirty="0"/>
              <a:t> </a:t>
            </a:r>
            <a:r>
              <a:rPr lang="en-US" dirty="0" err="1"/>
              <a:t>mungkhavai</a:t>
            </a:r>
            <a:r>
              <a:rPr lang="en-US" dirty="0"/>
              <a:t> (16a)…</a:t>
            </a:r>
            <a:endParaRPr lang="zh-CN" alt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/>
                <a:cs typeface="Arial"/>
              </a:rPr>
              <a:t>©2003 TBBMI</a:t>
            </a: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17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990600" y="1812925"/>
            <a:ext cx="2590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Hebrew: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ty</a:t>
            </a:r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v</a:t>
            </a:r>
            <a:r>
              <a:rPr lang="he-IL" sz="4800" b="1">
                <a:solidFill>
                  <a:schemeClr val="bg1"/>
                </a:solidFill>
                <a:latin typeface="Arial"/>
                <a:cs typeface="Arial"/>
              </a:rPr>
              <a:t>arb</a:t>
            </a: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990600" y="4327525"/>
            <a:ext cx="6629400" cy="224676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i="1" dirty="0" err="1">
                <a:solidFill>
                  <a:schemeClr val="bg1"/>
                </a:solidFill>
                <a:latin typeface="Arial"/>
                <a:cs typeface="Arial"/>
              </a:rPr>
              <a:t>Leikaphok</a:t>
            </a:r>
            <a:r>
              <a:rPr lang="en-US" sz="4000" b="1" i="1" dirty="0">
                <a:solidFill>
                  <a:schemeClr val="bg1"/>
                </a:solidFill>
                <a:latin typeface="Arial"/>
                <a:cs typeface="Arial"/>
              </a:rPr>
              <a:t>,  </a:t>
            </a:r>
            <a:r>
              <a:rPr lang="en-US" sz="4000" b="1" i="1" dirty="0" err="1">
                <a:solidFill>
                  <a:schemeClr val="bg1"/>
                </a:solidFill>
                <a:latin typeface="Arial"/>
                <a:cs typeface="Arial"/>
              </a:rPr>
              <a:t>apong</a:t>
            </a:r>
            <a:r>
              <a:rPr lang="en-US" sz="4000" b="1" i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4000" b="1" i="1" dirty="0" err="1">
                <a:solidFill>
                  <a:schemeClr val="bg1"/>
                </a:solidFill>
                <a:latin typeface="Arial"/>
                <a:cs typeface="Arial"/>
              </a:rPr>
              <a:t>kaphara</a:t>
            </a:r>
            <a:endParaRPr lang="zh-CN" altLang="en-US" sz="4000" dirty="0"/>
          </a:p>
          <a:p>
            <a:pPr algn="ctr" eaLnBrk="1" hangingPunct="1">
              <a:spcBef>
                <a:spcPct val="50000"/>
              </a:spcBef>
              <a:defRPr/>
            </a:pPr>
            <a:endParaRPr lang="en-US" sz="4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5105400" y="1812925"/>
            <a:ext cx="2922588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bereshith</a:t>
            </a:r>
            <a:endParaRPr lang="he-IL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990600" y="3657600"/>
            <a:ext cx="2590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Greek:</a:t>
            </a: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ge,nesij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1143000" y="2422525"/>
            <a:ext cx="66294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i="1" dirty="0" err="1">
                <a:solidFill>
                  <a:schemeClr val="bg1"/>
                </a:solidFill>
                <a:latin typeface="Arial"/>
                <a:cs typeface="Arial"/>
              </a:rPr>
              <a:t>Haophokhareli</a:t>
            </a:r>
            <a:endParaRPr lang="en-US" sz="4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5165725" y="3657600"/>
            <a:ext cx="3251200" cy="7078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Haokaphok</a:t>
            </a:r>
            <a:endParaRPr lang="he-IL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505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923925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/>
                <a:cs typeface="Arial"/>
              </a:rPr>
              <a:t>Haokaphokwui</a:t>
            </a:r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/>
                <a:cs typeface="Arial"/>
              </a:rPr>
              <a:t>aming</a:t>
            </a:r>
            <a:endParaRPr lang="en-US" sz="5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180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038" y="3505200"/>
            <a:ext cx="22526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305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2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Moon</a:t>
            </a:r>
          </a:p>
        </p:txBody>
      </p:sp>
      <p:pic>
        <p:nvPicPr>
          <p:cNvPr id="217090" name="Picture 7" descr="npo0000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700" y="-12700"/>
            <a:ext cx="92837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4800" dirty="0" err="1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Khamatithang</a:t>
            </a:r>
            <a:endParaRPr lang="en-US" sz="4800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  <a:latin typeface="Tahoma"/>
            </a:endParaRPr>
          </a:p>
          <a:p>
            <a:pPr defTabSz="457200" fontAlgn="auto">
              <a:spcAft>
                <a:spcPts val="0"/>
              </a:spcAft>
              <a:defRPr/>
            </a:pPr>
            <a:endParaRPr lang="en-US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  <a:latin typeface="Tahoma"/>
              <a:ea typeface="+mn-ea"/>
            </a:endParaRPr>
          </a:p>
        </p:txBody>
      </p:sp>
      <p:sp>
        <p:nvSpPr>
          <p:cNvPr id="2357252" name="Text Box 4"/>
          <p:cNvSpPr txBox="1">
            <a:spLocks noChangeArrowheads="1"/>
          </p:cNvSpPr>
          <p:nvPr/>
        </p:nvSpPr>
        <p:spPr bwMode="auto">
          <a:xfrm>
            <a:off x="228600" y="1124744"/>
            <a:ext cx="25432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4400" dirty="0" err="1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Ateokhamei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 </a:t>
            </a:r>
            <a:r>
              <a:rPr lang="en-US" sz="4400" dirty="0" err="1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kahor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 china </a:t>
            </a:r>
            <a:r>
              <a:rPr lang="en-US" sz="4400" dirty="0" err="1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ngaya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 </a:t>
            </a:r>
            <a:r>
              <a:rPr lang="en-US" sz="4400" dirty="0" err="1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mungkhavai</a:t>
            </a:r>
            <a:r>
              <a:rPr lang="en-US" sz="4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</a:rPr>
              <a:t> (16b)…</a:t>
            </a:r>
            <a:endParaRPr lang="zh-CN" altLang="en-US" sz="3200" dirty="0"/>
          </a:p>
          <a:p>
            <a:pPr defTabSz="457200" fontAlgn="auto">
              <a:spcAft>
                <a:spcPts val="0"/>
              </a:spcAft>
              <a:defRPr/>
            </a:pPr>
            <a:endParaRPr lang="en-US" sz="3200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  <a:latin typeface="Tahoma"/>
              <a:ea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3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Stars</a:t>
            </a:r>
          </a:p>
        </p:txBody>
      </p:sp>
      <p:pic>
        <p:nvPicPr>
          <p:cNvPr id="219138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299" name="Text Box 3"/>
          <p:cNvSpPr txBox="1">
            <a:spLocks noChangeArrowheads="1"/>
          </p:cNvSpPr>
          <p:nvPr/>
        </p:nvSpPr>
        <p:spPr bwMode="auto">
          <a:xfrm>
            <a:off x="6228184" y="2060848"/>
            <a:ext cx="2667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 sz="3600" b="1">
                <a:solidFill>
                  <a:srgbClr val="FFFFFF"/>
                </a:solidFill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  <a:latin typeface="Tahoma"/>
                <a:ea typeface="+mn-ea"/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/>
              <a:t>Kala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kachungkhala</a:t>
            </a:r>
            <a:r>
              <a:rPr lang="en-US" dirty="0"/>
              <a:t> </a:t>
            </a:r>
            <a:r>
              <a:rPr lang="en-US" dirty="0" err="1"/>
              <a:t>sakhui</a:t>
            </a:r>
            <a:r>
              <a:rPr lang="en-US" dirty="0"/>
              <a:t>. (16c).</a:t>
            </a:r>
            <a:endParaRPr lang="zh-CN" alt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3593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Khamatethang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5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19800" y="0"/>
            <a:ext cx="3048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Fourth Day</a:t>
            </a:r>
          </a:p>
        </p:txBody>
      </p:sp>
      <p:pic>
        <p:nvPicPr>
          <p:cNvPr id="221186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347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Khamatethang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61348" name="Text Box 4"/>
          <p:cNvSpPr txBox="1">
            <a:spLocks noChangeArrowheads="1"/>
          </p:cNvSpPr>
          <p:nvPr/>
        </p:nvSpPr>
        <p:spPr bwMode="auto">
          <a:xfrm>
            <a:off x="0" y="2819400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/>
              <a:t> Kala </a:t>
            </a:r>
            <a:r>
              <a:rPr lang="en-US" dirty="0" err="1"/>
              <a:t>okathuili</a:t>
            </a:r>
            <a:r>
              <a:rPr lang="en-US" dirty="0"/>
              <a:t> </a:t>
            </a:r>
            <a:r>
              <a:rPr lang="en-US" dirty="0" err="1"/>
              <a:t>horkhavai</a:t>
            </a:r>
            <a:r>
              <a:rPr lang="en-US" dirty="0"/>
              <a:t> </a:t>
            </a:r>
            <a:r>
              <a:rPr lang="en-US" dirty="0" err="1"/>
              <a:t>saikora</a:t>
            </a:r>
            <a:r>
              <a:rPr lang="en-US" dirty="0"/>
              <a:t> chi </a:t>
            </a:r>
            <a:r>
              <a:rPr lang="en-US" dirty="0" err="1"/>
              <a:t>kazingramwui</a:t>
            </a:r>
            <a:r>
              <a:rPr lang="en-US" dirty="0"/>
              <a:t> </a:t>
            </a:r>
            <a:r>
              <a:rPr lang="en-US" dirty="0" err="1"/>
              <a:t>khamasaili</a:t>
            </a:r>
            <a:r>
              <a:rPr lang="en-US" dirty="0"/>
              <a:t>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haimi</a:t>
            </a:r>
            <a:r>
              <a:rPr lang="en-US" dirty="0"/>
              <a:t>, china </a:t>
            </a:r>
            <a:r>
              <a:rPr lang="en-US" dirty="0" err="1"/>
              <a:t>ngashun</a:t>
            </a:r>
            <a:r>
              <a:rPr lang="en-US" dirty="0"/>
              <a:t> </a:t>
            </a:r>
            <a:r>
              <a:rPr lang="en-US" dirty="0" err="1"/>
              <a:t>eina</a:t>
            </a:r>
            <a:r>
              <a:rPr lang="en-US" dirty="0"/>
              <a:t> </a:t>
            </a:r>
            <a:r>
              <a:rPr lang="en-US" dirty="0" err="1"/>
              <a:t>ngaya</a:t>
            </a:r>
            <a:r>
              <a:rPr lang="en-US" dirty="0"/>
              <a:t> </a:t>
            </a:r>
            <a:r>
              <a:rPr lang="en-US" dirty="0" err="1"/>
              <a:t>mungkhavai</a:t>
            </a:r>
            <a:r>
              <a:rPr lang="en-US" dirty="0"/>
              <a:t>, </a:t>
            </a:r>
            <a:r>
              <a:rPr lang="en-US" dirty="0" err="1"/>
              <a:t>kala</a:t>
            </a:r>
            <a:r>
              <a:rPr lang="en-US" dirty="0"/>
              <a:t> </a:t>
            </a:r>
            <a:r>
              <a:rPr lang="en-US" dirty="0" err="1"/>
              <a:t>kahor</a:t>
            </a:r>
            <a:r>
              <a:rPr lang="en-US" dirty="0"/>
              <a:t> </a:t>
            </a:r>
            <a:r>
              <a:rPr lang="en-US" dirty="0" err="1"/>
              <a:t>eina</a:t>
            </a:r>
            <a:r>
              <a:rPr lang="en-US" dirty="0"/>
              <a:t> </a:t>
            </a:r>
            <a:r>
              <a:rPr lang="en-US" dirty="0" err="1"/>
              <a:t>tangkhamang</a:t>
            </a:r>
            <a:r>
              <a:rPr lang="en-US" dirty="0"/>
              <a:t> </a:t>
            </a:r>
            <a:r>
              <a:rPr lang="en-US" dirty="0" err="1"/>
              <a:t>ngatei</a:t>
            </a:r>
            <a:r>
              <a:rPr lang="en-US" dirty="0"/>
              <a:t> </a:t>
            </a:r>
            <a:r>
              <a:rPr lang="en-US" dirty="0" err="1"/>
              <a:t>ngasak</a:t>
            </a:r>
            <a:r>
              <a:rPr lang="en-US" dirty="0"/>
              <a:t> </a:t>
            </a:r>
            <a:r>
              <a:rPr lang="en-US" dirty="0" err="1"/>
              <a:t>khavaina</a:t>
            </a:r>
            <a:r>
              <a:rPr lang="en-US" dirty="0"/>
              <a:t>. Kala chi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phahairada</a:t>
            </a:r>
            <a:r>
              <a:rPr lang="en-US" dirty="0"/>
              <a:t> </a:t>
            </a:r>
            <a:r>
              <a:rPr lang="en-US" dirty="0" err="1"/>
              <a:t>thei</a:t>
            </a:r>
            <a:r>
              <a:rPr lang="en-US" dirty="0"/>
              <a:t>. </a:t>
            </a:r>
            <a:r>
              <a:rPr lang="en-US" dirty="0" err="1"/>
              <a:t>Chithang</a:t>
            </a:r>
            <a:r>
              <a:rPr lang="en-US" dirty="0"/>
              <a:t> </a:t>
            </a:r>
            <a:r>
              <a:rPr lang="en-US" dirty="0" err="1"/>
              <a:t>ngazin</a:t>
            </a:r>
            <a:r>
              <a:rPr lang="en-US" dirty="0"/>
              <a:t> </a:t>
            </a:r>
            <a:r>
              <a:rPr lang="en-US" dirty="0" err="1"/>
              <a:t>eina</a:t>
            </a:r>
            <a:r>
              <a:rPr lang="en-US" dirty="0"/>
              <a:t> </a:t>
            </a:r>
            <a:r>
              <a:rPr lang="en-US" dirty="0" err="1"/>
              <a:t>ngathor</a:t>
            </a:r>
            <a:r>
              <a:rPr lang="en-US" dirty="0"/>
              <a:t> chi </a:t>
            </a:r>
            <a:r>
              <a:rPr lang="en-US" dirty="0" err="1"/>
              <a:t>khamatethangna</a:t>
            </a:r>
            <a:r>
              <a:rPr lang="en-US" dirty="0"/>
              <a:t> (17-19).</a:t>
            </a:r>
            <a:endParaRPr lang="zh-CN" alt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40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5</a:t>
            </a:r>
          </a:p>
        </p:txBody>
      </p:sp>
      <p:pic>
        <p:nvPicPr>
          <p:cNvPr id="223234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33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63396" name="Text Box 4"/>
          <p:cNvSpPr txBox="1">
            <a:spLocks noChangeArrowheads="1"/>
          </p:cNvSpPr>
          <p:nvPr/>
        </p:nvSpPr>
        <p:spPr bwMode="auto">
          <a:xfrm>
            <a:off x="199678" y="3717032"/>
            <a:ext cx="5638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ja-JP" dirty="0"/>
              <a:t>Kala </a:t>
            </a:r>
            <a:r>
              <a:rPr lang="en-US" altLang="ja-JP" dirty="0" err="1"/>
              <a:t>Varena</a:t>
            </a:r>
            <a:r>
              <a:rPr lang="en-US" altLang="ja-JP" dirty="0"/>
              <a:t> </a:t>
            </a:r>
            <a:r>
              <a:rPr lang="en-US" altLang="ja-JP" dirty="0" err="1"/>
              <a:t>hanga</a:t>
            </a:r>
            <a:r>
              <a:rPr lang="en-US" altLang="ja-JP" dirty="0"/>
              <a:t>, "</a:t>
            </a:r>
            <a:r>
              <a:rPr lang="en-US" altLang="ja-JP" dirty="0" err="1"/>
              <a:t>Tarawui</a:t>
            </a:r>
            <a:r>
              <a:rPr lang="en-US" altLang="ja-JP" dirty="0"/>
              <a:t> </a:t>
            </a:r>
            <a:r>
              <a:rPr lang="en-US" altLang="ja-JP" dirty="0" err="1"/>
              <a:t>eina</a:t>
            </a:r>
            <a:r>
              <a:rPr lang="en-US" altLang="ja-JP" dirty="0"/>
              <a:t> </a:t>
            </a:r>
            <a:r>
              <a:rPr lang="en-US" altLang="ja-JP" dirty="0" err="1"/>
              <a:t>manglakapai</a:t>
            </a:r>
            <a:r>
              <a:rPr lang="en-US" altLang="ja-JP" dirty="0"/>
              <a:t> </a:t>
            </a:r>
            <a:r>
              <a:rPr lang="en-US" altLang="ja-JP" dirty="0" err="1"/>
              <a:t>kachungkha</a:t>
            </a:r>
            <a:r>
              <a:rPr lang="en-US" altLang="ja-JP" dirty="0"/>
              <a:t> </a:t>
            </a:r>
            <a:r>
              <a:rPr lang="en-US" altLang="ja-JP" dirty="0" err="1"/>
              <a:t>shokranu</a:t>
            </a:r>
            <a:r>
              <a:rPr lang="en-US" altLang="ja-JP" dirty="0"/>
              <a:t>…</a:t>
            </a:r>
            <a:r>
              <a:rPr lang="ja-JP" altLang="en-US" dirty="0"/>
              <a:t>”</a:t>
            </a:r>
            <a:r>
              <a:rPr lang="en-US" altLang="ja-JP" dirty="0"/>
              <a:t> (20a)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Birds</a:t>
            </a:r>
          </a:p>
        </p:txBody>
      </p:sp>
      <p:pic>
        <p:nvPicPr>
          <p:cNvPr id="225282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65444" name="Text Box 4"/>
          <p:cNvSpPr txBox="1">
            <a:spLocks noChangeArrowheads="1"/>
          </p:cNvSpPr>
          <p:nvPr/>
        </p:nvSpPr>
        <p:spPr bwMode="auto">
          <a:xfrm>
            <a:off x="3995936" y="3645024"/>
            <a:ext cx="50718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en-US" dirty="0" err="1"/>
              <a:t>kala</a:t>
            </a:r>
            <a:r>
              <a:rPr lang="en-US" altLang="en-US" dirty="0"/>
              <a:t> </a:t>
            </a:r>
            <a:r>
              <a:rPr lang="en-US" altLang="en-US" dirty="0" err="1"/>
              <a:t>okathuili</a:t>
            </a:r>
            <a:r>
              <a:rPr lang="en-US" altLang="en-US" dirty="0"/>
              <a:t> </a:t>
            </a:r>
            <a:r>
              <a:rPr lang="en-US" altLang="en-US" dirty="0" err="1"/>
              <a:t>vanaobingna</a:t>
            </a:r>
            <a:r>
              <a:rPr lang="en-US" altLang="en-US" dirty="0"/>
              <a:t> </a:t>
            </a:r>
            <a:r>
              <a:rPr lang="en-US" altLang="en-US" dirty="0" err="1"/>
              <a:t>kazingramwui</a:t>
            </a:r>
            <a:r>
              <a:rPr lang="en-US" altLang="en-US" dirty="0"/>
              <a:t> </a:t>
            </a:r>
            <a:r>
              <a:rPr lang="en-US" altLang="en-US" dirty="0" err="1"/>
              <a:t>khamasaili</a:t>
            </a:r>
            <a:r>
              <a:rPr lang="en-US" altLang="en-US" dirty="0"/>
              <a:t> </a:t>
            </a:r>
            <a:r>
              <a:rPr lang="en-US" altLang="en-US" dirty="0" err="1"/>
              <a:t>yongzatranu</a:t>
            </a:r>
            <a:r>
              <a:rPr lang="ja-JP" altLang="en-US" dirty="0"/>
              <a:t>”</a:t>
            </a:r>
            <a:r>
              <a:rPr lang="en-US" altLang="ja-JP" dirty="0"/>
              <a:t> (20b).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Whales</a:t>
            </a:r>
          </a:p>
        </p:txBody>
      </p:sp>
      <p:pic>
        <p:nvPicPr>
          <p:cNvPr id="227330" name="Picture 7" descr="npo0000ee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1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67492" name="Text Box 4"/>
          <p:cNvSpPr txBox="1">
            <a:spLocks noChangeArrowheads="1"/>
          </p:cNvSpPr>
          <p:nvPr/>
        </p:nvSpPr>
        <p:spPr bwMode="auto">
          <a:xfrm>
            <a:off x="0" y="44196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Chithada</a:t>
            </a:r>
            <a:r>
              <a:rPr lang="en-US" dirty="0"/>
              <a:t>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shamadrulungli</a:t>
            </a:r>
            <a:r>
              <a:rPr lang="en-US" dirty="0"/>
              <a:t> </a:t>
            </a:r>
            <a:r>
              <a:rPr lang="en-US" dirty="0" err="1"/>
              <a:t>hakkhamaha</a:t>
            </a:r>
            <a:r>
              <a:rPr lang="en-US" dirty="0"/>
              <a:t> </a:t>
            </a:r>
            <a:r>
              <a:rPr lang="en-US" dirty="0" err="1"/>
              <a:t>sayur</a:t>
            </a:r>
            <a:r>
              <a:rPr lang="en-US" dirty="0"/>
              <a:t> </a:t>
            </a:r>
            <a:r>
              <a:rPr lang="en-US" dirty="0" err="1"/>
              <a:t>kala</a:t>
            </a:r>
            <a:r>
              <a:rPr lang="en-US" dirty="0"/>
              <a:t> </a:t>
            </a:r>
            <a:r>
              <a:rPr lang="en-US" dirty="0" err="1"/>
              <a:t>taralungli</a:t>
            </a:r>
            <a:r>
              <a:rPr lang="en-US" dirty="0"/>
              <a:t> </a:t>
            </a:r>
            <a:r>
              <a:rPr lang="en-US" dirty="0" err="1"/>
              <a:t>ngarikkazata</a:t>
            </a:r>
            <a:r>
              <a:rPr lang="en-US" dirty="0"/>
              <a:t> </a:t>
            </a:r>
            <a:r>
              <a:rPr lang="en-US" dirty="0" err="1"/>
              <a:t>kharingyur</a:t>
            </a:r>
            <a:r>
              <a:rPr lang="en-US" dirty="0"/>
              <a:t> </a:t>
            </a:r>
            <a:r>
              <a:rPr lang="en-US" dirty="0" err="1"/>
              <a:t>kachiva</a:t>
            </a:r>
            <a:r>
              <a:rPr lang="en-US" dirty="0"/>
              <a:t> (21a)…</a:t>
            </a:r>
            <a:endParaRPr lang="zh-CN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54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248400" y="152400"/>
            <a:ext cx="27432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Penguins</a:t>
            </a:r>
          </a:p>
        </p:txBody>
      </p:sp>
      <p:pic>
        <p:nvPicPr>
          <p:cNvPr id="229378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18306" y="3789040"/>
            <a:ext cx="4800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kala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angachang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kaka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vanaoyur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kachivasakhui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. Kala chi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phahaira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da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thei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(21b).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592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Multiply</a:t>
            </a:r>
          </a:p>
        </p:txBody>
      </p:sp>
      <p:pic>
        <p:nvPicPr>
          <p:cNvPr id="231426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15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Kaphangathang</a:t>
            </a:r>
            <a:endParaRPr lang="en-US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71588" name="Text Box 4"/>
          <p:cNvSpPr txBox="1">
            <a:spLocks noChangeArrowheads="1"/>
          </p:cNvSpPr>
          <p:nvPr/>
        </p:nvSpPr>
        <p:spPr bwMode="auto">
          <a:xfrm>
            <a:off x="2179712" y="3140968"/>
            <a:ext cx="696428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dirty="0"/>
              <a:t>Kala </a:t>
            </a:r>
            <a:r>
              <a:rPr lang="en-US" altLang="en-US" dirty="0" err="1"/>
              <a:t>Varena</a:t>
            </a:r>
            <a:r>
              <a:rPr lang="en-US" altLang="en-US" dirty="0"/>
              <a:t> </a:t>
            </a:r>
            <a:r>
              <a:rPr lang="en-US" altLang="en-US" dirty="0" err="1"/>
              <a:t>athumli</a:t>
            </a:r>
            <a:r>
              <a:rPr lang="en-US" altLang="en-US" dirty="0"/>
              <a:t> </a:t>
            </a:r>
            <a:r>
              <a:rPr lang="en-US" altLang="en-US" dirty="0" err="1"/>
              <a:t>somida</a:t>
            </a:r>
            <a:r>
              <a:rPr lang="en-US" altLang="en-US" dirty="0"/>
              <a:t> </a:t>
            </a:r>
            <a:r>
              <a:rPr lang="en-US" altLang="en-US" dirty="0" err="1"/>
              <a:t>hanga</a:t>
            </a:r>
            <a:r>
              <a:rPr lang="en-US" altLang="en-US" dirty="0"/>
              <a:t>,"</a:t>
            </a:r>
            <a:r>
              <a:rPr lang="en-US" altLang="en-US" dirty="0" err="1"/>
              <a:t>Athei</a:t>
            </a:r>
            <a:r>
              <a:rPr lang="en-US" altLang="en-US" dirty="0"/>
              <a:t> </a:t>
            </a:r>
            <a:r>
              <a:rPr lang="en-US" altLang="en-US" dirty="0" err="1"/>
              <a:t>matheilu</a:t>
            </a:r>
            <a:r>
              <a:rPr lang="en-US" altLang="en-US" dirty="0"/>
              <a:t> </a:t>
            </a:r>
            <a:r>
              <a:rPr lang="en-US" altLang="en-US" dirty="0" err="1"/>
              <a:t>kala</a:t>
            </a:r>
            <a:r>
              <a:rPr lang="en-US" altLang="en-US" dirty="0"/>
              <a:t> </a:t>
            </a:r>
            <a:r>
              <a:rPr lang="en-US" altLang="en-US" dirty="0" err="1"/>
              <a:t>mataisanglu</a:t>
            </a:r>
            <a:r>
              <a:rPr lang="en-US" altLang="en-US" dirty="0"/>
              <a:t> </a:t>
            </a:r>
            <a:r>
              <a:rPr lang="en-US" altLang="en-US" dirty="0" err="1"/>
              <a:t>kala</a:t>
            </a:r>
            <a:r>
              <a:rPr lang="en-US" altLang="en-US" dirty="0"/>
              <a:t> </a:t>
            </a:r>
            <a:r>
              <a:rPr lang="en-US" altLang="en-US" dirty="0" err="1"/>
              <a:t>shamadruwui</a:t>
            </a:r>
            <a:r>
              <a:rPr lang="en-US" altLang="en-US" dirty="0"/>
              <a:t> </a:t>
            </a:r>
            <a:r>
              <a:rPr lang="en-US" altLang="en-US" dirty="0" err="1"/>
              <a:t>taralungli</a:t>
            </a:r>
            <a:r>
              <a:rPr lang="en-US" altLang="en-US" dirty="0"/>
              <a:t> </a:t>
            </a:r>
            <a:r>
              <a:rPr lang="en-US" altLang="en-US" dirty="0" err="1"/>
              <a:t>chipemlu</a:t>
            </a:r>
            <a:r>
              <a:rPr lang="en-US" altLang="en-US" dirty="0"/>
              <a:t>, </a:t>
            </a:r>
            <a:r>
              <a:rPr lang="en-US" altLang="en-US" dirty="0" err="1"/>
              <a:t>kala</a:t>
            </a:r>
            <a:r>
              <a:rPr lang="en-US" altLang="en-US" dirty="0"/>
              <a:t> </a:t>
            </a:r>
            <a:r>
              <a:rPr lang="en-US" altLang="en-US" dirty="0" err="1"/>
              <a:t>okathuili</a:t>
            </a:r>
            <a:r>
              <a:rPr lang="en-US" altLang="en-US" dirty="0"/>
              <a:t> </a:t>
            </a:r>
            <a:r>
              <a:rPr lang="en-US" altLang="en-US" dirty="0" err="1"/>
              <a:t>vanao</a:t>
            </a:r>
            <a:r>
              <a:rPr lang="en-US" altLang="en-US" dirty="0"/>
              <a:t> </a:t>
            </a:r>
            <a:r>
              <a:rPr lang="en-US" altLang="en-US" dirty="0" err="1"/>
              <a:t>mayasangranu</a:t>
            </a:r>
            <a:r>
              <a:rPr lang="ja-JP" altLang="en-US" dirty="0"/>
              <a:t>”</a:t>
            </a:r>
            <a:r>
              <a:rPr lang="en-US" altLang="ja-JP" dirty="0"/>
              <a:t> (22).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640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Fifth Day</a:t>
            </a:r>
          </a:p>
        </p:txBody>
      </p:sp>
      <p:pic>
        <p:nvPicPr>
          <p:cNvPr id="233474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36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73636" name="Text Box 4"/>
          <p:cNvSpPr txBox="1">
            <a:spLocks noChangeArrowheads="1"/>
          </p:cNvSpPr>
          <p:nvPr/>
        </p:nvSpPr>
        <p:spPr bwMode="auto">
          <a:xfrm>
            <a:off x="35496" y="3995738"/>
            <a:ext cx="3657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Chithang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ngazin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ngathor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kaphanga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(23).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8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91200" y="152400"/>
            <a:ext cx="3200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Animals</a:t>
            </a:r>
          </a:p>
        </p:txBody>
      </p:sp>
      <p:pic>
        <p:nvPicPr>
          <p:cNvPr id="235522" name="Picture 6" descr="npo0000f6"/>
          <p:cNvPicPr>
            <a:picLocks noChangeAspect="1" noChangeArrowheads="1"/>
          </p:cNvPicPr>
          <p:nvPr/>
        </p:nvPicPr>
        <p:blipFill>
          <a:blip r:embed="rId3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68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Katharukathang</a:t>
            </a:r>
            <a:endParaRPr lang="en-US" dirty="0"/>
          </a:p>
        </p:txBody>
      </p:sp>
      <p:sp>
        <p:nvSpPr>
          <p:cNvPr id="2375684" name="Text Box 4"/>
          <p:cNvSpPr txBox="1">
            <a:spLocks noChangeArrowheads="1"/>
          </p:cNvSpPr>
          <p:nvPr/>
        </p:nvSpPr>
        <p:spPr bwMode="auto">
          <a:xfrm>
            <a:off x="143222" y="1772816"/>
            <a:ext cx="8763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ja-JP" dirty="0" err="1"/>
              <a:t>Varena</a:t>
            </a:r>
            <a:r>
              <a:rPr lang="en-US" altLang="ja-JP" dirty="0"/>
              <a:t> </a:t>
            </a:r>
            <a:r>
              <a:rPr lang="en-US" altLang="ja-JP" dirty="0" err="1"/>
              <a:t>hanga</a:t>
            </a:r>
            <a:r>
              <a:rPr lang="en-US" altLang="ja-JP" dirty="0"/>
              <a:t>, "</a:t>
            </a:r>
            <a:r>
              <a:rPr lang="en-US" altLang="ja-JP" dirty="0" err="1"/>
              <a:t>Ngalriwui</a:t>
            </a:r>
            <a:r>
              <a:rPr lang="en-US" altLang="ja-JP" dirty="0"/>
              <a:t> </a:t>
            </a:r>
            <a:r>
              <a:rPr lang="en-US" altLang="ja-JP" dirty="0" err="1"/>
              <a:t>eina</a:t>
            </a:r>
            <a:r>
              <a:rPr lang="en-US" altLang="ja-JP" dirty="0"/>
              <a:t> </a:t>
            </a:r>
            <a:r>
              <a:rPr lang="en-US" altLang="ja-JP" dirty="0" err="1"/>
              <a:t>manglakapaiyur</a:t>
            </a:r>
            <a:r>
              <a:rPr lang="en-US" altLang="ja-JP" dirty="0"/>
              <a:t> </a:t>
            </a:r>
            <a:r>
              <a:rPr lang="en-US" altLang="ja-JP" dirty="0" err="1"/>
              <a:t>kachiva</a:t>
            </a:r>
            <a:r>
              <a:rPr lang="en-US" altLang="ja-JP" dirty="0"/>
              <a:t>: </a:t>
            </a:r>
            <a:r>
              <a:rPr lang="en-US" altLang="ja-JP" dirty="0" err="1"/>
              <a:t>shakei</a:t>
            </a:r>
            <a:r>
              <a:rPr lang="en-US" altLang="ja-JP" dirty="0"/>
              <a:t>, </a:t>
            </a:r>
            <a:r>
              <a:rPr lang="en-US" altLang="ja-JP" dirty="0" err="1"/>
              <a:t>ngarikazata</a:t>
            </a:r>
            <a:r>
              <a:rPr lang="en-US" altLang="ja-JP" dirty="0"/>
              <a:t> </a:t>
            </a:r>
            <a:r>
              <a:rPr lang="en-US" altLang="ja-JP" dirty="0" err="1"/>
              <a:t>yur</a:t>
            </a:r>
            <a:r>
              <a:rPr lang="en-US" altLang="ja-JP" dirty="0"/>
              <a:t>, </a:t>
            </a:r>
            <a:r>
              <a:rPr lang="en-US" altLang="ja-JP" dirty="0" err="1"/>
              <a:t>kala</a:t>
            </a:r>
            <a:r>
              <a:rPr lang="en-US" altLang="ja-JP" dirty="0"/>
              <a:t> </a:t>
            </a:r>
            <a:r>
              <a:rPr lang="en-US" altLang="ja-JP" dirty="0" err="1"/>
              <a:t>sayur</a:t>
            </a:r>
            <a:r>
              <a:rPr lang="en-US" altLang="ja-JP" dirty="0"/>
              <a:t> </a:t>
            </a:r>
            <a:r>
              <a:rPr lang="en-US" altLang="ja-JP" dirty="0" err="1"/>
              <a:t>shokranu</a:t>
            </a:r>
            <a:r>
              <a:rPr lang="en-US" altLang="ja-JP" dirty="0"/>
              <a:t>." </a:t>
            </a:r>
            <a:r>
              <a:rPr lang="en-US" altLang="ja-JP" dirty="0" err="1"/>
              <a:t>kala</a:t>
            </a:r>
            <a:r>
              <a:rPr lang="en-US" altLang="ja-JP" dirty="0"/>
              <a:t> chi </a:t>
            </a:r>
            <a:r>
              <a:rPr lang="en-US" altLang="ja-JP" dirty="0" err="1"/>
              <a:t>takam</a:t>
            </a:r>
            <a:r>
              <a:rPr lang="en-US" altLang="ja-JP" dirty="0"/>
              <a:t> </a:t>
            </a:r>
            <a:r>
              <a:rPr lang="en-US" altLang="ja-JP" dirty="0" err="1"/>
              <a:t>eina</a:t>
            </a:r>
            <a:r>
              <a:rPr lang="en-US" altLang="ja-JP" dirty="0"/>
              <a:t> </a:t>
            </a:r>
            <a:r>
              <a:rPr lang="en-US" altLang="ja-JP" dirty="0" err="1"/>
              <a:t>shoka</a:t>
            </a:r>
            <a:r>
              <a:rPr lang="en-US" altLang="ja-JP" dirty="0"/>
              <a:t>. Kala </a:t>
            </a:r>
            <a:r>
              <a:rPr lang="en-US" altLang="ja-JP" dirty="0" err="1"/>
              <a:t>Varena</a:t>
            </a:r>
            <a:r>
              <a:rPr lang="en-US" altLang="ja-JP" dirty="0"/>
              <a:t> </a:t>
            </a:r>
            <a:r>
              <a:rPr lang="en-US" altLang="ja-JP" dirty="0" err="1"/>
              <a:t>sayur</a:t>
            </a:r>
            <a:r>
              <a:rPr lang="en-US" altLang="ja-JP" dirty="0"/>
              <a:t> </a:t>
            </a:r>
            <a:r>
              <a:rPr lang="en-US" altLang="ja-JP" dirty="0" err="1"/>
              <a:t>ayayava</a:t>
            </a:r>
            <a:r>
              <a:rPr lang="en-US" altLang="ja-JP" dirty="0"/>
              <a:t>, </a:t>
            </a:r>
            <a:r>
              <a:rPr lang="en-US" altLang="ja-JP" dirty="0" err="1"/>
              <a:t>shakei</a:t>
            </a:r>
            <a:r>
              <a:rPr lang="en-US" altLang="ja-JP" dirty="0"/>
              <a:t> </a:t>
            </a:r>
            <a:r>
              <a:rPr lang="en-US" altLang="ja-JP" dirty="0" err="1"/>
              <a:t>ayur</a:t>
            </a:r>
            <a:r>
              <a:rPr lang="en-US" altLang="ja-JP" dirty="0"/>
              <a:t> </a:t>
            </a:r>
            <a:r>
              <a:rPr lang="en-US" altLang="ja-JP" dirty="0" err="1"/>
              <a:t>ngateida</a:t>
            </a:r>
            <a:r>
              <a:rPr lang="en-US" altLang="ja-JP" dirty="0"/>
              <a:t> </a:t>
            </a:r>
            <a:r>
              <a:rPr lang="en-US" altLang="ja-JP" dirty="0" err="1"/>
              <a:t>kala</a:t>
            </a:r>
            <a:r>
              <a:rPr lang="en-US" altLang="ja-JP" dirty="0"/>
              <a:t> </a:t>
            </a:r>
            <a:r>
              <a:rPr lang="en-US" altLang="ja-JP" dirty="0" err="1"/>
              <a:t>ngaleili</a:t>
            </a:r>
            <a:r>
              <a:rPr lang="en-US" altLang="ja-JP" dirty="0"/>
              <a:t> </a:t>
            </a:r>
            <a:r>
              <a:rPr lang="en-US" altLang="ja-JP" dirty="0" err="1"/>
              <a:t>ngarikazata</a:t>
            </a:r>
            <a:r>
              <a:rPr lang="en-US" altLang="ja-JP" dirty="0"/>
              <a:t> </a:t>
            </a:r>
            <a:r>
              <a:rPr lang="en-US" altLang="ja-JP" dirty="0" err="1"/>
              <a:t>ayur</a:t>
            </a:r>
            <a:r>
              <a:rPr lang="en-US" altLang="ja-JP" dirty="0"/>
              <a:t> </a:t>
            </a:r>
            <a:r>
              <a:rPr lang="en-US" altLang="ja-JP" dirty="0" err="1"/>
              <a:t>ngateida</a:t>
            </a:r>
            <a:r>
              <a:rPr lang="en-US" altLang="ja-JP" dirty="0"/>
              <a:t> </a:t>
            </a:r>
            <a:r>
              <a:rPr lang="en-US" altLang="ja-JP" dirty="0" err="1"/>
              <a:t>shokngasaka</a:t>
            </a:r>
            <a:r>
              <a:rPr lang="en-US" altLang="ja-JP" dirty="0"/>
              <a:t>. Kala chi </a:t>
            </a:r>
            <a:r>
              <a:rPr lang="en-US" altLang="ja-JP" dirty="0" err="1"/>
              <a:t>Varena</a:t>
            </a:r>
            <a:r>
              <a:rPr lang="en-US" altLang="ja-JP" dirty="0"/>
              <a:t> </a:t>
            </a:r>
            <a:r>
              <a:rPr lang="en-US" altLang="ja-JP" dirty="0" err="1"/>
              <a:t>phahaira</a:t>
            </a:r>
            <a:r>
              <a:rPr lang="en-US" altLang="ja-JP" dirty="0"/>
              <a:t> da </a:t>
            </a:r>
            <a:r>
              <a:rPr lang="en-US" altLang="ja-JP" dirty="0" err="1"/>
              <a:t>thei</a:t>
            </a:r>
            <a:r>
              <a:rPr lang="en-US" altLang="ja-JP" dirty="0"/>
              <a:t> (24-25).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Haokaphokwui</a:t>
            </a:r>
            <a:r>
              <a:rPr lang="en-US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pongli</a:t>
            </a:r>
            <a:r>
              <a:rPr lang="en-US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Khangahan</a:t>
            </a:r>
            <a:r>
              <a:rPr lang="en-US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endParaRPr lang="en-US" dirty="0">
              <a:effectLst>
                <a:glow rad="1778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©2003 TBBMI</a:t>
            </a:r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7586663" y="6526213"/>
            <a:ext cx="6477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7.5.03a.</a:t>
            </a: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glow rad="177800">
                    <a:schemeClr val="tx1"/>
                  </a:glow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18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95288" y="1752600"/>
            <a:ext cx="8362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“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Haokaphok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"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107950" y="2790825"/>
            <a:ext cx="908685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Ithum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kachiwui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eina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ra</a:t>
            </a:r>
            <a:endParaRPr lang="zh-CN" altLang="en-US" sz="4400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Khiwuivang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okathuili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makapha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leihao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</a:t>
            </a:r>
            <a:endParaRPr lang="zh-CN" altLang="en-US" sz="4400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Kachihan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leila</a:t>
            </a:r>
            <a:r>
              <a:rPr lang="en-US" sz="4400" b="1" dirty="0">
                <a:solidFill>
                  <a:schemeClr val="bg1"/>
                </a:solidFill>
                <a:effectLst>
                  <a:glow rad="177800">
                    <a:schemeClr val="tx1"/>
                  </a:glow>
                </a:effectLst>
                <a:latin typeface="Arial"/>
                <a:cs typeface="Arial"/>
              </a:rPr>
              <a:t>? </a:t>
            </a:r>
            <a:endParaRPr lang="zh-CN" altLang="en-US" sz="4400" dirty="0"/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4400" b="1" dirty="0">
              <a:solidFill>
                <a:schemeClr val="bg1"/>
              </a:solidFill>
              <a:effectLst>
                <a:glow rad="177800">
                  <a:schemeClr val="tx1"/>
                </a:glo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629400" y="76200"/>
            <a:ext cx="2362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en-US" sz="3600" b="1">
                <a:effectLst/>
                <a:latin typeface="Arial" charset="0"/>
                <a:ea typeface="ＭＳ Ｐゴシック" charset="0"/>
                <a:cs typeface="Arial" charset="0"/>
              </a:rPr>
              <a:t>Man</a:t>
            </a:r>
          </a:p>
        </p:txBody>
      </p:sp>
      <p:pic>
        <p:nvPicPr>
          <p:cNvPr id="237570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Katharukathang</a:t>
            </a:r>
            <a:endParaRPr lang="en-US" sz="36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2339752" y="2420888"/>
            <a:ext cx="6019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Chiwui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thili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Varena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hanga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,"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Ithumwui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sakrin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khuida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ithumli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ngaraikacha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mi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sakhuisa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kala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shamadruli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khalei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khaihyur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kazingli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yongkazata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vanao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shakei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kala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okathuiwui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ngaleitungli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ngarikazata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saikorawuitungli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athumna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mungranu</a:t>
            </a:r>
            <a:r>
              <a:rPr lang="en-US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ja-JP" altLang="en-US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en-US" altLang="ja-JP" sz="3200" b="1" dirty="0">
                <a:solidFill>
                  <a:srgbClr val="000000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(26).</a:t>
            </a:r>
            <a:endParaRPr lang="en-US" sz="3200" b="1" dirty="0">
              <a:solidFill>
                <a:srgbClr val="000000"/>
              </a:solidFill>
              <a:effectLst>
                <a:glow rad="279400">
                  <a:schemeClr val="tx1">
                    <a:alpha val="75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Woman</a:t>
            </a:r>
          </a:p>
        </p:txBody>
      </p:sp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797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Katharukathang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239620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0" y="3213437"/>
            <a:ext cx="5410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err="1"/>
              <a:t>Varewui</a:t>
            </a:r>
            <a:r>
              <a:rPr lang="en-US" dirty="0"/>
              <a:t> </a:t>
            </a:r>
            <a:r>
              <a:rPr lang="en-US" dirty="0" err="1"/>
              <a:t>sakrin</a:t>
            </a:r>
            <a:r>
              <a:rPr lang="en-US" dirty="0"/>
              <a:t> </a:t>
            </a:r>
            <a:r>
              <a:rPr lang="en-US" dirty="0" err="1"/>
              <a:t>khuida</a:t>
            </a:r>
            <a:r>
              <a:rPr lang="en-US" dirty="0"/>
              <a:t> </a:t>
            </a:r>
            <a:r>
              <a:rPr lang="en-US" dirty="0" err="1"/>
              <a:t>mayarnao</a:t>
            </a:r>
            <a:r>
              <a:rPr lang="en-US" dirty="0"/>
              <a:t> </a:t>
            </a:r>
            <a:r>
              <a:rPr lang="en-US" dirty="0" err="1"/>
              <a:t>sakhui</a:t>
            </a:r>
            <a:r>
              <a:rPr lang="en-US" dirty="0"/>
              <a:t>;</a:t>
            </a:r>
            <a:endParaRPr lang="zh-CN" alt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62114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en-US" dirty="0" err="1"/>
              <a:t>Chithada</a:t>
            </a:r>
            <a:r>
              <a:rPr lang="en-US" dirty="0"/>
              <a:t>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awui</a:t>
            </a:r>
            <a:r>
              <a:rPr lang="en-US" dirty="0"/>
              <a:t> </a:t>
            </a:r>
            <a:r>
              <a:rPr lang="en-US" dirty="0" err="1"/>
              <a:t>sakrin</a:t>
            </a:r>
            <a:r>
              <a:rPr lang="en-US" dirty="0"/>
              <a:t> </a:t>
            </a:r>
            <a:r>
              <a:rPr lang="en-US" dirty="0" err="1"/>
              <a:t>khuida</a:t>
            </a:r>
            <a:r>
              <a:rPr lang="en-US" dirty="0"/>
              <a:t> mi </a:t>
            </a:r>
            <a:r>
              <a:rPr lang="en-US" dirty="0" err="1"/>
              <a:t>sakhui</a:t>
            </a:r>
            <a:r>
              <a:rPr lang="en-US" dirty="0"/>
              <a:t>,</a:t>
            </a:r>
            <a:endParaRPr lang="zh-CN" altLang="en-US" dirty="0"/>
          </a:p>
          <a:p>
            <a:pPr algn="l">
              <a:defRPr/>
            </a:pPr>
            <a:endParaRPr lang="en-US" dirty="0"/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3744441" y="4826675"/>
            <a:ext cx="5410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err="1"/>
              <a:t>Mayarnao</a:t>
            </a:r>
            <a:r>
              <a:rPr lang="en-US" dirty="0"/>
              <a:t> </a:t>
            </a:r>
            <a:r>
              <a:rPr lang="en-US" dirty="0" err="1"/>
              <a:t>eina</a:t>
            </a:r>
            <a:r>
              <a:rPr lang="en-US" dirty="0"/>
              <a:t> </a:t>
            </a:r>
            <a:r>
              <a:rPr lang="en-US" dirty="0" err="1"/>
              <a:t>shanao</a:t>
            </a:r>
            <a:r>
              <a:rPr lang="en-US" dirty="0"/>
              <a:t> chi </a:t>
            </a:r>
            <a:r>
              <a:rPr lang="en-US" dirty="0" err="1"/>
              <a:t>sakhui</a:t>
            </a:r>
            <a:r>
              <a:rPr lang="en-US" dirty="0"/>
              <a:t> (27).</a:t>
            </a:r>
            <a:endParaRPr lang="zh-CN" alt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u="sng">
                <a:latin typeface="Arial" charset="0"/>
                <a:ea typeface="ＭＳ Ｐゴシック" charset="0"/>
                <a:cs typeface="Arial" charset="0"/>
              </a:rPr>
              <a:t>Mandate</a:t>
            </a:r>
            <a:endParaRPr lang="en-US" sz="36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1666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66700" y="5085184"/>
            <a:ext cx="8610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ngaleitungli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ngawokazat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manglakapai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kachivawuitungli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munglu</a:t>
            </a:r>
            <a:r>
              <a:rPr lang="ja-JP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”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(28).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419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shamadruwui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khaih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kazingwui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vanao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730577" y="169545"/>
            <a:ext cx="33528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anili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somida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hanga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"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Athei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matheilu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mayasanglu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okathui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chipemlu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khamunga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ja-JP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salu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; 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350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3714" name="Picture 2" descr="MixedFrui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9351" name="Text Box 7"/>
          <p:cNvSpPr txBox="1">
            <a:spLocks noChangeArrowheads="1"/>
          </p:cNvSpPr>
          <p:nvPr/>
        </p:nvSpPr>
        <p:spPr bwMode="auto">
          <a:xfrm>
            <a:off x="1676400" y="685800"/>
            <a:ext cx="7239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en-US" altLang="en-US" dirty="0" err="1"/>
              <a:t>Varena</a:t>
            </a:r>
            <a:r>
              <a:rPr lang="en-US" altLang="en-US" dirty="0"/>
              <a:t> </a:t>
            </a:r>
            <a:r>
              <a:rPr lang="en-US" altLang="en-US" dirty="0" err="1"/>
              <a:t>hanga</a:t>
            </a:r>
            <a:r>
              <a:rPr lang="en-US" altLang="en-US" dirty="0"/>
              <a:t>, "</a:t>
            </a:r>
            <a:r>
              <a:rPr lang="en-US" altLang="en-US" dirty="0" err="1"/>
              <a:t>Yanglu</a:t>
            </a:r>
            <a:r>
              <a:rPr lang="en-US" altLang="en-US" dirty="0"/>
              <a:t>, </a:t>
            </a:r>
            <a:r>
              <a:rPr lang="en-US" altLang="en-US" dirty="0" err="1"/>
              <a:t>okathui</a:t>
            </a:r>
            <a:r>
              <a:rPr lang="en-US" altLang="en-US" dirty="0"/>
              <a:t> </a:t>
            </a:r>
            <a:r>
              <a:rPr lang="en-US" altLang="en-US" dirty="0" err="1"/>
              <a:t>apam</a:t>
            </a:r>
            <a:r>
              <a:rPr lang="en-US" altLang="en-US" dirty="0"/>
              <a:t> </a:t>
            </a:r>
            <a:r>
              <a:rPr lang="en-US" altLang="en-US" dirty="0" err="1"/>
              <a:t>huptali</a:t>
            </a:r>
            <a:r>
              <a:rPr lang="en-US" altLang="en-US" dirty="0"/>
              <a:t> </a:t>
            </a:r>
            <a:r>
              <a:rPr lang="en-US" altLang="en-US" dirty="0" err="1"/>
              <a:t>khalei</a:t>
            </a:r>
            <a:r>
              <a:rPr lang="en-US" altLang="en-US" dirty="0"/>
              <a:t> </a:t>
            </a:r>
            <a:r>
              <a:rPr lang="en-US" altLang="en-US" dirty="0" err="1"/>
              <a:t>atha</a:t>
            </a:r>
            <a:r>
              <a:rPr lang="en-US" altLang="en-US" dirty="0"/>
              <a:t> </a:t>
            </a:r>
            <a:r>
              <a:rPr lang="en-US" altLang="en-US" dirty="0" err="1"/>
              <a:t>kapanga</a:t>
            </a:r>
            <a:r>
              <a:rPr lang="en-US" altLang="en-US" dirty="0"/>
              <a:t> </a:t>
            </a:r>
            <a:r>
              <a:rPr lang="en-US" altLang="en-US" dirty="0" err="1"/>
              <a:t>akhar</a:t>
            </a:r>
            <a:r>
              <a:rPr lang="en-US" altLang="en-US" dirty="0"/>
              <a:t> </a:t>
            </a:r>
            <a:r>
              <a:rPr lang="en-US" altLang="en-US" dirty="0" err="1"/>
              <a:t>katonga</a:t>
            </a:r>
            <a:r>
              <a:rPr lang="en-US" altLang="en-US" dirty="0"/>
              <a:t>, </a:t>
            </a:r>
            <a:r>
              <a:rPr lang="en-US" altLang="en-US" dirty="0" err="1"/>
              <a:t>kala</a:t>
            </a:r>
            <a:r>
              <a:rPr lang="en-US" altLang="en-US" dirty="0"/>
              <a:t> </a:t>
            </a:r>
            <a:r>
              <a:rPr lang="en-US" altLang="en-US" dirty="0" err="1"/>
              <a:t>atheili</a:t>
            </a:r>
            <a:r>
              <a:rPr lang="en-US" altLang="en-US" dirty="0"/>
              <a:t> </a:t>
            </a:r>
            <a:r>
              <a:rPr lang="en-US" altLang="en-US" dirty="0" err="1"/>
              <a:t>atha</a:t>
            </a:r>
            <a:r>
              <a:rPr lang="en-US" altLang="en-US" dirty="0"/>
              <a:t> </a:t>
            </a:r>
            <a:r>
              <a:rPr lang="en-US" altLang="en-US" dirty="0" err="1"/>
              <a:t>kazanga</a:t>
            </a:r>
            <a:r>
              <a:rPr lang="en-US" altLang="en-US" dirty="0"/>
              <a:t> </a:t>
            </a:r>
            <a:r>
              <a:rPr lang="en-US" altLang="en-US" dirty="0" err="1"/>
              <a:t>atheirong</a:t>
            </a:r>
            <a:r>
              <a:rPr lang="en-US" altLang="en-US" dirty="0"/>
              <a:t> </a:t>
            </a:r>
            <a:r>
              <a:rPr lang="en-US" altLang="en-US" dirty="0" err="1"/>
              <a:t>kachiva</a:t>
            </a:r>
            <a:r>
              <a:rPr lang="en-US" altLang="en-US" dirty="0"/>
              <a:t> </a:t>
            </a:r>
            <a:r>
              <a:rPr lang="en-US" altLang="en-US" dirty="0" err="1"/>
              <a:t>ina</a:t>
            </a:r>
            <a:r>
              <a:rPr lang="en-US" altLang="en-US" dirty="0"/>
              <a:t> </a:t>
            </a:r>
            <a:r>
              <a:rPr lang="en-US" altLang="en-US" dirty="0" err="1"/>
              <a:t>khamina</a:t>
            </a:r>
            <a:r>
              <a:rPr lang="en-US" altLang="en-US" dirty="0"/>
              <a:t>; </a:t>
            </a:r>
            <a:r>
              <a:rPr lang="en-US" altLang="en-US" dirty="0" err="1"/>
              <a:t>naniwui</a:t>
            </a:r>
            <a:r>
              <a:rPr lang="en-US" altLang="en-US" dirty="0"/>
              <a:t> </a:t>
            </a:r>
            <a:r>
              <a:rPr lang="en-US" altLang="en-US" dirty="0" err="1"/>
              <a:t>vang</a:t>
            </a:r>
            <a:r>
              <a:rPr lang="en-US" altLang="en-US" dirty="0"/>
              <a:t> </a:t>
            </a:r>
            <a:r>
              <a:rPr lang="en-US" altLang="en-US" dirty="0" err="1"/>
              <a:t>kashakaza</a:t>
            </a:r>
            <a:r>
              <a:rPr lang="en-US" altLang="en-US" dirty="0"/>
              <a:t> </a:t>
            </a:r>
            <a:r>
              <a:rPr lang="en-US" altLang="en-US" dirty="0" err="1"/>
              <a:t>ngasara</a:t>
            </a:r>
            <a:r>
              <a:rPr lang="ja-JP" altLang="en-US" dirty="0"/>
              <a:t>”</a:t>
            </a:r>
            <a:r>
              <a:rPr lang="en-US" altLang="ja-JP" dirty="0"/>
              <a:t> (29) </a:t>
            </a:r>
            <a:endParaRPr lang="en-US" dirty="0"/>
          </a:p>
          <a:p>
            <a:pPr algn="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398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5762" name="Picture 2" descr="Harvest Image   Zucchin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1399" name="Text Box 7"/>
          <p:cNvSpPr txBox="1">
            <a:spLocks noChangeArrowheads="1"/>
          </p:cNvSpPr>
          <p:nvPr/>
        </p:nvSpPr>
        <p:spPr bwMode="auto">
          <a:xfrm>
            <a:off x="0" y="3476054"/>
            <a:ext cx="91440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ja-JP" sz="3200" dirty="0"/>
              <a:t>Kala </a:t>
            </a:r>
            <a:r>
              <a:rPr lang="en-US" altLang="ja-JP" sz="3200" dirty="0" err="1"/>
              <a:t>okathuili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khalei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sayur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saikora</a:t>
            </a:r>
            <a:r>
              <a:rPr lang="en-US" altLang="ja-JP" sz="3200" dirty="0"/>
              <a:t>, </a:t>
            </a:r>
            <a:r>
              <a:rPr lang="en-US" altLang="ja-JP" sz="3200" dirty="0" err="1"/>
              <a:t>kazingwui</a:t>
            </a:r>
            <a:r>
              <a:rPr lang="en-US" altLang="ja-JP" sz="3200" dirty="0"/>
              <a:t> </a:t>
            </a:r>
            <a:r>
              <a:rPr lang="en-US" altLang="ja-JP" sz="3200" dirty="0" err="1"/>
              <a:t>vanaoyur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saikora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kala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ngaleitungli</a:t>
            </a:r>
            <a:r>
              <a:rPr lang="en-US" altLang="ja-JP" sz="3200" dirty="0"/>
              <a:t> </a:t>
            </a:r>
            <a:r>
              <a:rPr lang="en-US" altLang="ja-JP" sz="3200" dirty="0" err="1"/>
              <a:t>ngarikazata</a:t>
            </a:r>
            <a:r>
              <a:rPr lang="en-US" altLang="ja-JP" sz="3200" dirty="0"/>
              <a:t>, </a:t>
            </a:r>
            <a:r>
              <a:rPr lang="en-US" altLang="ja-JP" sz="3200" dirty="0" err="1"/>
              <a:t>kala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khaksuida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kharingayur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kachivali</a:t>
            </a:r>
            <a:r>
              <a:rPr lang="en-US" altLang="ja-JP" sz="3200" dirty="0"/>
              <a:t>, </a:t>
            </a:r>
            <a:r>
              <a:rPr lang="en-US" altLang="ja-JP" sz="3200" dirty="0" err="1"/>
              <a:t>khamateka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thingna-raha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kachiva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kashakaza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sakhavai</a:t>
            </a:r>
            <a:r>
              <a:rPr lang="en-US" altLang="ja-JP" sz="3200" dirty="0"/>
              <a:t> </a:t>
            </a:r>
            <a:r>
              <a:rPr lang="en-US" altLang="ja-JP" sz="3200" dirty="0" err="1"/>
              <a:t>mihaira</a:t>
            </a:r>
            <a:r>
              <a:rPr lang="en-US" altLang="ja-JP" sz="3200" dirty="0"/>
              <a:t>". Kala chi </a:t>
            </a:r>
            <a:r>
              <a:rPr lang="en-US" altLang="ja-JP" sz="3200" dirty="0" err="1"/>
              <a:t>takam</a:t>
            </a:r>
            <a:r>
              <a:rPr lang="en-US" altLang="ja-JP" sz="3200" dirty="0"/>
              <a:t> </a:t>
            </a:r>
            <a:r>
              <a:rPr lang="en-US" altLang="ja-JP" sz="3200" dirty="0" err="1"/>
              <a:t>eina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shoka</a:t>
            </a:r>
            <a:r>
              <a:rPr lang="en-US" altLang="ja-JP" sz="3200" dirty="0"/>
              <a:t> (30). </a:t>
            </a:r>
            <a:endParaRPr lang="en-US" sz="3200" dirty="0"/>
          </a:p>
          <a:p>
            <a:pPr>
              <a:defRPr/>
            </a:pPr>
            <a:endParaRPr lang="en-US" sz="3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Sixth Day</a:t>
            </a:r>
          </a:p>
        </p:txBody>
      </p:sp>
      <p:pic>
        <p:nvPicPr>
          <p:cNvPr id="247810" name="Picture 2" descr="Bright Sun Rising in Dark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34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Katharukathang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93444" name="Text Box 4"/>
          <p:cNvSpPr txBox="1">
            <a:spLocks noChangeArrowheads="1"/>
          </p:cNvSpPr>
          <p:nvPr/>
        </p:nvSpPr>
        <p:spPr bwMode="auto">
          <a:xfrm>
            <a:off x="4419600" y="1295400"/>
            <a:ext cx="44958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Kala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Varena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sakahai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saikora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yanglaka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phalakhaira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da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Chithang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ngazin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ngathor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chi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katharuka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thangna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(31).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4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Summary</a:t>
            </a:r>
          </a:p>
        </p:txBody>
      </p:sp>
      <p:pic>
        <p:nvPicPr>
          <p:cNvPr id="249858" name="Picture 2" descr="npo0000f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54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Kashinethang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495492" name="Text Box 4"/>
          <p:cNvSpPr txBox="1">
            <a:spLocks noChangeArrowheads="1"/>
          </p:cNvSpPr>
          <p:nvPr/>
        </p:nvSpPr>
        <p:spPr bwMode="auto">
          <a:xfrm>
            <a:off x="4134569" y="3068960"/>
            <a:ext cx="487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Chithada</a:t>
            </a:r>
            <a:r>
              <a:rPr lang="en-US" dirty="0"/>
              <a:t>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kazingram</a:t>
            </a:r>
            <a:r>
              <a:rPr lang="en-US" dirty="0"/>
              <a:t> </a:t>
            </a:r>
            <a:r>
              <a:rPr lang="en-US" dirty="0" err="1"/>
              <a:t>eina</a:t>
            </a:r>
            <a:r>
              <a:rPr lang="en-US" dirty="0"/>
              <a:t> </a:t>
            </a:r>
            <a:r>
              <a:rPr lang="en-US" dirty="0" err="1"/>
              <a:t>okathui</a:t>
            </a:r>
            <a:r>
              <a:rPr lang="en-US" dirty="0"/>
              <a:t> </a:t>
            </a:r>
            <a:r>
              <a:rPr lang="en-US" dirty="0" err="1"/>
              <a:t>kala</a:t>
            </a:r>
            <a:r>
              <a:rPr lang="en-US" dirty="0"/>
              <a:t> </a:t>
            </a:r>
            <a:r>
              <a:rPr lang="en-US" dirty="0" err="1"/>
              <a:t>chiwui</a:t>
            </a:r>
            <a:r>
              <a:rPr lang="en-US" dirty="0"/>
              <a:t> </a:t>
            </a:r>
            <a:r>
              <a:rPr lang="en-US" dirty="0" err="1"/>
              <a:t>alungli</a:t>
            </a:r>
            <a:r>
              <a:rPr lang="en-US" dirty="0"/>
              <a:t> </a:t>
            </a:r>
            <a:r>
              <a:rPr lang="en-US" dirty="0" err="1"/>
              <a:t>khalei</a:t>
            </a:r>
            <a:r>
              <a:rPr lang="en-US" dirty="0"/>
              <a:t> </a:t>
            </a:r>
            <a:r>
              <a:rPr lang="en-US" dirty="0" err="1"/>
              <a:t>aning-anga</a:t>
            </a:r>
            <a:r>
              <a:rPr lang="en-US" dirty="0"/>
              <a:t> </a:t>
            </a:r>
            <a:r>
              <a:rPr lang="en-US" dirty="0" err="1"/>
              <a:t>saikora</a:t>
            </a:r>
            <a:r>
              <a:rPr lang="en-US" dirty="0"/>
              <a:t> </a:t>
            </a:r>
            <a:r>
              <a:rPr lang="en-US" dirty="0" err="1"/>
              <a:t>sakuphaowa</a:t>
            </a:r>
            <a:r>
              <a:rPr lang="en-US" dirty="0"/>
              <a:t> (2:1)</a:t>
            </a:r>
            <a:endParaRPr lang="zh-CN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45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705600" y="76200"/>
            <a:ext cx="221615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Day 7</a:t>
            </a:r>
          </a:p>
        </p:txBody>
      </p:sp>
      <p:pic>
        <p:nvPicPr>
          <p:cNvPr id="251906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045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Kashinethang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280452" name="Text Box 4"/>
          <p:cNvSpPr txBox="1">
            <a:spLocks noChangeArrowheads="1"/>
          </p:cNvSpPr>
          <p:nvPr/>
        </p:nvSpPr>
        <p:spPr bwMode="auto">
          <a:xfrm>
            <a:off x="304800" y="4541490"/>
            <a:ext cx="853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dirty="0"/>
              <a:t>Kala </a:t>
            </a:r>
            <a:r>
              <a:rPr lang="en-US" dirty="0" err="1"/>
              <a:t>kashinethang</a:t>
            </a:r>
            <a:r>
              <a:rPr lang="en-US" dirty="0"/>
              <a:t>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ana</a:t>
            </a:r>
            <a:r>
              <a:rPr lang="en-US" dirty="0"/>
              <a:t>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khalei</a:t>
            </a:r>
            <a:r>
              <a:rPr lang="en-US" dirty="0"/>
              <a:t> </a:t>
            </a:r>
            <a:r>
              <a:rPr lang="en-US" dirty="0" err="1"/>
              <a:t>saikaora</a:t>
            </a:r>
            <a:r>
              <a:rPr lang="en-US" dirty="0"/>
              <a:t> </a:t>
            </a:r>
            <a:r>
              <a:rPr lang="en-US" dirty="0" err="1"/>
              <a:t>kupsanghaowa</a:t>
            </a:r>
            <a:r>
              <a:rPr lang="en-US" dirty="0"/>
              <a:t>, </a:t>
            </a:r>
            <a:r>
              <a:rPr lang="en-US" dirty="0" err="1"/>
              <a:t>kala</a:t>
            </a:r>
            <a:r>
              <a:rPr lang="en-US" dirty="0"/>
              <a:t> </a:t>
            </a:r>
            <a:r>
              <a:rPr lang="en-US" dirty="0" err="1"/>
              <a:t>kashinethang</a:t>
            </a:r>
            <a:r>
              <a:rPr lang="en-US" dirty="0"/>
              <a:t> chi </a:t>
            </a:r>
            <a:r>
              <a:rPr lang="en-US" dirty="0" err="1"/>
              <a:t>ngasamkhui</a:t>
            </a:r>
            <a:r>
              <a:rPr lang="en-US" dirty="0"/>
              <a:t> (2:2).</a:t>
            </a:r>
            <a:endParaRPr lang="zh-CN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096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Sabbath</a:t>
            </a:r>
          </a:p>
        </p:txBody>
      </p:sp>
      <p:pic>
        <p:nvPicPr>
          <p:cNvPr id="253954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7091" name="Text Box 3"/>
          <p:cNvSpPr txBox="1">
            <a:spLocks noChangeArrowheads="1"/>
          </p:cNvSpPr>
          <p:nvPr/>
        </p:nvSpPr>
        <p:spPr bwMode="auto">
          <a:xfrm>
            <a:off x="0" y="-76200"/>
            <a:ext cx="9296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Kashinethang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137092" name="Text Box 4"/>
          <p:cNvSpPr txBox="1">
            <a:spLocks noChangeArrowheads="1"/>
          </p:cNvSpPr>
          <p:nvPr/>
        </p:nvSpPr>
        <p:spPr bwMode="auto">
          <a:xfrm>
            <a:off x="179512" y="4114800"/>
            <a:ext cx="871912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Chieina</a:t>
            </a:r>
            <a:r>
              <a:rPr lang="en-US" dirty="0"/>
              <a:t>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kashinethang</a:t>
            </a:r>
            <a:r>
              <a:rPr lang="en-US" dirty="0"/>
              <a:t> chi </a:t>
            </a:r>
            <a:r>
              <a:rPr lang="en-US" dirty="0" err="1"/>
              <a:t>somida</a:t>
            </a:r>
            <a:r>
              <a:rPr lang="en-US" dirty="0"/>
              <a:t> </a:t>
            </a:r>
            <a:r>
              <a:rPr lang="en-US" dirty="0" err="1"/>
              <a:t>tharngasaka</a:t>
            </a:r>
            <a:r>
              <a:rPr lang="en-US" dirty="0"/>
              <a:t>, </a:t>
            </a:r>
            <a:r>
              <a:rPr lang="en-US" dirty="0" err="1"/>
              <a:t>kaja</a:t>
            </a:r>
            <a:r>
              <a:rPr lang="en-US" dirty="0"/>
              <a:t> </a:t>
            </a:r>
            <a:r>
              <a:rPr lang="en-US" dirty="0" err="1"/>
              <a:t>Varena</a:t>
            </a:r>
            <a:r>
              <a:rPr lang="en-US" dirty="0"/>
              <a:t> </a:t>
            </a:r>
            <a:r>
              <a:rPr lang="en-US" dirty="0" err="1"/>
              <a:t>sakahai</a:t>
            </a:r>
            <a:r>
              <a:rPr lang="en-US" dirty="0"/>
              <a:t> </a:t>
            </a:r>
            <a:r>
              <a:rPr lang="en-US" dirty="0" err="1"/>
              <a:t>saikora</a:t>
            </a:r>
            <a:r>
              <a:rPr lang="en-US" dirty="0"/>
              <a:t>  </a:t>
            </a:r>
            <a:r>
              <a:rPr lang="en-US" dirty="0" err="1"/>
              <a:t>kuphaida</a:t>
            </a:r>
            <a:r>
              <a:rPr lang="en-US" dirty="0"/>
              <a:t> </a:t>
            </a:r>
            <a:r>
              <a:rPr lang="en-US" dirty="0" err="1"/>
              <a:t>chithang</a:t>
            </a:r>
            <a:r>
              <a:rPr lang="en-US" dirty="0"/>
              <a:t> </a:t>
            </a:r>
            <a:r>
              <a:rPr lang="en-US" dirty="0" err="1"/>
              <a:t>ngasamkhui</a:t>
            </a:r>
            <a:r>
              <a:rPr lang="en-US" dirty="0"/>
              <a:t> (2:3).</a:t>
            </a:r>
            <a:endParaRPr lang="zh-CN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3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6" r="16353"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3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Haokaphok</a:t>
            </a:r>
            <a:r>
              <a:rPr lang="en-US" dirty="0">
                <a:solidFill>
                  <a:schemeClr val="tx1"/>
                </a:solidFill>
              </a:rPr>
              <a:t> 1 li </a:t>
            </a:r>
            <a:r>
              <a:rPr lang="en-US" dirty="0" err="1">
                <a:solidFill>
                  <a:schemeClr val="tx1"/>
                </a:solidFill>
              </a:rPr>
              <a:t>Varehi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Awunga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Akhavana</a:t>
            </a:r>
            <a:endParaRPr lang="en-US" dirty="0">
              <a:cs typeface="+mj-cs"/>
            </a:endParaRPr>
          </a:p>
        </p:txBody>
      </p:sp>
      <p:sp>
        <p:nvSpPr>
          <p:cNvPr id="2363396" name="Rectangle 4"/>
          <p:cNvSpPr>
            <a:spLocks noChangeArrowheads="1"/>
          </p:cNvSpPr>
          <p:nvPr/>
        </p:nvSpPr>
        <p:spPr bwMode="auto">
          <a:xfrm>
            <a:off x="457200" y="1905000"/>
            <a:ext cx="8610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Khipanakha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makasema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Vare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(1:1)</a:t>
            </a:r>
            <a:endParaRPr lang="zh-CN" altLang="en-US" sz="3600" dirty="0"/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Tuimang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shokkhanasak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(1:4)</a:t>
            </a:r>
            <a:endParaRPr lang="zh-CN" altLang="en-US" sz="3600" dirty="0"/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Tacham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eina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kasem</a:t>
            </a:r>
            <a:endParaRPr lang="zh-CN" altLang="en-US" sz="3600" dirty="0"/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Zimik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kala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kachang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kasa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akhava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(1:16)</a:t>
            </a:r>
            <a:endParaRPr lang="zh-CN" altLang="en-US" sz="3600" dirty="0"/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</a:pP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Mikumoli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ana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mungkhavai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pangshap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khami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0000"/>
                    </a:srgbClr>
                  </a:outerShdw>
                </a:effectLst>
              </a:rPr>
              <a:t> (1:26)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339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65891" name="Picture 4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49" name="Rectangle 5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Haokaphokwui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pongli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khangarui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khararchan</a:t>
            </a:r>
            <a:endParaRPr lang="en-US" b="1" dirty="0">
              <a:cs typeface="+mj-cs"/>
            </a:endParaRP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76200" y="1524000"/>
            <a:ext cx="4940300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Memphite Theology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Enuma</a:t>
            </a: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Elish</a:t>
            </a: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Atrahasis</a:t>
            </a: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Epic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Gilgamesh Epic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4876800" y="1524000"/>
            <a:ext cx="4495800" cy="284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spcBef>
                <a:spcPct val="20000"/>
              </a:spcBef>
              <a:buNone/>
            </a:pPr>
            <a:endParaRPr lang="en-SG" sz="3600" dirty="0"/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Okathui</a:t>
            </a:r>
            <a:r>
              <a:rPr lang="en-SG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endParaRPr lang="en-SG" altLang="zh-CN" sz="3600" dirty="0"/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Okathui</a:t>
            </a:r>
            <a:r>
              <a:rPr lang="en-SG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endParaRPr lang="en-SG" altLang="zh-CN" sz="3600" dirty="0"/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Okathui</a:t>
            </a:r>
            <a:r>
              <a:rPr lang="en-SG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r>
              <a:rPr lang="en-SG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Kala </a:t>
            </a: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tarakaphong</a:t>
            </a:r>
            <a:endParaRPr lang="en-SG" altLang="zh-CN" sz="3600" dirty="0"/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</a:pPr>
            <a:r>
              <a:rPr lang="en-SG" altLang="en-US" sz="36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Tara </a:t>
            </a:r>
            <a:r>
              <a:rPr lang="en-SG" altLang="en-US" sz="36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kaphong</a:t>
            </a:r>
            <a:endParaRPr lang="en-SG" altLang="zh-CN" sz="3600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sz="36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4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4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4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4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5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50" y="-11430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b="1" baseline="-25000" dirty="0">
                <a:solidFill>
                  <a:srgbClr val="0000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x</a:t>
            </a:r>
          </a:p>
        </p:txBody>
      </p:sp>
      <p:pic>
        <p:nvPicPr>
          <p:cNvPr id="3" name="Picture 3" descr="EARTH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8112" y="1508125"/>
            <a:ext cx="3935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</a:rPr>
              <a:t>Kharethang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Kahor</a:t>
            </a:r>
            <a:endParaRPr lang="en-US" sz="36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8112" y="2879725"/>
            <a:ext cx="441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Kakhanethang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Tara </a:t>
            </a:r>
            <a:r>
              <a:rPr lang="en-US" sz="3200" dirty="0" err="1">
                <a:solidFill>
                  <a:schemeClr val="bg1"/>
                </a:solidFill>
              </a:rPr>
              <a:t>eina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khamasai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ngatei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khangasak</a:t>
            </a:r>
            <a:endParaRPr lang="en-US" sz="3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chemeClr val="bg1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8112" y="4708525"/>
            <a:ext cx="4038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Kakathumathang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Ngalei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shamadru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ngatei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khangasak</a:t>
            </a:r>
            <a:endParaRPr lang="en-US" sz="2800" dirty="0">
              <a:solidFill>
                <a:schemeClr val="bg1"/>
              </a:solidFill>
            </a:endParaRPr>
          </a:p>
          <a:p>
            <a:pPr marL="57150" indent="-57150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46712" y="1219200"/>
            <a:ext cx="464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Khamadithang</a:t>
            </a:r>
            <a:r>
              <a:rPr lang="en-US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Zimik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Kazang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kala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sira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ngatei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khangasak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446712" y="2879725"/>
            <a:ext cx="45401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Kaphangathang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Khai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eina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sayurvayur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46712" y="4708525"/>
            <a:ext cx="419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Katharukthang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: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sayur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eina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mekamo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6482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latin typeface="Arial"/>
                <a:ea typeface="ＭＳ Ｐゴシック" pitchFamily="-112" charset="-128"/>
                <a:cs typeface="Arial"/>
              </a:rPr>
              <a:t>Haokaphok1:3-31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07963" y="1219200"/>
            <a:ext cx="8778875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b="1">
              <a:solidFill>
                <a:srgbClr val="FFFFFF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55588" y="2743200"/>
            <a:ext cx="8731250" cy="38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79388" y="4419600"/>
            <a:ext cx="8807450" cy="17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effectLst>
                <a:glow rad="101600">
                  <a:schemeClr val="tx1">
                    <a:alpha val="91000"/>
                  </a:schemeClr>
                </a:glow>
              </a:effectLst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chemeClr val="tx1">
                      <a:alpha val="91000"/>
                    </a:schemeClr>
                  </a:glow>
                </a:effectLst>
                <a:cs typeface="Arial" charset="0"/>
              </a:rPr>
              <a:t>33</a:t>
            </a:r>
          </a:p>
        </p:txBody>
      </p:sp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152400" y="0"/>
            <a:ext cx="89425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eaLnBrk="1" hangingPunct="1">
              <a:defRPr/>
            </a:pPr>
            <a:r>
              <a:rPr lang="en-US" sz="3600" dirty="0" err="1">
                <a:solidFill>
                  <a:srgbClr val="FF0000"/>
                </a:solidFill>
              </a:rPr>
              <a:t>Kazing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ngalei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kasemwui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zimikshobing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91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262" y="696177"/>
            <a:ext cx="5249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</a:rPr>
              <a:t>Amei-ama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maleikashawui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eina</a:t>
            </a:r>
            <a:r>
              <a:rPr lang="en-US" sz="2000" b="1" dirty="0">
                <a:solidFill>
                  <a:srgbClr val="00B0F0"/>
                </a:solidFill>
              </a:rPr>
              <a:t>- </a:t>
            </a:r>
            <a:r>
              <a:rPr lang="en-US" sz="2000" b="1" dirty="0" err="1">
                <a:solidFill>
                  <a:srgbClr val="00B0F0"/>
                </a:solidFill>
              </a:rPr>
              <a:t>semkaka</a:t>
            </a:r>
            <a:endParaRPr lang="en-US" sz="2000" b="1" dirty="0">
              <a:solidFill>
                <a:srgbClr val="00B0F0"/>
              </a:solidFill>
            </a:endParaRPr>
          </a:p>
          <a:p>
            <a:endParaRPr lang="en-SG" sz="20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7575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p:sp>
        <p:nvSpPr>
          <p:cNvPr id="19" name="TextBox 18"/>
          <p:cNvSpPr txBox="1"/>
          <p:nvPr/>
        </p:nvSpPr>
        <p:spPr>
          <a:xfrm>
            <a:off x="5076056" y="7622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Amei-ama</a:t>
            </a:r>
            <a:r>
              <a:rPr lang="en-US" sz="1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maleikashawui</a:t>
            </a:r>
            <a:r>
              <a:rPr lang="en-US" sz="16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eina</a:t>
            </a:r>
            <a:r>
              <a:rPr lang="en-US" sz="1600" dirty="0">
                <a:solidFill>
                  <a:schemeClr val="bg1"/>
                </a:solidFill>
                <a:latin typeface="Britannic Bold" pitchFamily="34" charset="0"/>
              </a:rPr>
              <a:t>- </a:t>
            </a:r>
            <a:r>
              <a:rPr lang="en-US" sz="1600" dirty="0" err="1">
                <a:solidFill>
                  <a:schemeClr val="bg1"/>
                </a:solidFill>
                <a:latin typeface="Britannic Bold" pitchFamily="34" charset="0"/>
              </a:rPr>
              <a:t>chipemkasang</a:t>
            </a:r>
            <a:endParaRPr lang="en-US" sz="1600" dirty="0">
              <a:solidFill>
                <a:schemeClr val="bg1"/>
              </a:solidFill>
              <a:latin typeface="Britannic Bold" pitchFamily="34" charset="0"/>
            </a:endParaRPr>
          </a:p>
          <a:p>
            <a:endParaRPr lang="en-SG" sz="1600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2087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60098" name="Picture 2" descr="pps cebarre 1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229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II.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Apuk-apakva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kasem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kala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Varwui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pangshap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chili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aja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rashungda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khangasam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maleila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</a:rPr>
              <a:t>kaphayat</a:t>
            </a:r>
            <a:endParaRPr lang="en-US" dirty="0">
              <a:effectLst>
                <a:outerShdw blurRad="50800" dist="88900" dir="2700000" algn="tl" rotWithShape="0">
                  <a:srgbClr val="000000">
                    <a:alpha val="92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2" descr="EARTH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9539" name="Text Box 3"/>
          <p:cNvSpPr txBox="1">
            <a:spLocks noChangeArrowheads="1"/>
          </p:cNvSpPr>
          <p:nvPr/>
        </p:nvSpPr>
        <p:spPr bwMode="auto">
          <a:xfrm>
            <a:off x="34925" y="3946525"/>
            <a:ext cx="32766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Khamatai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ya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Kashem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0" name="Text Box 4"/>
          <p:cNvSpPr txBox="1">
            <a:spLocks noChangeArrowheads="1"/>
          </p:cNvSpPr>
          <p:nvPr/>
        </p:nvSpPr>
        <p:spPr bwMode="auto">
          <a:xfrm>
            <a:off x="34925" y="5213350"/>
            <a:ext cx="29718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Khani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-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kakhai</a:t>
            </a:r>
            <a:endParaRPr lang="zh-CN" altLang="en-US" sz="3200" dirty="0"/>
          </a:p>
        </p:txBody>
      </p:sp>
      <p:sp>
        <p:nvSpPr>
          <p:cNvPr id="2369541" name="Text Box 5"/>
          <p:cNvSpPr txBox="1">
            <a:spLocks noChangeArrowheads="1"/>
          </p:cNvSpPr>
          <p:nvPr/>
        </p:nvSpPr>
        <p:spPr bwMode="auto">
          <a:xfrm>
            <a:off x="34924" y="2066925"/>
            <a:ext cx="4465067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Zimiksho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akha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hi</a:t>
            </a:r>
            <a:r>
              <a:rPr lang="en-US" altLang="en-US" sz="28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zingkumwui</a:t>
            </a:r>
            <a:r>
              <a:rPr lang="en-US" altLang="en-US" sz="28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tuina</a:t>
            </a:r>
            <a:endParaRPr lang="zh-CN" altLang="en-US" sz="2800" dirty="0"/>
          </a:p>
        </p:txBody>
      </p:sp>
      <p:sp>
        <p:nvSpPr>
          <p:cNvPr id="2369542" name="Text Box 6"/>
          <p:cNvSpPr txBox="1">
            <a:spLocks noChangeArrowheads="1"/>
          </p:cNvSpPr>
          <p:nvPr/>
        </p:nvSpPr>
        <p:spPr bwMode="auto">
          <a:xfrm>
            <a:off x="34925" y="3071813"/>
            <a:ext cx="3581400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Lairik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kakapiwui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athusurda</a:t>
            </a:r>
            <a:endParaRPr lang="en-US" sz="3200" b="1" dirty="0">
              <a:solidFill>
                <a:srgbClr val="FFFFFF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369543" name="Text Box 7"/>
          <p:cNvSpPr txBox="1">
            <a:spLocks noChangeArrowheads="1"/>
          </p:cNvSpPr>
          <p:nvPr/>
        </p:nvSpPr>
        <p:spPr bwMode="auto">
          <a:xfrm>
            <a:off x="34925" y="1196975"/>
            <a:ext cx="3744987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Thangkhali</a:t>
            </a:r>
            <a:r>
              <a:rPr lang="en-US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pung</a:t>
            </a:r>
            <a:endParaRPr lang="zh-CN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24</a:t>
            </a:r>
            <a:endParaRPr lang="zh-CN" altLang="en-US" dirty="0"/>
          </a:p>
        </p:txBody>
      </p:sp>
      <p:sp>
        <p:nvSpPr>
          <p:cNvPr id="2369544" name="Text Box 8"/>
          <p:cNvSpPr txBox="1">
            <a:spLocks noChangeArrowheads="1"/>
          </p:cNvSpPr>
          <p:nvPr/>
        </p:nvSpPr>
        <p:spPr bwMode="auto">
          <a:xfrm>
            <a:off x="3240087" y="3828355"/>
            <a:ext cx="6019800" cy="13849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625475"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Khare</a:t>
            </a:r>
            <a: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pangsem</a:t>
            </a:r>
            <a: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Angatak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</a:t>
            </a:r>
            <a:r>
              <a:rPr lang="en-US" sz="28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Kakhane</a:t>
            </a:r>
            <a: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pangsem</a:t>
            </a:r>
            <a:br>
              <a:rPr lang="en-US" sz="28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1:1	1:2-2:3</a:t>
            </a:r>
            <a:endParaRPr lang="zh-CN" altLang="en-US" sz="2800" dirty="0"/>
          </a:p>
        </p:txBody>
      </p:sp>
      <p:sp>
        <p:nvSpPr>
          <p:cNvPr id="2369545" name="Text Box 9"/>
          <p:cNvSpPr txBox="1">
            <a:spLocks noChangeArrowheads="1"/>
          </p:cNvSpPr>
          <p:nvPr/>
        </p:nvSpPr>
        <p:spPr bwMode="auto">
          <a:xfrm>
            <a:off x="3168650" y="5213350"/>
            <a:ext cx="5854700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Pangsem</a:t>
            </a:r>
            <a:r>
              <a:rPr lang="en-US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|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Gap </a:t>
            </a:r>
            <a:r>
              <a:rPr lang="en-US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| </a:t>
            </a:r>
            <a:r>
              <a:rPr lang="en-US" sz="3200" b="1" u="sng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pangsem</a:t>
            </a:r>
            <a:r>
              <a:rPr lang="en-US" sz="3200" b="1" u="sng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	   </a:t>
            </a:r>
            <a:endParaRPr lang="zh-CN" altLang="en-US" sz="3200" dirty="0"/>
          </a:p>
        </p:txBody>
      </p:sp>
      <p:sp>
        <p:nvSpPr>
          <p:cNvPr id="2369546" name="Text Box 10"/>
          <p:cNvSpPr txBox="1">
            <a:spLocks noChangeArrowheads="1"/>
          </p:cNvSpPr>
          <p:nvPr/>
        </p:nvSpPr>
        <p:spPr bwMode="auto">
          <a:xfrm>
            <a:off x="3203575" y="2141538"/>
            <a:ext cx="5441950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Zimiksho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Akha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 = </a:t>
            </a: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Mashankharar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zingkum</a:t>
            </a:r>
            <a:endParaRPr lang="zh-CN" altLang="en-US" sz="2800" dirty="0"/>
          </a:p>
        </p:txBody>
      </p:sp>
      <p:sp>
        <p:nvSpPr>
          <p:cNvPr id="2369547" name="Text Box 11"/>
          <p:cNvSpPr txBox="1">
            <a:spLocks noChangeArrowheads="1"/>
          </p:cNvSpPr>
          <p:nvPr/>
        </p:nvSpPr>
        <p:spPr bwMode="auto">
          <a:xfrm>
            <a:off x="3203574" y="1241425"/>
            <a:ext cx="5760913" cy="5847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Zimiksho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Akha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=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pung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24</a:t>
            </a:r>
            <a:endParaRPr lang="zh-CN" altLang="en-US" sz="3200" dirty="0"/>
          </a:p>
        </p:txBody>
      </p:sp>
      <p:sp>
        <p:nvSpPr>
          <p:cNvPr id="2369548" name="Text Box 12"/>
          <p:cNvSpPr txBox="1">
            <a:spLocks noChangeArrowheads="1"/>
          </p:cNvSpPr>
          <p:nvPr/>
        </p:nvSpPr>
        <p:spPr bwMode="auto">
          <a:xfrm>
            <a:off x="3311524" y="3116263"/>
            <a:ext cx="5876926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Zimiksho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7 = </a:t>
            </a:r>
            <a:r>
              <a:rPr lang="en-US" sz="2800" b="1" dirty="0" err="1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Amaha</a:t>
            </a:r>
            <a:r>
              <a:rPr lang="en-US" sz="28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(symbolic)</a:t>
            </a:r>
            <a:endParaRPr lang="zh-CN" altLang="en-US" sz="2800" dirty="0"/>
          </a:p>
        </p:txBody>
      </p:sp>
      <p:sp>
        <p:nvSpPr>
          <p:cNvPr id="2369549" name="Text Box 13"/>
          <p:cNvSpPr txBox="1">
            <a:spLocks noChangeArrowheads="1"/>
          </p:cNvSpPr>
          <p:nvPr/>
        </p:nvSpPr>
        <p:spPr bwMode="auto">
          <a:xfrm>
            <a:off x="4692650" y="6248400"/>
            <a:ext cx="4267200" cy="5794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Haokaphok</a:t>
            </a:r>
            <a:r>
              <a:rPr lang="en-US" sz="3200" b="1" dirty="0">
                <a:solidFill>
                  <a:srgbClr val="FFFFFF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1</a:t>
            </a:r>
          </a:p>
        </p:txBody>
      </p:sp>
      <p:sp>
        <p:nvSpPr>
          <p:cNvPr id="236955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-72009" y="116632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Okathui</a:t>
            </a:r>
            <a:r>
              <a:rPr lang="en-US" sz="48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kasemwui</a:t>
            </a:r>
            <a:r>
              <a:rPr lang="en-US" sz="48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maramli</a:t>
            </a:r>
            <a:r>
              <a:rPr lang="en-US" sz="48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/>
              </a:rPr>
              <a:t>katam</a:t>
            </a:r>
            <a:endParaRPr lang="en-US" sz="4000" dirty="0"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62158" name="Text Box 15"/>
          <p:cNvSpPr txBox="1">
            <a:spLocks noChangeArrowheads="1"/>
          </p:cNvSpPr>
          <p:nvPr/>
        </p:nvSpPr>
        <p:spPr bwMode="auto">
          <a:xfrm>
            <a:off x="3244850" y="5759450"/>
            <a:ext cx="4545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65100" indent="-1651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cs typeface="Arial" charset="0"/>
              </a:rPr>
              <a:t>	1:1-2:3		  2:4-25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6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6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6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6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6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6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6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15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8388424" cy="1143000"/>
          </a:xfrm>
        </p:spPr>
        <p:txBody>
          <a:bodyPr/>
          <a:lstStyle/>
          <a:p>
            <a:pPr defTabSz="642938" eaLnBrk="1" hangingPunct="1">
              <a:defRPr/>
            </a:pPr>
            <a:r>
              <a:rPr lang="en-US" sz="2400" dirty="0">
                <a:solidFill>
                  <a:srgbClr val="FFFFFF"/>
                </a:solidFill>
                <a:cs typeface="+mj-cs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+mj-cs"/>
              </a:rPr>
              <a:t>Kashem</a:t>
            </a:r>
            <a:r>
              <a:rPr lang="en-US" sz="2400" dirty="0">
                <a:solidFill>
                  <a:srgbClr val="FFFFFF"/>
                </a:solidFill>
                <a:cs typeface="+mj-cs"/>
              </a:rPr>
              <a:t> or </a:t>
            </a:r>
            <a:r>
              <a:rPr lang="en-US" sz="24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Mathang</a:t>
            </a:r>
            <a:r>
              <a:rPr lang="en-US" sz="24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mathangda</a:t>
            </a:r>
            <a:r>
              <a:rPr lang="en-US" sz="24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Sada</a:t>
            </a:r>
            <a:r>
              <a:rPr lang="en-US" sz="24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ngachei</a:t>
            </a:r>
            <a:r>
              <a:rPr lang="en-US" sz="24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khara</a:t>
            </a:r>
            <a:r>
              <a:rPr lang="en-US" sz="2400" b="1" dirty="0">
                <a:solidFill>
                  <a:srgbClr val="FFFFFF"/>
                </a:solidFill>
                <a:cs typeface="Arial" charset="0"/>
                <a:sym typeface="Arial" charset="0"/>
              </a:rPr>
              <a:t>(Evolution)</a:t>
            </a:r>
            <a:r>
              <a:rPr lang="en-US" sz="2400" dirty="0">
                <a:solidFill>
                  <a:srgbClr val="FFFFFF"/>
                </a:solidFill>
                <a:cs typeface="+mj-cs"/>
              </a:rPr>
              <a:t>?</a:t>
            </a:r>
          </a:p>
        </p:txBody>
      </p:sp>
      <p:pic>
        <p:nvPicPr>
          <p:cNvPr id="23715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51792"/>
            <a:ext cx="521493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71589" name="Rectangle 5"/>
          <p:cNvSpPr>
            <a:spLocks noChangeArrowheads="1"/>
          </p:cNvSpPr>
          <p:nvPr/>
        </p:nvSpPr>
        <p:spPr bwMode="auto">
          <a:xfrm>
            <a:off x="2597671" y="299467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pic>
        <p:nvPicPr>
          <p:cNvPr id="237159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50575">
            <a:off x="4038598" y="1633365"/>
            <a:ext cx="5638800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789620">
            <a:off x="5454733" y="1391936"/>
            <a:ext cx="359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Ava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Kharer</a:t>
            </a:r>
            <a:endParaRPr lang="en-SG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7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1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7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58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3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3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FF"/>
                </a:solidFill>
              </a:rPr>
              <a:t>Varena</a:t>
            </a:r>
            <a:r>
              <a:rPr lang="en-US" dirty="0">
                <a:solidFill>
                  <a:srgbClr val="FFFFFF"/>
                </a:solidFill>
              </a:rPr>
              <a:t> dinosaurs li </a:t>
            </a:r>
            <a:r>
              <a:rPr lang="en-US" dirty="0" err="1">
                <a:solidFill>
                  <a:srgbClr val="FFFFFF"/>
                </a:solidFill>
              </a:rPr>
              <a:t>katharuka-thang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sai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363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33400" y="1981200"/>
            <a:ext cx="6294438" cy="4191000"/>
            <a:chOff x="-533400" y="1981200"/>
            <a:chExt cx="6294438" cy="4191000"/>
          </a:xfrm>
        </p:grpSpPr>
        <p:pic>
          <p:nvPicPr>
            <p:cNvPr id="7782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05510">
              <a:off x="-533400" y="1981200"/>
              <a:ext cx="6294438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 rot="517598">
              <a:off x="17431" y="2027239"/>
              <a:ext cx="5400675" cy="639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Mathang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mathang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sada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khangachaiwui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2DB9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</a:rPr>
                <a:t>khararchan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sp>
        <p:nvSpPr>
          <p:cNvPr id="3174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8288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Evolutionhi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miwui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phapkada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kala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mekeina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theikhakhui</a:t>
            </a:r>
            <a:b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Mangli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shitsanghaoda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pailak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eina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tokhui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shapei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SG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946296"/>
            <a:ext cx="4693816" cy="25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321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7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270340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008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0770285">
            <a:off x="58404" y="453458"/>
            <a:ext cx="3709793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Bodoni MT" pitchFamily="18" charset="0"/>
              </a:rPr>
              <a:t>Khuishok</a:t>
            </a:r>
            <a:r>
              <a:rPr lang="en-US" sz="3600" b="1" dirty="0">
                <a:solidFill>
                  <a:schemeClr val="bg1"/>
                </a:solidFill>
                <a:latin typeface="Bodoni MT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Bodoni MT" pitchFamily="18" charset="0"/>
              </a:rPr>
              <a:t>kahai</a:t>
            </a:r>
            <a:endParaRPr lang="en-SG" sz="3600" b="1" dirty="0">
              <a:solidFill>
                <a:schemeClr val="bg1"/>
              </a:solidFill>
              <a:latin typeface="Bodoni M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21389989">
            <a:off x="2854726" y="3348315"/>
            <a:ext cx="3640802" cy="3693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Theithang</a:t>
            </a:r>
            <a:r>
              <a:rPr lang="en-US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 </a:t>
            </a:r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khamei</a:t>
            </a:r>
            <a:r>
              <a:rPr lang="en-US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 </a:t>
            </a:r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mamya</a:t>
            </a:r>
            <a:r>
              <a:rPr lang="en-US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 </a:t>
            </a:r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mana</a:t>
            </a:r>
            <a:endParaRPr lang="en-SG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olas" pitchFamily="49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37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3797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74434" name="Picture 2" descr="pps cebarre 9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1512888"/>
            <a:ext cx="8305800" cy="231616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06450" indent="-806450" algn="l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III.  </a:t>
            </a:r>
            <a:r>
              <a:rPr lang="en-US" b="1" dirty="0" err="1">
                <a:solidFill>
                  <a:schemeClr val="bg1"/>
                </a:solidFill>
              </a:rPr>
              <a:t>Varehi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kasakhava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Awung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maningmana</a:t>
            </a:r>
            <a:r>
              <a:rPr lang="en-US" b="1" dirty="0">
                <a:solidFill>
                  <a:schemeClr val="bg1"/>
                </a:solidFill>
              </a:rPr>
              <a:t> da </a:t>
            </a:r>
            <a:r>
              <a:rPr lang="en-US" b="1" dirty="0" err="1">
                <a:solidFill>
                  <a:schemeClr val="bg1"/>
                </a:solidFill>
              </a:rPr>
              <a:t>kaphayatbing</a:t>
            </a:r>
            <a:r>
              <a:rPr lang="en-US" b="1" dirty="0">
                <a:solidFill>
                  <a:schemeClr val="bg1"/>
                </a:solidFill>
              </a:rPr>
              <a:t> chili </a:t>
            </a:r>
            <a:r>
              <a:rPr lang="en-US" b="1" dirty="0" err="1">
                <a:solidFill>
                  <a:schemeClr val="bg1"/>
                </a:solidFill>
              </a:rPr>
              <a:t>ithum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Varehi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kasa-akhava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awungana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kachihi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nganingtitda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ngashung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phalungra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n-US" dirty="0"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24-Hour View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93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What are you going to do now?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148064" y="4221088"/>
            <a:ext cx="1800200" cy="1728192"/>
          </a:xfrm>
          <a:prstGeom prst="wedgeRoundRectCallout">
            <a:avLst>
              <a:gd name="adj1" fmla="val -92036"/>
              <a:gd name="adj2" fmla="val -1983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490913" y="260350"/>
            <a:ext cx="3817937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ctr"/>
            <a:r>
              <a:rPr lang="en-US" altLang="zh-CN" b="1" dirty="0">
                <a:solidFill>
                  <a:srgbClr val="000000"/>
                </a:solidFill>
              </a:rPr>
              <a:t>WHEW!!...Ina </a:t>
            </a:r>
            <a:r>
              <a:rPr lang="en-US" altLang="zh-CN" b="1" dirty="0" err="1">
                <a:solidFill>
                  <a:srgbClr val="000000"/>
                </a:solidFill>
              </a:rPr>
              <a:t>pung</a:t>
            </a:r>
            <a:r>
              <a:rPr lang="en-US" altLang="zh-CN" b="1" dirty="0">
                <a:solidFill>
                  <a:srgbClr val="000000"/>
                </a:solidFill>
              </a:rPr>
              <a:t> 24 </a:t>
            </a:r>
            <a:r>
              <a:rPr lang="en-US" altLang="zh-CN" b="1" dirty="0" err="1">
                <a:solidFill>
                  <a:srgbClr val="000000"/>
                </a:solidFill>
              </a:rPr>
              <a:t>atamhi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</a:rPr>
              <a:t>kahor</a:t>
            </a:r>
            <a:r>
              <a:rPr lang="en-US" altLang="zh-CN" b="1" dirty="0">
                <a:solidFill>
                  <a:srgbClr val="000000"/>
                </a:solidFill>
              </a:rPr>
              <a:t> kala </a:t>
            </a:r>
            <a:r>
              <a:rPr lang="en-US" altLang="zh-CN" b="1" dirty="0" err="1">
                <a:solidFill>
                  <a:srgbClr val="000000"/>
                </a:solidFill>
              </a:rPr>
              <a:t>tangkhamang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</a:rPr>
              <a:t>ngachei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</a:rPr>
              <a:t>ngasaklaka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</a:rPr>
              <a:t>okathuihi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</a:rPr>
              <a:t>kasemna</a:t>
            </a:r>
            <a:r>
              <a:rPr lang="en-US" altLang="zh-CN" b="1" dirty="0">
                <a:solidFill>
                  <a:srgbClr val="000000"/>
                </a:solidFill>
              </a:rPr>
              <a:t>.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572001" y="2420888"/>
            <a:ext cx="2088232" cy="1440160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9307" y="2564904"/>
            <a:ext cx="1858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b="1" dirty="0">
                <a:solidFill>
                  <a:srgbClr val="000000"/>
                </a:solidFill>
              </a:rPr>
              <a:t>Na </a:t>
            </a:r>
            <a:r>
              <a:rPr lang="en-US" altLang="zh-CN" b="1" dirty="0" err="1">
                <a:solidFill>
                  <a:srgbClr val="000000"/>
                </a:solidFill>
              </a:rPr>
              <a:t>aruiva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</a:p>
          <a:p>
            <a:pPr lvl="0" algn="ctr">
              <a:defRPr/>
            </a:pPr>
            <a:r>
              <a:rPr lang="en-US" altLang="zh-CN" b="1" dirty="0" err="1">
                <a:solidFill>
                  <a:srgbClr val="000000"/>
                </a:solidFill>
              </a:rPr>
              <a:t>Khisa</a:t>
            </a:r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</a:rPr>
              <a:t>ura</a:t>
            </a:r>
            <a:r>
              <a:rPr lang="en-US" altLang="zh-CN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2643" y="4177243"/>
            <a:ext cx="1656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800" b="1" dirty="0" err="1">
                <a:solidFill>
                  <a:srgbClr val="000000"/>
                </a:solidFill>
              </a:rPr>
              <a:t>Ajuva</a:t>
            </a:r>
            <a:r>
              <a:rPr lang="en-US" altLang="zh-CN" sz="2800" b="1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</a:rPr>
              <a:t>hina</a:t>
            </a:r>
            <a:endParaRPr lang="en-US" altLang="zh-CN" sz="2800" b="1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altLang="zh-CN" sz="2800" b="1" dirty="0" err="1">
                <a:solidFill>
                  <a:srgbClr val="000000"/>
                </a:solidFill>
              </a:rPr>
              <a:t>Sapsa</a:t>
            </a:r>
            <a:endParaRPr lang="en-US" altLang="zh-CN" sz="2800" b="1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altLang="zh-CN" sz="2800" b="1" dirty="0" err="1">
                <a:solidFill>
                  <a:srgbClr val="000000"/>
                </a:solidFill>
              </a:rPr>
              <a:t>haosai</a:t>
            </a:r>
            <a:endParaRPr lang="en-US" altLang="zh-CN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8010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16793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5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6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Khiwui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pung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magatamati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hao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466821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8686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ja-JP" alt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Prohowui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tui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kazingram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sakhui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kala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awui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khaksui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chili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khalei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ashangva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2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sakhui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" (Ps. 33:6)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2" name="Text Box 6"/>
          <p:cNvSpPr txBox="1">
            <a:spLocks noChangeArrowheads="1"/>
          </p:cNvSpPr>
          <p:nvPr/>
        </p:nvSpPr>
        <p:spPr bwMode="auto">
          <a:xfrm>
            <a:off x="228600" y="4748986"/>
            <a:ext cx="794067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ja-JP" alt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Hili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ithum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wui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ningphaning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hilakada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maleimanai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kala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khangui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khamasung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maningakha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mathang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mathang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eiina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ungsungkha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ngashak</a:t>
            </a:r>
            <a:r>
              <a:rPr lang="ja-JP" alt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br>
              <a:rPr lang="en-US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 John Whitcomb, </a:t>
            </a:r>
            <a:r>
              <a:rPr lang="en-US" altLang="ja-JP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Hakapoka</a:t>
            </a:r>
            <a:r>
              <a:rPr lang="en-US" altLang="ja-JP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Okathui</a:t>
            </a: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24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66823" name="Rectangle 7"/>
          <p:cNvSpPr>
            <a:spLocks noChangeArrowheads="1"/>
          </p:cNvSpPr>
          <p:nvPr/>
        </p:nvSpPr>
        <p:spPr bwMode="auto">
          <a:xfrm>
            <a:off x="76200" y="17526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Kachat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mavaila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endParaRPr lang="zh-CN" altLang="en-US" sz="40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6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46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46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6821" grpId="0"/>
      <p:bldP spid="2466822" grpId="0"/>
      <p:bldP spid="2466823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Khiwui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pung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magatamati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hao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468869" name="Rectangle 5"/>
          <p:cNvSpPr>
            <a:spLocks noChangeArrowheads="1"/>
          </p:cNvSpPr>
          <p:nvPr/>
        </p:nvSpPr>
        <p:spPr bwMode="auto">
          <a:xfrm>
            <a:off x="-19124" y="3140968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Kachat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mavaila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(Ps. 33:6)</a:t>
            </a:r>
            <a:endParaRPr lang="zh-CN" altLang="en-US" sz="4000" dirty="0"/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Ngazin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ngathor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429625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70b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Nighttime with Lake and Northern Ligh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57150"/>
            <a:ext cx="89662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0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9558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Dan. 8:26 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mangna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Haokaphok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1 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maningla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) “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Ngazin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&amp; 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Ngathor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”</a:t>
            </a:r>
            <a:b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</a:b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–– 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khangacha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zimikshona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12" charset="-128"/>
              </a:rPr>
              <a:t> da </a:t>
            </a:r>
            <a:r>
              <a:rPr lang="en-US" sz="4000" b="1" dirty="0" err="1">
                <a:solidFill>
                  <a:schemeClr val="bg1"/>
                </a:solidFill>
                <a:ea typeface="ＭＳ Ｐゴシック" pitchFamily="-112" charset="-128"/>
              </a:rPr>
              <a:t>tamiya</a:t>
            </a:r>
            <a:endParaRPr lang="en-US" sz="4000" b="1" dirty="0">
              <a:solidFill>
                <a:schemeClr val="bg1"/>
              </a:solidFill>
              <a:ea typeface="ＭＳ Ｐゴシック" pitchFamily="-112" charset="-128"/>
            </a:endParaRPr>
          </a:p>
        </p:txBody>
      </p:sp>
      <p:sp>
        <p:nvSpPr>
          <p:cNvPr id="2470916" name="Rectangle 4"/>
          <p:cNvSpPr>
            <a:spLocks noChangeArrowheads="1"/>
          </p:cNvSpPr>
          <p:nvPr/>
        </p:nvSpPr>
        <p:spPr bwMode="auto">
          <a:xfrm>
            <a:off x="0" y="3505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ctr" eaLnBrk="1" hangingPunct="1"/>
            <a:r>
              <a:rPr lang="ja-JP" altLang="en-US" sz="4000" b="1" dirty="0">
                <a:solidFill>
                  <a:srgbClr val="FFFFFF"/>
                </a:solidFill>
                <a:cs typeface="Arial" charset="0"/>
              </a:rPr>
              <a:t>“</a:t>
            </a:r>
            <a:r>
              <a:rPr lang="en-US" altLang="ja-JP" sz="4000" b="1" dirty="0" err="1">
                <a:solidFill>
                  <a:srgbClr val="FFFFFF"/>
                </a:solidFill>
                <a:cs typeface="Arial" charset="0"/>
              </a:rPr>
              <a:t>Hangkahai</a:t>
            </a:r>
            <a:r>
              <a:rPr lang="en-US" altLang="ja-JP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ja-JP" sz="4000" b="1" dirty="0" err="1">
                <a:solidFill>
                  <a:srgbClr val="FFFFFF"/>
                </a:solidFill>
                <a:cs typeface="Arial" charset="0"/>
              </a:rPr>
              <a:t>ngathor</a:t>
            </a:r>
            <a:r>
              <a:rPr lang="en-US" altLang="ja-JP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ja-JP" sz="4000" b="1" dirty="0" err="1">
                <a:solidFill>
                  <a:srgbClr val="FFFFFF"/>
                </a:solidFill>
                <a:cs typeface="Arial" charset="0"/>
              </a:rPr>
              <a:t>eina</a:t>
            </a:r>
            <a:r>
              <a:rPr lang="en-US" altLang="ja-JP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ja-JP" sz="4000" b="1" dirty="0" err="1">
                <a:solidFill>
                  <a:srgbClr val="FFFFFF"/>
                </a:solidFill>
                <a:cs typeface="Arial" charset="0"/>
              </a:rPr>
              <a:t>ngazinwui</a:t>
            </a:r>
            <a:r>
              <a:rPr lang="en-US" altLang="ja-JP" sz="4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ja-JP" sz="4000" b="1" dirty="0" err="1">
                <a:solidFill>
                  <a:srgbClr val="FFFFFF"/>
                </a:solidFill>
                <a:cs typeface="Arial" charset="0"/>
              </a:rPr>
              <a:t>khamaha</a:t>
            </a:r>
            <a:r>
              <a:rPr lang="en-US" altLang="ja-JP" sz="4000" b="1" dirty="0">
                <a:solidFill>
                  <a:srgbClr val="FFFFFF"/>
                </a:solidFill>
                <a:cs typeface="Arial" charset="0"/>
              </a:rPr>
              <a:t> hi </a:t>
            </a:r>
            <a:r>
              <a:rPr lang="en-US" altLang="ja-JP" sz="4000" b="1" dirty="0" err="1">
                <a:solidFill>
                  <a:srgbClr val="FFFFFF"/>
                </a:solidFill>
                <a:cs typeface="Arial" charset="0"/>
              </a:rPr>
              <a:t>khamashungna</a:t>
            </a:r>
            <a:r>
              <a:rPr lang="ja-JP" altLang="en-US" sz="4000" b="1" dirty="0">
                <a:solidFill>
                  <a:srgbClr val="FFFFFF"/>
                </a:solidFill>
                <a:cs typeface="Arial" charset="0"/>
              </a:rPr>
              <a:t>”</a:t>
            </a:r>
            <a:r>
              <a:rPr lang="en-US" altLang="ja-JP" sz="3200" b="1" dirty="0">
                <a:solidFill>
                  <a:srgbClr val="FFFFFF"/>
                </a:solidFill>
                <a:cs typeface="Arial" charset="0"/>
              </a:rPr>
              <a:t> </a:t>
            </a:r>
            <a:endParaRPr lang="en-US" sz="40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Khiwui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pung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magata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hao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472965" name="Rectangle 5"/>
          <p:cNvSpPr>
            <a:spLocks noChangeArrowheads="1"/>
          </p:cNvSpPr>
          <p:nvPr/>
        </p:nvSpPr>
        <p:spPr bwMode="auto">
          <a:xfrm>
            <a:off x="152400" y="1905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Kachat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mavailakla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(Ps. 33:6)</a:t>
            </a:r>
            <a:endParaRPr lang="zh-CN" altLang="en-US" sz="3600" dirty="0"/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ja-JP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Ngazin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Ngathor</a:t>
            </a:r>
            <a:r>
              <a:rPr lang="ja-JP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ja-JP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Numerical adjective (</a:t>
            </a:r>
            <a:r>
              <a:rPr lang="ja-JP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kare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</a:t>
            </a:r>
            <a:r>
              <a:rPr lang="ja-JP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2472967" name="Rectangle 7"/>
          <p:cNvSpPr>
            <a:spLocks noChangeArrowheads="1"/>
          </p:cNvSpPr>
          <p:nvPr/>
        </p:nvSpPr>
        <p:spPr bwMode="auto">
          <a:xfrm>
            <a:off x="990600" y="4191000"/>
            <a:ext cx="784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</a:pP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Hebrew li "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zimiksho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"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yom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 is preceded by a 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numericial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adjective, </a:t>
            </a:r>
            <a:r>
              <a:rPr lang="ja-JP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Zimiksho</a:t>
            </a:r>
            <a:r>
              <a:rPr lang="ja-JP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is always literal!</a:t>
            </a:r>
            <a:endParaRPr lang="en-US" sz="36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7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96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2" descr="tabernacle1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5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Mishan</a:t>
            </a:r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ea typeface="ＭＳ Ｐゴシック" charset="0"/>
              </a:rPr>
              <a:t> 7:12</a:t>
            </a:r>
            <a:endParaRPr lang="en-US" b="1" dirty="0">
              <a:effectLst>
                <a:glow rad="228600">
                  <a:schemeClr val="tx1">
                    <a:alpha val="99000"/>
                  </a:schemeClr>
                </a:glow>
              </a:effectLst>
              <a:ea typeface="ＭＳ Ｐゴシック" charset="0"/>
            </a:endParaRPr>
          </a:p>
        </p:txBody>
      </p:sp>
      <p:sp>
        <p:nvSpPr>
          <p:cNvPr id="2475012" name="Rectangle 4"/>
          <p:cNvSpPr>
            <a:spLocks noChangeArrowheads="1"/>
          </p:cNvSpPr>
          <p:nvPr/>
        </p:nvSpPr>
        <p:spPr bwMode="auto">
          <a:xfrm>
            <a:off x="76200" y="2362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"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Kharethang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chigatrikapki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kaje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chi  Judah 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shangwui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Amminadabwui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naomayara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altLang="ja-JP" sz="4400" b="1" dirty="0" err="1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Nahshonna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…</a:t>
            </a:r>
            <a:r>
              <a:rPr lang="ru-RU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"</a:t>
            </a:r>
            <a:r>
              <a:rPr lang="en-US" altLang="ja-JP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99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4400" b="1" dirty="0">
              <a:solidFill>
                <a:srgbClr val="000000"/>
              </a:solidFill>
              <a:effectLst>
                <a:glow rad="228600">
                  <a:schemeClr val="tx1">
                    <a:alpha val="99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525094"/>
      </p:ext>
    </p:extLst>
  </p:cSld>
  <p:clrMapOvr>
    <a:masterClrMapping/>
  </p:clrMapOvr>
  <p:transition spd="med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scrolls">
            <a:hlinkClick r:id="rId3" action="ppaction://hlinkpres?slideindex=10&amp;slidetitle=The Mystery of the Genesis  5 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7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Khiwui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pung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magata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hao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477061" name="Rectangle 5"/>
          <p:cNvSpPr>
            <a:spLocks noChangeArrowheads="1"/>
          </p:cNvSpPr>
          <p:nvPr/>
        </p:nvSpPr>
        <p:spPr bwMode="auto">
          <a:xfrm>
            <a:off x="0" y="19050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Kachatmavaila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(Ps. 33:6)</a:t>
            </a:r>
            <a:endParaRPr lang="zh-CN" altLang="en-US" sz="4000" dirty="0"/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ngazin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ngathor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Numerical adjective (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kare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Ot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kasa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kala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khangasam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wui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asakavat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 descr="calendar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4510" y="20613"/>
            <a:ext cx="5925641" cy="2904331"/>
          </a:xfrm>
          <a:solidFill>
            <a:srgbClr val="3333CC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Ithum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hapta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li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zimiksho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shini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kachihi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Haokaphok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akha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wui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eina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samkaphangna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Khiwui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vang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pung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magata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hao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2481157" name="Rectangle 5"/>
          <p:cNvSpPr>
            <a:spLocks noChangeArrowheads="1"/>
          </p:cNvSpPr>
          <p:nvPr/>
        </p:nvSpPr>
        <p:spPr bwMode="auto">
          <a:xfrm>
            <a:off x="76200" y="182880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Kachat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maleila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kasem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(LAA. 33:6)</a:t>
            </a:r>
            <a:endParaRPr lang="zh-CN" altLang="en-US" sz="4000" dirty="0"/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ngazin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ngathor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ja-JP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Numerical adjective (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akha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…</a:t>
            </a:r>
            <a:r>
              <a:rPr lang="ja-JP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Otsak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khangasamwui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asakavat</a:t>
            </a:r>
            <a:endParaRPr lang="zh-CN" altLang="en-US" sz="4000" dirty="0"/>
          </a:p>
          <a:p>
            <a:pPr marL="465138" indent="-465138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Zimik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eina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kachang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khamatethang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wui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thili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semma</a:t>
            </a:r>
            <a:r>
              <a:rPr 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2" descr="creation-hand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47879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2879725"/>
          </a:xfrm>
        </p:spPr>
        <p:txBody>
          <a:bodyPr anchor="t"/>
          <a:lstStyle/>
          <a:p>
            <a:pPr>
              <a:defRPr/>
            </a:pP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Nawui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shitkasangwui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angayung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 </a:t>
            </a: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kazingngalei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kasem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chili </a:t>
            </a: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ngashunglu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Psalm 11:3 KJV 00422</a:t>
            </a:r>
          </a:p>
        </p:txBody>
      </p:sp>
      <p:sp>
        <p:nvSpPr>
          <p:cNvPr id="409603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575542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</a:rPr>
              <a:t>LAA11:3</a:t>
            </a:r>
            <a:endParaRPr lang="en-US" sz="7200" dirty="0">
              <a:solidFill>
                <a:srgbClr val="FFFFFF"/>
              </a:solidFill>
            </a:endParaRPr>
          </a:p>
          <a:p>
            <a:r>
              <a:rPr lang="en-US" sz="7200" dirty="0" err="1">
                <a:solidFill>
                  <a:srgbClr val="FFFFFF"/>
                </a:solidFill>
              </a:rPr>
              <a:t>Angayung</a:t>
            </a:r>
            <a:r>
              <a:rPr lang="en-US" sz="7200" dirty="0">
                <a:solidFill>
                  <a:srgbClr val="FFFFFF"/>
                </a:solidFill>
              </a:rPr>
              <a:t> </a:t>
            </a:r>
            <a:r>
              <a:rPr lang="en-US" sz="7200" dirty="0" err="1">
                <a:solidFill>
                  <a:srgbClr val="FFFFFF"/>
                </a:solidFill>
              </a:rPr>
              <a:t>sashiman</a:t>
            </a:r>
            <a:r>
              <a:rPr lang="en-US" sz="7200" dirty="0">
                <a:solidFill>
                  <a:srgbClr val="FFFFFF"/>
                </a:solidFill>
              </a:rPr>
              <a:t> </a:t>
            </a:r>
            <a:r>
              <a:rPr lang="en-US" sz="7200" dirty="0" err="1">
                <a:solidFill>
                  <a:srgbClr val="FFFFFF"/>
                </a:solidFill>
              </a:rPr>
              <a:t>kahai</a:t>
            </a:r>
            <a:r>
              <a:rPr lang="en-US" sz="7200" dirty="0">
                <a:solidFill>
                  <a:srgbClr val="FFFFFF"/>
                </a:solidFill>
              </a:rPr>
              <a:t> </a:t>
            </a:r>
            <a:r>
              <a:rPr lang="en-US" sz="7200" dirty="0" err="1">
                <a:solidFill>
                  <a:srgbClr val="FFFFFF"/>
                </a:solidFill>
              </a:rPr>
              <a:t>tharan</a:t>
            </a:r>
            <a:r>
              <a:rPr lang="en-US" sz="7200" dirty="0">
                <a:solidFill>
                  <a:srgbClr val="FFFFFF"/>
                </a:solidFill>
              </a:rPr>
              <a:t> </a:t>
            </a:r>
            <a:r>
              <a:rPr lang="en-US" sz="7200" dirty="0" err="1">
                <a:solidFill>
                  <a:srgbClr val="FFFFFF"/>
                </a:solidFill>
              </a:rPr>
              <a:t>khangaronga</a:t>
            </a:r>
            <a:r>
              <a:rPr lang="en-US" sz="7200" dirty="0">
                <a:solidFill>
                  <a:srgbClr val="FFFFFF"/>
                </a:solidFill>
              </a:rPr>
              <a:t> china </a:t>
            </a:r>
            <a:r>
              <a:rPr lang="en-US" sz="7200" dirty="0" err="1">
                <a:solidFill>
                  <a:srgbClr val="FFFFFF"/>
                </a:solidFill>
              </a:rPr>
              <a:t>khi</a:t>
            </a:r>
            <a:r>
              <a:rPr lang="en-US" sz="7200" dirty="0">
                <a:solidFill>
                  <a:srgbClr val="FFFFFF"/>
                </a:solidFill>
              </a:rPr>
              <a:t> </a:t>
            </a:r>
            <a:r>
              <a:rPr lang="en-US" sz="7200" dirty="0" err="1">
                <a:solidFill>
                  <a:srgbClr val="FFFFFF"/>
                </a:solidFill>
              </a:rPr>
              <a:t>sa</a:t>
            </a:r>
            <a:r>
              <a:rPr lang="en-US" sz="7200" dirty="0">
                <a:solidFill>
                  <a:srgbClr val="FFFFFF"/>
                </a:solidFill>
              </a:rPr>
              <a:t>?</a:t>
            </a:r>
            <a:endParaRPr lang="zh-CN" altLang="en-US" sz="72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8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45699"/>
            <a:ext cx="4114800" cy="7910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cs typeface="+mj-cs"/>
              </a:rPr>
              <a:t>Atrahasis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Epic</a:t>
            </a:r>
            <a:endParaRPr lang="en-US" b="1" dirty="0">
              <a:cs typeface="+mj-cs"/>
            </a:endParaRPr>
          </a:p>
        </p:txBody>
      </p:sp>
      <p:sp>
        <p:nvSpPr>
          <p:cNvPr id="2273284" name="Rectangle 4"/>
          <p:cNvSpPr>
            <a:spLocks noChangeArrowheads="1"/>
          </p:cNvSpPr>
          <p:nvPr/>
        </p:nvSpPr>
        <p:spPr bwMode="auto">
          <a:xfrm>
            <a:off x="250825" y="333375"/>
            <a:ext cx="3505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defRPr/>
            </a:pP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"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Kaphara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kameo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chili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mangla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kapai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ana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semachiranu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kala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michina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kameonao</a:t>
            </a:r>
            <a:r>
              <a:rPr lang="en-US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phararanu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…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mikumo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semlu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chithakha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ana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chora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pharara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…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Chieina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Nintu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na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ngaleichi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manatlu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thakha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kameo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kala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mikumo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chi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ngalei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chili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mathalakeina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manathaora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kala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kameowui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asa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eina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mangla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leiranu</a:t>
            </a:r>
            <a:r>
              <a:rPr lang="ja-JP" alt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  <a:latin typeface="Arial"/>
              </a:rPr>
              <a:t>”</a:t>
            </a: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 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</a:br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bg1">
                      <a:alpha val="89000"/>
                    </a:schemeClr>
                  </a:glow>
                </a:effectLst>
              </a:rPr>
              <a:t>(Arnold/Beyer, 24)</a:t>
            </a:r>
            <a:endParaRPr lang="zh-CN" altLang="en-US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endParaRPr lang="en-US" b="1" dirty="0">
              <a:solidFill>
                <a:srgbClr val="FFFFFF"/>
              </a:solidFill>
              <a:effectLst>
                <a:glow rad="101600">
                  <a:schemeClr val="bg1">
                    <a:alpha val="89000"/>
                  </a:schemeClr>
                </a:glow>
              </a:effectLst>
              <a:cs typeface="+mn-cs"/>
            </a:endParaRPr>
          </a:p>
        </p:txBody>
      </p:sp>
      <p:sp>
        <p:nvSpPr>
          <p:cNvPr id="2273285" name="Rectangle 5"/>
          <p:cNvSpPr>
            <a:spLocks noChangeArrowheads="1"/>
          </p:cNvSpPr>
          <p:nvPr/>
        </p:nvSpPr>
        <p:spPr bwMode="auto">
          <a:xfrm>
            <a:off x="4552163" y="1196752"/>
            <a:ext cx="4648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</a:pP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Akkadian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1650 BC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</a:pP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Pangsem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kala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tara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kaphongwui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khararchan</a:t>
            </a:r>
            <a:endParaRPr lang="zh-CN" altLang="en-US" dirty="0"/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</a:pP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Mikumo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kasemhi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varewui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ot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chili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yangngachon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khavaina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zh-CN" altLang="en-US" dirty="0"/>
          </a:p>
          <a:p>
            <a:pPr marL="342900" indent="-342900" eaLnBrk="1" hangingPunct="1">
              <a:spcBef>
                <a:spcPct val="20000"/>
              </a:spcBef>
              <a:buClr>
                <a:srgbClr val="010199"/>
              </a:buClr>
              <a:buSzPct val="75000"/>
              <a:buFont typeface="Wingdings" charset="0"/>
              <a:buChar char="l"/>
            </a:pP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Mikumohi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ngaleiwui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eina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sakhui</a:t>
            </a:r>
            <a:endParaRPr lang="zh-CN" altLang="en-US" dirty="0"/>
          </a:p>
          <a:p>
            <a:pPr eaLnBrk="1" hangingPunct="1">
              <a:spcBef>
                <a:spcPct val="20000"/>
              </a:spcBef>
              <a:buClr>
                <a:srgbClr val="010199"/>
              </a:buClr>
              <a:buSzPct val="75000"/>
              <a:defRPr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1 00418</a:t>
            </a:r>
          </a:p>
        </p:txBody>
      </p:sp>
      <p:sp>
        <p:nvSpPr>
          <p:cNvPr id="391171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2 00419</a:t>
            </a:r>
          </a:p>
        </p:txBody>
      </p:sp>
      <p:sp>
        <p:nvSpPr>
          <p:cNvPr id="393219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House 3 00420</a:t>
            </a:r>
          </a:p>
        </p:txBody>
      </p:sp>
      <p:sp>
        <p:nvSpPr>
          <p:cNvPr id="395267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Blocks-Genesis Doctrine &amp; Doctrines 00405</a:t>
            </a: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-36512" y="-16372"/>
            <a:ext cx="9191575" cy="69737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3701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Haokaphok</a:t>
            </a:r>
            <a:endParaRPr lang="en-US" sz="4000" dirty="0"/>
          </a:p>
        </p:txBody>
      </p:sp>
      <p:sp>
        <p:nvSpPr>
          <p:cNvPr id="413702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Tamkhami</a:t>
            </a:r>
            <a:endParaRPr lang="en-US" sz="2000" b="1" dirty="0">
              <a:latin typeface="Arial Narrow Bold" charset="0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(Doctrine)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3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Haokaphok</a:t>
            </a:r>
            <a:endParaRPr lang="en-US" sz="3600" dirty="0"/>
          </a:p>
        </p:txBody>
      </p:sp>
      <p:sp>
        <p:nvSpPr>
          <p:cNvPr id="413704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Hapta</a:t>
            </a:r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akhali</a:t>
            </a:r>
            <a:endParaRPr lang="en-US" sz="1800" b="1" dirty="0">
              <a:latin typeface="Arial Narrow Bold" charset="0"/>
            </a:endParaRPr>
          </a:p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Zimiksho</a:t>
            </a:r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shine</a:t>
            </a:r>
            <a:endParaRPr lang="en-US" sz="1800" b="1" dirty="0">
              <a:latin typeface="Arial Narrow Bold" charset="0"/>
            </a:endParaRPr>
          </a:p>
        </p:txBody>
      </p:sp>
      <p:sp>
        <p:nvSpPr>
          <p:cNvPr id="413705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Ot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kasa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6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Khamung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7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Khonkashi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8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Khanaowa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Adam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09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Khare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khara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3710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Kakhane-khara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 animBg="1" autoUpdateAnimBg="0"/>
      <p:bldP spid="413702" grpId="0" animBg="1" autoUpdateAnimBg="0"/>
      <p:bldP spid="413703" grpId="0" animBg="1" autoUpdateAnimBg="0"/>
      <p:bldP spid="413704" grpId="0" animBg="1" autoUpdateAnimBg="0"/>
      <p:bldP spid="413705" grpId="0" animBg="1" autoUpdateAnimBg="0"/>
      <p:bldP spid="413706" grpId="0" animBg="1" autoUpdateAnimBg="0"/>
      <p:bldP spid="413707" grpId="0" animBg="1" autoUpdateAnimBg="0"/>
      <p:bldP spid="413708" grpId="0" animBg="1" autoUpdateAnimBg="0"/>
      <p:bldP spid="413709" grpId="0" animBg="1" autoUpdateAnimBg="0"/>
      <p:bldP spid="41371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Blocks-God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Word &amp; Man</a:t>
            </a:r>
            <a:r>
              <a:rPr lang="fr-FR" dirty="0">
                <a:cs typeface="+mj-cs"/>
              </a:rPr>
              <a:t>'</a:t>
            </a:r>
            <a:r>
              <a:rPr lang="en-US" dirty="0">
                <a:cs typeface="+mj-cs"/>
              </a:rPr>
              <a:t>s Opinion 00403</a:t>
            </a:r>
          </a:p>
        </p:txBody>
      </p:sp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5749" name="AutoShape 5" descr="White marble"/>
          <p:cNvSpPr>
            <a:spLocks noChangeArrowheads="1"/>
          </p:cNvSpPr>
          <p:nvPr/>
        </p:nvSpPr>
        <p:spPr bwMode="auto">
          <a:xfrm>
            <a:off x="684213" y="4724400"/>
            <a:ext cx="3430587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Pangsem</a:t>
            </a:r>
            <a:endParaRPr lang="zh-CN" altLang="en-US" sz="3600" dirty="0"/>
          </a:p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Vare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tui</a:t>
            </a:r>
            <a:endParaRPr lang="en-US" sz="3600" dirty="0"/>
          </a:p>
        </p:txBody>
      </p:sp>
      <p:sp>
        <p:nvSpPr>
          <p:cNvPr id="415750" name="AutoShape 6" descr="White marble"/>
          <p:cNvSpPr>
            <a:spLocks noChangeArrowheads="1"/>
          </p:cNvSpPr>
          <p:nvPr/>
        </p:nvSpPr>
        <p:spPr bwMode="auto">
          <a:xfrm>
            <a:off x="684213" y="37338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Ain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1" name="AutoShape 7" descr="White marble"/>
          <p:cNvSpPr>
            <a:spLocks noChangeArrowheads="1"/>
          </p:cNvSpPr>
          <p:nvPr/>
        </p:nvSpPr>
        <p:spPr bwMode="auto">
          <a:xfrm>
            <a:off x="684213" y="27432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Shimpan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2" name="AutoShape 8" descr="White marble"/>
          <p:cNvSpPr>
            <a:spLocks noChangeArrowheads="1"/>
          </p:cNvSpPr>
          <p:nvPr/>
        </p:nvSpPr>
        <p:spPr bwMode="auto">
          <a:xfrm>
            <a:off x="684213" y="1752600"/>
            <a:ext cx="3430587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Kakashungathak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3" name="AutoShape 9" descr="White marble"/>
          <p:cNvSpPr>
            <a:spLocks noChangeArrowheads="1"/>
          </p:cNvSpPr>
          <p:nvPr/>
        </p:nvSpPr>
        <p:spPr bwMode="auto">
          <a:xfrm>
            <a:off x="684213" y="457200"/>
            <a:ext cx="3430587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Mirinwui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kakhalat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4" name="AutoShape 10" descr="White marble"/>
          <p:cNvSpPr>
            <a:spLocks noChangeArrowheads="1"/>
          </p:cNvSpPr>
          <p:nvPr/>
        </p:nvSpPr>
        <p:spPr bwMode="auto">
          <a:xfrm>
            <a:off x="4932363" y="4724400"/>
            <a:ext cx="360045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Ayur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akhana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eina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</a:endParaRPr>
          </a:p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Khaon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</a:endParaRPr>
          </a:p>
          <a:p>
            <a:pPr algn="ctr"/>
            <a:r>
              <a:rPr lang="en-US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Mikumowui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 </a:t>
            </a:r>
            <a:endParaRPr lang="en-US" sz="2800" dirty="0"/>
          </a:p>
          <a:p>
            <a:pPr algn="ctr"/>
            <a:r>
              <a:rPr lang="en-US" sz="2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kaphaning</a:t>
            </a:r>
            <a:endParaRPr lang="en-US" sz="2800" dirty="0"/>
          </a:p>
        </p:txBody>
      </p:sp>
      <p:sp>
        <p:nvSpPr>
          <p:cNvPr id="415755" name="AutoShape 11" descr="White marble"/>
          <p:cNvSpPr>
            <a:spLocks noChangeArrowheads="1"/>
          </p:cNvSpPr>
          <p:nvPr/>
        </p:nvSpPr>
        <p:spPr bwMode="auto">
          <a:xfrm>
            <a:off x="4932363" y="37338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Mashunmakhui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endParaRPr lang="en-US" sz="2000" b="1" dirty="0">
              <a:latin typeface="Arial Narrow Bold" charset="0"/>
            </a:endParaRPr>
          </a:p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Makathei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6" name="AutoShape 12" descr="White marble"/>
          <p:cNvSpPr>
            <a:spLocks noChangeArrowheads="1"/>
          </p:cNvSpPr>
          <p:nvPr/>
        </p:nvSpPr>
        <p:spPr bwMode="auto">
          <a:xfrm>
            <a:off x="4932363" y="27432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Ngaraikachayur</a:t>
            </a:r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phasa</a:t>
            </a:r>
            <a:endParaRPr lang="en-US" sz="2000" b="1" dirty="0">
              <a:latin typeface="Arial Narrow Bold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khangaso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7" name="AutoShape 13" descr="White marble"/>
          <p:cNvSpPr>
            <a:spLocks noChangeArrowheads="1"/>
          </p:cNvSpPr>
          <p:nvPr/>
        </p:nvSpPr>
        <p:spPr bwMode="auto">
          <a:xfrm>
            <a:off x="4932363" y="1752600"/>
            <a:ext cx="360045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Khamathang</a:t>
            </a:r>
            <a:endParaRPr lang="en-US" sz="2000" b="1" dirty="0">
              <a:latin typeface="Arial Narrow Bold" charset="0"/>
            </a:endParaRPr>
          </a:p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Wui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otsak</a:t>
            </a:r>
            <a:endParaRPr lang="en-US" sz="2000" b="1" dirty="0">
              <a:latin typeface="Arial Narrow Bold" charset="0"/>
            </a:endParaRPr>
          </a:p>
        </p:txBody>
      </p:sp>
      <p:sp>
        <p:nvSpPr>
          <p:cNvPr id="415758" name="AutoShape 14" descr="White marble"/>
          <p:cNvSpPr>
            <a:spLocks noChangeArrowheads="1"/>
          </p:cNvSpPr>
          <p:nvPr/>
        </p:nvSpPr>
        <p:spPr bwMode="auto">
          <a:xfrm>
            <a:off x="4932363" y="457200"/>
            <a:ext cx="360045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Nao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khuikata</a:t>
            </a:r>
            <a:endParaRPr lang="en-US" sz="2000" b="1" dirty="0">
              <a:latin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9" grpId="0" animBg="1" autoUpdateAnimBg="0"/>
      <p:bldP spid="415750" grpId="0" animBg="1" autoUpdateAnimBg="0"/>
      <p:bldP spid="415751" grpId="0" animBg="1" autoUpdateAnimBg="0"/>
      <p:bldP spid="415752" grpId="0" animBg="1" autoUpdateAnimBg="0"/>
      <p:bldP spid="415753" grpId="0" animBg="1" autoUpdateAnimBg="0"/>
      <p:bldP spid="415754" grpId="0" animBg="1" autoUpdateAnimBg="0"/>
      <p:bldP spid="415755" grpId="0" animBg="1" autoUpdateAnimBg="0"/>
      <p:bldP spid="415756" grpId="0" animBg="1" autoUpdateAnimBg="0"/>
      <p:bldP spid="415757" grpId="0" animBg="1" autoUpdateAnimBg="0"/>
      <p:bldP spid="415758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cs typeface="+mj-cs"/>
              </a:rPr>
              <a:t>Q335-Sagan 00434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652463"/>
            <a:ext cx="82804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Evolutionwui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khangathuma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chiya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atam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kathihina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Atam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china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ngaironda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ngacheilaga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shiman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khangasak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kathi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china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khangatei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kadhar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kachikatha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akawui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vang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apam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masangasaka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zh-CN" alt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292725" y="6475413"/>
            <a:ext cx="36718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2003 </a:t>
            </a:r>
            <a:r>
              <a:rPr 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 in Genesis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Evolution: Death-Man 00413</a:t>
            </a:r>
          </a:p>
        </p:txBody>
      </p:sp>
      <p:sp>
        <p:nvSpPr>
          <p:cNvPr id="405507" name="Freeform 3"/>
          <p:cNvSpPr>
            <a:spLocks/>
          </p:cNvSpPr>
          <p:nvPr/>
        </p:nvSpPr>
        <p:spPr bwMode="auto">
          <a:xfrm>
            <a:off x="-111174" y="206994"/>
            <a:ext cx="9144000" cy="6392863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0275" name="Text Box 4"/>
          <p:cNvSpPr txBox="1">
            <a:spLocks noChangeArrowheads="1"/>
          </p:cNvSpPr>
          <p:nvPr/>
        </p:nvSpPr>
        <p:spPr bwMode="auto">
          <a:xfrm>
            <a:off x="1763688" y="269875"/>
            <a:ext cx="6155083" cy="13234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 err="1">
                <a:solidFill>
                  <a:schemeClr val="bg1"/>
                </a:solidFill>
                <a:latin typeface="Arial Black" charset="0"/>
              </a:rPr>
              <a:t>Ayurakhawui</a:t>
            </a:r>
            <a:r>
              <a:rPr lang="en-US" sz="4000" dirty="0">
                <a:solidFill>
                  <a:schemeClr val="bg1"/>
                </a:solidFill>
                <a:latin typeface="Arial Black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charset="0"/>
              </a:rPr>
              <a:t>eina</a:t>
            </a:r>
            <a:r>
              <a:rPr lang="en-US" sz="4000" dirty="0">
                <a:solidFill>
                  <a:schemeClr val="bg1"/>
                </a:solidFill>
                <a:latin typeface="Arial Black" charset="0"/>
              </a:rPr>
              <a:t> </a:t>
            </a:r>
            <a:endParaRPr lang="en-US" sz="4000" dirty="0">
              <a:latin typeface="Arial Black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Arial Black" charset="0"/>
              </a:rPr>
              <a:t>Khangatei</a:t>
            </a:r>
            <a:r>
              <a:rPr lang="en-US" sz="4000" dirty="0">
                <a:solidFill>
                  <a:schemeClr val="bg1"/>
                </a:solidFill>
                <a:latin typeface="Arial Black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charset="0"/>
              </a:rPr>
              <a:t>yur</a:t>
            </a:r>
            <a:r>
              <a:rPr lang="en-US" sz="4000" dirty="0">
                <a:solidFill>
                  <a:schemeClr val="bg1"/>
                </a:solidFill>
                <a:latin typeface="Arial Black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charset="0"/>
              </a:rPr>
              <a:t>khaon</a:t>
            </a:r>
            <a:r>
              <a:rPr lang="en-US" sz="4000" dirty="0">
                <a:solidFill>
                  <a:schemeClr val="bg1"/>
                </a:solidFill>
                <a:latin typeface="Arial Black" charset="0"/>
              </a:rPr>
              <a:t> </a:t>
            </a:r>
            <a:endParaRPr lang="en-US" sz="4000" dirty="0">
              <a:latin typeface="Arial Black" charset="0"/>
            </a:endParaRPr>
          </a:p>
        </p:txBody>
      </p:sp>
      <p:sp>
        <p:nvSpPr>
          <p:cNvPr id="310276" name="Text Box 5"/>
          <p:cNvSpPr txBox="1">
            <a:spLocks noChangeArrowheads="1"/>
          </p:cNvSpPr>
          <p:nvPr/>
        </p:nvSpPr>
        <p:spPr bwMode="auto">
          <a:xfrm>
            <a:off x="208086" y="2133600"/>
            <a:ext cx="2823915" cy="1877437"/>
          </a:xfrm>
          <a:prstGeom prst="rect">
            <a:avLst/>
          </a:prstGeom>
          <a:solidFill>
            <a:srgbClr val="BF0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dirty="0" err="1">
                <a:solidFill>
                  <a:srgbClr val="FFFFFF"/>
                </a:solidFill>
                <a:latin typeface="Arial Black" charset="0"/>
              </a:rPr>
              <a:t>Kathi</a:t>
            </a:r>
            <a:endParaRPr lang="zh-CN" altLang="en-US" dirty="0"/>
          </a:p>
          <a:p>
            <a:pPr algn="ctr"/>
            <a:r>
              <a:rPr lang="en-US" dirty="0" err="1">
                <a:solidFill>
                  <a:srgbClr val="FFFFFF"/>
                </a:solidFill>
                <a:latin typeface="Arial Black" charset="0"/>
              </a:rPr>
              <a:t>Asheekata</a:t>
            </a:r>
            <a:br>
              <a:rPr lang="en-US" dirty="0">
                <a:solidFill>
                  <a:srgbClr val="FFFFFF"/>
                </a:solidFill>
                <a:latin typeface="Arial Black" charset="0"/>
              </a:rPr>
            </a:br>
            <a:r>
              <a:rPr lang="en-US" dirty="0" err="1">
                <a:solidFill>
                  <a:srgbClr val="FFFFFF"/>
                </a:solidFill>
                <a:latin typeface="Arial Black" charset="0"/>
              </a:rPr>
              <a:t>Kachotkachang</a:t>
            </a:r>
            <a:br>
              <a:rPr lang="en-US" dirty="0">
                <a:solidFill>
                  <a:srgbClr val="FFFFFF"/>
                </a:solidFill>
                <a:latin typeface="Arial Black" charset="0"/>
              </a:rPr>
            </a:br>
            <a:r>
              <a:rPr lang="en-US" dirty="0" err="1">
                <a:solidFill>
                  <a:srgbClr val="FFFFFF"/>
                </a:solidFill>
                <a:latin typeface="Arial Black" charset="0"/>
              </a:rPr>
              <a:t>kazatkashi</a:t>
            </a:r>
            <a:endParaRPr lang="zh-CN" altLang="en-US" dirty="0"/>
          </a:p>
        </p:txBody>
      </p:sp>
      <p:sp>
        <p:nvSpPr>
          <p:cNvPr id="310277" name="AutoShape 6"/>
          <p:cNvSpPr>
            <a:spLocks noChangeArrowheads="1"/>
          </p:cNvSpPr>
          <p:nvPr/>
        </p:nvSpPr>
        <p:spPr bwMode="auto">
          <a:xfrm>
            <a:off x="5181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78" name="Text Box 7"/>
          <p:cNvSpPr txBox="1">
            <a:spLocks noChangeArrowheads="1"/>
          </p:cNvSpPr>
          <p:nvPr/>
        </p:nvSpPr>
        <p:spPr bwMode="auto">
          <a:xfrm>
            <a:off x="5878513" y="1905000"/>
            <a:ext cx="2655887" cy="946150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err="1">
                <a:latin typeface="Arial Black" charset="0"/>
              </a:rPr>
              <a:t>Mikumo</a:t>
            </a:r>
            <a:r>
              <a:rPr lang="en-US" sz="2800" dirty="0">
                <a:latin typeface="Arial Black" charset="0"/>
              </a:rPr>
              <a:t> </a:t>
            </a:r>
            <a:r>
              <a:rPr lang="en-US" sz="2800" dirty="0" err="1">
                <a:latin typeface="Arial Black" charset="0"/>
              </a:rPr>
              <a:t>rakashok</a:t>
            </a:r>
            <a:endParaRPr lang="en-US" sz="1400" dirty="0">
              <a:latin typeface="Arial Black" charset="0"/>
            </a:endParaRP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Creation: Actions-Death 00412</a:t>
            </a:r>
          </a:p>
        </p:txBody>
      </p:sp>
      <p:sp>
        <p:nvSpPr>
          <p:cNvPr id="407555" name="Freeform 3"/>
          <p:cNvSpPr>
            <a:spLocks/>
          </p:cNvSpPr>
          <p:nvPr/>
        </p:nvSpPr>
        <p:spPr bwMode="auto">
          <a:xfrm>
            <a:off x="0" y="1"/>
            <a:ext cx="9144000" cy="6624638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2323" name="Text Box 4"/>
          <p:cNvSpPr txBox="1">
            <a:spLocks noChangeArrowheads="1"/>
          </p:cNvSpPr>
          <p:nvPr/>
        </p:nvSpPr>
        <p:spPr bwMode="auto">
          <a:xfrm>
            <a:off x="2123728" y="404664"/>
            <a:ext cx="4629150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dirty="0" err="1">
                <a:solidFill>
                  <a:schemeClr val="bg1"/>
                </a:solidFill>
                <a:latin typeface="Arial Black" charset="0"/>
              </a:rPr>
              <a:t>Vare</a:t>
            </a:r>
            <a:r>
              <a:rPr lang="en-US" sz="4400" dirty="0">
                <a:solidFill>
                  <a:schemeClr val="bg1"/>
                </a:solidFill>
                <a:latin typeface="Arial Black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 Black" charset="0"/>
              </a:rPr>
              <a:t>pangsem</a:t>
            </a:r>
            <a:endParaRPr lang="en-US" sz="4400" dirty="0">
              <a:latin typeface="Arial Black" charset="0"/>
            </a:endParaRPr>
          </a:p>
        </p:txBody>
      </p:sp>
      <p:sp>
        <p:nvSpPr>
          <p:cNvPr id="312324" name="AutoShape 5"/>
          <p:cNvSpPr>
            <a:spLocks noChangeArrowheads="1"/>
          </p:cNvSpPr>
          <p:nvPr/>
        </p:nvSpPr>
        <p:spPr bwMode="auto">
          <a:xfrm>
            <a:off x="1752600" y="1022153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2325" name="Text Box 6"/>
          <p:cNvSpPr txBox="1">
            <a:spLocks noChangeArrowheads="1"/>
          </p:cNvSpPr>
          <p:nvPr/>
        </p:nvSpPr>
        <p:spPr bwMode="auto">
          <a:xfrm>
            <a:off x="2449513" y="1905000"/>
            <a:ext cx="2655887" cy="954107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err="1">
                <a:latin typeface="Arial Black" charset="0"/>
              </a:rPr>
              <a:t>Mikumowui</a:t>
            </a:r>
            <a:r>
              <a:rPr lang="en-US" sz="2800" dirty="0">
                <a:latin typeface="Arial Black" charset="0"/>
              </a:rPr>
              <a:t> </a:t>
            </a:r>
            <a:r>
              <a:rPr lang="en-US" sz="2800" dirty="0" err="1">
                <a:latin typeface="Arial Black" charset="0"/>
              </a:rPr>
              <a:t>otsak</a:t>
            </a:r>
            <a:endParaRPr lang="en-US" sz="1400" dirty="0">
              <a:latin typeface="Arial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4653136"/>
            <a:ext cx="172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Black" charset="0"/>
              </a:rPr>
              <a:t>KATHI</a:t>
            </a:r>
            <a:endParaRPr lang="en-US" sz="1600" b="1" dirty="0">
              <a:solidFill>
                <a:srgbClr val="FF0000"/>
              </a:solidFill>
              <a:latin typeface="Arial Black" charset="0"/>
            </a:endParaRPr>
          </a:p>
          <a:p>
            <a:endParaRPr lang="en-SG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Reinterpretations 00363</a:t>
            </a: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36" y="0"/>
            <a:ext cx="1850525" cy="9541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Bookman Old Style" pitchFamily="18" charset="0"/>
              </a:rPr>
              <a:t>Khalat</a:t>
            </a:r>
            <a:r>
              <a:rPr lang="en-US" sz="2800" dirty="0">
                <a:solidFill>
                  <a:srgbClr val="FFFFFF"/>
                </a:solidFill>
                <a:latin typeface="Bookman Old Style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Bookman Old Style" pitchFamily="18" charset="0"/>
              </a:rPr>
              <a:t>khalui</a:t>
            </a:r>
            <a:endParaRPr lang="en-SG" sz="28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2765922"/>
            <a:ext cx="2701381" cy="76944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FFFF"/>
                </a:solidFill>
                <a:latin typeface="Bell MT" pitchFamily="18" charset="0"/>
              </a:rPr>
              <a:t>Haokapok</a:t>
            </a:r>
            <a:endParaRPr lang="en-SG" sz="4400" b="1" dirty="0">
              <a:solidFill>
                <a:srgbClr val="FFFFFF"/>
              </a:solidFill>
              <a:latin typeface="Bell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1135306"/>
            <a:ext cx="2843808" cy="4616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Zimiksho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Zingkum</a:t>
            </a:r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56" y="2304257"/>
            <a:ext cx="2178417" cy="46166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Tara </a:t>
            </a:r>
            <a:r>
              <a:rPr lang="en-US" b="1" dirty="0" err="1">
                <a:solidFill>
                  <a:srgbClr val="FFFFFF"/>
                </a:solidFill>
              </a:rPr>
              <a:t>kaphong</a:t>
            </a:r>
            <a:endParaRPr lang="en-SG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3164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354" name="Rectangle 2"/>
          <p:cNvSpPr>
            <a:spLocks noChangeArrowheads="1"/>
          </p:cNvSpPr>
          <p:nvPr/>
        </p:nvSpPr>
        <p:spPr bwMode="auto">
          <a:xfrm>
            <a:off x="146050" y="274638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b="1">
                <a:solidFill>
                  <a:srgbClr val="FFD34A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2276355" name="Rectangle 3"/>
          <p:cNvSpPr>
            <a:spLocks noChangeArrowheads="1"/>
          </p:cNvSpPr>
          <p:nvPr/>
        </p:nvSpPr>
        <p:spPr bwMode="auto">
          <a:xfrm>
            <a:off x="511175" y="136526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6" name="Line 4"/>
          <p:cNvSpPr>
            <a:spLocks noChangeShapeType="1"/>
          </p:cNvSpPr>
          <p:nvPr/>
        </p:nvSpPr>
        <p:spPr bwMode="auto">
          <a:xfrm>
            <a:off x="4670425" y="1912938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57" name="Text Box 5"/>
          <p:cNvSpPr txBox="1">
            <a:spLocks noChangeArrowheads="1"/>
          </p:cNvSpPr>
          <p:nvPr/>
        </p:nvSpPr>
        <p:spPr bwMode="auto">
          <a:xfrm>
            <a:off x="8789988" y="60326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276358" name="Rectangle 6"/>
          <p:cNvSpPr>
            <a:spLocks noChangeArrowheads="1"/>
          </p:cNvSpPr>
          <p:nvPr/>
        </p:nvSpPr>
        <p:spPr bwMode="auto">
          <a:xfrm>
            <a:off x="8161338" y="65008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  <p:sp>
        <p:nvSpPr>
          <p:cNvPr id="2276359" name="Text Box 7"/>
          <p:cNvSpPr txBox="1">
            <a:spLocks noChangeArrowheads="1"/>
          </p:cNvSpPr>
          <p:nvPr/>
        </p:nvSpPr>
        <p:spPr bwMode="auto">
          <a:xfrm>
            <a:off x="7064375" y="6254751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cs typeface="+mn-cs"/>
              </a:rPr>
              <a:t>Handbook pg. 26-29</a:t>
            </a:r>
          </a:p>
        </p:txBody>
      </p:sp>
      <p:pic>
        <p:nvPicPr>
          <p:cNvPr id="2276360" name="Picture 8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36538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1" name="Picture 9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975" y="4195763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2" name="Picture 10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238126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63" name="Picture 11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213" y="3148013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64" name="Rectangle 12"/>
          <p:cNvSpPr>
            <a:spLocks noChangeArrowheads="1"/>
          </p:cNvSpPr>
          <p:nvPr/>
        </p:nvSpPr>
        <p:spPr bwMode="auto">
          <a:xfrm>
            <a:off x="8247063" y="4373563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5" name="Rectangle 13"/>
          <p:cNvSpPr>
            <a:spLocks noChangeArrowheads="1"/>
          </p:cNvSpPr>
          <p:nvPr/>
        </p:nvSpPr>
        <p:spPr bwMode="auto">
          <a:xfrm>
            <a:off x="8191500" y="4325938"/>
            <a:ext cx="2936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66" name="AutoShape 14"/>
          <p:cNvSpPr>
            <a:spLocks noChangeArrowheads="1"/>
          </p:cNvSpPr>
          <p:nvPr/>
        </p:nvSpPr>
        <p:spPr bwMode="auto">
          <a:xfrm>
            <a:off x="8020050" y="3427413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7" name="Rectangle 15"/>
          <p:cNvSpPr>
            <a:spLocks noChangeArrowheads="1"/>
          </p:cNvSpPr>
          <p:nvPr/>
        </p:nvSpPr>
        <p:spPr bwMode="auto">
          <a:xfrm>
            <a:off x="8018463" y="358616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8" name="AutoShape 16"/>
          <p:cNvSpPr>
            <a:spLocks noChangeArrowheads="1"/>
          </p:cNvSpPr>
          <p:nvPr/>
        </p:nvSpPr>
        <p:spPr bwMode="auto">
          <a:xfrm>
            <a:off x="8039100" y="3455988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69" name="Line 17"/>
          <p:cNvSpPr>
            <a:spLocks noChangeShapeType="1"/>
          </p:cNvSpPr>
          <p:nvPr/>
        </p:nvSpPr>
        <p:spPr bwMode="auto">
          <a:xfrm>
            <a:off x="8062913" y="38084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0" name="Line 18"/>
          <p:cNvSpPr>
            <a:spLocks noChangeShapeType="1"/>
          </p:cNvSpPr>
          <p:nvPr/>
        </p:nvSpPr>
        <p:spPr bwMode="auto">
          <a:xfrm>
            <a:off x="8062913" y="39862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1" name="Line 19"/>
          <p:cNvSpPr>
            <a:spLocks noChangeShapeType="1"/>
          </p:cNvSpPr>
          <p:nvPr/>
        </p:nvSpPr>
        <p:spPr bwMode="auto">
          <a:xfrm>
            <a:off x="8062913" y="41640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2" name="Line 20"/>
          <p:cNvSpPr>
            <a:spLocks noChangeShapeType="1"/>
          </p:cNvSpPr>
          <p:nvPr/>
        </p:nvSpPr>
        <p:spPr bwMode="auto">
          <a:xfrm>
            <a:off x="8062913" y="43418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3" name="Line 21"/>
          <p:cNvSpPr>
            <a:spLocks noChangeShapeType="1"/>
          </p:cNvSpPr>
          <p:nvPr/>
        </p:nvSpPr>
        <p:spPr bwMode="auto">
          <a:xfrm>
            <a:off x="8075613" y="45196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74" name="Rectangle 22"/>
          <p:cNvSpPr>
            <a:spLocks noChangeArrowheads="1"/>
          </p:cNvSpPr>
          <p:nvPr/>
        </p:nvSpPr>
        <p:spPr bwMode="auto">
          <a:xfrm>
            <a:off x="8077200" y="3398838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MOSES</a:t>
            </a:r>
          </a:p>
        </p:txBody>
      </p:sp>
      <p:sp>
        <p:nvSpPr>
          <p:cNvPr id="2276375" name="Rectangle 23"/>
          <p:cNvSpPr>
            <a:spLocks noChangeArrowheads="1"/>
          </p:cNvSpPr>
          <p:nvPr/>
        </p:nvSpPr>
        <p:spPr bwMode="auto">
          <a:xfrm>
            <a:off x="8226425" y="3811588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2276376" name="Rectangle 24"/>
          <p:cNvSpPr>
            <a:spLocks noChangeArrowheads="1"/>
          </p:cNvSpPr>
          <p:nvPr/>
        </p:nvSpPr>
        <p:spPr bwMode="auto">
          <a:xfrm>
            <a:off x="8145463" y="3995738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276377" name="Rectangle 25"/>
          <p:cNvSpPr>
            <a:spLocks noChangeArrowheads="1"/>
          </p:cNvSpPr>
          <p:nvPr/>
        </p:nvSpPr>
        <p:spPr bwMode="auto">
          <a:xfrm>
            <a:off x="7981950" y="4167188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2276378" name="Rectangle 26"/>
          <p:cNvSpPr>
            <a:spLocks noChangeArrowheads="1"/>
          </p:cNvSpPr>
          <p:nvPr/>
        </p:nvSpPr>
        <p:spPr bwMode="auto">
          <a:xfrm>
            <a:off x="8337550" y="4351338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76379" name="Line 27"/>
          <p:cNvSpPr>
            <a:spLocks noChangeShapeType="1"/>
          </p:cNvSpPr>
          <p:nvPr/>
        </p:nvSpPr>
        <p:spPr bwMode="auto">
          <a:xfrm>
            <a:off x="8056563" y="4697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6380" name="Rectangle 28"/>
          <p:cNvSpPr>
            <a:spLocks noChangeArrowheads="1"/>
          </p:cNvSpPr>
          <p:nvPr/>
        </p:nvSpPr>
        <p:spPr bwMode="auto">
          <a:xfrm>
            <a:off x="8189913" y="3640138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pic>
        <p:nvPicPr>
          <p:cNvPr id="2276381" name="Picture 2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63" y="731838"/>
            <a:ext cx="2633662" cy="1976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2" name="Picture 30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408238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3" name="Picture 31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2457451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6384" name="Picture 32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825" y="3794126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6385" name="Text Box 33"/>
          <p:cNvSpPr txBox="1">
            <a:spLocks noChangeArrowheads="1"/>
          </p:cNvSpPr>
          <p:nvPr/>
        </p:nvSpPr>
        <p:spPr bwMode="auto">
          <a:xfrm>
            <a:off x="1647825" y="1516063"/>
            <a:ext cx="6351588" cy="6186309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EA18"/>
                </a:solidFill>
                <a:latin typeface="Comic Sans MS" charset="0"/>
              </a:rPr>
              <a:t>Nava Chili </a:t>
            </a:r>
            <a:r>
              <a:rPr lang="en-US" sz="7200" b="1" dirty="0" err="1">
                <a:solidFill>
                  <a:srgbClr val="FFEA18"/>
                </a:solidFill>
                <a:latin typeface="Comic Sans MS" charset="0"/>
              </a:rPr>
              <a:t>zingkum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sz="7200" b="1" dirty="0" err="1">
                <a:solidFill>
                  <a:srgbClr val="FFEA18"/>
                </a:solidFill>
                <a:latin typeface="Comic Sans MS" charset="0"/>
              </a:rPr>
              <a:t>hangmati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sz="7200" b="1" dirty="0" err="1">
                <a:solidFill>
                  <a:srgbClr val="FFEA18"/>
                </a:solidFill>
                <a:latin typeface="Comic Sans MS" charset="0"/>
              </a:rPr>
              <a:t>leiya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sz="7200" b="1" dirty="0" err="1">
                <a:solidFill>
                  <a:srgbClr val="FFEA18"/>
                </a:solidFill>
                <a:latin typeface="Comic Sans MS" charset="0"/>
              </a:rPr>
              <a:t>kachila</a:t>
            </a:r>
            <a:r>
              <a:rPr lang="en-US" sz="7200" b="1" dirty="0">
                <a:solidFill>
                  <a:srgbClr val="FFEA18"/>
                </a:solidFill>
                <a:latin typeface="Comic Sans MS" charset="0"/>
              </a:rPr>
              <a:t>?</a:t>
            </a:r>
            <a:endParaRPr lang="zh-CN" altLang="en-US" sz="7200" dirty="0"/>
          </a:p>
          <a:p>
            <a:pPr algn="ctr">
              <a:spcBef>
                <a:spcPct val="50000"/>
              </a:spcBef>
              <a:defRPr/>
            </a:pPr>
            <a:endParaRPr lang="en-US" sz="7200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6388" name="Text Box 36"/>
          <p:cNvSpPr txBox="1">
            <a:spLocks noChangeArrowheads="1"/>
          </p:cNvSpPr>
          <p:nvPr/>
        </p:nvSpPr>
        <p:spPr bwMode="auto">
          <a:xfrm>
            <a:off x="8731250" y="63769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6389" name="Text Box 37"/>
          <p:cNvSpPr txBox="1">
            <a:spLocks noChangeArrowheads="1"/>
          </p:cNvSpPr>
          <p:nvPr/>
        </p:nvSpPr>
        <p:spPr bwMode="auto">
          <a:xfrm>
            <a:off x="1838325" y="17463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charset="0"/>
                <a:cs typeface="+mn-cs"/>
              </a:rPr>
              <a:t>Mishan</a:t>
            </a:r>
            <a:r>
              <a:rPr lang="en-US" sz="1200" b="1" dirty="0">
                <a:solidFill>
                  <a:srgbClr val="FFFFFF"/>
                </a:solidFill>
                <a:latin typeface="Comic Sans MS" charset="0"/>
                <a:cs typeface="+mn-cs"/>
              </a:rPr>
              <a:t>. 32:13</a:t>
            </a:r>
            <a:endParaRPr lang="en-US" sz="800" b="1" u="sng" dirty="0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276390" name="Rectangle 3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6375400" y="2030413"/>
            <a:ext cx="7162800" cy="2286000"/>
          </a:xfrm>
          <a:prstGeom prst="rect">
            <a:avLst/>
          </a:prstGeom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EA18"/>
                </a:solidFill>
                <a:effectLst/>
                <a:latin typeface="Comic Sans MS" charset="0"/>
                <a:cs typeface="+mj-cs"/>
              </a:rPr>
              <a:t>40 YEARS? OUT HERE?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7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7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7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7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7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7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7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7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7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7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7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7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6360" grpId="0" autoUpdateAnimBg="0"/>
      <p:bldP spid="2276361" grpId="0" autoUpdateAnimBg="0"/>
      <p:bldP spid="2276362" grpId="0" autoUpdateAnimBg="0"/>
      <p:bldP spid="2276384" grpId="0" autoUpdateAnimBg="0"/>
      <p:bldP spid="2276385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 descr="1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9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668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Ajawui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khamataiya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ningchuk</a:t>
            </a:r>
            <a:endParaRPr lang="en-US" sz="4800" b="1" dirty="0">
              <a:effectLst>
                <a:glow rad="127000">
                  <a:schemeClr val="tx1"/>
                </a:glow>
              </a:effectLst>
              <a:cs typeface="+mj-cs"/>
            </a:endParaRPr>
          </a:p>
        </p:txBody>
      </p:sp>
      <p:sp>
        <p:nvSpPr>
          <p:cNvPr id="2427908" name="Rectangle 4"/>
          <p:cNvSpPr>
            <a:spLocks noChangeArrowheads="1"/>
          </p:cNvSpPr>
          <p:nvPr/>
        </p:nvSpPr>
        <p:spPr bwMode="auto">
          <a:xfrm>
            <a:off x="220663" y="1905000"/>
            <a:ext cx="89598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1313" indent="-341313" eaLnBrk="1" hangingPunct="1"/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	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Ithumwui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Varehi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saikorakasa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Awung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mikumona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semkakhui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ningchukli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ngateihang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kahaiyana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Gen. 1  </a:t>
            </a:r>
            <a:endParaRPr lang="zh-CN" altLang="en-US" sz="3200" dirty="0"/>
          </a:p>
        </p:txBody>
      </p:sp>
      <p:sp>
        <p:nvSpPr>
          <p:cNvPr id="2427909" name="Rectangle 5"/>
          <p:cNvSpPr>
            <a:spLocks noChangeArrowheads="1"/>
          </p:cNvSpPr>
          <p:nvPr/>
        </p:nvSpPr>
        <p:spPr bwMode="auto">
          <a:xfrm>
            <a:off x="107950" y="3565525"/>
            <a:ext cx="88153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/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	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Kazingngalei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kasem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Verehi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awungana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kachi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mangasamlakla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rashungda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phayatching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dalei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zh-CN" altLang="en-US" sz="3200" dirty="0"/>
          </a:p>
        </p:txBody>
      </p:sp>
      <p:sp>
        <p:nvSpPr>
          <p:cNvPr id="2427910" name="Rectangle 6"/>
          <p:cNvSpPr>
            <a:spLocks noChangeArrowheads="1"/>
          </p:cNvSpPr>
          <p:nvPr/>
        </p:nvSpPr>
        <p:spPr bwMode="auto">
          <a:xfrm>
            <a:off x="76200" y="5013325"/>
            <a:ext cx="906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indent="-576263" eaLnBrk="1" hangingPunct="1"/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	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Ithum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Varehi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kazingngalei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awungana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kachihi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nganingtit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phalungra</a:t>
            </a: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400" b="1" dirty="0"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908" grpId="0" build="p" autoUpdateAnimBg="0"/>
      <p:bldP spid="2427909" grpId="0" build="p" autoUpdateAnimBg="0"/>
      <p:bldP spid="2427910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320514" name="Picture 2" descr="宇宙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893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u="sng" dirty="0" err="1">
                <a:solidFill>
                  <a:schemeClr val="bg1"/>
                </a:solidFill>
              </a:rPr>
              <a:t>Khamataiya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  <a:r>
              <a:rPr lang="en-US" b="1" u="sng" dirty="0" err="1">
                <a:solidFill>
                  <a:schemeClr val="bg1"/>
                </a:solidFill>
              </a:rPr>
              <a:t>tuira</a:t>
            </a:r>
            <a:endParaRPr lang="en-US" b="1" dirty="0">
              <a:cs typeface="+mj-cs"/>
            </a:endParaRPr>
          </a:p>
        </p:txBody>
      </p:sp>
      <p:sp>
        <p:nvSpPr>
          <p:cNvPr id="2428932" name="Rectangle 4"/>
          <p:cNvSpPr>
            <a:spLocks noChangeArrowheads="1"/>
          </p:cNvSpPr>
          <p:nvPr/>
        </p:nvSpPr>
        <p:spPr bwMode="auto">
          <a:xfrm>
            <a:off x="152400" y="2971800"/>
            <a:ext cx="8915400" cy="2438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 dirty="0" err="1">
                <a:solidFill>
                  <a:srgbClr val="FFFFFF"/>
                </a:solidFill>
              </a:rPr>
              <a:t>Ithumna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aja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kathada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vare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makazanga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aworwui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tamkachithei</a:t>
            </a:r>
            <a:r>
              <a:rPr lang="en-US" sz="4400" b="1" dirty="0">
                <a:solidFill>
                  <a:srgbClr val="FFFFFF"/>
                </a:solidFill>
              </a:rPr>
              <a:t> chili </a:t>
            </a:r>
            <a:r>
              <a:rPr lang="en-US" sz="4400" b="1" dirty="0" err="1">
                <a:solidFill>
                  <a:srgbClr val="FFFFFF"/>
                </a:solidFill>
              </a:rPr>
              <a:t>ngashungra</a:t>
            </a:r>
            <a:r>
              <a:rPr lang="en-US" sz="4400" b="1" dirty="0">
                <a:solidFill>
                  <a:srgbClr val="FFFFFF"/>
                </a:solidFill>
              </a:rPr>
              <a:t>? </a:t>
            </a:r>
            <a:br>
              <a:rPr lang="en-US" sz="4400" b="1" dirty="0">
                <a:solidFill>
                  <a:srgbClr val="FFFFFF"/>
                </a:solidFill>
              </a:rPr>
            </a:b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 err="1">
                <a:solidFill>
                  <a:srgbClr val="FFFFFF"/>
                </a:solidFill>
              </a:rPr>
              <a:t>Varehi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Kasema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akhava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kala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Awungana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kachihi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kaphayat</a:t>
            </a:r>
            <a:r>
              <a:rPr lang="en-US" sz="6600" b="1" dirty="0">
                <a:solidFill>
                  <a:srgbClr val="FFFFFF"/>
                </a:solidFill>
              </a:rPr>
              <a:t>!</a:t>
            </a:r>
            <a:endParaRPr lang="en-US" sz="4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0" descr="\\.psf\Host\Users\mmurphy\Desktop\000 For Maria to layer for Russia.004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58" y="-67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2" name="Rectangle 3"/>
          <p:cNvSpPr>
            <a:spLocks/>
          </p:cNvSpPr>
          <p:nvPr/>
        </p:nvSpPr>
        <p:spPr bwMode="auto">
          <a:xfrm>
            <a:off x="1475656" y="1031875"/>
            <a:ext cx="2865312" cy="6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defTabSz="642938" eaLnBrk="1" hangingPunct="1"/>
            <a:r>
              <a:rPr lang="en-US" sz="2000" b="1" dirty="0" err="1">
                <a:solidFill>
                  <a:schemeClr val="bg1"/>
                </a:solidFill>
                <a:cs typeface="Arial" charset="0"/>
                <a:sym typeface="Arial" charset="0"/>
              </a:rPr>
              <a:t>Hilaka</a:t>
            </a:r>
            <a:r>
              <a:rPr lang="en-US" sz="2000" b="1" dirty="0">
                <a:solidFill>
                  <a:schemeClr val="bg1"/>
                </a:solidFill>
                <a:cs typeface="Arial" charset="0"/>
                <a:sym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 charset="0"/>
                <a:sym typeface="Arial" charset="0"/>
              </a:rPr>
              <a:t>kachi</a:t>
            </a:r>
            <a:r>
              <a:rPr lang="en-US" sz="2000" b="1" dirty="0">
                <a:solidFill>
                  <a:schemeClr val="bg1"/>
                </a:solidFill>
                <a:cs typeface="Arial" charset="0"/>
                <a:sym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 charset="0"/>
                <a:sym typeface="Arial" charset="0"/>
              </a:rPr>
              <a:t>mashun</a:t>
            </a:r>
            <a:r>
              <a:rPr lang="en-US" sz="2000" b="1" dirty="0">
                <a:solidFill>
                  <a:schemeClr val="bg1"/>
                </a:solidFill>
                <a:cs typeface="Arial" charset="0"/>
                <a:sym typeface="Arial" charset="0"/>
              </a:rPr>
              <a:t> </a:t>
            </a:r>
          </a:p>
          <a:p>
            <a:pPr algn="ctr" defTabSz="642938" eaLnBrk="1" hangingPunct="1"/>
            <a:r>
              <a:rPr lang="en-US" sz="2000" b="1" dirty="0" err="1">
                <a:solidFill>
                  <a:schemeClr val="bg1"/>
                </a:solidFill>
                <a:cs typeface="Arial" charset="0"/>
                <a:sym typeface="Arial" charset="0"/>
              </a:rPr>
              <a:t>Makhui</a:t>
            </a:r>
            <a:r>
              <a:rPr lang="en-US" sz="2000" b="1" dirty="0">
                <a:solidFill>
                  <a:schemeClr val="bg1"/>
                </a:solidFill>
                <a:cs typeface="Arial" charset="0"/>
                <a:sym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 charset="0"/>
                <a:sym typeface="Arial" charset="0"/>
              </a:rPr>
              <a:t>makhalei</a:t>
            </a:r>
            <a:endParaRPr lang="en-US" sz="2000" b="1" dirty="0">
              <a:solidFill>
                <a:schemeClr val="bg1"/>
              </a:solidFill>
              <a:cs typeface="Arial" charset="0"/>
              <a:sym typeface="Arial" charset="0"/>
            </a:endParaRPr>
          </a:p>
        </p:txBody>
      </p:sp>
      <p:sp>
        <p:nvSpPr>
          <p:cNvPr id="322563" name="Rectangle 4"/>
          <p:cNvSpPr>
            <a:spLocks/>
          </p:cNvSpPr>
          <p:nvPr/>
        </p:nvSpPr>
        <p:spPr bwMode="auto">
          <a:xfrm>
            <a:off x="1455700" y="188156"/>
            <a:ext cx="1362150" cy="3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Nao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 Bold" charset="0"/>
              </a:rPr>
              <a:t>khuikata</a:t>
            </a:r>
            <a:endParaRPr lang="en-US" sz="1200" b="1" dirty="0">
              <a:solidFill>
                <a:schemeClr val="bg1"/>
              </a:solidFill>
              <a:latin typeface="Arial Narrow Bold" charset="0"/>
            </a:endParaRPr>
          </a:p>
        </p:txBody>
      </p:sp>
      <p:sp>
        <p:nvSpPr>
          <p:cNvPr id="322564" name="Rectangle 5"/>
          <p:cNvSpPr>
            <a:spLocks/>
          </p:cNvSpPr>
          <p:nvPr/>
        </p:nvSpPr>
        <p:spPr bwMode="auto">
          <a:xfrm>
            <a:off x="-50946" y="118224"/>
            <a:ext cx="1473492" cy="116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ctr" defTabSz="642938" eaLnBrk="1" hangingPunct="1"/>
            <a:r>
              <a:rPr lang="en-US" sz="16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Mayernao</a:t>
            </a:r>
            <a:r>
              <a:rPr lang="en-US" sz="1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eina</a:t>
            </a:r>
            <a:r>
              <a:rPr lang="en-US" sz="1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Mayarnao</a:t>
            </a:r>
            <a:endParaRPr lang="en-US" sz="1800" dirty="0">
              <a:solidFill>
                <a:srgbClr val="000000"/>
              </a:solidFill>
              <a:latin typeface="Times New Roman" charset="0"/>
              <a:cs typeface="Arial" charset="0"/>
              <a:sym typeface="Times New Roman" charset="0"/>
            </a:endParaRPr>
          </a:p>
          <a:p>
            <a:pPr algn="ctr" defTabSz="642938" eaLnBrk="1" hangingPunct="1"/>
            <a:r>
              <a:rPr lang="en-US" sz="1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Sakkaza</a:t>
            </a:r>
            <a:endParaRPr lang="en-US" sz="20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322565" name="Rectangle 6"/>
          <p:cNvSpPr>
            <a:spLocks/>
          </p:cNvSpPr>
          <p:nvPr/>
        </p:nvSpPr>
        <p:spPr bwMode="auto">
          <a:xfrm>
            <a:off x="723900" y="1567011"/>
            <a:ext cx="1109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en-US" sz="1500" b="1" dirty="0">
                <a:solidFill>
                  <a:srgbClr val="FFFFFF"/>
                </a:solidFill>
                <a:cs typeface="Arial" charset="0"/>
                <a:sym typeface="Arial" charset="0"/>
              </a:rPr>
              <a:t>Euthanasia</a:t>
            </a:r>
          </a:p>
        </p:txBody>
      </p:sp>
      <p:sp>
        <p:nvSpPr>
          <p:cNvPr id="609075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2866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Balloons </a:t>
            </a:r>
            <a:r>
              <a:rPr lang="en-US" sz="1800" dirty="0" err="1">
                <a:solidFill>
                  <a:schemeClr val="bg1"/>
                </a:solidFill>
              </a:rPr>
              <a:t>Kachot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kachang</a:t>
            </a:r>
            <a:r>
              <a:rPr lang="en-US" sz="1800" dirty="0">
                <a:solidFill>
                  <a:schemeClr val="bg1"/>
                </a:solidFill>
              </a:rPr>
              <a:t>—</a:t>
            </a:r>
            <a:r>
              <a:rPr lang="en-US" sz="1800" dirty="0" err="1">
                <a:solidFill>
                  <a:schemeClr val="bg1"/>
                </a:solidFill>
              </a:rPr>
              <a:t>evol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creat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090760" name="Rectangle 6"/>
          <p:cNvSpPr>
            <a:spLocks/>
          </p:cNvSpPr>
          <p:nvPr/>
        </p:nvSpPr>
        <p:spPr bwMode="auto">
          <a:xfrm>
            <a:off x="444970" y="5152744"/>
            <a:ext cx="3879838" cy="13467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ctr" defTabSz="642938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Mathang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mathangda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</a:p>
          <a:p>
            <a:pPr algn="ctr" defTabSz="642938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Sada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ngachei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khara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Arial" charset="0"/>
              </a:rPr>
              <a:t> (Evolution)</a:t>
            </a:r>
          </a:p>
        </p:txBody>
      </p:sp>
      <p:sp>
        <p:nvSpPr>
          <p:cNvPr id="6090761" name="Rectangle 5"/>
          <p:cNvSpPr>
            <a:spLocks/>
          </p:cNvSpPr>
          <p:nvPr/>
        </p:nvSpPr>
        <p:spPr bwMode="auto">
          <a:xfrm>
            <a:off x="5867400" y="5465763"/>
            <a:ext cx="1649088" cy="546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>
              <a:defRPr/>
            </a:pPr>
            <a:r>
              <a:rPr lang="en-US" sz="32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Kashem</a:t>
            </a:r>
            <a:endParaRPr lang="en-US" sz="3200" b="1" dirty="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sp>
        <p:nvSpPr>
          <p:cNvPr id="6090763" name="TextBox 10"/>
          <p:cNvSpPr txBox="1">
            <a:spLocks noChangeArrowheads="1"/>
          </p:cNvSpPr>
          <p:nvPr/>
        </p:nvSpPr>
        <p:spPr bwMode="auto">
          <a:xfrm>
            <a:off x="5042495" y="48419"/>
            <a:ext cx="4114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rgbClr val="FFFFFF"/>
                </a:solidFill>
                <a:cs typeface="Arial" charset="0"/>
              </a:rPr>
              <a:t>Kachot</a:t>
            </a:r>
            <a:r>
              <a:rPr lang="en-US" sz="3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cs typeface="Arial" charset="0"/>
              </a:rPr>
              <a:t>Kachang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0764" name="TextBox 11"/>
          <p:cNvSpPr txBox="1">
            <a:spLocks noChangeArrowheads="1"/>
          </p:cNvSpPr>
          <p:nvPr/>
        </p:nvSpPr>
        <p:spPr bwMode="auto">
          <a:xfrm>
            <a:off x="7030169" y="706401"/>
            <a:ext cx="1716088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LAA 11:3</a:t>
            </a:r>
          </a:p>
        </p:txBody>
      </p:sp>
      <p:sp>
        <p:nvSpPr>
          <p:cNvPr id="322572" name="TextBox 2"/>
          <p:cNvSpPr txBox="1">
            <a:spLocks noChangeArrowheads="1"/>
          </p:cNvSpPr>
          <p:nvPr/>
        </p:nvSpPr>
        <p:spPr bwMode="auto">
          <a:xfrm>
            <a:off x="7924800" y="1676400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err="1">
                <a:solidFill>
                  <a:srgbClr val="FFFFFF"/>
                </a:solidFill>
                <a:cs typeface="Arial" charset="0"/>
              </a:rPr>
              <a:t>Vereshi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2573" name="TextBox 14"/>
          <p:cNvSpPr txBox="1">
            <a:spLocks noChangeArrowheads="1"/>
          </p:cNvSpPr>
          <p:nvPr/>
        </p:nvSpPr>
        <p:spPr bwMode="auto">
          <a:xfrm>
            <a:off x="457200" y="243840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err="1">
                <a:solidFill>
                  <a:srgbClr val="FFFFFF"/>
                </a:solidFill>
                <a:cs typeface="Arial" charset="0"/>
              </a:rPr>
              <a:t>Mekumobing</a:t>
            </a:r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8" descr="\\.psf\Host\Users\mmurphy\Desktop\000 For Maria to layer for Russia.00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0" name="Rectangle 3"/>
          <p:cNvSpPr>
            <a:spLocks/>
          </p:cNvSpPr>
          <p:nvPr/>
        </p:nvSpPr>
        <p:spPr bwMode="auto">
          <a:xfrm>
            <a:off x="91058" y="683582"/>
            <a:ext cx="1875283" cy="116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ctr" defTabSz="642938" eaLnBrk="1" hangingPunct="1"/>
            <a:r>
              <a:rPr lang="en-US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Mayernao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eina</a:t>
            </a:r>
            <a:r>
              <a:rPr lang="en-US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 </a:t>
            </a:r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Mayarnao</a:t>
            </a:r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  <a:reflection blurRad="12700" stA="28000" endPos="45000" dist="1000" dir="5400000" sy="-100000" algn="bl" rotWithShape="0"/>
              </a:effectLst>
              <a:latin typeface="Times New Roman" charset="0"/>
              <a:cs typeface="Arial" charset="0"/>
              <a:sym typeface="Times New Roman" charset="0"/>
            </a:endParaRPr>
          </a:p>
          <a:p>
            <a:pPr algn="ctr" defTabSz="642938" eaLnBrk="1" hangingPunct="1"/>
            <a:r>
              <a:rPr lang="en-US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reflection blurRad="12700" stA="28000" endPos="45000" dist="1000" dir="5400000" sy="-100000" algn="bl" rotWithShape="0"/>
                </a:effectLst>
                <a:cs typeface="Arial" charset="0"/>
                <a:sym typeface="Arial" charset="0"/>
              </a:rPr>
              <a:t>Sakkaza</a:t>
            </a:r>
            <a:endParaRPr lang="en-US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  <a:reflection blurRad="12700" stA="28000" endPos="45000" dist="1000" dir="5400000" sy="-100000" algn="bl" rotWithShape="0"/>
              </a:effectLst>
              <a:cs typeface="Arial" charset="0"/>
              <a:sym typeface="Arial" charset="0"/>
            </a:endParaRPr>
          </a:p>
        </p:txBody>
      </p:sp>
      <p:sp>
        <p:nvSpPr>
          <p:cNvPr id="324611" name="Rectangle 4"/>
          <p:cNvSpPr>
            <a:spLocks/>
          </p:cNvSpPr>
          <p:nvPr/>
        </p:nvSpPr>
        <p:spPr bwMode="auto">
          <a:xfrm>
            <a:off x="1982787" y="1049338"/>
            <a:ext cx="3165277" cy="48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26788" tIns="26788" rIns="26788" bIns="26788">
            <a:spAutoFit/>
          </a:bodyPr>
          <a:lstStyle/>
          <a:p>
            <a:r>
              <a:rPr lang="en-US" sz="2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Khuishok</a:t>
            </a: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2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kahai</a:t>
            </a:r>
            <a:endParaRPr lang="en-SG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6092805" name="Rectangle 5"/>
          <p:cNvSpPr>
            <a:spLocks/>
          </p:cNvSpPr>
          <p:nvPr/>
        </p:nvSpPr>
        <p:spPr bwMode="auto">
          <a:xfrm>
            <a:off x="5562600" y="5465763"/>
            <a:ext cx="2022587" cy="4849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Varewui</a:t>
            </a:r>
            <a:r>
              <a:rPr lang="en-US" sz="2800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Tui</a:t>
            </a:r>
            <a:endParaRPr lang="zh-CN" altLang="en-US" sz="2800" dirty="0"/>
          </a:p>
        </p:txBody>
      </p:sp>
      <p:sp>
        <p:nvSpPr>
          <p:cNvPr id="6092806" name="Rectangle 6"/>
          <p:cNvSpPr>
            <a:spLocks/>
          </p:cNvSpPr>
          <p:nvPr/>
        </p:nvSpPr>
        <p:spPr bwMode="auto">
          <a:xfrm>
            <a:off x="685800" y="5462588"/>
            <a:ext cx="2187697" cy="4234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defTabSz="642938" eaLnBrk="1" hangingPunct="1"/>
            <a:r>
              <a:rPr lang="en-US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Mikumowui</a:t>
            </a:r>
            <a:r>
              <a:rPr lang="en-US" b="1" dirty="0">
                <a:solidFill>
                  <a:srgbClr val="FFFFFF"/>
                </a:solidFill>
                <a:cs typeface="Arial" charset="0"/>
                <a:sym typeface="Arial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Arial" charset="0"/>
                <a:sym typeface="Arial" charset="0"/>
              </a:rPr>
              <a:t>tui</a:t>
            </a:r>
            <a:endParaRPr lang="zh-CN" altLang="en-US" dirty="0"/>
          </a:p>
        </p:txBody>
      </p:sp>
      <p:sp>
        <p:nvSpPr>
          <p:cNvPr id="609280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080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solidFill>
                  <a:schemeClr val="tx1"/>
                </a:solidFill>
              </a:rPr>
              <a:t>Balloons </a:t>
            </a:r>
            <a:r>
              <a:rPr lang="en-US" sz="1800" dirty="0" err="1">
                <a:solidFill>
                  <a:schemeClr val="tx1"/>
                </a:solidFill>
              </a:rPr>
              <a:t>Kachot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kachang</a:t>
            </a:r>
            <a:r>
              <a:rPr lang="en-US" sz="1800" dirty="0">
                <a:solidFill>
                  <a:schemeClr val="tx1"/>
                </a:solidFill>
              </a:rPr>
              <a:t> —</a:t>
            </a:r>
            <a:r>
              <a:rPr lang="en-US" sz="1800" dirty="0" err="1">
                <a:solidFill>
                  <a:schemeClr val="tx1"/>
                </a:solidFill>
              </a:rPr>
              <a:t>Mekumo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eina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Varewui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Tui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24615" name="TextBox 7"/>
          <p:cNvSpPr txBox="1">
            <a:spLocks noChangeArrowheads="1"/>
          </p:cNvSpPr>
          <p:nvPr/>
        </p:nvSpPr>
        <p:spPr bwMode="auto">
          <a:xfrm>
            <a:off x="7924800" y="1676400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err="1">
                <a:solidFill>
                  <a:srgbClr val="FFFFFF"/>
                </a:solidFill>
                <a:cs typeface="Arial" charset="0"/>
              </a:rPr>
              <a:t>Vereshi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4616" name="TextBox 8"/>
          <p:cNvSpPr txBox="1">
            <a:spLocks noChangeArrowheads="1"/>
          </p:cNvSpPr>
          <p:nvPr/>
        </p:nvSpPr>
        <p:spPr bwMode="auto">
          <a:xfrm>
            <a:off x="457200" y="243840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err="1">
                <a:solidFill>
                  <a:srgbClr val="FFFFFF"/>
                </a:solidFill>
                <a:cs typeface="Arial" charset="0"/>
              </a:rPr>
              <a:t>Mekumobing</a:t>
            </a:r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092811" name="TextBox 10"/>
          <p:cNvSpPr txBox="1">
            <a:spLocks noChangeArrowheads="1"/>
          </p:cNvSpPr>
          <p:nvPr/>
        </p:nvSpPr>
        <p:spPr bwMode="auto">
          <a:xfrm>
            <a:off x="6096000" y="115888"/>
            <a:ext cx="4114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FFFF"/>
                </a:solidFill>
                <a:cs typeface="Arial" charset="0"/>
              </a:rPr>
              <a:t>Tuitak</a:t>
            </a:r>
            <a:endParaRPr lang="zh-CN" altLang="en-US" sz="3600" dirty="0"/>
          </a:p>
        </p:txBody>
      </p:sp>
      <p:sp>
        <p:nvSpPr>
          <p:cNvPr id="6092812" name="TextBox 11"/>
          <p:cNvSpPr txBox="1">
            <a:spLocks noChangeArrowheads="1"/>
          </p:cNvSpPr>
          <p:nvPr/>
        </p:nvSpPr>
        <p:spPr bwMode="auto">
          <a:xfrm>
            <a:off x="7000875" y="623888"/>
            <a:ext cx="1716088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>
                <a:solidFill>
                  <a:srgbClr val="FFFFFF"/>
                </a:solidFill>
                <a:cs typeface="Arial" charset="0"/>
              </a:rPr>
              <a:t>ISAIAH 58:12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>
                <a:cs typeface="+mj-cs"/>
              </a:rPr>
              <a:t>AiG Web Address 00439</a:t>
            </a:r>
          </a:p>
        </p:txBody>
      </p:sp>
      <p:sp>
        <p:nvSpPr>
          <p:cNvPr id="2435075" name="Freeform 3"/>
          <p:cNvSpPr>
            <a:spLocks/>
          </p:cNvSpPr>
          <p:nvPr/>
        </p:nvSpPr>
        <p:spPr bwMode="auto">
          <a:xfrm>
            <a:off x="0" y="-26268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542606"/>
            <a:ext cx="573907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Bookman Old Style" pitchFamily="18" charset="0"/>
              </a:rPr>
              <a:t>Haokaphok</a:t>
            </a:r>
            <a:r>
              <a:rPr lang="en-US" sz="2800" dirty="0">
                <a:solidFill>
                  <a:srgbClr val="FFFFFF"/>
                </a:solidFill>
                <a:latin typeface="Bookman Old Style" pitchFamily="18" charset="0"/>
              </a:rPr>
              <a:t> li </a:t>
            </a:r>
            <a:r>
              <a:rPr lang="en-US" sz="2800" dirty="0" err="1">
                <a:solidFill>
                  <a:srgbClr val="FFFFFF"/>
                </a:solidFill>
                <a:latin typeface="Bookman Old Style" pitchFamily="18" charset="0"/>
              </a:rPr>
              <a:t>ngahan</a:t>
            </a:r>
            <a:r>
              <a:rPr lang="en-US" sz="2800" dirty="0">
                <a:solidFill>
                  <a:srgbClr val="FFFFFF"/>
                </a:solidFill>
                <a:latin typeface="Bookman Old Style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Bookman Old Style" pitchFamily="18" charset="0"/>
              </a:rPr>
              <a:t>ka</a:t>
            </a:r>
            <a:r>
              <a:rPr lang="en-US" sz="2800" dirty="0">
                <a:solidFill>
                  <a:srgbClr val="FFFFFF"/>
                </a:solidFill>
                <a:latin typeface="Bookman Old Style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Bookman Old Style" pitchFamily="18" charset="0"/>
              </a:rPr>
              <a:t>khami</a:t>
            </a:r>
            <a:endParaRPr lang="en-SG" sz="2800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588" y="40727"/>
            <a:ext cx="3096344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Bookman Old Style" pitchFamily="18" charset="0"/>
              </a:rPr>
              <a:t>Vakhayang</a:t>
            </a:r>
            <a:endParaRPr lang="en-SG" dirty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8347" y="6021288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Kachama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tuingashitli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munlak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eina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ngaheo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khayang-BibleStudyDownloads.org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98815" y="116632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Hiwuili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zangda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kha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lei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lairik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binghi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khalem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eina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samphang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baira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980728"/>
            <a:ext cx="9232347" cy="4851746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34888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8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37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43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cs typeface="+mj-cs"/>
              </a:rPr>
              <a:t>Expelled Movie Clip</a:t>
            </a:r>
          </a:p>
        </p:txBody>
      </p:sp>
      <p:pic>
        <p:nvPicPr>
          <p:cNvPr id="330756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769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7" name="TextBox 1"/>
          <p:cNvSpPr txBox="1">
            <a:spLocks noChangeArrowheads="1"/>
          </p:cNvSpPr>
          <p:nvPr/>
        </p:nvSpPr>
        <p:spPr bwMode="auto">
          <a:xfrm>
            <a:off x="34925" y="5013325"/>
            <a:ext cx="6773863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</a:rPr>
              <a:t>YouTube: escapingplatoscave</a:t>
            </a:r>
          </a:p>
        </p:txBody>
      </p:sp>
      <p:sp>
        <p:nvSpPr>
          <p:cNvPr id="2" name="Rectangle 1"/>
          <p:cNvSpPr/>
          <p:nvPr/>
        </p:nvSpPr>
        <p:spPr>
          <a:xfrm rot="21389989">
            <a:off x="2854726" y="3348315"/>
            <a:ext cx="3640802" cy="3693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Theithang</a:t>
            </a:r>
            <a:r>
              <a:rPr lang="en-US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 </a:t>
            </a:r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khamei</a:t>
            </a:r>
            <a:r>
              <a:rPr lang="en-US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 </a:t>
            </a:r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mamya</a:t>
            </a:r>
            <a:r>
              <a:rPr lang="en-US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 </a:t>
            </a:r>
            <a:r>
              <a:rPr lang="en-US" sz="18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olas" pitchFamily="49" charset="0"/>
              </a:rPr>
              <a:t>mana</a:t>
            </a:r>
            <a:endParaRPr lang="en-SG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770285">
            <a:off x="58404" y="453458"/>
            <a:ext cx="3709793" cy="6463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Bodoni MT" pitchFamily="18" charset="0"/>
              </a:rPr>
              <a:t>Khuishok</a:t>
            </a:r>
            <a:r>
              <a:rPr lang="en-US" sz="3600" b="1" dirty="0">
                <a:solidFill>
                  <a:schemeClr val="bg1"/>
                </a:solidFill>
                <a:latin typeface="Bodoni MT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Bodoni MT" pitchFamily="18" charset="0"/>
              </a:rPr>
              <a:t>kahai</a:t>
            </a:r>
            <a:endParaRPr lang="en-SG" sz="3600" b="1" dirty="0">
              <a:solidFill>
                <a:schemeClr val="bg1"/>
              </a:solidFill>
              <a:latin typeface="Bodoni MT" pitchFamily="18" charset="0"/>
            </a:endParaRPr>
          </a:p>
        </p:txBody>
      </p:sp>
      <p:sp>
        <p:nvSpPr>
          <p:cNvPr id="8" name="Cloud Callout 7"/>
          <p:cNvSpPr/>
          <p:nvPr/>
        </p:nvSpPr>
        <p:spPr bwMode="auto">
          <a:xfrm>
            <a:off x="5004048" y="2276872"/>
            <a:ext cx="45719" cy="144016"/>
          </a:xfrm>
          <a:prstGeom prst="cloudCallou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8496F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pic>
        <p:nvPicPr>
          <p:cNvPr id="332802" name="Picture 6" descr="Freedom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9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257800"/>
            <a:ext cx="82296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The Lord of Creation can also take care of you!</a:t>
            </a:r>
            <a:endParaRPr lang="en-US" dirty="0"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9881" y="980728"/>
            <a:ext cx="544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Baskerville Old Face" pitchFamily="18" charset="0"/>
              </a:rPr>
              <a:t>Ningkhan</a:t>
            </a:r>
            <a:r>
              <a:rPr lang="en-US" sz="4000" b="1" dirty="0">
                <a:solidFill>
                  <a:schemeClr val="bg1"/>
                </a:solidFill>
                <a:latin typeface="Baskerville Old Face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Baskerville Old Face" pitchFamily="18" charset="0"/>
              </a:rPr>
              <a:t>hili</a:t>
            </a:r>
            <a:r>
              <a:rPr lang="en-US" sz="4000" b="1" dirty="0">
                <a:solidFill>
                  <a:schemeClr val="bg1"/>
                </a:solidFill>
                <a:latin typeface="Baskerville Old Face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Baskerville Old Face" pitchFamily="18" charset="0"/>
              </a:rPr>
              <a:t>Samphanga</a:t>
            </a:r>
            <a:endParaRPr lang="en-SG" sz="40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44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  <p:sp>
        <p:nvSpPr>
          <p:cNvPr id="244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24412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03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42</a:t>
            </a:r>
          </a:p>
        </p:txBody>
      </p:sp>
      <p:sp>
        <p:nvSpPr>
          <p:cNvPr id="2278404" name="Text Box 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solidFill>
                  <a:srgbClr val="FFFFFF"/>
                </a:solidFill>
                <a:cs typeface="+mn-cs"/>
              </a:rPr>
              <a:t>Handbook pg. 26-29</a:t>
            </a:r>
          </a:p>
        </p:txBody>
      </p:sp>
      <p:pic>
        <p:nvPicPr>
          <p:cNvPr id="2278405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8406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4654550" cy="10156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D34A"/>
                </a:solidFill>
                <a:latin typeface="Comic Sans MS" charset="0"/>
              </a:rPr>
              <a:t>ACHALAKHAWUI JERICHO</a:t>
            </a:r>
            <a:endParaRPr lang="zh-CN" altLang="en-US" dirty="0"/>
          </a:p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07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10156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114FFB"/>
                </a:solidFill>
                <a:latin typeface="Comic Sans MS" charset="0"/>
              </a:rPr>
              <a:t>Kathi</a:t>
            </a:r>
            <a:r>
              <a:rPr lang="en-US" b="1" dirty="0">
                <a:solidFill>
                  <a:srgbClr val="114FFB"/>
                </a:solidFill>
                <a:latin typeface="Comic Sans MS" charset="0"/>
              </a:rPr>
              <a:t> </a:t>
            </a:r>
            <a:r>
              <a:rPr lang="en-US" b="1" dirty="0" err="1">
                <a:solidFill>
                  <a:srgbClr val="114FFB"/>
                </a:solidFill>
                <a:latin typeface="Comic Sans MS" charset="0"/>
              </a:rPr>
              <a:t>ngayi</a:t>
            </a:r>
            <a:endParaRPr lang="zh-CN" altLang="en-US" dirty="0"/>
          </a:p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8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10156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114FFB"/>
                </a:solidFill>
                <a:latin typeface="Comic Sans MS" charset="0"/>
              </a:rPr>
              <a:t>JORDAN KONG</a:t>
            </a:r>
            <a:endParaRPr lang="zh-CN" altLang="en-US" dirty="0"/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114FFB"/>
              </a:solidFill>
              <a:latin typeface="Comic Sans MS" charset="0"/>
              <a:cs typeface="+mn-cs"/>
            </a:endParaRPr>
          </a:p>
        </p:txBody>
      </p:sp>
      <p:sp>
        <p:nvSpPr>
          <p:cNvPr id="2278409" name="Arc 9"/>
          <p:cNvSpPr>
            <a:spLocks/>
          </p:cNvSpPr>
          <p:nvPr/>
        </p:nvSpPr>
        <p:spPr bwMode="auto">
          <a:xfrm flipH="1" flipV="1">
            <a:off x="1135063" y="1693863"/>
            <a:ext cx="4230687" cy="20716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0" name="Arc 10"/>
          <p:cNvSpPr>
            <a:spLocks/>
          </p:cNvSpPr>
          <p:nvPr/>
        </p:nvSpPr>
        <p:spPr bwMode="auto">
          <a:xfrm flipH="1" flipV="1">
            <a:off x="865188" y="1693863"/>
            <a:ext cx="3808412" cy="2527300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1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2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cs typeface="+mn-cs"/>
            </a:endParaRPr>
          </a:p>
        </p:txBody>
      </p:sp>
      <p:sp>
        <p:nvSpPr>
          <p:cNvPr id="2278413" name="Rectangle 13"/>
          <p:cNvSpPr>
            <a:spLocks noChangeArrowheads="1"/>
          </p:cNvSpPr>
          <p:nvPr/>
        </p:nvSpPr>
        <p:spPr bwMode="auto">
          <a:xfrm>
            <a:off x="1113098" y="5167313"/>
            <a:ext cx="6971780" cy="120032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Jericho </a:t>
            </a:r>
            <a:r>
              <a:rPr lang="en-US" b="1" dirty="0" err="1">
                <a:solidFill>
                  <a:srgbClr val="FFEA18"/>
                </a:solidFill>
                <a:latin typeface="Comic Sans MS" charset="0"/>
              </a:rPr>
              <a:t>wui</a:t>
            </a:r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b="1" dirty="0" err="1">
                <a:solidFill>
                  <a:srgbClr val="FFEA18"/>
                </a:solidFill>
                <a:latin typeface="Comic Sans MS" charset="0"/>
              </a:rPr>
              <a:t>eina</a:t>
            </a:r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b="1" dirty="0" err="1">
                <a:solidFill>
                  <a:srgbClr val="FFEA18"/>
                </a:solidFill>
                <a:latin typeface="Comic Sans MS" charset="0"/>
              </a:rPr>
              <a:t>Zingsho</a:t>
            </a:r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b="1" dirty="0" err="1">
                <a:solidFill>
                  <a:srgbClr val="FFEA18"/>
                </a:solidFill>
                <a:latin typeface="Comic Sans MS" charset="0"/>
              </a:rPr>
              <a:t>shong</a:t>
            </a:r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 Jordan Kanda</a:t>
            </a:r>
            <a:endParaRPr lang="zh-CN" altLang="en-US" dirty="0"/>
          </a:p>
          <a:p>
            <a:pPr algn="ctr"/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b="1" dirty="0" err="1">
                <a:solidFill>
                  <a:srgbClr val="FFEA18"/>
                </a:solidFill>
                <a:latin typeface="Comic Sans MS" charset="0"/>
              </a:rPr>
              <a:t>ngashankhava</a:t>
            </a:r>
            <a:r>
              <a:rPr lang="en-US" b="1" dirty="0">
                <a:solidFill>
                  <a:srgbClr val="FFEA18"/>
                </a:solidFill>
                <a:latin typeface="Comic Sans MS" charset="0"/>
              </a:rPr>
              <a:t> </a:t>
            </a:r>
            <a:endParaRPr lang="zh-CN" altLang="en-US" dirty="0"/>
          </a:p>
          <a:p>
            <a:pPr algn="ctr">
              <a:defRPr/>
            </a:pPr>
            <a:endParaRPr lang="en-US" b="1" dirty="0">
              <a:solidFill>
                <a:srgbClr val="FFEA18"/>
              </a:solidFill>
              <a:latin typeface="Comic Sans MS" charset="0"/>
              <a:cs typeface="+mn-cs"/>
            </a:endParaRPr>
          </a:p>
        </p:txBody>
      </p:sp>
      <p:sp>
        <p:nvSpPr>
          <p:cNvPr id="2278414" name="Text Box 14"/>
          <p:cNvSpPr txBox="1">
            <a:spLocks noChangeArrowheads="1"/>
          </p:cNvSpPr>
          <p:nvPr/>
        </p:nvSpPr>
        <p:spPr bwMode="auto">
          <a:xfrm>
            <a:off x="2424113" y="2979738"/>
            <a:ext cx="4375150" cy="10156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D34A"/>
                </a:solidFill>
                <a:latin typeface="Comic Sans MS" charset="0"/>
              </a:rPr>
              <a:t>ARUIHON WUI JERICHO</a:t>
            </a:r>
            <a:endParaRPr lang="zh-CN" altLang="en-US" dirty="0"/>
          </a:p>
          <a:p>
            <a:pPr algn="ctr">
              <a:spcBef>
                <a:spcPct val="50000"/>
              </a:spcBef>
              <a:defRPr/>
            </a:pPr>
            <a:endParaRPr lang="en-US" b="1" dirty="0">
              <a:solidFill>
                <a:srgbClr val="FFD34A"/>
              </a:solidFill>
              <a:latin typeface="Comic Sans MS" charset="0"/>
              <a:cs typeface="+mn-cs"/>
            </a:endParaRPr>
          </a:p>
        </p:txBody>
      </p:sp>
      <p:sp>
        <p:nvSpPr>
          <p:cNvPr id="2278415" name="Freeform 1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6" name="Rectangle 1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7" name="Freeform 1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8" name="AutoShape 1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19" name="Rectangle 1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0" name="Rectangle 2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1" name="AutoShape 2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2" name="Line 2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3" name="Line 2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474747"/>
              </a:solidFill>
              <a:cs typeface="+mn-cs"/>
            </a:endParaRPr>
          </a:p>
        </p:txBody>
      </p:sp>
      <p:sp>
        <p:nvSpPr>
          <p:cNvPr id="2278424" name="Rectangle 24"/>
          <p:cNvSpPr>
            <a:spLocks noChangeArrowheads="1"/>
          </p:cNvSpPr>
          <p:nvPr/>
        </p:nvSpPr>
        <p:spPr bwMode="auto">
          <a:xfrm>
            <a:off x="8053388" y="3429000"/>
            <a:ext cx="657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cs typeface="+mn-cs"/>
              </a:rPr>
              <a:t>JOSHUA</a:t>
            </a:r>
          </a:p>
        </p:txBody>
      </p:sp>
      <p:sp>
        <p:nvSpPr>
          <p:cNvPr id="2278425" name="Rectangle 25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2278426" name="Rectangle 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2590800" y="2590800"/>
            <a:ext cx="2133600" cy="838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Jericho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27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27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227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2004:Templates:Presentations:Designs:Chocolate</Template>
  <TotalTime>5535</TotalTime>
  <Words>2390</Words>
  <Application>Microsoft Macintosh PowerPoint</Application>
  <PresentationFormat>On-screen Show (4:3)</PresentationFormat>
  <Paragraphs>499</Paragraphs>
  <Slides>88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88</vt:i4>
      </vt:variant>
    </vt:vector>
  </HeadingPairs>
  <TitlesOfParts>
    <vt:vector size="128" baseType="lpstr">
      <vt:lpstr>B VAG Rounded Bold</vt:lpstr>
      <vt:lpstr>Chicago</vt:lpstr>
      <vt:lpstr>Kosher-Normal</vt:lpstr>
      <vt:lpstr>Algerian</vt:lpstr>
      <vt:lpstr>Arial</vt:lpstr>
      <vt:lpstr>Arial Black</vt:lpstr>
      <vt:lpstr>Arial Narrow Bold</vt:lpstr>
      <vt:lpstr>Baskerville Old Face</vt:lpstr>
      <vt:lpstr>Bell MT</vt:lpstr>
      <vt:lpstr>Bodoni MT</vt:lpstr>
      <vt:lpstr>Bookman Old Style</vt:lpstr>
      <vt:lpstr>Britannic Bold</vt:lpstr>
      <vt:lpstr>Comic Sans MS</vt:lpstr>
      <vt:lpstr>Consolas</vt:lpstr>
      <vt:lpstr>Geneva</vt:lpstr>
      <vt:lpstr>Helvetica</vt:lpstr>
      <vt:lpstr>Monotype Sorts</vt:lpstr>
      <vt:lpstr>Papyrus</vt:lpstr>
      <vt:lpstr>Tahoma</vt:lpstr>
      <vt:lpstr>Times</vt:lpstr>
      <vt:lpstr>Times New Roman</vt:lpstr>
      <vt:lpstr>Wingdings</vt:lpstr>
      <vt:lpstr>Orbit</vt:lpstr>
      <vt:lpstr>Title &amp; Bullets</vt:lpstr>
      <vt:lpstr>Default Design</vt:lpstr>
      <vt:lpstr>1_Orbit</vt:lpstr>
      <vt:lpstr>1_Default Design</vt:lpstr>
      <vt:lpstr>2_Orbit</vt:lpstr>
      <vt:lpstr>untitled 3</vt:lpstr>
      <vt:lpstr>2_Default Design</vt:lpstr>
      <vt:lpstr>blstripc.ppt - Blue Stripes</vt:lpstr>
      <vt:lpstr>3_Default Design</vt:lpstr>
      <vt:lpstr>1_Title &amp; Bullets</vt:lpstr>
      <vt:lpstr>4_Default Design</vt:lpstr>
      <vt:lpstr>6_Default Design</vt:lpstr>
      <vt:lpstr>Compass</vt:lpstr>
      <vt:lpstr>5_Default Design</vt:lpstr>
      <vt:lpstr>3_Orbit</vt:lpstr>
      <vt:lpstr>8_Default Design</vt:lpstr>
      <vt:lpstr>10_Default Design</vt:lpstr>
      <vt:lpstr> Nawui angayung pangsang khangasak</vt:lpstr>
      <vt:lpstr>“Haokaphok-khareli"</vt:lpstr>
      <vt:lpstr>Haokaphokwui aming</vt:lpstr>
      <vt:lpstr>Haokaphokwui pongli Khangahan </vt:lpstr>
      <vt:lpstr>Haokaphokwui pongli khangarui khararchan</vt:lpstr>
      <vt:lpstr>Black</vt:lpstr>
      <vt:lpstr>Atrahasis Epic</vt:lpstr>
      <vt:lpstr>40 YEARS? OUT HERE?</vt:lpstr>
      <vt:lpstr>Jericho</vt:lpstr>
      <vt:lpstr>Black</vt:lpstr>
      <vt:lpstr>Ithum kali vaukikaji?</vt:lpstr>
      <vt:lpstr>I. Ithumwui Vare  hi saikora kasa Awunga  mikumona semkakhui ningchukli Ngateihang kahaiyana  (Haokaphok 1). </vt:lpstr>
      <vt:lpstr>Kazing ngalei kasemwui zimikshobing</vt:lpstr>
      <vt:lpstr>Zimiksho tharuk thangwui lungli Kazing ngaleili kasem </vt:lpstr>
      <vt:lpstr>Day 1</vt:lpstr>
      <vt:lpstr>Formless &amp; Void</vt:lpstr>
      <vt:lpstr>Light</vt:lpstr>
      <vt:lpstr>First Day</vt:lpstr>
      <vt:lpstr>Day 2</vt:lpstr>
      <vt:lpstr>Expanse</vt:lpstr>
      <vt:lpstr>Sky</vt:lpstr>
      <vt:lpstr>Second Day</vt:lpstr>
      <vt:lpstr>Day 3</vt:lpstr>
      <vt:lpstr>Land &amp; Seas</vt:lpstr>
      <vt:lpstr>Vegetation</vt:lpstr>
      <vt:lpstr>Third Day</vt:lpstr>
      <vt:lpstr>Day 4</vt:lpstr>
      <vt:lpstr>Sun &amp; Moon</vt:lpstr>
      <vt:lpstr>Sun</vt:lpstr>
      <vt:lpstr>Moon</vt:lpstr>
      <vt:lpstr>Stars</vt:lpstr>
      <vt:lpstr>Fourth Day</vt:lpstr>
      <vt:lpstr>Day 5</vt:lpstr>
      <vt:lpstr>Birds</vt:lpstr>
      <vt:lpstr>Whales</vt:lpstr>
      <vt:lpstr>Penguins</vt:lpstr>
      <vt:lpstr>Multiply</vt:lpstr>
      <vt:lpstr>Fifth Day</vt:lpstr>
      <vt:lpstr>Animals</vt:lpstr>
      <vt:lpstr>Man</vt:lpstr>
      <vt:lpstr>Woman</vt:lpstr>
      <vt:lpstr>Mandate</vt:lpstr>
      <vt:lpstr>Food</vt:lpstr>
      <vt:lpstr>Food</vt:lpstr>
      <vt:lpstr>Sixth Day</vt:lpstr>
      <vt:lpstr>Summary</vt:lpstr>
      <vt:lpstr>Day 7</vt:lpstr>
      <vt:lpstr>Sabbath</vt:lpstr>
      <vt:lpstr>Haokaphok 1 li Varehi Awunga/Akhavana</vt:lpstr>
      <vt:lpstr>PowerPoint Presentation</vt:lpstr>
      <vt:lpstr>II. Apuk-apakva kasem kala Varwui pangshap chili aja rashungda khangasam maleila kaphayat</vt:lpstr>
      <vt:lpstr>Okathui kasemwui maramli katam</vt:lpstr>
      <vt:lpstr> Kashem or Mathang mathangda Sada ngachei khara(Evolution)?</vt:lpstr>
      <vt:lpstr>Varena dinosaurs li katharuka-thang sai </vt:lpstr>
      <vt:lpstr>Evolutionhi miwui phapkada kala mekeina theikhakhui Mangli shitsanghaoda pailak eina tokhui shapei. </vt:lpstr>
      <vt:lpstr>Expelled Movie Clip</vt:lpstr>
      <vt:lpstr>Black</vt:lpstr>
      <vt:lpstr>III.  Varehi kasakhava kala Awung maningmana da kaphayatbing chili ithum Varehi kasa-akhava kala awungana kachihi nganingtitda ngashung phalungra.</vt:lpstr>
      <vt:lpstr>The 24-Hour View</vt:lpstr>
      <vt:lpstr>Khiwui vang pung magatamati hao?</vt:lpstr>
      <vt:lpstr>Khiwui vang pung magatamati hao?</vt:lpstr>
      <vt:lpstr>Dan. 8:26 mangna (Haokaphok 1 maningla) “Ngazin &amp; Ngathor” –– khangacha zimikshona da tamiya</vt:lpstr>
      <vt:lpstr>Khiwui vang pung magata mati hao?</vt:lpstr>
      <vt:lpstr>Mishan 7:12</vt:lpstr>
      <vt:lpstr>Khiwui vang pung magata mati hao?</vt:lpstr>
      <vt:lpstr>Ithum hapta akha li zimiksho shini na kachihi Haokaphok akha wui eina samkaphangna.</vt:lpstr>
      <vt:lpstr>Khiwui vang pung magata mati hao?</vt:lpstr>
      <vt:lpstr>Nawui shitkasangwui angayung chi kazingngalei kasem chili ngashunglu!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Ajawui khamataiya ningchuk</vt:lpstr>
      <vt:lpstr>Khamataiya tuira</vt:lpstr>
      <vt:lpstr>Balloons Kachot kachang—evol vs creat</vt:lpstr>
      <vt:lpstr>Balloons Kachot kachang —Mekumo eina Varewui Tui</vt:lpstr>
      <vt:lpstr>AiG Web Address 00439</vt:lpstr>
      <vt:lpstr>Kachama tuingashitli munlak eina ngaheo khayang-BibleStudyDownloads.org</vt:lpstr>
      <vt:lpstr>Expelled Movie Clip</vt:lpstr>
      <vt:lpstr>The Lord of Creation can also take care of you!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Days of Creation</dc:title>
  <dc:creator>Rick Griffith</dc:creator>
  <cp:lastModifiedBy>Rick Griffith</cp:lastModifiedBy>
  <cp:revision>171</cp:revision>
  <dcterms:created xsi:type="dcterms:W3CDTF">2004-09-10T02:55:13Z</dcterms:created>
  <dcterms:modified xsi:type="dcterms:W3CDTF">2019-11-14T18:38:15Z</dcterms:modified>
</cp:coreProperties>
</file>