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787" r:id="rId2"/>
    <p:sldMasterId id="2147483775" r:id="rId3"/>
    <p:sldMasterId id="2147483708" r:id="rId4"/>
    <p:sldMasterId id="2147483696" r:id="rId5"/>
    <p:sldMasterId id="2147483684" r:id="rId6"/>
    <p:sldMasterId id="2147483672" r:id="rId7"/>
    <p:sldMasterId id="2147483660" r:id="rId8"/>
  </p:sldMasterIdLst>
  <p:notesMasterIdLst>
    <p:notesMasterId r:id="rId54"/>
  </p:notesMasterIdLst>
  <p:sldIdLst>
    <p:sldId id="455" r:id="rId9"/>
    <p:sldId id="442" r:id="rId10"/>
    <p:sldId id="441" r:id="rId11"/>
    <p:sldId id="437" r:id="rId12"/>
    <p:sldId id="291" r:id="rId13"/>
    <p:sldId id="290" r:id="rId14"/>
    <p:sldId id="430" r:id="rId15"/>
    <p:sldId id="443" r:id="rId16"/>
    <p:sldId id="424" r:id="rId17"/>
    <p:sldId id="439" r:id="rId18"/>
    <p:sldId id="311" r:id="rId19"/>
    <p:sldId id="286" r:id="rId20"/>
    <p:sldId id="453" r:id="rId21"/>
    <p:sldId id="421" r:id="rId22"/>
    <p:sldId id="422" r:id="rId23"/>
    <p:sldId id="400" r:id="rId24"/>
    <p:sldId id="263" r:id="rId25"/>
    <p:sldId id="402" r:id="rId26"/>
    <p:sldId id="407" r:id="rId27"/>
    <p:sldId id="410" r:id="rId28"/>
    <p:sldId id="353" r:id="rId29"/>
    <p:sldId id="438" r:id="rId30"/>
    <p:sldId id="414" r:id="rId31"/>
    <p:sldId id="426" r:id="rId32"/>
    <p:sldId id="451" r:id="rId33"/>
    <p:sldId id="313" r:id="rId34"/>
    <p:sldId id="293" r:id="rId35"/>
    <p:sldId id="312" r:id="rId36"/>
    <p:sldId id="309" r:id="rId37"/>
    <p:sldId id="304" r:id="rId38"/>
    <p:sldId id="310" r:id="rId39"/>
    <p:sldId id="348" r:id="rId40"/>
    <p:sldId id="411" r:id="rId41"/>
    <p:sldId id="388" r:id="rId42"/>
    <p:sldId id="454" r:id="rId43"/>
    <p:sldId id="419" r:id="rId44"/>
    <p:sldId id="272" r:id="rId45"/>
    <p:sldId id="415" r:id="rId46"/>
    <p:sldId id="425" r:id="rId47"/>
    <p:sldId id="351" r:id="rId48"/>
    <p:sldId id="452" r:id="rId49"/>
    <p:sldId id="456" r:id="rId50"/>
    <p:sldId id="428" r:id="rId51"/>
    <p:sldId id="405" r:id="rId52"/>
    <p:sldId id="406" r:id="rId53"/>
  </p:sldIdLst>
  <p:sldSz cx="7543800" cy="9436100"/>
  <p:notesSz cx="7543800" cy="9436100"/>
  <p:defaultTextStyle>
    <a:defPPr>
      <a:defRPr lang="en-US"/>
    </a:defPPr>
    <a:lvl1pPr algn="l" rtl="0" eaLnBrk="0" fontAlgn="base" hangingPunct="0">
      <a:spcBef>
        <a:spcPct val="0"/>
      </a:spcBef>
      <a:spcAft>
        <a:spcPct val="0"/>
      </a:spcAft>
      <a:defRPr sz="500" kern="1200">
        <a:solidFill>
          <a:schemeClr val="tx1"/>
        </a:solidFill>
        <a:latin typeface="Century Gothic" panose="020B0502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500" kern="1200">
        <a:solidFill>
          <a:schemeClr val="tx1"/>
        </a:solidFill>
        <a:latin typeface="Century Gothic" panose="020B0502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500" kern="1200">
        <a:solidFill>
          <a:schemeClr val="tx1"/>
        </a:solidFill>
        <a:latin typeface="Century Gothic" panose="020B0502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500" kern="1200">
        <a:solidFill>
          <a:schemeClr val="tx1"/>
        </a:solidFill>
        <a:latin typeface="Century Gothic" panose="020B0502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500" kern="1200">
        <a:solidFill>
          <a:schemeClr val="tx1"/>
        </a:solidFill>
        <a:latin typeface="Century Gothic" panose="020B0502020202020204" pitchFamily="34" charset="0"/>
        <a:ea typeface="MS PGothic" panose="020B0600070205080204" pitchFamily="34" charset="-128"/>
        <a:cs typeface="+mn-cs"/>
      </a:defRPr>
    </a:lvl5pPr>
    <a:lvl6pPr marL="2286000" algn="l" defTabSz="914400" rtl="0" eaLnBrk="1" latinLnBrk="0" hangingPunct="1">
      <a:defRPr sz="500" kern="1200">
        <a:solidFill>
          <a:schemeClr val="tx1"/>
        </a:solidFill>
        <a:latin typeface="Century Gothic" panose="020B0502020202020204" pitchFamily="34" charset="0"/>
        <a:ea typeface="MS PGothic" panose="020B0600070205080204" pitchFamily="34" charset="-128"/>
        <a:cs typeface="+mn-cs"/>
      </a:defRPr>
    </a:lvl6pPr>
    <a:lvl7pPr marL="2743200" algn="l" defTabSz="914400" rtl="0" eaLnBrk="1" latinLnBrk="0" hangingPunct="1">
      <a:defRPr sz="500" kern="1200">
        <a:solidFill>
          <a:schemeClr val="tx1"/>
        </a:solidFill>
        <a:latin typeface="Century Gothic" panose="020B0502020202020204" pitchFamily="34" charset="0"/>
        <a:ea typeface="MS PGothic" panose="020B0600070205080204" pitchFamily="34" charset="-128"/>
        <a:cs typeface="+mn-cs"/>
      </a:defRPr>
    </a:lvl7pPr>
    <a:lvl8pPr marL="3200400" algn="l" defTabSz="914400" rtl="0" eaLnBrk="1" latinLnBrk="0" hangingPunct="1">
      <a:defRPr sz="500" kern="1200">
        <a:solidFill>
          <a:schemeClr val="tx1"/>
        </a:solidFill>
        <a:latin typeface="Century Gothic" panose="020B0502020202020204" pitchFamily="34" charset="0"/>
        <a:ea typeface="MS PGothic" panose="020B0600070205080204" pitchFamily="34" charset="-128"/>
        <a:cs typeface="+mn-cs"/>
      </a:defRPr>
    </a:lvl8pPr>
    <a:lvl9pPr marL="3657600" algn="l" defTabSz="914400" rtl="0" eaLnBrk="1" latinLnBrk="0" hangingPunct="1">
      <a:defRPr sz="500" kern="1200">
        <a:solidFill>
          <a:schemeClr val="tx1"/>
        </a:solidFill>
        <a:latin typeface="Century Gothic" panose="020B0502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1867">
          <p15:clr>
            <a:srgbClr val="A4A3A4"/>
          </p15:clr>
        </p15:guide>
        <p15:guide id="2" orient="horz" pos="128">
          <p15:clr>
            <a:srgbClr val="A4A3A4"/>
          </p15:clr>
        </p15:guide>
        <p15:guide id="3" pos="4751">
          <p15:clr>
            <a:srgbClr val="A4A3A4"/>
          </p15:clr>
        </p15:guide>
        <p15:guide id="4" pos="2364">
          <p15:clr>
            <a:srgbClr val="A4A3A4"/>
          </p15:clr>
        </p15:guide>
        <p15:guide id="5" pos="3530">
          <p15:clr>
            <a:srgbClr val="A4A3A4"/>
          </p15:clr>
        </p15:guide>
        <p15:guide id="6" pos="3995">
          <p15:clr>
            <a:srgbClr val="A4A3A4"/>
          </p15:clr>
        </p15:guide>
        <p15:guide id="7" pos="3058">
          <p15:clr>
            <a:srgbClr val="A4A3A4"/>
          </p15:clr>
        </p15:guide>
        <p15:guide id="8" pos="187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mshang" initials="t" lastIdx="1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32434"/>
    <a:srgbClr val="008200"/>
    <a:srgbClr val="00AE00"/>
    <a:srgbClr val="191DFF"/>
    <a:srgbClr val="CCCCCC"/>
    <a:srgbClr val="FF9EF3"/>
    <a:srgbClr val="FFFF00"/>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3096" y="-440"/>
      </p:cViewPr>
      <p:guideLst>
        <p:guide orient="horz" pos="1867"/>
        <p:guide orient="horz" pos="128"/>
        <p:guide pos="4751"/>
        <p:guide pos="2364"/>
        <p:guide pos="3530"/>
        <p:guide pos="3995"/>
        <p:guide pos="3058"/>
        <p:guide pos="187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tableStyles" Target="tableStyles.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326866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pitchFamily="-107" charset="0"/>
                <a:ea typeface="+mn-ea"/>
                <a:cs typeface="+mn-cs"/>
              </a:defRPr>
            </a:lvl1pPr>
          </a:lstStyle>
          <a:p>
            <a:pPr>
              <a:defRPr/>
            </a:pPr>
            <a:endParaRPr lang="en-US"/>
          </a:p>
        </p:txBody>
      </p:sp>
      <p:sp>
        <p:nvSpPr>
          <p:cNvPr id="45059" name="Rectangle 3"/>
          <p:cNvSpPr>
            <a:spLocks noGrp="1" noChangeArrowheads="1"/>
          </p:cNvSpPr>
          <p:nvPr>
            <p:ph type="dt" idx="1"/>
          </p:nvPr>
        </p:nvSpPr>
        <p:spPr bwMode="auto">
          <a:xfrm>
            <a:off x="4275138" y="0"/>
            <a:ext cx="3268662"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pitchFamily="-107" charset="0"/>
                <a:ea typeface="+mn-ea"/>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2371725" y="714375"/>
            <a:ext cx="2800350" cy="3503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1" name="Rectangle 5"/>
          <p:cNvSpPr>
            <a:spLocks noGrp="1" noChangeArrowheads="1"/>
          </p:cNvSpPr>
          <p:nvPr>
            <p:ph type="body" sz="quarter" idx="3"/>
          </p:nvPr>
        </p:nvSpPr>
        <p:spPr bwMode="auto">
          <a:xfrm>
            <a:off x="1006475" y="4503738"/>
            <a:ext cx="5530850" cy="4217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62" name="Rectangle 6"/>
          <p:cNvSpPr>
            <a:spLocks noGrp="1" noChangeArrowheads="1"/>
          </p:cNvSpPr>
          <p:nvPr>
            <p:ph type="ftr" sz="quarter" idx="4"/>
          </p:nvPr>
        </p:nvSpPr>
        <p:spPr bwMode="auto">
          <a:xfrm>
            <a:off x="0" y="8936038"/>
            <a:ext cx="3268663"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pitchFamily="-107" charset="0"/>
                <a:ea typeface="+mn-ea"/>
                <a:cs typeface="+mn-cs"/>
              </a:defRPr>
            </a:lvl1pPr>
          </a:lstStyle>
          <a:p>
            <a:pPr>
              <a:defRPr/>
            </a:pPr>
            <a:endParaRPr lang="en-US"/>
          </a:p>
        </p:txBody>
      </p:sp>
      <p:sp>
        <p:nvSpPr>
          <p:cNvPr id="45063" name="Rectangle 7"/>
          <p:cNvSpPr>
            <a:spLocks noGrp="1" noChangeArrowheads="1"/>
          </p:cNvSpPr>
          <p:nvPr>
            <p:ph type="sldNum" sz="quarter" idx="5"/>
          </p:nvPr>
        </p:nvSpPr>
        <p:spPr bwMode="auto">
          <a:xfrm>
            <a:off x="4275138" y="8936038"/>
            <a:ext cx="3268662" cy="5000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Times" panose="02020603050405020304" pitchFamily="18" charset="0"/>
              </a:defRPr>
            </a:lvl1pPr>
          </a:lstStyle>
          <a:p>
            <a:pPr>
              <a:defRPr/>
            </a:pPr>
            <a:fld id="{5F89ECF3-E437-452A-B426-7F7962BEA18D}" type="slidenum">
              <a:rPr lang="en-US" altLang="en-US"/>
              <a:pPr>
                <a:defRPr/>
              </a:pPr>
              <a:t>‹#›</a:t>
            </a:fld>
            <a:endParaRPr lang="en-US" altLang="en-US"/>
          </a:p>
        </p:txBody>
      </p:sp>
    </p:spTree>
    <p:extLst>
      <p:ext uri="{BB962C8B-B14F-4D97-AF65-F5344CB8AC3E}">
        <p14:creationId xmlns:p14="http://schemas.microsoft.com/office/powerpoint/2010/main" val="32822021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ＭＳ Ｐゴシック"/>
      </a:defRPr>
    </a:lvl2pPr>
    <a:lvl3pPr marL="9144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ＭＳ Ｐゴシック"/>
      </a:defRPr>
    </a:lvl3pPr>
    <a:lvl4pPr marL="13716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ＭＳ Ｐゴシック"/>
      </a:defRPr>
    </a:lvl4pPr>
    <a:lvl5pPr marL="1828800" algn="l" rtl="0" eaLnBrk="0" fontAlgn="base" hangingPunct="0">
      <a:spcBef>
        <a:spcPct val="30000"/>
      </a:spcBef>
      <a:spcAft>
        <a:spcPct val="0"/>
      </a:spcAft>
      <a:defRPr sz="1200" kern="1200">
        <a:solidFill>
          <a:schemeClr val="tx1"/>
        </a:solidFill>
        <a:latin typeface="Times" pitchFamily="-107" charset="0"/>
        <a:ea typeface="MS PGothic" panose="020B0600070205080204" pitchFamily="34"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panose="02020603050405020304" pitchFamily="18" charset="0"/>
              </a:rPr>
              <a:t>Print new 21 (SH14), 23 (Genealogy SH16)</a:t>
            </a:r>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F8345A53-6F34-4D1D-AE01-9A5D72238C45}" type="slidenum">
              <a:rPr lang="en-US" altLang="en-US"/>
              <a:pPr>
                <a:spcBef>
                  <a:spcPct val="0"/>
                </a:spcBef>
              </a:pPr>
              <a:t>1</a:t>
            </a:fld>
            <a:endParaRPr lang="en-US" altLang="en-US"/>
          </a:p>
        </p:txBody>
      </p:sp>
    </p:spTree>
    <p:extLst>
      <p:ext uri="{BB962C8B-B14F-4D97-AF65-F5344CB8AC3E}">
        <p14:creationId xmlns:p14="http://schemas.microsoft.com/office/powerpoint/2010/main" val="3024952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Times" panose="02020603050405020304" pitchFamily="18"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530A5941-9886-400A-BDB7-BBB6C6DAFE9C}" type="slidenum">
              <a:rPr lang="en-US" altLang="en-US"/>
              <a:pPr>
                <a:spcBef>
                  <a:spcPct val="0"/>
                </a:spcBef>
              </a:pPr>
              <a:t>10</a:t>
            </a:fld>
            <a:endParaRPr lang="en-US" altLang="en-US"/>
          </a:p>
        </p:txBody>
      </p:sp>
    </p:spTree>
    <p:extLst>
      <p:ext uri="{BB962C8B-B14F-4D97-AF65-F5344CB8AC3E}">
        <p14:creationId xmlns:p14="http://schemas.microsoft.com/office/powerpoint/2010/main" val="298760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FB2DB8EC-5BDA-42EB-BBEF-E22741D72E85}" type="slidenum">
              <a:rPr lang="en-US" altLang="en-US"/>
              <a:pPr>
                <a:spcBef>
                  <a:spcPct val="0"/>
                </a:spcBef>
              </a:pPr>
              <a:t>32</a:t>
            </a:fld>
            <a:endParaRPr lang="en-US" altLang="en-US"/>
          </a:p>
        </p:txBody>
      </p:sp>
      <p:sp>
        <p:nvSpPr>
          <p:cNvPr id="45059" name="Rectangle 2"/>
          <p:cNvSpPr>
            <a:spLocks noGrp="1" noChangeArrowheads="1"/>
          </p:cNvSpPr>
          <p:nvPr>
            <p:ph type="body" idx="1"/>
          </p:nvPr>
        </p:nvSpPr>
        <p:spPr>
          <a:xfrm>
            <a:off x="1006475" y="4481513"/>
            <a:ext cx="5530850" cy="424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lstStyle/>
          <a:p>
            <a:pPr eaLnBrk="1" hangingPunct="1"/>
            <a:endParaRPr lang="en-US" altLang="en-US" smtClean="0">
              <a:latin typeface="Times" panose="02020603050405020304" pitchFamily="18" charset="0"/>
            </a:endParaRPr>
          </a:p>
        </p:txBody>
      </p:sp>
      <p:sp>
        <p:nvSpPr>
          <p:cNvPr id="45060" name="Rectangle 3"/>
          <p:cNvSpPr>
            <a:spLocks noGrp="1" noRot="1" noChangeAspect="1" noChangeArrowheads="1" noTextEdit="1"/>
          </p:cNvSpPr>
          <p:nvPr>
            <p:ph type="sldImg"/>
          </p:nvPr>
        </p:nvSpPr>
        <p:spPr>
          <a:xfrm>
            <a:off x="2168525" y="471488"/>
            <a:ext cx="3206750" cy="4010025"/>
          </a:xfrm>
          <a:ln w="12700" cap="flat">
            <a:solidFill>
              <a:schemeClr val="tx1"/>
            </a:solidFill>
          </a:ln>
        </p:spPr>
      </p:sp>
    </p:spTree>
    <p:extLst>
      <p:ext uri="{BB962C8B-B14F-4D97-AF65-F5344CB8AC3E}">
        <p14:creationId xmlns:p14="http://schemas.microsoft.com/office/powerpoint/2010/main" val="4008823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panose="02020603050405020304" pitchFamily="18" charset="0"/>
                <a:ea typeface="MS PGothic" panose="020B0600070205080204" pitchFamily="34" charset="-128"/>
              </a:defRPr>
            </a:lvl1pPr>
            <a:lvl2pPr marL="742950" indent="-285750">
              <a:spcBef>
                <a:spcPct val="30000"/>
              </a:spcBef>
              <a:defRPr sz="1200">
                <a:solidFill>
                  <a:schemeClr val="tx1"/>
                </a:solidFill>
                <a:latin typeface="Times" panose="02020603050405020304" pitchFamily="18" charset="0"/>
                <a:ea typeface="MS PGothic" panose="020B0600070205080204" pitchFamily="34" charset="-128"/>
              </a:defRPr>
            </a:lvl2pPr>
            <a:lvl3pPr marL="1143000" indent="-228600">
              <a:spcBef>
                <a:spcPct val="30000"/>
              </a:spcBef>
              <a:defRPr sz="1200">
                <a:solidFill>
                  <a:schemeClr val="tx1"/>
                </a:solidFill>
                <a:latin typeface="Times" panose="02020603050405020304" pitchFamily="18" charset="0"/>
                <a:ea typeface="MS PGothic" panose="020B0600070205080204" pitchFamily="34" charset="-128"/>
              </a:defRPr>
            </a:lvl3pPr>
            <a:lvl4pPr marL="1600200" indent="-228600">
              <a:spcBef>
                <a:spcPct val="30000"/>
              </a:spcBef>
              <a:defRPr sz="1200">
                <a:solidFill>
                  <a:schemeClr val="tx1"/>
                </a:solidFill>
                <a:latin typeface="Times" panose="02020603050405020304" pitchFamily="18" charset="0"/>
                <a:ea typeface="MS PGothic" panose="020B0600070205080204" pitchFamily="34" charset="-128"/>
              </a:defRPr>
            </a:lvl4pPr>
            <a:lvl5pPr marL="2057400" indent="-228600">
              <a:spcBef>
                <a:spcPct val="30000"/>
              </a:spcBef>
              <a:defRPr sz="12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30000"/>
              </a:spcBef>
              <a:spcAft>
                <a:spcPct val="0"/>
              </a:spcAft>
              <a:defRPr sz="1200">
                <a:solidFill>
                  <a:schemeClr val="tx1"/>
                </a:solidFill>
                <a:latin typeface="Times" panose="02020603050405020304" pitchFamily="18" charset="0"/>
                <a:ea typeface="MS PGothic" panose="020B0600070205080204" pitchFamily="34" charset="-128"/>
              </a:defRPr>
            </a:lvl9pPr>
          </a:lstStyle>
          <a:p>
            <a:pPr>
              <a:spcBef>
                <a:spcPct val="0"/>
              </a:spcBef>
            </a:pPr>
            <a:fld id="{B93EB79D-901C-418A-9763-E916DB4DEFD5}" type="slidenum">
              <a:rPr lang="en-US" altLang="en-US"/>
              <a:pPr>
                <a:spcBef>
                  <a:spcPct val="0"/>
                </a:spcBef>
              </a:pPr>
              <a:t>33</a:t>
            </a:fld>
            <a:endParaRPr lang="en-US" altLang="en-US"/>
          </a:p>
        </p:txBody>
      </p:sp>
      <p:sp>
        <p:nvSpPr>
          <p:cNvPr id="47107" name="Rectangle 2"/>
          <p:cNvSpPr>
            <a:spLocks noGrp="1" noChangeArrowheads="1"/>
          </p:cNvSpPr>
          <p:nvPr>
            <p:ph type="body" idx="1"/>
          </p:nvPr>
        </p:nvSpPr>
        <p:spPr>
          <a:xfrm>
            <a:off x="1006475" y="4481513"/>
            <a:ext cx="5530850" cy="4246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lstStyle/>
          <a:p>
            <a:pPr eaLnBrk="1" hangingPunct="1"/>
            <a:endParaRPr lang="en-US" altLang="en-US" smtClean="0">
              <a:latin typeface="Times" panose="02020603050405020304" pitchFamily="18" charset="0"/>
            </a:endParaRPr>
          </a:p>
        </p:txBody>
      </p:sp>
      <p:sp>
        <p:nvSpPr>
          <p:cNvPr id="47108" name="Rectangle 3"/>
          <p:cNvSpPr>
            <a:spLocks noGrp="1" noRot="1" noChangeAspect="1" noChangeArrowheads="1" noTextEdit="1"/>
          </p:cNvSpPr>
          <p:nvPr>
            <p:ph type="sldImg"/>
          </p:nvPr>
        </p:nvSpPr>
        <p:spPr>
          <a:xfrm>
            <a:off x="2168525" y="471488"/>
            <a:ext cx="3206750" cy="4010025"/>
          </a:xfrm>
          <a:ln w="12700" cap="flat">
            <a:solidFill>
              <a:schemeClr val="tx1"/>
            </a:solidFill>
          </a:ln>
        </p:spPr>
      </p:sp>
    </p:spTree>
    <p:extLst>
      <p:ext uri="{BB962C8B-B14F-4D97-AF65-F5344CB8AC3E}">
        <p14:creationId xmlns:p14="http://schemas.microsoft.com/office/powerpoint/2010/main" val="421381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a:prstGeom prst="rect">
            <a:avLst/>
          </a:prstGeom>
        </p:spPr>
        <p:txBody>
          <a:bodyPr vert="horz"/>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240634695"/>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2201863"/>
            <a:ext cx="6788150" cy="622776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26777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5700333"/>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5EFADE-D612-4A04-979A-B85E4999E044}"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BE9AC46-E386-4278-8339-56E08B6A5C66}" type="slidenum">
              <a:rPr lang="en-US" altLang="en-US"/>
              <a:pPr>
                <a:defRPr/>
              </a:pPr>
              <a:t>‹#›</a:t>
            </a:fld>
            <a:endParaRPr lang="en-US" altLang="en-US"/>
          </a:p>
        </p:txBody>
      </p:sp>
    </p:spTree>
    <p:extLst>
      <p:ext uri="{BB962C8B-B14F-4D97-AF65-F5344CB8AC3E}">
        <p14:creationId xmlns:p14="http://schemas.microsoft.com/office/powerpoint/2010/main" val="595441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8D6399-DE30-47BA-8F59-12B4CCF80C29}"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46B54C-B450-4DE8-9078-ACD6014C3499}" type="slidenum">
              <a:rPr lang="en-US" altLang="en-US"/>
              <a:pPr>
                <a:defRPr/>
              </a:pPr>
              <a:t>‹#›</a:t>
            </a:fld>
            <a:endParaRPr lang="en-US" altLang="en-US"/>
          </a:p>
        </p:txBody>
      </p:sp>
    </p:spTree>
    <p:extLst>
      <p:ext uri="{BB962C8B-B14F-4D97-AF65-F5344CB8AC3E}">
        <p14:creationId xmlns:p14="http://schemas.microsoft.com/office/powerpoint/2010/main" val="165778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69F3F25-AD31-45AA-A3BA-F97DEEE146D1}"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E74244-0EEF-4085-8A56-6C09BE7DF8F2}" type="slidenum">
              <a:rPr lang="en-US" altLang="en-US"/>
              <a:pPr>
                <a:defRPr/>
              </a:pPr>
              <a:t>‹#›</a:t>
            </a:fld>
            <a:endParaRPr lang="en-US" altLang="en-US"/>
          </a:p>
        </p:txBody>
      </p:sp>
    </p:spTree>
    <p:extLst>
      <p:ext uri="{BB962C8B-B14F-4D97-AF65-F5344CB8AC3E}">
        <p14:creationId xmlns:p14="http://schemas.microsoft.com/office/powerpoint/2010/main" val="262593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DCA4F47-421B-482B-8B15-18DAC5A5F370}"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767316-013D-4322-B002-249783F18BAC}" type="slidenum">
              <a:rPr lang="en-US" altLang="en-US"/>
              <a:pPr>
                <a:defRPr/>
              </a:pPr>
              <a:t>‹#›</a:t>
            </a:fld>
            <a:endParaRPr lang="en-US" altLang="en-US"/>
          </a:p>
        </p:txBody>
      </p:sp>
    </p:spTree>
    <p:extLst>
      <p:ext uri="{BB962C8B-B14F-4D97-AF65-F5344CB8AC3E}">
        <p14:creationId xmlns:p14="http://schemas.microsoft.com/office/powerpoint/2010/main" val="2397649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A9EC3FF-4ED5-4490-AD00-FCEA60645F74}" type="datetimeFigureOut">
              <a:rPr lang="en-US" altLang="en-US"/>
              <a:pPr>
                <a:defRPr/>
              </a:pPr>
              <a:t>20/6/14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A0D622-E968-4CBF-9D74-E875F5ACD877}" type="slidenum">
              <a:rPr lang="en-US" altLang="en-US"/>
              <a:pPr>
                <a:defRPr/>
              </a:pPr>
              <a:t>‹#›</a:t>
            </a:fld>
            <a:endParaRPr lang="en-US" altLang="en-US"/>
          </a:p>
        </p:txBody>
      </p:sp>
    </p:spTree>
    <p:extLst>
      <p:ext uri="{BB962C8B-B14F-4D97-AF65-F5344CB8AC3E}">
        <p14:creationId xmlns:p14="http://schemas.microsoft.com/office/powerpoint/2010/main" val="15241966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B3C3379-A07C-4044-B881-AA7365A1D920}" type="datetimeFigureOut">
              <a:rPr lang="en-US" altLang="en-US"/>
              <a:pPr>
                <a:defRPr/>
              </a:pPr>
              <a:t>20/6/14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A5A493-F14F-49B2-BD42-8E06DC5F3FEF}" type="slidenum">
              <a:rPr lang="en-US" altLang="en-US"/>
              <a:pPr>
                <a:defRPr/>
              </a:pPr>
              <a:t>‹#›</a:t>
            </a:fld>
            <a:endParaRPr lang="en-US" altLang="en-US"/>
          </a:p>
        </p:txBody>
      </p:sp>
    </p:spTree>
    <p:extLst>
      <p:ext uri="{BB962C8B-B14F-4D97-AF65-F5344CB8AC3E}">
        <p14:creationId xmlns:p14="http://schemas.microsoft.com/office/powerpoint/2010/main" val="28759801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5E6736D-A135-43AC-B4BE-9F665A93022C}" type="datetimeFigureOut">
              <a:rPr lang="en-US" altLang="en-US"/>
              <a:pPr>
                <a:defRPr/>
              </a:pPr>
              <a:t>20/6/14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FF32F3B-A133-493C-98A8-3FCD07A6F216}" type="slidenum">
              <a:rPr lang="en-US" altLang="en-US"/>
              <a:pPr>
                <a:defRPr/>
              </a:pPr>
              <a:t>‹#›</a:t>
            </a:fld>
            <a:endParaRPr lang="en-US" altLang="en-US"/>
          </a:p>
        </p:txBody>
      </p:sp>
    </p:spTree>
    <p:extLst>
      <p:ext uri="{BB962C8B-B14F-4D97-AF65-F5344CB8AC3E}">
        <p14:creationId xmlns:p14="http://schemas.microsoft.com/office/powerpoint/2010/main" val="3469906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B5B88DE-E421-4268-88C7-9C6D39CE7A96}"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241E3D-6783-4EB9-9B31-85A2555D160A}" type="slidenum">
              <a:rPr lang="en-US" altLang="en-US"/>
              <a:pPr>
                <a:defRPr/>
              </a:pPr>
              <a:t>‹#›</a:t>
            </a:fld>
            <a:endParaRPr lang="en-US" altLang="en-US"/>
          </a:p>
        </p:txBody>
      </p:sp>
    </p:spTree>
    <p:extLst>
      <p:ext uri="{BB962C8B-B14F-4D97-AF65-F5344CB8AC3E}">
        <p14:creationId xmlns:p14="http://schemas.microsoft.com/office/powerpoint/2010/main" val="788565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idx="1"/>
          </p:nvPr>
        </p:nvSpPr>
        <p:spPr>
          <a:xfrm>
            <a:off x="377825" y="2201863"/>
            <a:ext cx="6788150" cy="6227762"/>
          </a:xfrm>
          <a:prstGeom prst="rect">
            <a:avLst/>
          </a:prstGeom>
        </p:spPr>
        <p:txBody>
          <a:bodyPr vert="horz"/>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937176"/>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FCFBD8-CE13-41A8-BA1C-9BBB560D78E9}"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DC5D2C-4D13-45BF-93C6-A05FB2032AB9}" type="slidenum">
              <a:rPr lang="en-US" altLang="en-US"/>
              <a:pPr>
                <a:defRPr/>
              </a:pPr>
              <a:t>‹#›</a:t>
            </a:fld>
            <a:endParaRPr lang="en-US" altLang="en-US"/>
          </a:p>
        </p:txBody>
      </p:sp>
    </p:spTree>
    <p:extLst>
      <p:ext uri="{BB962C8B-B14F-4D97-AF65-F5344CB8AC3E}">
        <p14:creationId xmlns:p14="http://schemas.microsoft.com/office/powerpoint/2010/main" val="2001010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24BFC3-3144-4723-B0EE-F13F22A5E034}"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BDCDA99-784A-48F0-B488-FB26AFE12AE8}" type="slidenum">
              <a:rPr lang="en-US" altLang="en-US"/>
              <a:pPr>
                <a:defRPr/>
              </a:pPr>
              <a:t>‹#›</a:t>
            </a:fld>
            <a:endParaRPr lang="en-US" altLang="en-US"/>
          </a:p>
        </p:txBody>
      </p:sp>
    </p:spTree>
    <p:extLst>
      <p:ext uri="{BB962C8B-B14F-4D97-AF65-F5344CB8AC3E}">
        <p14:creationId xmlns:p14="http://schemas.microsoft.com/office/powerpoint/2010/main" val="729903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03128C-A38B-420B-9363-03799A485EDE}"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5BF33E-BC18-4D30-914D-8C753ED52F4E}" type="slidenum">
              <a:rPr lang="en-US" altLang="en-US"/>
              <a:pPr>
                <a:defRPr/>
              </a:pPr>
              <a:t>‹#›</a:t>
            </a:fld>
            <a:endParaRPr lang="en-US" altLang="en-US"/>
          </a:p>
        </p:txBody>
      </p:sp>
    </p:spTree>
    <p:extLst>
      <p:ext uri="{BB962C8B-B14F-4D97-AF65-F5344CB8AC3E}">
        <p14:creationId xmlns:p14="http://schemas.microsoft.com/office/powerpoint/2010/main" val="40128507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1AB200E-95C4-4D7C-ACB5-C4762751E48B}"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ECA8EA-0CC0-46B7-B069-1E87B1F23A43}" type="slidenum">
              <a:rPr lang="en-US" altLang="en-US"/>
              <a:pPr>
                <a:defRPr/>
              </a:pPr>
              <a:t>‹#›</a:t>
            </a:fld>
            <a:endParaRPr lang="en-US" altLang="en-US"/>
          </a:p>
        </p:txBody>
      </p:sp>
    </p:spTree>
    <p:extLst>
      <p:ext uri="{BB962C8B-B14F-4D97-AF65-F5344CB8AC3E}">
        <p14:creationId xmlns:p14="http://schemas.microsoft.com/office/powerpoint/2010/main" val="1675933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05FA50D-E481-4E66-ADCF-3E44455B0EC4}"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CAE1A9-510B-4188-8FA1-8DD00C866093}" type="slidenum">
              <a:rPr lang="en-US" altLang="en-US"/>
              <a:pPr>
                <a:defRPr/>
              </a:pPr>
              <a:t>‹#›</a:t>
            </a:fld>
            <a:endParaRPr lang="en-US" altLang="en-US"/>
          </a:p>
        </p:txBody>
      </p:sp>
    </p:spTree>
    <p:extLst>
      <p:ext uri="{BB962C8B-B14F-4D97-AF65-F5344CB8AC3E}">
        <p14:creationId xmlns:p14="http://schemas.microsoft.com/office/powerpoint/2010/main" val="16329215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D6487F4-8BAC-4446-A796-631EAD02B4D0}"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792F44-5172-4A78-B5C8-52F31022606B}" type="slidenum">
              <a:rPr lang="en-US" altLang="en-US"/>
              <a:pPr>
                <a:defRPr/>
              </a:pPr>
              <a:t>‹#›</a:t>
            </a:fld>
            <a:endParaRPr lang="en-US" altLang="en-US"/>
          </a:p>
        </p:txBody>
      </p:sp>
    </p:spTree>
    <p:extLst>
      <p:ext uri="{BB962C8B-B14F-4D97-AF65-F5344CB8AC3E}">
        <p14:creationId xmlns:p14="http://schemas.microsoft.com/office/powerpoint/2010/main" val="2482665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DFF9C9-0005-4C29-A0BD-7B8FEFE29956}"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9EA799C-7B6A-449A-BA6B-88C32321449D}" type="slidenum">
              <a:rPr lang="en-US" altLang="en-US"/>
              <a:pPr>
                <a:defRPr/>
              </a:pPr>
              <a:t>‹#›</a:t>
            </a:fld>
            <a:endParaRPr lang="en-US" altLang="en-US"/>
          </a:p>
        </p:txBody>
      </p:sp>
    </p:spTree>
    <p:extLst>
      <p:ext uri="{BB962C8B-B14F-4D97-AF65-F5344CB8AC3E}">
        <p14:creationId xmlns:p14="http://schemas.microsoft.com/office/powerpoint/2010/main" val="3004733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55A108-98E6-4BCC-BCE3-5FF13107EBF8}" type="datetimeFigureOut">
              <a:rPr lang="en-US" altLang="en-US"/>
              <a:pPr>
                <a:defRPr/>
              </a:pPr>
              <a:t>20/6/14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5544DF-74A8-4355-BF0D-19EDB6800F26}" type="slidenum">
              <a:rPr lang="en-US" altLang="en-US"/>
              <a:pPr>
                <a:defRPr/>
              </a:pPr>
              <a:t>‹#›</a:t>
            </a:fld>
            <a:endParaRPr lang="en-US" altLang="en-US"/>
          </a:p>
        </p:txBody>
      </p:sp>
    </p:spTree>
    <p:extLst>
      <p:ext uri="{BB962C8B-B14F-4D97-AF65-F5344CB8AC3E}">
        <p14:creationId xmlns:p14="http://schemas.microsoft.com/office/powerpoint/2010/main" val="3496161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4FEEC7-6A6F-494D-AC13-5C19F62E95CD}" type="datetimeFigureOut">
              <a:rPr lang="en-US" altLang="en-US"/>
              <a:pPr>
                <a:defRPr/>
              </a:pPr>
              <a:t>20/6/14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8944D84-AA2C-4B8E-B322-AC14998FC8A8}" type="slidenum">
              <a:rPr lang="en-US" altLang="en-US"/>
              <a:pPr>
                <a:defRPr/>
              </a:pPr>
              <a:t>‹#›</a:t>
            </a:fld>
            <a:endParaRPr lang="en-US" altLang="en-US"/>
          </a:p>
        </p:txBody>
      </p:sp>
    </p:spTree>
    <p:extLst>
      <p:ext uri="{BB962C8B-B14F-4D97-AF65-F5344CB8AC3E}">
        <p14:creationId xmlns:p14="http://schemas.microsoft.com/office/powerpoint/2010/main" val="538352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8AFC11-D9B1-4914-860F-842980ED1AA4}" type="datetimeFigureOut">
              <a:rPr lang="en-US" altLang="en-US"/>
              <a:pPr>
                <a:defRPr/>
              </a:pPr>
              <a:t>20/6/14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AD1AB3-21AD-45AF-B28A-9F991257F239}" type="slidenum">
              <a:rPr lang="en-US" altLang="en-US"/>
              <a:pPr>
                <a:defRPr/>
              </a:pPr>
              <a:t>‹#›</a:t>
            </a:fld>
            <a:endParaRPr lang="en-US" altLang="en-US"/>
          </a:p>
        </p:txBody>
      </p:sp>
    </p:spTree>
    <p:extLst>
      <p:ext uri="{BB962C8B-B14F-4D97-AF65-F5344CB8AC3E}">
        <p14:creationId xmlns:p14="http://schemas.microsoft.com/office/powerpoint/2010/main" val="4105059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a:prstGeom prst="rect">
            <a:avLst/>
          </a:prstGeom>
        </p:spPr>
        <p:txBody>
          <a:bodyPr vert="horz"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8603489"/>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A9FB1A-8A1A-47E7-9FE5-67357CACC3D1}"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3CEE64C-0595-4116-BFC7-AC34D737DBD0}" type="slidenum">
              <a:rPr lang="en-US" altLang="en-US"/>
              <a:pPr>
                <a:defRPr/>
              </a:pPr>
              <a:t>‹#›</a:t>
            </a:fld>
            <a:endParaRPr lang="en-US" altLang="en-US"/>
          </a:p>
        </p:txBody>
      </p:sp>
    </p:spTree>
    <p:extLst>
      <p:ext uri="{BB962C8B-B14F-4D97-AF65-F5344CB8AC3E}">
        <p14:creationId xmlns:p14="http://schemas.microsoft.com/office/powerpoint/2010/main" val="7663466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448C9D-E74A-40AE-BD6C-F13D17AA3E45}"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EE9413-EACA-4314-8065-654CC65FEFE7}" type="slidenum">
              <a:rPr lang="en-US" altLang="en-US"/>
              <a:pPr>
                <a:defRPr/>
              </a:pPr>
              <a:t>‹#›</a:t>
            </a:fld>
            <a:endParaRPr lang="en-US" altLang="en-US"/>
          </a:p>
        </p:txBody>
      </p:sp>
    </p:spTree>
    <p:extLst>
      <p:ext uri="{BB962C8B-B14F-4D97-AF65-F5344CB8AC3E}">
        <p14:creationId xmlns:p14="http://schemas.microsoft.com/office/powerpoint/2010/main" val="20305078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0DEDA1-9C69-47AC-B65D-4F94E4C77F53}"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5E8238-CA7F-4AEE-BC99-4AA45B5F1334}" type="slidenum">
              <a:rPr lang="en-US" altLang="en-US"/>
              <a:pPr>
                <a:defRPr/>
              </a:pPr>
              <a:t>‹#›</a:t>
            </a:fld>
            <a:endParaRPr lang="en-US" altLang="en-US"/>
          </a:p>
        </p:txBody>
      </p:sp>
    </p:spTree>
    <p:extLst>
      <p:ext uri="{BB962C8B-B14F-4D97-AF65-F5344CB8AC3E}">
        <p14:creationId xmlns:p14="http://schemas.microsoft.com/office/powerpoint/2010/main" val="19464636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80923F-FA28-4068-9C18-A796AAA45363}"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080E0E-2A20-4EC6-9A4E-D79718767533}" type="slidenum">
              <a:rPr lang="en-US" altLang="en-US"/>
              <a:pPr>
                <a:defRPr/>
              </a:pPr>
              <a:t>‹#›</a:t>
            </a:fld>
            <a:endParaRPr lang="en-US" altLang="en-US"/>
          </a:p>
        </p:txBody>
      </p:sp>
    </p:spTree>
    <p:extLst>
      <p:ext uri="{BB962C8B-B14F-4D97-AF65-F5344CB8AC3E}">
        <p14:creationId xmlns:p14="http://schemas.microsoft.com/office/powerpoint/2010/main" val="20951342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FECD51-9007-4FB6-9A1D-0B1DF333C58E}"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97153D-5794-4ACD-8C0F-8C3CA6D4EBDD}" type="slidenum">
              <a:rPr lang="en-US" altLang="en-US"/>
              <a:pPr>
                <a:defRPr/>
              </a:pPr>
              <a:t>‹#›</a:t>
            </a:fld>
            <a:endParaRPr lang="en-US" altLang="en-US"/>
          </a:p>
        </p:txBody>
      </p:sp>
    </p:spTree>
    <p:extLst>
      <p:ext uri="{BB962C8B-B14F-4D97-AF65-F5344CB8AC3E}">
        <p14:creationId xmlns:p14="http://schemas.microsoft.com/office/powerpoint/2010/main" val="18551132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5F869CB-708A-493A-A55F-3EB0E5E4EE96}"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E33CD7-8425-4ACF-BA4F-EA44C35EFC7B}" type="slidenum">
              <a:rPr lang="en-US" altLang="en-US"/>
              <a:pPr>
                <a:defRPr/>
              </a:pPr>
              <a:t>‹#›</a:t>
            </a:fld>
            <a:endParaRPr lang="en-US" altLang="en-US"/>
          </a:p>
        </p:txBody>
      </p:sp>
    </p:spTree>
    <p:extLst>
      <p:ext uri="{BB962C8B-B14F-4D97-AF65-F5344CB8AC3E}">
        <p14:creationId xmlns:p14="http://schemas.microsoft.com/office/powerpoint/2010/main" val="26222755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64508C5-FFD8-43DC-96E3-47D4AD36F298}"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060BE1-C226-4515-8456-80C8C7D88225}" type="slidenum">
              <a:rPr lang="en-US" altLang="en-US"/>
              <a:pPr>
                <a:defRPr/>
              </a:pPr>
              <a:t>‹#›</a:t>
            </a:fld>
            <a:endParaRPr lang="en-US" altLang="en-US"/>
          </a:p>
        </p:txBody>
      </p:sp>
    </p:spTree>
    <p:extLst>
      <p:ext uri="{BB962C8B-B14F-4D97-AF65-F5344CB8AC3E}">
        <p14:creationId xmlns:p14="http://schemas.microsoft.com/office/powerpoint/2010/main" val="15185511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9666ADA-2901-4B12-A74E-92C2930155D8}"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C456E9-70E3-4B08-BE95-A17857338230}" type="slidenum">
              <a:rPr lang="en-US" altLang="en-US"/>
              <a:pPr>
                <a:defRPr/>
              </a:pPr>
              <a:t>‹#›</a:t>
            </a:fld>
            <a:endParaRPr lang="en-US" altLang="en-US"/>
          </a:p>
        </p:txBody>
      </p:sp>
    </p:spTree>
    <p:extLst>
      <p:ext uri="{BB962C8B-B14F-4D97-AF65-F5344CB8AC3E}">
        <p14:creationId xmlns:p14="http://schemas.microsoft.com/office/powerpoint/2010/main" val="35906058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7F4A4B-8490-44BF-A113-53931B54F5FB}" type="datetimeFigureOut">
              <a:rPr lang="en-US" altLang="en-US"/>
              <a:pPr>
                <a:defRPr/>
              </a:pPr>
              <a:t>20/6/14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7F2CB8B-CD13-47B1-A30A-CF5378058A72}" type="slidenum">
              <a:rPr lang="en-US" altLang="en-US"/>
              <a:pPr>
                <a:defRPr/>
              </a:pPr>
              <a:t>‹#›</a:t>
            </a:fld>
            <a:endParaRPr lang="en-US" altLang="en-US"/>
          </a:p>
        </p:txBody>
      </p:sp>
    </p:spTree>
    <p:extLst>
      <p:ext uri="{BB962C8B-B14F-4D97-AF65-F5344CB8AC3E}">
        <p14:creationId xmlns:p14="http://schemas.microsoft.com/office/powerpoint/2010/main" val="2341328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1FF7E7E-3A7B-4CCB-A8D0-D3F1FAE6CE77}" type="datetimeFigureOut">
              <a:rPr lang="en-US" altLang="en-US"/>
              <a:pPr>
                <a:defRPr/>
              </a:pPr>
              <a:t>20/6/14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544C632-9F93-490E-97C9-5EC047C9D011}" type="slidenum">
              <a:rPr lang="en-US" altLang="en-US"/>
              <a:pPr>
                <a:defRPr/>
              </a:pPr>
              <a:t>‹#›</a:t>
            </a:fld>
            <a:endParaRPr lang="en-US" altLang="en-US"/>
          </a:p>
        </p:txBody>
      </p:sp>
    </p:spTree>
    <p:extLst>
      <p:ext uri="{BB962C8B-B14F-4D97-AF65-F5344CB8AC3E}">
        <p14:creationId xmlns:p14="http://schemas.microsoft.com/office/powerpoint/2010/main" val="3726620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6426661"/>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D72C66-DB1D-4BCF-9B36-B64BC41A1E58}" type="datetimeFigureOut">
              <a:rPr lang="en-US" altLang="en-US"/>
              <a:pPr>
                <a:defRPr/>
              </a:pPr>
              <a:t>20/6/14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8452570-52BA-4D8A-90F3-453E3F657C93}" type="slidenum">
              <a:rPr lang="en-US" altLang="en-US"/>
              <a:pPr>
                <a:defRPr/>
              </a:pPr>
              <a:t>‹#›</a:t>
            </a:fld>
            <a:endParaRPr lang="en-US" altLang="en-US"/>
          </a:p>
        </p:txBody>
      </p:sp>
    </p:spTree>
    <p:extLst>
      <p:ext uri="{BB962C8B-B14F-4D97-AF65-F5344CB8AC3E}">
        <p14:creationId xmlns:p14="http://schemas.microsoft.com/office/powerpoint/2010/main" val="42575065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EBAE94F-E4E9-464E-80B7-3CD91DABB539}"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183B0C-1E2A-4A3E-9FAF-0238F17C08CD}" type="slidenum">
              <a:rPr lang="en-US" altLang="en-US"/>
              <a:pPr>
                <a:defRPr/>
              </a:pPr>
              <a:t>‹#›</a:t>
            </a:fld>
            <a:endParaRPr lang="en-US" altLang="en-US"/>
          </a:p>
        </p:txBody>
      </p:sp>
    </p:spTree>
    <p:extLst>
      <p:ext uri="{BB962C8B-B14F-4D97-AF65-F5344CB8AC3E}">
        <p14:creationId xmlns:p14="http://schemas.microsoft.com/office/powerpoint/2010/main" val="24623292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D28F15A-9173-4E98-B2F3-247C1F5D22E2}"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45CDA8-313E-4A14-B6B8-1474631F6537}" type="slidenum">
              <a:rPr lang="en-US" altLang="en-US"/>
              <a:pPr>
                <a:defRPr/>
              </a:pPr>
              <a:t>‹#›</a:t>
            </a:fld>
            <a:endParaRPr lang="en-US" altLang="en-US"/>
          </a:p>
        </p:txBody>
      </p:sp>
    </p:spTree>
    <p:extLst>
      <p:ext uri="{BB962C8B-B14F-4D97-AF65-F5344CB8AC3E}">
        <p14:creationId xmlns:p14="http://schemas.microsoft.com/office/powerpoint/2010/main" val="788030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5DCA901-524A-452A-AB0D-3AF56149341D}"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DD856E-732F-47B0-8A15-74F1F414F815}" type="slidenum">
              <a:rPr lang="en-US" altLang="en-US"/>
              <a:pPr>
                <a:defRPr/>
              </a:pPr>
              <a:t>‹#›</a:t>
            </a:fld>
            <a:endParaRPr lang="en-US" altLang="en-US"/>
          </a:p>
        </p:txBody>
      </p:sp>
    </p:spTree>
    <p:extLst>
      <p:ext uri="{BB962C8B-B14F-4D97-AF65-F5344CB8AC3E}">
        <p14:creationId xmlns:p14="http://schemas.microsoft.com/office/powerpoint/2010/main" val="3875719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51EF092-85E8-4C5F-8B13-8D6CE16B5731}"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44B83-C357-45F0-AA0B-2CF21EB75A8B}" type="slidenum">
              <a:rPr lang="en-US" altLang="en-US"/>
              <a:pPr>
                <a:defRPr/>
              </a:pPr>
              <a:t>‹#›</a:t>
            </a:fld>
            <a:endParaRPr lang="en-US" altLang="en-US"/>
          </a:p>
        </p:txBody>
      </p:sp>
    </p:spTree>
    <p:extLst>
      <p:ext uri="{BB962C8B-B14F-4D97-AF65-F5344CB8AC3E}">
        <p14:creationId xmlns:p14="http://schemas.microsoft.com/office/powerpoint/2010/main" val="1364620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3A15479-32D5-4DB8-8CFD-0627B8320F86}"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50E2FD-D025-4435-9DCB-0CC8210C5229}" type="slidenum">
              <a:rPr lang="en-US" altLang="en-US"/>
              <a:pPr>
                <a:defRPr/>
              </a:pPr>
              <a:t>‹#›</a:t>
            </a:fld>
            <a:endParaRPr lang="en-US" altLang="en-US"/>
          </a:p>
        </p:txBody>
      </p:sp>
    </p:spTree>
    <p:extLst>
      <p:ext uri="{BB962C8B-B14F-4D97-AF65-F5344CB8AC3E}">
        <p14:creationId xmlns:p14="http://schemas.microsoft.com/office/powerpoint/2010/main" val="39063752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D55CE58-CFF9-4580-9C48-9EEF7307A017}"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021A52-2142-4F56-B769-FACECF1B9E5E}" type="slidenum">
              <a:rPr lang="en-US" altLang="en-US"/>
              <a:pPr>
                <a:defRPr/>
              </a:pPr>
              <a:t>‹#›</a:t>
            </a:fld>
            <a:endParaRPr lang="en-US" altLang="en-US"/>
          </a:p>
        </p:txBody>
      </p:sp>
    </p:spTree>
    <p:extLst>
      <p:ext uri="{BB962C8B-B14F-4D97-AF65-F5344CB8AC3E}">
        <p14:creationId xmlns:p14="http://schemas.microsoft.com/office/powerpoint/2010/main" val="272314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50EBB6-768F-42ED-9D0A-4B79A71B0695}"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99CEA6-119A-40E3-BF25-2A683AF8289C}" type="slidenum">
              <a:rPr lang="en-US" altLang="en-US"/>
              <a:pPr>
                <a:defRPr/>
              </a:pPr>
              <a:t>‹#›</a:t>
            </a:fld>
            <a:endParaRPr lang="en-US" altLang="en-US"/>
          </a:p>
        </p:txBody>
      </p:sp>
    </p:spTree>
    <p:extLst>
      <p:ext uri="{BB962C8B-B14F-4D97-AF65-F5344CB8AC3E}">
        <p14:creationId xmlns:p14="http://schemas.microsoft.com/office/powerpoint/2010/main" val="29218159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5B53B94-44CE-42A2-BDF9-6724C1DBB9E6}"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C2847B-2FD7-4836-AEFF-9CD34C3B7A3E}" type="slidenum">
              <a:rPr lang="en-US" altLang="en-US"/>
              <a:pPr>
                <a:defRPr/>
              </a:pPr>
              <a:t>‹#›</a:t>
            </a:fld>
            <a:endParaRPr lang="en-US" altLang="en-US"/>
          </a:p>
        </p:txBody>
      </p:sp>
    </p:spTree>
    <p:extLst>
      <p:ext uri="{BB962C8B-B14F-4D97-AF65-F5344CB8AC3E}">
        <p14:creationId xmlns:p14="http://schemas.microsoft.com/office/powerpoint/2010/main" val="12345434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189F755-7C86-4F86-84F2-A81481CBE033}" type="datetimeFigureOut">
              <a:rPr lang="en-US" altLang="en-US"/>
              <a:pPr>
                <a:defRPr/>
              </a:pPr>
              <a:t>20/6/14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0566DB-7187-4867-9EC8-F984E7BE43B0}" type="slidenum">
              <a:rPr lang="en-US" altLang="en-US"/>
              <a:pPr>
                <a:defRPr/>
              </a:pPr>
              <a:t>‹#›</a:t>
            </a:fld>
            <a:endParaRPr lang="en-US" altLang="en-US"/>
          </a:p>
        </p:txBody>
      </p:sp>
    </p:spTree>
    <p:extLst>
      <p:ext uri="{BB962C8B-B14F-4D97-AF65-F5344CB8AC3E}">
        <p14:creationId xmlns:p14="http://schemas.microsoft.com/office/powerpoint/2010/main" val="190466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92026707"/>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A16B89-51B6-4C79-97BB-BFFC03C71361}" type="datetimeFigureOut">
              <a:rPr lang="en-US" altLang="en-US"/>
              <a:pPr>
                <a:defRPr/>
              </a:pPr>
              <a:t>20/6/14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41B4B26-5542-4C11-AA10-2C40CCE752FD}" type="slidenum">
              <a:rPr lang="en-US" altLang="en-US"/>
              <a:pPr>
                <a:defRPr/>
              </a:pPr>
              <a:t>‹#›</a:t>
            </a:fld>
            <a:endParaRPr lang="en-US" altLang="en-US"/>
          </a:p>
        </p:txBody>
      </p:sp>
    </p:spTree>
    <p:extLst>
      <p:ext uri="{BB962C8B-B14F-4D97-AF65-F5344CB8AC3E}">
        <p14:creationId xmlns:p14="http://schemas.microsoft.com/office/powerpoint/2010/main" val="2279286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572726-0833-460B-A28D-287B22670CFF}" type="datetimeFigureOut">
              <a:rPr lang="en-US" altLang="en-US"/>
              <a:pPr>
                <a:defRPr/>
              </a:pPr>
              <a:t>20/6/14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316331B-711B-4276-9C2B-AB8A3122E084}" type="slidenum">
              <a:rPr lang="en-US" altLang="en-US"/>
              <a:pPr>
                <a:defRPr/>
              </a:pPr>
              <a:t>‹#›</a:t>
            </a:fld>
            <a:endParaRPr lang="en-US" altLang="en-US"/>
          </a:p>
        </p:txBody>
      </p:sp>
    </p:spTree>
    <p:extLst>
      <p:ext uri="{BB962C8B-B14F-4D97-AF65-F5344CB8AC3E}">
        <p14:creationId xmlns:p14="http://schemas.microsoft.com/office/powerpoint/2010/main" val="24771896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182AFA9-FCFA-4BF7-BE1E-C066927694E7}"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635D290-9838-4474-A4F6-5AE662D30F31}" type="slidenum">
              <a:rPr lang="en-US" altLang="en-US"/>
              <a:pPr>
                <a:defRPr/>
              </a:pPr>
              <a:t>‹#›</a:t>
            </a:fld>
            <a:endParaRPr lang="en-US" altLang="en-US"/>
          </a:p>
        </p:txBody>
      </p:sp>
    </p:spTree>
    <p:extLst>
      <p:ext uri="{BB962C8B-B14F-4D97-AF65-F5344CB8AC3E}">
        <p14:creationId xmlns:p14="http://schemas.microsoft.com/office/powerpoint/2010/main" val="19594592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D1A0E5-78C6-4CB4-83AE-FEEADAF5F452}"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A11E82-95D3-4EE1-8898-F059965F1ACC}" type="slidenum">
              <a:rPr lang="en-US" altLang="en-US"/>
              <a:pPr>
                <a:defRPr/>
              </a:pPr>
              <a:t>‹#›</a:t>
            </a:fld>
            <a:endParaRPr lang="en-US" altLang="en-US"/>
          </a:p>
        </p:txBody>
      </p:sp>
    </p:spTree>
    <p:extLst>
      <p:ext uri="{BB962C8B-B14F-4D97-AF65-F5344CB8AC3E}">
        <p14:creationId xmlns:p14="http://schemas.microsoft.com/office/powerpoint/2010/main" val="28501072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E9B6A8-7932-41A8-B70F-739036B4F825}"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48C903-035D-418E-AA6B-92D174E29969}" type="slidenum">
              <a:rPr lang="en-US" altLang="en-US"/>
              <a:pPr>
                <a:defRPr/>
              </a:pPr>
              <a:t>‹#›</a:t>
            </a:fld>
            <a:endParaRPr lang="en-US" altLang="en-US"/>
          </a:p>
        </p:txBody>
      </p:sp>
    </p:spTree>
    <p:extLst>
      <p:ext uri="{BB962C8B-B14F-4D97-AF65-F5344CB8AC3E}">
        <p14:creationId xmlns:p14="http://schemas.microsoft.com/office/powerpoint/2010/main" val="280726090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8F0307-8EEB-4CF4-9A85-837BF108C6E9}"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2BEB6A8-6B5A-4E04-9FF8-A6810594A791}" type="slidenum">
              <a:rPr lang="en-US" altLang="en-US"/>
              <a:pPr>
                <a:defRPr/>
              </a:pPr>
              <a:t>‹#›</a:t>
            </a:fld>
            <a:endParaRPr lang="en-US" altLang="en-US"/>
          </a:p>
        </p:txBody>
      </p:sp>
    </p:spTree>
    <p:extLst>
      <p:ext uri="{BB962C8B-B14F-4D97-AF65-F5344CB8AC3E}">
        <p14:creationId xmlns:p14="http://schemas.microsoft.com/office/powerpoint/2010/main" val="280019841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DBD73CB-B4E8-417F-AE36-6E62303210F8}"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813127-BED0-4372-8D82-3EF0D5E3DFCB}" type="slidenum">
              <a:rPr lang="en-US" altLang="en-US"/>
              <a:pPr>
                <a:defRPr/>
              </a:pPr>
              <a:t>‹#›</a:t>
            </a:fld>
            <a:endParaRPr lang="en-US" altLang="en-US"/>
          </a:p>
        </p:txBody>
      </p:sp>
    </p:spTree>
    <p:extLst>
      <p:ext uri="{BB962C8B-B14F-4D97-AF65-F5344CB8AC3E}">
        <p14:creationId xmlns:p14="http://schemas.microsoft.com/office/powerpoint/2010/main" val="2370560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87C181-44BE-4990-A6D4-A642A50C28ED}"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EC4BCE-102D-4C61-B453-880BDE6B37D2}" type="slidenum">
              <a:rPr lang="en-US" altLang="en-US"/>
              <a:pPr>
                <a:defRPr/>
              </a:pPr>
              <a:t>‹#›</a:t>
            </a:fld>
            <a:endParaRPr lang="en-US" altLang="en-US"/>
          </a:p>
        </p:txBody>
      </p:sp>
    </p:spTree>
    <p:extLst>
      <p:ext uri="{BB962C8B-B14F-4D97-AF65-F5344CB8AC3E}">
        <p14:creationId xmlns:p14="http://schemas.microsoft.com/office/powerpoint/2010/main" val="83850048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EB744D7-5962-4D93-894D-A6196BED4A57}"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84EFB7-11B4-45B6-81A7-00AC89400352}" type="slidenum">
              <a:rPr lang="en-US" altLang="en-US"/>
              <a:pPr>
                <a:defRPr/>
              </a:pPr>
              <a:t>‹#›</a:t>
            </a:fld>
            <a:endParaRPr lang="en-US" altLang="en-US"/>
          </a:p>
        </p:txBody>
      </p:sp>
    </p:spTree>
    <p:extLst>
      <p:ext uri="{BB962C8B-B14F-4D97-AF65-F5344CB8AC3E}">
        <p14:creationId xmlns:p14="http://schemas.microsoft.com/office/powerpoint/2010/main" val="49342212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8366D7B-2220-440B-BE09-8FFBF3396E82}"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C81B9A6-02F9-4CDA-A0FE-75645F965940}" type="slidenum">
              <a:rPr lang="en-US" altLang="en-US"/>
              <a:pPr>
                <a:defRPr/>
              </a:pPr>
              <a:t>‹#›</a:t>
            </a:fld>
            <a:endParaRPr lang="en-US" altLang="en-US"/>
          </a:p>
        </p:txBody>
      </p:sp>
    </p:spTree>
    <p:extLst>
      <p:ext uri="{BB962C8B-B14F-4D97-AF65-F5344CB8AC3E}">
        <p14:creationId xmlns:p14="http://schemas.microsoft.com/office/powerpoint/2010/main" val="2149808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825" y="377825"/>
            <a:ext cx="6788150" cy="1573213"/>
          </a:xfrm>
          <a:prstGeom prst="rect">
            <a:avLst/>
          </a:prstGeom>
        </p:spPr>
        <p:txBody>
          <a:bodyPr vert="horz"/>
          <a:lstStyle/>
          <a:p>
            <a:r>
              <a:rPr lang="en-US" smtClean="0"/>
              <a:t>Click to edit Master title style</a:t>
            </a:r>
            <a:endParaRPr lang="en-US"/>
          </a:p>
        </p:txBody>
      </p:sp>
    </p:spTree>
    <p:extLst>
      <p:ext uri="{BB962C8B-B14F-4D97-AF65-F5344CB8AC3E}">
        <p14:creationId xmlns:p14="http://schemas.microsoft.com/office/powerpoint/2010/main" val="2672899259"/>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5161507-A98B-476F-A2E8-B6201C5D162C}" type="datetimeFigureOut">
              <a:rPr lang="en-US" altLang="en-US"/>
              <a:pPr>
                <a:defRPr/>
              </a:pPr>
              <a:t>20/6/14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E1427D-FCE0-41B5-9D54-75FA2AB47524}" type="slidenum">
              <a:rPr lang="en-US" altLang="en-US"/>
              <a:pPr>
                <a:defRPr/>
              </a:pPr>
              <a:t>‹#›</a:t>
            </a:fld>
            <a:endParaRPr lang="en-US" altLang="en-US"/>
          </a:p>
        </p:txBody>
      </p:sp>
    </p:spTree>
    <p:extLst>
      <p:ext uri="{BB962C8B-B14F-4D97-AF65-F5344CB8AC3E}">
        <p14:creationId xmlns:p14="http://schemas.microsoft.com/office/powerpoint/2010/main" val="2932786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BE21ED-95E9-45DE-91D4-DC0C9C02F1C9}" type="datetimeFigureOut">
              <a:rPr lang="en-US" altLang="en-US"/>
              <a:pPr>
                <a:defRPr/>
              </a:pPr>
              <a:t>20/6/14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1B6FB3-FDA2-4CC1-9122-F80201322646}" type="slidenum">
              <a:rPr lang="en-US" altLang="en-US"/>
              <a:pPr>
                <a:defRPr/>
              </a:pPr>
              <a:t>‹#›</a:t>
            </a:fld>
            <a:endParaRPr lang="en-US" altLang="en-US"/>
          </a:p>
        </p:txBody>
      </p:sp>
    </p:spTree>
    <p:extLst>
      <p:ext uri="{BB962C8B-B14F-4D97-AF65-F5344CB8AC3E}">
        <p14:creationId xmlns:p14="http://schemas.microsoft.com/office/powerpoint/2010/main" val="1355953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DF1DEEB-6E56-48A0-BBCA-204A2C953A37}" type="datetimeFigureOut">
              <a:rPr lang="en-US" altLang="en-US"/>
              <a:pPr>
                <a:defRPr/>
              </a:pPr>
              <a:t>20/6/14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C3ED305-BB62-41A0-BD8C-080BDE810B09}" type="slidenum">
              <a:rPr lang="en-US" altLang="en-US"/>
              <a:pPr>
                <a:defRPr/>
              </a:pPr>
              <a:t>‹#›</a:t>
            </a:fld>
            <a:endParaRPr lang="en-US" altLang="en-US"/>
          </a:p>
        </p:txBody>
      </p:sp>
    </p:spTree>
    <p:extLst>
      <p:ext uri="{BB962C8B-B14F-4D97-AF65-F5344CB8AC3E}">
        <p14:creationId xmlns:p14="http://schemas.microsoft.com/office/powerpoint/2010/main" val="29199100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ED90322-01B5-4ABB-AC5B-9F8B1EE44099}"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4C5D2C-6259-4F8B-9631-C66A6830895B}" type="slidenum">
              <a:rPr lang="en-US" altLang="en-US"/>
              <a:pPr>
                <a:defRPr/>
              </a:pPr>
              <a:t>‹#›</a:t>
            </a:fld>
            <a:endParaRPr lang="en-US" altLang="en-US"/>
          </a:p>
        </p:txBody>
      </p:sp>
    </p:spTree>
    <p:extLst>
      <p:ext uri="{BB962C8B-B14F-4D97-AF65-F5344CB8AC3E}">
        <p14:creationId xmlns:p14="http://schemas.microsoft.com/office/powerpoint/2010/main" val="42649523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D305909-7367-49A7-8F77-4F06C816B7E7}"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A213805-6FDB-424B-9AFE-F17A43BA10B5}" type="slidenum">
              <a:rPr lang="en-US" altLang="en-US"/>
              <a:pPr>
                <a:defRPr/>
              </a:pPr>
              <a:t>‹#›</a:t>
            </a:fld>
            <a:endParaRPr lang="en-US" altLang="en-US"/>
          </a:p>
        </p:txBody>
      </p:sp>
    </p:spTree>
    <p:extLst>
      <p:ext uri="{BB962C8B-B14F-4D97-AF65-F5344CB8AC3E}">
        <p14:creationId xmlns:p14="http://schemas.microsoft.com/office/powerpoint/2010/main" val="99206127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94ADE6-D9AB-449A-AA76-0D8941C43D54}"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EE40F9-EBFB-46D1-B0CC-A7DDF5A2A04B}" type="slidenum">
              <a:rPr lang="en-US" altLang="en-US"/>
              <a:pPr>
                <a:defRPr/>
              </a:pPr>
              <a:t>‹#›</a:t>
            </a:fld>
            <a:endParaRPr lang="en-US" altLang="en-US"/>
          </a:p>
        </p:txBody>
      </p:sp>
    </p:spTree>
    <p:extLst>
      <p:ext uri="{BB962C8B-B14F-4D97-AF65-F5344CB8AC3E}">
        <p14:creationId xmlns:p14="http://schemas.microsoft.com/office/powerpoint/2010/main" val="23392919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0400B6C-2848-40E3-8EF3-3A3BFB80F8B9}"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8E2F4AF-E2EA-4486-B9B3-9F963E8D51DF}" type="slidenum">
              <a:rPr lang="en-US" altLang="en-US"/>
              <a:pPr>
                <a:defRPr/>
              </a:pPr>
              <a:t>‹#›</a:t>
            </a:fld>
            <a:endParaRPr lang="en-US" altLang="en-US"/>
          </a:p>
        </p:txBody>
      </p:sp>
    </p:spTree>
    <p:extLst>
      <p:ext uri="{BB962C8B-B14F-4D97-AF65-F5344CB8AC3E}">
        <p14:creationId xmlns:p14="http://schemas.microsoft.com/office/powerpoint/2010/main" val="11014792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E56479-AF21-44BE-B5B0-AEB59559C0C2}"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0233D0-3D2A-4FBA-A77A-22A342997809}" type="slidenum">
              <a:rPr lang="en-US" altLang="en-US"/>
              <a:pPr>
                <a:defRPr/>
              </a:pPr>
              <a:t>‹#›</a:t>
            </a:fld>
            <a:endParaRPr lang="en-US" altLang="en-US"/>
          </a:p>
        </p:txBody>
      </p:sp>
    </p:spTree>
    <p:extLst>
      <p:ext uri="{BB962C8B-B14F-4D97-AF65-F5344CB8AC3E}">
        <p14:creationId xmlns:p14="http://schemas.microsoft.com/office/powerpoint/2010/main" val="11352059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73893E-343C-4CDA-BE3A-2F2457B9F5E0}"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53DFBA-5573-40D9-9105-3FF2D1272B42}" type="slidenum">
              <a:rPr lang="en-US" altLang="en-US"/>
              <a:pPr>
                <a:defRPr/>
              </a:pPr>
              <a:t>‹#›</a:t>
            </a:fld>
            <a:endParaRPr lang="en-US" altLang="en-US"/>
          </a:p>
        </p:txBody>
      </p:sp>
    </p:spTree>
    <p:extLst>
      <p:ext uri="{BB962C8B-B14F-4D97-AF65-F5344CB8AC3E}">
        <p14:creationId xmlns:p14="http://schemas.microsoft.com/office/powerpoint/2010/main" val="256574695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D25BFE-47DD-4B2A-B9E0-1BDBAE519A6F}"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C4F0F7-4A9B-4181-81C4-1A021C99A1D3}" type="slidenum">
              <a:rPr lang="en-US" altLang="en-US"/>
              <a:pPr>
                <a:defRPr/>
              </a:pPr>
              <a:t>‹#›</a:t>
            </a:fld>
            <a:endParaRPr lang="en-US" altLang="en-US"/>
          </a:p>
        </p:txBody>
      </p:sp>
    </p:spTree>
    <p:extLst>
      <p:ext uri="{BB962C8B-B14F-4D97-AF65-F5344CB8AC3E}">
        <p14:creationId xmlns:p14="http://schemas.microsoft.com/office/powerpoint/2010/main" val="3798383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2811278"/>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E56BC73-54A4-493D-B50D-DB509F21A6AB}"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F3F1709-785D-4477-A086-00F231550AAF}" type="slidenum">
              <a:rPr lang="en-US" altLang="en-US"/>
              <a:pPr>
                <a:defRPr/>
              </a:pPr>
              <a:t>‹#›</a:t>
            </a:fld>
            <a:endParaRPr lang="en-US" altLang="en-US"/>
          </a:p>
        </p:txBody>
      </p:sp>
    </p:spTree>
    <p:extLst>
      <p:ext uri="{BB962C8B-B14F-4D97-AF65-F5344CB8AC3E}">
        <p14:creationId xmlns:p14="http://schemas.microsoft.com/office/powerpoint/2010/main" val="29366701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07D3EA0-D3E2-4365-8A2F-0E6DDF5D3B69}" type="datetimeFigureOut">
              <a:rPr lang="en-US" altLang="en-US"/>
              <a:pPr>
                <a:defRPr/>
              </a:pPr>
              <a:t>20/6/14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2FC5DA6-B6CE-4924-8C5E-C4208EF74815}" type="slidenum">
              <a:rPr lang="en-US" altLang="en-US"/>
              <a:pPr>
                <a:defRPr/>
              </a:pPr>
              <a:t>‹#›</a:t>
            </a:fld>
            <a:endParaRPr lang="en-US" altLang="en-US"/>
          </a:p>
        </p:txBody>
      </p:sp>
    </p:spTree>
    <p:extLst>
      <p:ext uri="{BB962C8B-B14F-4D97-AF65-F5344CB8AC3E}">
        <p14:creationId xmlns:p14="http://schemas.microsoft.com/office/powerpoint/2010/main" val="12947982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C7A03D-BFC8-44BE-945A-A7140A3297FF}" type="datetimeFigureOut">
              <a:rPr lang="en-US" altLang="en-US"/>
              <a:pPr>
                <a:defRPr/>
              </a:pPr>
              <a:t>20/6/14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151B38C-5B24-4BC5-B642-0BA7A4FB2AA0}" type="slidenum">
              <a:rPr lang="en-US" altLang="en-US"/>
              <a:pPr>
                <a:defRPr/>
              </a:pPr>
              <a:t>‹#›</a:t>
            </a:fld>
            <a:endParaRPr lang="en-US" altLang="en-US"/>
          </a:p>
        </p:txBody>
      </p:sp>
    </p:spTree>
    <p:extLst>
      <p:ext uri="{BB962C8B-B14F-4D97-AF65-F5344CB8AC3E}">
        <p14:creationId xmlns:p14="http://schemas.microsoft.com/office/powerpoint/2010/main" val="17444942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15EB62-8D1E-4098-AF0C-D6C0CFD871F4}" type="datetimeFigureOut">
              <a:rPr lang="en-US" altLang="en-US"/>
              <a:pPr>
                <a:defRPr/>
              </a:pPr>
              <a:t>20/6/14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21A01F3-DB3D-4447-8F4E-38F1D156BA4A}" type="slidenum">
              <a:rPr lang="en-US" altLang="en-US"/>
              <a:pPr>
                <a:defRPr/>
              </a:pPr>
              <a:t>‹#›</a:t>
            </a:fld>
            <a:endParaRPr lang="en-US" altLang="en-US"/>
          </a:p>
        </p:txBody>
      </p:sp>
    </p:spTree>
    <p:extLst>
      <p:ext uri="{BB962C8B-B14F-4D97-AF65-F5344CB8AC3E}">
        <p14:creationId xmlns:p14="http://schemas.microsoft.com/office/powerpoint/2010/main" val="15224024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0833AF-5BC0-42E5-8018-34607CFE8DA7}"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06552D-0BD8-4D88-9FC9-BA5367A98409}" type="slidenum">
              <a:rPr lang="en-US" altLang="en-US"/>
              <a:pPr>
                <a:defRPr/>
              </a:pPr>
              <a:t>‹#›</a:t>
            </a:fld>
            <a:endParaRPr lang="en-US" altLang="en-US"/>
          </a:p>
        </p:txBody>
      </p:sp>
    </p:spTree>
    <p:extLst>
      <p:ext uri="{BB962C8B-B14F-4D97-AF65-F5344CB8AC3E}">
        <p14:creationId xmlns:p14="http://schemas.microsoft.com/office/powerpoint/2010/main" val="955600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35B3CC-C896-49A3-AE8F-096BAD60933A}"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5D06CF-63E6-4A93-8F21-52CC87C3F8CA}" type="slidenum">
              <a:rPr lang="en-US" altLang="en-US"/>
              <a:pPr>
                <a:defRPr/>
              </a:pPr>
              <a:t>‹#›</a:t>
            </a:fld>
            <a:endParaRPr lang="en-US" altLang="en-US"/>
          </a:p>
        </p:txBody>
      </p:sp>
    </p:spTree>
    <p:extLst>
      <p:ext uri="{BB962C8B-B14F-4D97-AF65-F5344CB8AC3E}">
        <p14:creationId xmlns:p14="http://schemas.microsoft.com/office/powerpoint/2010/main" val="11898629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43877B6-EE1B-45DC-A2D9-63FE536DA691}"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2682FF-9F5A-4AFE-8C20-3F3EDD4E2F96}" type="slidenum">
              <a:rPr lang="en-US" altLang="en-US"/>
              <a:pPr>
                <a:defRPr/>
              </a:pPr>
              <a:t>‹#›</a:t>
            </a:fld>
            <a:endParaRPr lang="en-US" altLang="en-US"/>
          </a:p>
        </p:txBody>
      </p:sp>
    </p:spTree>
    <p:extLst>
      <p:ext uri="{BB962C8B-B14F-4D97-AF65-F5344CB8AC3E}">
        <p14:creationId xmlns:p14="http://schemas.microsoft.com/office/powerpoint/2010/main" val="36496669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CDC81EF-6EB3-473D-94BB-3D4C35829D52}"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EAF43C9-9E13-446E-85C9-764A6E650AA8}" type="slidenum">
              <a:rPr lang="en-US" altLang="en-US"/>
              <a:pPr>
                <a:defRPr/>
              </a:pPr>
              <a:t>‹#›</a:t>
            </a:fld>
            <a:endParaRPr lang="en-US" altLang="en-US"/>
          </a:p>
        </p:txBody>
      </p:sp>
    </p:spTree>
    <p:extLst>
      <p:ext uri="{BB962C8B-B14F-4D97-AF65-F5344CB8AC3E}">
        <p14:creationId xmlns:p14="http://schemas.microsoft.com/office/powerpoint/2010/main" val="8420404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5150" y="2930525"/>
            <a:ext cx="6413500" cy="20240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1888" y="5346700"/>
            <a:ext cx="5280025" cy="241141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031A55B-1D3E-454A-9D7A-A4F21874068C}"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528A8-B73A-4668-90E6-59095DD1DD17}" type="slidenum">
              <a:rPr lang="en-US" altLang="en-US"/>
              <a:pPr>
                <a:defRPr/>
              </a:pPr>
              <a:t>‹#›</a:t>
            </a:fld>
            <a:endParaRPr lang="en-US" altLang="en-US"/>
          </a:p>
        </p:txBody>
      </p:sp>
    </p:spTree>
    <p:extLst>
      <p:ext uri="{BB962C8B-B14F-4D97-AF65-F5344CB8AC3E}">
        <p14:creationId xmlns:p14="http://schemas.microsoft.com/office/powerpoint/2010/main" val="649987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452A66-DAD8-49E7-9E91-7525DBE44CC9}"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10B3F0C-40E2-433D-8184-8C031E5CC678}" type="slidenum">
              <a:rPr lang="en-US" altLang="en-US"/>
              <a:pPr>
                <a:defRPr/>
              </a:pPr>
              <a:t>‹#›</a:t>
            </a:fld>
            <a:endParaRPr lang="en-US" altLang="en-US"/>
          </a:p>
        </p:txBody>
      </p:sp>
    </p:spTree>
    <p:extLst>
      <p:ext uri="{BB962C8B-B14F-4D97-AF65-F5344CB8AC3E}">
        <p14:creationId xmlns:p14="http://schemas.microsoft.com/office/powerpoint/2010/main" val="1019268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a:prstGeom prst="rect">
            <a:avLst/>
          </a:prstGeom>
        </p:spPr>
        <p:txBody>
          <a:bodyPr vert="horz"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2997947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5313" y="6064250"/>
            <a:ext cx="6413500" cy="18732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95313" y="3998913"/>
            <a:ext cx="6413500" cy="20653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2FF19BA-B229-47E0-ACEE-70A03C58F6CD}"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2414C3-B166-419D-9A83-BB57A1DBB1BA}" type="slidenum">
              <a:rPr lang="en-US" altLang="en-US"/>
              <a:pPr>
                <a:defRPr/>
              </a:pPr>
              <a:t>‹#›</a:t>
            </a:fld>
            <a:endParaRPr lang="en-US" altLang="en-US"/>
          </a:p>
        </p:txBody>
      </p:sp>
    </p:spTree>
    <p:extLst>
      <p:ext uri="{BB962C8B-B14F-4D97-AF65-F5344CB8AC3E}">
        <p14:creationId xmlns:p14="http://schemas.microsoft.com/office/powerpoint/2010/main" val="34462990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7825"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8100" y="2201863"/>
            <a:ext cx="3317875" cy="6227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526A6E4-BB60-446C-AA9B-9F1F539F6857}"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F7AA22-3F5A-41C4-8B5B-9905439E58D5}" type="slidenum">
              <a:rPr lang="en-US" altLang="en-US"/>
              <a:pPr>
                <a:defRPr/>
              </a:pPr>
              <a:t>‹#›</a:t>
            </a:fld>
            <a:endParaRPr lang="en-US" altLang="en-US"/>
          </a:p>
        </p:txBody>
      </p:sp>
    </p:spTree>
    <p:extLst>
      <p:ext uri="{BB962C8B-B14F-4D97-AF65-F5344CB8AC3E}">
        <p14:creationId xmlns:p14="http://schemas.microsoft.com/office/powerpoint/2010/main" val="41251130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7825" y="2112963"/>
            <a:ext cx="333216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7825" y="2992438"/>
            <a:ext cx="3332163"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32225" y="2112963"/>
            <a:ext cx="3333750"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32225" y="2992438"/>
            <a:ext cx="3333750" cy="54371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DEA5D0C-9EC0-45A3-96E0-C81576E0A490}" type="datetimeFigureOut">
              <a:rPr lang="en-US" altLang="en-US"/>
              <a:pPr>
                <a:defRPr/>
              </a:pPr>
              <a:t>20/6/14</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CC015C2-46E9-4FC6-8E90-9FDFCC42336A}" type="slidenum">
              <a:rPr lang="en-US" altLang="en-US"/>
              <a:pPr>
                <a:defRPr/>
              </a:pPr>
              <a:t>‹#›</a:t>
            </a:fld>
            <a:endParaRPr lang="en-US" altLang="en-US"/>
          </a:p>
        </p:txBody>
      </p:sp>
    </p:spTree>
    <p:extLst>
      <p:ext uri="{BB962C8B-B14F-4D97-AF65-F5344CB8AC3E}">
        <p14:creationId xmlns:p14="http://schemas.microsoft.com/office/powerpoint/2010/main" val="14838010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83D145E-D229-49B0-AC36-92587FD957C5}" type="datetimeFigureOut">
              <a:rPr lang="en-US" altLang="en-US"/>
              <a:pPr>
                <a:defRPr/>
              </a:pPr>
              <a:t>20/6/14</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E2A222-66BB-43BB-9A1A-0FEE007E9EC8}" type="slidenum">
              <a:rPr lang="en-US" altLang="en-US"/>
              <a:pPr>
                <a:defRPr/>
              </a:pPr>
              <a:t>‹#›</a:t>
            </a:fld>
            <a:endParaRPr lang="en-US" altLang="en-US"/>
          </a:p>
        </p:txBody>
      </p:sp>
    </p:spTree>
    <p:extLst>
      <p:ext uri="{BB962C8B-B14F-4D97-AF65-F5344CB8AC3E}">
        <p14:creationId xmlns:p14="http://schemas.microsoft.com/office/powerpoint/2010/main" val="137111622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081047B-4922-4B32-AF73-01CB40C4F1DA}" type="datetimeFigureOut">
              <a:rPr lang="en-US" altLang="en-US"/>
              <a:pPr>
                <a:defRPr/>
              </a:pPr>
              <a:t>20/6/14</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52D44A-1E46-46F9-A780-5721E170280B}" type="slidenum">
              <a:rPr lang="en-US" altLang="en-US"/>
              <a:pPr>
                <a:defRPr/>
              </a:pPr>
              <a:t>‹#›</a:t>
            </a:fld>
            <a:endParaRPr lang="en-US" altLang="en-US"/>
          </a:p>
        </p:txBody>
      </p:sp>
    </p:spTree>
    <p:extLst>
      <p:ext uri="{BB962C8B-B14F-4D97-AF65-F5344CB8AC3E}">
        <p14:creationId xmlns:p14="http://schemas.microsoft.com/office/powerpoint/2010/main" val="321008354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825" y="376238"/>
            <a:ext cx="2481263" cy="1598612"/>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949575" y="376238"/>
            <a:ext cx="4216400" cy="8053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77825" y="1974850"/>
            <a:ext cx="2481263" cy="64547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5089E86-80AC-4126-83F6-FED674D90534}"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4F2D657-F34E-4492-BC1C-5270D5B755AF}" type="slidenum">
              <a:rPr lang="en-US" altLang="en-US"/>
              <a:pPr>
                <a:defRPr/>
              </a:pPr>
              <a:t>‹#›</a:t>
            </a:fld>
            <a:endParaRPr lang="en-US" altLang="en-US"/>
          </a:p>
        </p:txBody>
      </p:sp>
    </p:spTree>
    <p:extLst>
      <p:ext uri="{BB962C8B-B14F-4D97-AF65-F5344CB8AC3E}">
        <p14:creationId xmlns:p14="http://schemas.microsoft.com/office/powerpoint/2010/main" val="9519498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63809D6-1B6D-41BE-81EC-5EDA6CC7F582}" type="datetimeFigureOut">
              <a:rPr lang="en-US" altLang="en-US"/>
              <a:pPr>
                <a:defRPr/>
              </a:pPr>
              <a:t>20/6/14</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D27C0C-EFC8-4728-9481-BC0082179EF4}" type="slidenum">
              <a:rPr lang="en-US" altLang="en-US"/>
              <a:pPr>
                <a:defRPr/>
              </a:pPr>
              <a:t>‹#›</a:t>
            </a:fld>
            <a:endParaRPr lang="en-US" altLang="en-US"/>
          </a:p>
        </p:txBody>
      </p:sp>
    </p:spTree>
    <p:extLst>
      <p:ext uri="{BB962C8B-B14F-4D97-AF65-F5344CB8AC3E}">
        <p14:creationId xmlns:p14="http://schemas.microsoft.com/office/powerpoint/2010/main" val="12461898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D601225-E396-4E95-BF7C-EE0342B904DC}"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6A3489F-20F7-43A7-A602-CAEA01311F14}" type="slidenum">
              <a:rPr lang="en-US" altLang="en-US"/>
              <a:pPr>
                <a:defRPr/>
              </a:pPr>
              <a:t>‹#›</a:t>
            </a:fld>
            <a:endParaRPr lang="en-US" altLang="en-US"/>
          </a:p>
        </p:txBody>
      </p:sp>
    </p:spTree>
    <p:extLst>
      <p:ext uri="{BB962C8B-B14F-4D97-AF65-F5344CB8AC3E}">
        <p14:creationId xmlns:p14="http://schemas.microsoft.com/office/powerpoint/2010/main" val="1211758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68938" y="377825"/>
            <a:ext cx="1697037" cy="805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77825" y="377825"/>
            <a:ext cx="4938713" cy="805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B7A3BB-F5FC-44CE-816D-36B94746A117}" type="datetimeFigureOut">
              <a:rPr lang="en-US" altLang="en-US"/>
              <a:pPr>
                <a:defRPr/>
              </a:pPr>
              <a:t>20/6/14</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532986-4B56-44CE-AAC1-7C4076876014}" type="slidenum">
              <a:rPr lang="en-US" altLang="en-US"/>
              <a:pPr>
                <a:defRPr/>
              </a:pPr>
              <a:t>‹#›</a:t>
            </a:fld>
            <a:endParaRPr lang="en-US" altLang="en-US"/>
          </a:p>
        </p:txBody>
      </p:sp>
    </p:spTree>
    <p:extLst>
      <p:ext uri="{BB962C8B-B14F-4D97-AF65-F5344CB8AC3E}">
        <p14:creationId xmlns:p14="http://schemas.microsoft.com/office/powerpoint/2010/main" val="70335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77963" y="6605588"/>
            <a:ext cx="4527550" cy="779462"/>
          </a:xfrm>
          <a:prstGeom prst="rect">
            <a:avLst/>
          </a:prstGeom>
        </p:spPr>
        <p:txBody>
          <a:bodyPr vert="horz"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77963" y="842963"/>
            <a:ext cx="4527550" cy="5662612"/>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477963" y="7385050"/>
            <a:ext cx="4527550" cy="11080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04959396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7"/>
          <p:cNvSpPr txBox="1">
            <a:spLocks noChangeArrowheads="1"/>
          </p:cNvSpPr>
          <p:nvPr/>
        </p:nvSpPr>
        <p:spPr bwMode="auto">
          <a:xfrm>
            <a:off x="2979534" y="165100"/>
            <a:ext cx="3711047" cy="307777"/>
          </a:xfrm>
          <a:prstGeom prst="rect">
            <a:avLst/>
          </a:prstGeom>
          <a:noFill/>
          <a:ln>
            <a:noFill/>
          </a:ln>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lgn="r">
              <a:spcBef>
                <a:spcPct val="50000"/>
              </a:spcBef>
              <a:defRPr/>
            </a:pPr>
            <a:r>
              <a:rPr lang="en-US" sz="1300" b="1" dirty="0" smtClean="0">
                <a:latin typeface="Comic Sans MS" charset="0"/>
              </a:rPr>
              <a:t> </a:t>
            </a:r>
            <a:r>
              <a:rPr lang="en-US" sz="1400" b="1" dirty="0" err="1" smtClean="0">
                <a:latin typeface="Comic Sans MS" charset="0"/>
              </a:rPr>
              <a:t>Khayeirum</a:t>
            </a:r>
            <a:r>
              <a:rPr lang="en-US" sz="1400" b="1" dirty="0" smtClean="0">
                <a:latin typeface="Comic Sans MS" charset="0"/>
              </a:rPr>
              <a:t> </a:t>
            </a:r>
            <a:r>
              <a:rPr lang="en-US" sz="1400" b="1" dirty="0" err="1" smtClean="0">
                <a:latin typeface="Comic Sans MS" charset="0"/>
              </a:rPr>
              <a:t>Katamli</a:t>
            </a:r>
            <a:r>
              <a:rPr lang="en-US" sz="1400" b="1" dirty="0" smtClean="0">
                <a:latin typeface="Comic Sans MS" charset="0"/>
              </a:rPr>
              <a:t> </a:t>
            </a:r>
            <a:r>
              <a:rPr lang="en-US" sz="1400" b="1" dirty="0" err="1" smtClean="0">
                <a:latin typeface="Comic Sans MS" charset="0"/>
              </a:rPr>
              <a:t>khangachon</a:t>
            </a:r>
            <a:r>
              <a:rPr lang="en-US" sz="1400" b="1" dirty="0" smtClean="0">
                <a:latin typeface="Comic Sans MS" charset="0"/>
              </a:rPr>
              <a:t> </a:t>
            </a:r>
            <a:r>
              <a:rPr lang="en-US" sz="1400" b="1" dirty="0" smtClean="0">
                <a:latin typeface="Comic Sans MS" charset="0"/>
              </a:rPr>
              <a:t>mashing </a:t>
            </a:r>
            <a:endParaRPr lang="en-US" sz="1400" b="1" dirty="0" smtClean="0">
              <a:latin typeface="Comic Sans MS" charset="0"/>
            </a:endParaRPr>
          </a:p>
        </p:txBody>
      </p:sp>
      <p:sp>
        <p:nvSpPr>
          <p:cNvPr id="1027" name="Line 12"/>
          <p:cNvSpPr>
            <a:spLocks noChangeShapeType="1"/>
          </p:cNvSpPr>
          <p:nvPr/>
        </p:nvSpPr>
        <p:spPr bwMode="auto">
          <a:xfrm>
            <a:off x="419100" y="550863"/>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028" name="Line 13"/>
          <p:cNvSpPr>
            <a:spLocks noChangeShapeType="1"/>
          </p:cNvSpPr>
          <p:nvPr/>
        </p:nvSpPr>
        <p:spPr bwMode="auto">
          <a:xfrm>
            <a:off x="419100" y="709613"/>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030" name="Text Box 8"/>
          <p:cNvSpPr txBox="1">
            <a:spLocks noChangeArrowheads="1"/>
          </p:cNvSpPr>
          <p:nvPr/>
        </p:nvSpPr>
        <p:spPr bwMode="auto">
          <a:xfrm>
            <a:off x="344488" y="8788400"/>
            <a:ext cx="1341437" cy="244475"/>
          </a:xfrm>
          <a:prstGeom prst="rect">
            <a:avLst/>
          </a:prstGeom>
          <a:noFill/>
          <a:ln>
            <a:noFill/>
          </a:ln>
          <a:ex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defRPr/>
            </a:pPr>
            <a:r>
              <a:rPr lang="en-US" altLang="en-US" sz="1000" b="1" smtClean="0">
                <a:latin typeface="Comic Sans MS" panose="030F0702030302020204" pitchFamily="66" charset="0"/>
              </a:rPr>
              <a:t>© 2006 TBBMI</a:t>
            </a:r>
          </a:p>
        </p:txBody>
      </p:sp>
      <p:sp>
        <p:nvSpPr>
          <p:cNvPr id="2" name="Line 14"/>
          <p:cNvSpPr>
            <a:spLocks noChangeShapeType="1"/>
          </p:cNvSpPr>
          <p:nvPr/>
        </p:nvSpPr>
        <p:spPr bwMode="auto">
          <a:xfrm>
            <a:off x="419100" y="8788400"/>
            <a:ext cx="6705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pic>
        <p:nvPicPr>
          <p:cNvPr id="1031" name="Picture 7" descr="TBB Tangkhul logo.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982663" y="257175"/>
            <a:ext cx="1214437"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ransition xmlns:p14="http://schemas.microsoft.com/office/powerpoint/2010/main"/>
  <p:txStyles>
    <p:titleStyle>
      <a:lvl1pPr algn="ctr" rtl="0" eaLnBrk="0" fontAlgn="base" hangingPunct="0">
        <a:spcBef>
          <a:spcPct val="0"/>
        </a:spcBef>
        <a:spcAft>
          <a:spcPct val="0"/>
        </a:spcAft>
        <a:defRPr sz="4400">
          <a:solidFill>
            <a:schemeClr val="tx2"/>
          </a:solidFill>
          <a:latin typeface="+mj-lt"/>
          <a:ea typeface="MS PGothic" panose="020B0600070205080204" pitchFamily="34"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7" charset="0"/>
          <a:ea typeface="MS PGothic" panose="020B0600070205080204" pitchFamily="34"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7" charset="0"/>
          <a:ea typeface="MS PGothic" panose="020B0600070205080204" pitchFamily="34"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7" charset="0"/>
          <a:ea typeface="MS PGothic" panose="020B0600070205080204" pitchFamily="34"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7" charset="0"/>
          <a:ea typeface="MS PGothic" panose="020B0600070205080204" pitchFamily="34" charset="-128"/>
          <a:cs typeface="ＭＳ Ｐゴシック" charset="-128"/>
        </a:defRPr>
      </a:lvl5pPr>
      <a:lvl6pPr marL="457200" algn="ctr" rtl="0" fontAlgn="base">
        <a:spcBef>
          <a:spcPct val="0"/>
        </a:spcBef>
        <a:spcAft>
          <a:spcPct val="0"/>
        </a:spcAft>
        <a:defRPr sz="4400">
          <a:solidFill>
            <a:schemeClr val="tx2"/>
          </a:solidFill>
          <a:latin typeface="Times" pitchFamily="-107" charset="0"/>
        </a:defRPr>
      </a:lvl6pPr>
      <a:lvl7pPr marL="914400" algn="ctr" rtl="0" fontAlgn="base">
        <a:spcBef>
          <a:spcPct val="0"/>
        </a:spcBef>
        <a:spcAft>
          <a:spcPct val="0"/>
        </a:spcAft>
        <a:defRPr sz="4400">
          <a:solidFill>
            <a:schemeClr val="tx2"/>
          </a:solidFill>
          <a:latin typeface="Times" pitchFamily="-107" charset="0"/>
        </a:defRPr>
      </a:lvl7pPr>
      <a:lvl8pPr marL="1371600" algn="ctr" rtl="0" fontAlgn="base">
        <a:spcBef>
          <a:spcPct val="0"/>
        </a:spcBef>
        <a:spcAft>
          <a:spcPct val="0"/>
        </a:spcAft>
        <a:defRPr sz="4400">
          <a:solidFill>
            <a:schemeClr val="tx2"/>
          </a:solidFill>
          <a:latin typeface="Times" pitchFamily="-107" charset="0"/>
        </a:defRPr>
      </a:lvl8pPr>
      <a:lvl9pPr marL="1828800" algn="ctr" rtl="0" fontAlgn="base">
        <a:spcBef>
          <a:spcPct val="0"/>
        </a:spcBef>
        <a:spcAft>
          <a:spcPct val="0"/>
        </a:spcAft>
        <a:defRPr sz="4400">
          <a:solidFill>
            <a:schemeClr val="tx2"/>
          </a:solidFill>
          <a:latin typeface="Times" pitchFamily="-107"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anose="020B0600070205080204" pitchFamily="34"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anose="020B0600070205080204" pitchFamily="34" charset="-128"/>
          <a:cs typeface="ＭＳ Ｐゴシック"/>
        </a:defRPr>
      </a:lvl2pPr>
      <a:lvl3pPr marL="1143000" indent="-2286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ＭＳ Ｐゴシック"/>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cs typeface="ＭＳ Ｐゴシック"/>
        </a:defRPr>
      </a:lvl5pPr>
      <a:lvl6pPr marL="2514600" indent="-228600" algn="l" rtl="0" fontAlgn="base">
        <a:spcBef>
          <a:spcPct val="20000"/>
        </a:spcBef>
        <a:spcAft>
          <a:spcPct val="0"/>
        </a:spcAft>
        <a:buChar char="»"/>
        <a:defRPr sz="2000">
          <a:solidFill>
            <a:schemeClr val="tx1"/>
          </a:solidFill>
          <a:latin typeface="+mn-lt"/>
          <a:ea typeface="ＭＳ Ｐゴシック" pitchFamily="-107"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7"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7"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77825" y="377825"/>
            <a:ext cx="6788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377825" y="2201863"/>
            <a:ext cx="67881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77825" y="8745538"/>
            <a:ext cx="1758950" cy="5032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9B2CD800-B9DE-4180-8F7F-D129CC3A2426}" type="datetimeFigureOut">
              <a:rPr lang="en-US" altLang="en-US"/>
              <a:pPr>
                <a:defRPr/>
              </a:pPr>
              <a:t>20/6/14</a:t>
            </a:fld>
            <a:endParaRPr lang="en-US" altLang="en-US"/>
          </a:p>
        </p:txBody>
      </p:sp>
      <p:sp>
        <p:nvSpPr>
          <p:cNvPr id="5" name="Footer Placeholder 4"/>
          <p:cNvSpPr>
            <a:spLocks noGrp="1"/>
          </p:cNvSpPr>
          <p:nvPr>
            <p:ph type="ftr" sz="quarter" idx="3"/>
          </p:nvPr>
        </p:nvSpPr>
        <p:spPr>
          <a:xfrm>
            <a:off x="2578100" y="8745538"/>
            <a:ext cx="2387600" cy="503237"/>
          </a:xfrm>
          <a:prstGeom prst="rect">
            <a:avLst/>
          </a:prstGeom>
        </p:spPr>
        <p:txBody>
          <a:bodyPr vert="horz" lIns="91440" tIns="45720" rIns="91440" bIns="45720" rtlCol="0" anchor="ctr"/>
          <a:lstStyle>
            <a:lvl1pPr algn="ctr" eaLnBrk="1" hangingPunct="1">
              <a:defRPr sz="1200">
                <a:solidFill>
                  <a:schemeClr val="tx1">
                    <a:tint val="75000"/>
                  </a:schemeClr>
                </a:solidFill>
                <a:latin typeface="Century Gothic" pitchFamily="34" charset="0"/>
                <a:ea typeface="ＭＳ Ｐゴシック"/>
                <a:cs typeface="ＭＳ Ｐゴシック"/>
              </a:defRPr>
            </a:lvl1pPr>
          </a:lstStyle>
          <a:p>
            <a:pPr>
              <a:defRPr/>
            </a:pPr>
            <a:endParaRPr lang="en-US"/>
          </a:p>
        </p:txBody>
      </p:sp>
      <p:sp>
        <p:nvSpPr>
          <p:cNvPr id="6" name="Slide Number Placeholder 5"/>
          <p:cNvSpPr>
            <a:spLocks noGrp="1"/>
          </p:cNvSpPr>
          <p:nvPr>
            <p:ph type="sldNum" sz="quarter" idx="4"/>
          </p:nvPr>
        </p:nvSpPr>
        <p:spPr>
          <a:xfrm>
            <a:off x="5407025" y="8745538"/>
            <a:ext cx="1758950" cy="5032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FA23791-DA94-49CE-82EF-C3CDF4A51EB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377825" y="377825"/>
            <a:ext cx="6788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377825" y="2201863"/>
            <a:ext cx="67881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77825" y="8745538"/>
            <a:ext cx="1758950" cy="50323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8A98A3A0-E041-4A28-B34F-CEE89D78707A}" type="datetimeFigureOut">
              <a:rPr lang="en-US" altLang="en-US"/>
              <a:pPr>
                <a:defRPr/>
              </a:pPr>
              <a:t>20/6/14</a:t>
            </a:fld>
            <a:endParaRPr lang="en-US" altLang="en-US"/>
          </a:p>
        </p:txBody>
      </p:sp>
      <p:sp>
        <p:nvSpPr>
          <p:cNvPr id="5" name="Footer Placeholder 4"/>
          <p:cNvSpPr>
            <a:spLocks noGrp="1"/>
          </p:cNvSpPr>
          <p:nvPr>
            <p:ph type="ftr" sz="quarter" idx="3"/>
          </p:nvPr>
        </p:nvSpPr>
        <p:spPr>
          <a:xfrm>
            <a:off x="2578100" y="8745538"/>
            <a:ext cx="2387600" cy="503237"/>
          </a:xfrm>
          <a:prstGeom prst="rect">
            <a:avLst/>
          </a:prstGeom>
        </p:spPr>
        <p:txBody>
          <a:bodyPr vert="horz" lIns="91440" tIns="45720" rIns="91440" bIns="45720" rtlCol="0" anchor="ctr"/>
          <a:lstStyle>
            <a:lvl1pPr algn="ctr" eaLnBrk="1" hangingPunct="1">
              <a:defRPr sz="1200">
                <a:solidFill>
                  <a:schemeClr val="tx1">
                    <a:tint val="75000"/>
                  </a:schemeClr>
                </a:solidFill>
                <a:latin typeface="Century Gothic" pitchFamily="34" charset="0"/>
                <a:ea typeface="ＭＳ Ｐゴシック"/>
                <a:cs typeface="ＭＳ Ｐゴシック"/>
              </a:defRPr>
            </a:lvl1pPr>
          </a:lstStyle>
          <a:p>
            <a:pPr>
              <a:defRPr/>
            </a:pPr>
            <a:endParaRPr lang="en-US"/>
          </a:p>
        </p:txBody>
      </p:sp>
      <p:sp>
        <p:nvSpPr>
          <p:cNvPr id="6" name="Slide Number Placeholder 5"/>
          <p:cNvSpPr>
            <a:spLocks noGrp="1"/>
          </p:cNvSpPr>
          <p:nvPr>
            <p:ph type="sldNum" sz="quarter" idx="4"/>
          </p:nvPr>
        </p:nvSpPr>
        <p:spPr>
          <a:xfrm>
            <a:off x="5407025" y="8745538"/>
            <a:ext cx="1758950" cy="5032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ABEB1D65-15BC-4268-8DAA-EAFF95E85BC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77825" y="377825"/>
            <a:ext cx="6788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377825" y="2201863"/>
            <a:ext cx="67881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77825" y="8745538"/>
            <a:ext cx="1758950" cy="503237"/>
          </a:xfrm>
          <a:prstGeom prst="rect">
            <a:avLst/>
          </a:prstGeom>
        </p:spPr>
        <p:txBody>
          <a:bodyPr vert="horz" wrap="square" lIns="91440" tIns="45720" rIns="91440" bIns="45720" numCol="1" anchor="ctr" anchorCtr="0" compatLnSpc="1">
            <a:prstTxWarp prst="textNoShape">
              <a:avLst/>
            </a:prstTxWarp>
          </a:bodyPr>
          <a:lstStyle>
            <a:lvl1pPr eaLnBrk="0" hangingPunct="0">
              <a:defRPr sz="1200" smtClean="0">
                <a:solidFill>
                  <a:srgbClr val="898989"/>
                </a:solidFill>
              </a:defRPr>
            </a:lvl1pPr>
          </a:lstStyle>
          <a:p>
            <a:pPr>
              <a:defRPr/>
            </a:pPr>
            <a:fld id="{60F17751-A93B-46D9-ADDD-E2C14447E9CF}" type="datetimeFigureOut">
              <a:rPr lang="en-US" altLang="en-US"/>
              <a:pPr>
                <a:defRPr/>
              </a:pPr>
              <a:t>20/6/14</a:t>
            </a:fld>
            <a:endParaRPr lang="en-US" altLang="en-US"/>
          </a:p>
        </p:txBody>
      </p:sp>
      <p:sp>
        <p:nvSpPr>
          <p:cNvPr id="5" name="Footer Placeholder 4"/>
          <p:cNvSpPr>
            <a:spLocks noGrp="1"/>
          </p:cNvSpPr>
          <p:nvPr>
            <p:ph type="ftr" sz="quarter" idx="3"/>
          </p:nvPr>
        </p:nvSpPr>
        <p:spPr>
          <a:xfrm>
            <a:off x="2578100" y="8745538"/>
            <a:ext cx="2387600" cy="503237"/>
          </a:xfrm>
          <a:prstGeom prst="rect">
            <a:avLst/>
          </a:prstGeom>
        </p:spPr>
        <p:txBody>
          <a:bodyPr vert="horz" lIns="91440" tIns="45720" rIns="91440" bIns="45720" rtlCol="0" anchor="ctr"/>
          <a:lstStyle>
            <a:lvl1pPr algn="ctr" eaLnBrk="0" hangingPunct="0">
              <a:defRPr sz="1200">
                <a:solidFill>
                  <a:schemeClr val="tx1">
                    <a:tint val="75000"/>
                  </a:schemeClr>
                </a:solidFill>
                <a:latin typeface="Century Gothic"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5407025" y="8745538"/>
            <a:ext cx="1758950" cy="50323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28D8326D-2330-42DA-AEB0-E806656182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77825" y="377825"/>
            <a:ext cx="6788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5123" name="Text Placeholder 2"/>
          <p:cNvSpPr>
            <a:spLocks noGrp="1"/>
          </p:cNvSpPr>
          <p:nvPr>
            <p:ph type="body" idx="1"/>
          </p:nvPr>
        </p:nvSpPr>
        <p:spPr bwMode="auto">
          <a:xfrm>
            <a:off x="377825" y="2201863"/>
            <a:ext cx="67881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77825" y="8745538"/>
            <a:ext cx="1758950" cy="503237"/>
          </a:xfrm>
          <a:prstGeom prst="rect">
            <a:avLst/>
          </a:prstGeom>
        </p:spPr>
        <p:txBody>
          <a:bodyPr vert="horz" wrap="square" lIns="91440" tIns="45720" rIns="91440" bIns="45720" numCol="1" anchor="ctr" anchorCtr="0" compatLnSpc="1">
            <a:prstTxWarp prst="textNoShape">
              <a:avLst/>
            </a:prstTxWarp>
          </a:bodyPr>
          <a:lstStyle>
            <a:lvl1pPr eaLnBrk="0" hangingPunct="0">
              <a:defRPr sz="1200" smtClean="0">
                <a:solidFill>
                  <a:srgbClr val="898989"/>
                </a:solidFill>
              </a:defRPr>
            </a:lvl1pPr>
          </a:lstStyle>
          <a:p>
            <a:pPr>
              <a:defRPr/>
            </a:pPr>
            <a:fld id="{7C55918A-67D5-45F8-BF14-5C41AD4F2495}" type="datetimeFigureOut">
              <a:rPr lang="en-US" altLang="en-US"/>
              <a:pPr>
                <a:defRPr/>
              </a:pPr>
              <a:t>20/6/14</a:t>
            </a:fld>
            <a:endParaRPr lang="en-US" altLang="en-US"/>
          </a:p>
        </p:txBody>
      </p:sp>
      <p:sp>
        <p:nvSpPr>
          <p:cNvPr id="5" name="Footer Placeholder 4"/>
          <p:cNvSpPr>
            <a:spLocks noGrp="1"/>
          </p:cNvSpPr>
          <p:nvPr>
            <p:ph type="ftr" sz="quarter" idx="3"/>
          </p:nvPr>
        </p:nvSpPr>
        <p:spPr>
          <a:xfrm>
            <a:off x="2578100" y="8745538"/>
            <a:ext cx="2387600" cy="503237"/>
          </a:xfrm>
          <a:prstGeom prst="rect">
            <a:avLst/>
          </a:prstGeom>
        </p:spPr>
        <p:txBody>
          <a:bodyPr vert="horz" lIns="91440" tIns="45720" rIns="91440" bIns="45720" rtlCol="0" anchor="ctr"/>
          <a:lstStyle>
            <a:lvl1pPr algn="ctr" eaLnBrk="0" hangingPunct="0">
              <a:defRPr sz="1200">
                <a:solidFill>
                  <a:schemeClr val="tx1">
                    <a:tint val="75000"/>
                  </a:schemeClr>
                </a:solidFill>
                <a:latin typeface="Century Gothic"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5407025" y="8745538"/>
            <a:ext cx="1758950" cy="50323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48C73DB9-BE89-4ECF-B4CA-86EC60621C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377825" y="377825"/>
            <a:ext cx="6788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6147" name="Text Placeholder 2"/>
          <p:cNvSpPr>
            <a:spLocks noGrp="1"/>
          </p:cNvSpPr>
          <p:nvPr>
            <p:ph type="body" idx="1"/>
          </p:nvPr>
        </p:nvSpPr>
        <p:spPr bwMode="auto">
          <a:xfrm>
            <a:off x="377825" y="2201863"/>
            <a:ext cx="67881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77825" y="8745538"/>
            <a:ext cx="1758950" cy="503237"/>
          </a:xfrm>
          <a:prstGeom prst="rect">
            <a:avLst/>
          </a:prstGeom>
        </p:spPr>
        <p:txBody>
          <a:bodyPr vert="horz" wrap="square" lIns="91440" tIns="45720" rIns="91440" bIns="45720" numCol="1" anchor="ctr" anchorCtr="0" compatLnSpc="1">
            <a:prstTxWarp prst="textNoShape">
              <a:avLst/>
            </a:prstTxWarp>
          </a:bodyPr>
          <a:lstStyle>
            <a:lvl1pPr eaLnBrk="0" hangingPunct="0">
              <a:defRPr sz="1200" smtClean="0">
                <a:solidFill>
                  <a:srgbClr val="898989"/>
                </a:solidFill>
              </a:defRPr>
            </a:lvl1pPr>
          </a:lstStyle>
          <a:p>
            <a:pPr>
              <a:defRPr/>
            </a:pPr>
            <a:fld id="{6911C069-418A-4F24-95CE-12DE8B08A463}" type="datetimeFigureOut">
              <a:rPr lang="en-US" altLang="en-US"/>
              <a:pPr>
                <a:defRPr/>
              </a:pPr>
              <a:t>20/6/14</a:t>
            </a:fld>
            <a:endParaRPr lang="en-US" altLang="en-US"/>
          </a:p>
        </p:txBody>
      </p:sp>
      <p:sp>
        <p:nvSpPr>
          <p:cNvPr id="5" name="Footer Placeholder 4"/>
          <p:cNvSpPr>
            <a:spLocks noGrp="1"/>
          </p:cNvSpPr>
          <p:nvPr>
            <p:ph type="ftr" sz="quarter" idx="3"/>
          </p:nvPr>
        </p:nvSpPr>
        <p:spPr>
          <a:xfrm>
            <a:off x="2578100" y="8745538"/>
            <a:ext cx="2387600" cy="503237"/>
          </a:xfrm>
          <a:prstGeom prst="rect">
            <a:avLst/>
          </a:prstGeom>
        </p:spPr>
        <p:txBody>
          <a:bodyPr vert="horz" lIns="91440" tIns="45720" rIns="91440" bIns="45720" rtlCol="0" anchor="ctr"/>
          <a:lstStyle>
            <a:lvl1pPr algn="ctr" eaLnBrk="0" hangingPunct="0">
              <a:defRPr sz="1200">
                <a:solidFill>
                  <a:schemeClr val="tx1">
                    <a:tint val="75000"/>
                  </a:schemeClr>
                </a:solidFill>
                <a:latin typeface="Century Gothic"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5407025" y="8745538"/>
            <a:ext cx="1758950" cy="50323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151C21CD-01EE-4AE6-A809-B4F67372D12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377825" y="377825"/>
            <a:ext cx="6788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171" name="Text Placeholder 2"/>
          <p:cNvSpPr>
            <a:spLocks noGrp="1"/>
          </p:cNvSpPr>
          <p:nvPr>
            <p:ph type="body" idx="1"/>
          </p:nvPr>
        </p:nvSpPr>
        <p:spPr bwMode="auto">
          <a:xfrm>
            <a:off x="377825" y="2201863"/>
            <a:ext cx="67881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77825" y="8745538"/>
            <a:ext cx="1758950" cy="503237"/>
          </a:xfrm>
          <a:prstGeom prst="rect">
            <a:avLst/>
          </a:prstGeom>
        </p:spPr>
        <p:txBody>
          <a:bodyPr vert="horz" wrap="square" lIns="91440" tIns="45720" rIns="91440" bIns="45720" numCol="1" anchor="ctr" anchorCtr="0" compatLnSpc="1">
            <a:prstTxWarp prst="textNoShape">
              <a:avLst/>
            </a:prstTxWarp>
          </a:bodyPr>
          <a:lstStyle>
            <a:lvl1pPr eaLnBrk="0" hangingPunct="0">
              <a:defRPr sz="1200" smtClean="0">
                <a:solidFill>
                  <a:srgbClr val="898989"/>
                </a:solidFill>
              </a:defRPr>
            </a:lvl1pPr>
          </a:lstStyle>
          <a:p>
            <a:pPr>
              <a:defRPr/>
            </a:pPr>
            <a:fld id="{F92D51FF-5666-481C-8718-5C442FECA4DE}" type="datetimeFigureOut">
              <a:rPr lang="en-US" altLang="en-US"/>
              <a:pPr>
                <a:defRPr/>
              </a:pPr>
              <a:t>20/6/14</a:t>
            </a:fld>
            <a:endParaRPr lang="en-US" altLang="en-US"/>
          </a:p>
        </p:txBody>
      </p:sp>
      <p:sp>
        <p:nvSpPr>
          <p:cNvPr id="5" name="Footer Placeholder 4"/>
          <p:cNvSpPr>
            <a:spLocks noGrp="1"/>
          </p:cNvSpPr>
          <p:nvPr>
            <p:ph type="ftr" sz="quarter" idx="3"/>
          </p:nvPr>
        </p:nvSpPr>
        <p:spPr>
          <a:xfrm>
            <a:off x="2578100" y="8745538"/>
            <a:ext cx="2387600" cy="503237"/>
          </a:xfrm>
          <a:prstGeom prst="rect">
            <a:avLst/>
          </a:prstGeom>
        </p:spPr>
        <p:txBody>
          <a:bodyPr vert="horz" lIns="91440" tIns="45720" rIns="91440" bIns="45720" rtlCol="0" anchor="ctr"/>
          <a:lstStyle>
            <a:lvl1pPr algn="ctr" eaLnBrk="0" hangingPunct="0">
              <a:defRPr sz="1200">
                <a:solidFill>
                  <a:schemeClr val="tx1">
                    <a:tint val="75000"/>
                  </a:schemeClr>
                </a:solidFill>
                <a:latin typeface="Century Gothic"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5407025" y="8745538"/>
            <a:ext cx="1758950" cy="50323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C83C5705-E718-4EC1-A90B-8F24B2D55B9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377825" y="377825"/>
            <a:ext cx="6788150"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8195" name="Text Placeholder 2"/>
          <p:cNvSpPr>
            <a:spLocks noGrp="1"/>
          </p:cNvSpPr>
          <p:nvPr>
            <p:ph type="body" idx="1"/>
          </p:nvPr>
        </p:nvSpPr>
        <p:spPr bwMode="auto">
          <a:xfrm>
            <a:off x="377825" y="2201863"/>
            <a:ext cx="6788150" cy="622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377825" y="8745538"/>
            <a:ext cx="1758950" cy="503237"/>
          </a:xfrm>
          <a:prstGeom prst="rect">
            <a:avLst/>
          </a:prstGeom>
        </p:spPr>
        <p:txBody>
          <a:bodyPr vert="horz" wrap="square" lIns="91440" tIns="45720" rIns="91440" bIns="45720" numCol="1" anchor="ctr" anchorCtr="0" compatLnSpc="1">
            <a:prstTxWarp prst="textNoShape">
              <a:avLst/>
            </a:prstTxWarp>
          </a:bodyPr>
          <a:lstStyle>
            <a:lvl1pPr eaLnBrk="0" hangingPunct="0">
              <a:defRPr sz="1200" smtClean="0">
                <a:solidFill>
                  <a:srgbClr val="898989"/>
                </a:solidFill>
              </a:defRPr>
            </a:lvl1pPr>
          </a:lstStyle>
          <a:p>
            <a:pPr>
              <a:defRPr/>
            </a:pPr>
            <a:fld id="{D7B6EB29-5E00-4002-AB5D-781D8262BF1B}" type="datetimeFigureOut">
              <a:rPr lang="en-US" altLang="en-US"/>
              <a:pPr>
                <a:defRPr/>
              </a:pPr>
              <a:t>20/6/14</a:t>
            </a:fld>
            <a:endParaRPr lang="en-US" altLang="en-US"/>
          </a:p>
        </p:txBody>
      </p:sp>
      <p:sp>
        <p:nvSpPr>
          <p:cNvPr id="5" name="Footer Placeholder 4"/>
          <p:cNvSpPr>
            <a:spLocks noGrp="1"/>
          </p:cNvSpPr>
          <p:nvPr>
            <p:ph type="ftr" sz="quarter" idx="3"/>
          </p:nvPr>
        </p:nvSpPr>
        <p:spPr>
          <a:xfrm>
            <a:off x="2578100" y="8745538"/>
            <a:ext cx="2387600" cy="503237"/>
          </a:xfrm>
          <a:prstGeom prst="rect">
            <a:avLst/>
          </a:prstGeom>
        </p:spPr>
        <p:txBody>
          <a:bodyPr vert="horz" lIns="91440" tIns="45720" rIns="91440" bIns="45720" rtlCol="0" anchor="ctr"/>
          <a:lstStyle>
            <a:lvl1pPr algn="ctr" eaLnBrk="0" hangingPunct="0">
              <a:defRPr sz="1200">
                <a:solidFill>
                  <a:schemeClr val="tx1">
                    <a:tint val="75000"/>
                  </a:schemeClr>
                </a:solidFill>
                <a:latin typeface="Century Gothic" pitchFamily="34" charset="0"/>
                <a:ea typeface="ＭＳ Ｐゴシック" charset="-128"/>
                <a:cs typeface="+mn-cs"/>
              </a:defRPr>
            </a:lvl1pPr>
          </a:lstStyle>
          <a:p>
            <a:pPr>
              <a:defRPr/>
            </a:pPr>
            <a:endParaRPr lang="en-US"/>
          </a:p>
        </p:txBody>
      </p:sp>
      <p:sp>
        <p:nvSpPr>
          <p:cNvPr id="6" name="Slide Number Placeholder 5"/>
          <p:cNvSpPr>
            <a:spLocks noGrp="1"/>
          </p:cNvSpPr>
          <p:nvPr>
            <p:ph type="sldNum" sz="quarter" idx="4"/>
          </p:nvPr>
        </p:nvSpPr>
        <p:spPr>
          <a:xfrm>
            <a:off x="5407025" y="8745538"/>
            <a:ext cx="1758950" cy="503237"/>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1B3508B2-8E4B-4F88-8558-4760FF0665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15.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0.wmf"/><Relationship Id="rId1" Type="http://schemas.openxmlformats.org/officeDocument/2006/relationships/slideLayout" Target="../slideLayouts/slideLayout7.xml"/><Relationship Id="rId2" Type="http://schemas.openxmlformats.org/officeDocument/2006/relationships/image" Target="../media/image9.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 Id="rId3" Type="http://schemas.openxmlformats.org/officeDocument/2006/relationships/image" Target="../media/image14.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wmf"/><Relationship Id="rId3" Type="http://schemas.openxmlformats.org/officeDocument/2006/relationships/image" Target="../media/image14.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4" Type="http://schemas.openxmlformats.org/officeDocument/2006/relationships/image" Target="../media/image4.wmf"/><Relationship Id="rId5" Type="http://schemas.openxmlformats.org/officeDocument/2006/relationships/image" Target="../media/image5.wmf"/><Relationship Id="rId1" Type="http://schemas.openxmlformats.org/officeDocument/2006/relationships/slideLayout" Target="../slideLayouts/slideLayout7.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3"/>
          <p:cNvSpPr txBox="1">
            <a:spLocks noChangeArrowheads="1"/>
          </p:cNvSpPr>
          <p:nvPr/>
        </p:nvSpPr>
        <p:spPr bwMode="auto">
          <a:xfrm>
            <a:off x="795338" y="7559675"/>
            <a:ext cx="58912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dirty="0">
                <a:latin typeface="Times" panose="02020603050405020304" pitchFamily="18" charset="0"/>
              </a:rPr>
              <a:t>THE BIBLE…BASICALLY MINISTRIES INT</a:t>
            </a:r>
            <a:r>
              <a:rPr lang="fr-FR" altLang="ja-JP" sz="1400" b="1" dirty="0">
                <a:latin typeface="Times" panose="02020603050405020304" pitchFamily="18" charset="0"/>
              </a:rPr>
              <a:t>'</a:t>
            </a:r>
            <a:r>
              <a:rPr lang="en-US" altLang="en-US" sz="1400" b="1" dirty="0">
                <a:latin typeface="Times" panose="02020603050405020304" pitchFamily="18" charset="0"/>
              </a:rPr>
              <a:t>L INC.</a:t>
            </a:r>
            <a:endParaRPr lang="en-US" altLang="en-US" sz="2400" b="1" dirty="0">
              <a:latin typeface="Times" panose="02020603050405020304" pitchFamily="18" charset="0"/>
            </a:endParaRPr>
          </a:p>
          <a:p>
            <a:pPr algn="ctr"/>
            <a:r>
              <a:rPr lang="en-US" altLang="en-US" sz="1400" b="1" i="1" dirty="0" err="1" smtClean="0">
                <a:latin typeface="Times" panose="02020603050405020304" pitchFamily="18" charset="0"/>
              </a:rPr>
              <a:t>KRISTAwui</a:t>
            </a:r>
            <a:r>
              <a:rPr lang="en-US" altLang="en-US" sz="1400" b="1" i="1" dirty="0" smtClean="0">
                <a:latin typeface="Times" panose="02020603050405020304" pitchFamily="18" charset="0"/>
              </a:rPr>
              <a:t> </a:t>
            </a:r>
            <a:r>
              <a:rPr lang="en-US" altLang="en-US" sz="1400" b="1" i="1" dirty="0" err="1">
                <a:latin typeface="Times" panose="02020603050405020304" pitchFamily="18" charset="0"/>
              </a:rPr>
              <a:t>âsâkai</a:t>
            </a:r>
            <a:r>
              <a:rPr lang="en-US" altLang="en-US" sz="1400" b="1" i="1" dirty="0">
                <a:latin typeface="Times" panose="02020603050405020304" pitchFamily="18" charset="0"/>
              </a:rPr>
              <a:t> </a:t>
            </a:r>
            <a:r>
              <a:rPr lang="en-US" altLang="en-US" sz="1400" b="1" i="1" dirty="0" err="1">
                <a:latin typeface="Times" panose="02020603050405020304" pitchFamily="18" charset="0"/>
              </a:rPr>
              <a:t>katongali</a:t>
            </a:r>
            <a:r>
              <a:rPr lang="en-US" altLang="en-US" sz="1400" b="1" i="1" dirty="0">
                <a:latin typeface="Times" panose="02020603050405020304" pitchFamily="18" charset="0"/>
              </a:rPr>
              <a:t> </a:t>
            </a:r>
            <a:r>
              <a:rPr lang="en-US" altLang="en-US" sz="1400" b="1" i="1" dirty="0" err="1">
                <a:latin typeface="Times" panose="02020603050405020304" pitchFamily="18" charset="0"/>
              </a:rPr>
              <a:t>Biblewui</a:t>
            </a:r>
            <a:r>
              <a:rPr lang="en-US" altLang="en-US" sz="1400" b="1" i="1" dirty="0">
                <a:latin typeface="Times" panose="02020603050405020304" pitchFamily="18" charset="0"/>
              </a:rPr>
              <a:t> </a:t>
            </a:r>
            <a:r>
              <a:rPr lang="en-US" altLang="en-US" sz="1400" b="1" i="1" dirty="0" err="1">
                <a:latin typeface="Times" panose="02020603050405020304" pitchFamily="18" charset="0"/>
              </a:rPr>
              <a:t>wortam</a:t>
            </a:r>
            <a:r>
              <a:rPr lang="en-US" altLang="en-US" sz="1400" b="1" i="1" dirty="0">
                <a:latin typeface="Times" panose="02020603050405020304" pitchFamily="18" charset="0"/>
              </a:rPr>
              <a:t> </a:t>
            </a:r>
            <a:r>
              <a:rPr lang="en-US" altLang="en-US" sz="1400" b="1" i="1" dirty="0" err="1">
                <a:latin typeface="Times" panose="02020603050405020304" pitchFamily="18" charset="0"/>
              </a:rPr>
              <a:t>mayâsang</a:t>
            </a:r>
            <a:r>
              <a:rPr lang="en-US" altLang="en-US" sz="1400" b="1" i="1" dirty="0">
                <a:latin typeface="Times" panose="02020603050405020304" pitchFamily="18" charset="0"/>
              </a:rPr>
              <a:t> </a:t>
            </a:r>
            <a:r>
              <a:rPr lang="en-US" altLang="en-US" sz="1400" b="1" i="1" dirty="0" err="1">
                <a:latin typeface="Times" panose="02020603050405020304" pitchFamily="18" charset="0"/>
              </a:rPr>
              <a:t>khangasak</a:t>
            </a:r>
            <a:endParaRPr lang="en-US" altLang="en-US" sz="1400" b="1" i="1" dirty="0">
              <a:latin typeface="Times" panose="02020603050405020304" pitchFamily="18" charset="0"/>
            </a:endParaRPr>
          </a:p>
          <a:p>
            <a:pPr algn="ctr"/>
            <a:endParaRPr lang="en-US" altLang="en-US" sz="1400" b="1" i="1" dirty="0">
              <a:latin typeface="Times" panose="02020603050405020304" pitchFamily="18" charset="0"/>
            </a:endParaRPr>
          </a:p>
          <a:p>
            <a:pPr algn="ctr"/>
            <a:r>
              <a:rPr lang="en-US" altLang="en-US" sz="1400" b="1" dirty="0">
                <a:latin typeface="Times" panose="02020603050405020304" pitchFamily="18" charset="0"/>
              </a:rPr>
              <a:t>    Ft. Worth, Texas                                            </a:t>
            </a:r>
            <a:r>
              <a:rPr lang="en-US" altLang="en-US" sz="1400" b="1" dirty="0" smtClean="0">
                <a:latin typeface="Times" panose="02020603050405020304" pitchFamily="18" charset="0"/>
              </a:rPr>
              <a:t>www.biblebasically.org</a:t>
            </a:r>
            <a:endParaRPr lang="en-US" altLang="en-US" sz="2400" b="1" dirty="0">
              <a:latin typeface="Times" panose="02020603050405020304" pitchFamily="18" charset="0"/>
            </a:endParaRPr>
          </a:p>
        </p:txBody>
      </p:sp>
      <p:sp>
        <p:nvSpPr>
          <p:cNvPr id="10243" name="Rectangle 4"/>
          <p:cNvSpPr>
            <a:spLocks noChangeArrowheads="1"/>
          </p:cNvSpPr>
          <p:nvPr/>
        </p:nvSpPr>
        <p:spPr bwMode="auto">
          <a:xfrm>
            <a:off x="3067340" y="53975"/>
            <a:ext cx="4119273" cy="43443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0244"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dirty="0" smtClean="0">
                <a:latin typeface="Times" panose="02020603050405020304" pitchFamily="18" charset="0"/>
              </a:rPr>
              <a:t>52</a:t>
            </a:r>
            <a:endParaRPr lang="en-US" altLang="en-US" sz="1200" dirty="0">
              <a:latin typeface="Times" panose="02020603050405020304" pitchFamily="18" charset="0"/>
            </a:endParaRPr>
          </a:p>
        </p:txBody>
      </p:sp>
      <p:sp>
        <p:nvSpPr>
          <p:cNvPr id="10245" name="Text Box 6"/>
          <p:cNvSpPr txBox="1">
            <a:spLocks noChangeArrowheads="1"/>
          </p:cNvSpPr>
          <p:nvPr/>
        </p:nvSpPr>
        <p:spPr bwMode="auto">
          <a:xfrm>
            <a:off x="719138" y="2084388"/>
            <a:ext cx="6126162"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3200" b="1" dirty="0" err="1"/>
              <a:t>Katamli</a:t>
            </a:r>
            <a:r>
              <a:rPr lang="en-US" altLang="en-US" sz="3200" b="1" dirty="0"/>
              <a:t> </a:t>
            </a:r>
            <a:r>
              <a:rPr lang="en-US" altLang="en-US" sz="3200" b="1" dirty="0" err="1" smtClean="0"/>
              <a:t>Ngachonkhavai</a:t>
            </a:r>
            <a:endParaRPr lang="en-US" altLang="en-US" sz="3200" b="1" dirty="0"/>
          </a:p>
          <a:p>
            <a:pPr algn="ctr"/>
            <a:r>
              <a:rPr lang="en-US" altLang="en-US" sz="3200" b="1" dirty="0" err="1"/>
              <a:t>Katamnaowui</a:t>
            </a:r>
            <a:r>
              <a:rPr lang="en-US" altLang="en-US" sz="3200" b="1" dirty="0"/>
              <a:t> </a:t>
            </a:r>
            <a:r>
              <a:rPr lang="en-US" altLang="en-US" sz="3200" b="1" dirty="0" err="1"/>
              <a:t>Lairik</a:t>
            </a:r>
            <a:r>
              <a:rPr lang="en-US" altLang="en-US" sz="3200" b="1" dirty="0"/>
              <a:t> </a:t>
            </a:r>
            <a:r>
              <a:rPr lang="en-US" altLang="en-US" sz="3200" b="1" dirty="0" err="1"/>
              <a:t>eina</a:t>
            </a:r>
            <a:r>
              <a:rPr lang="en-US" altLang="en-US" sz="3200" b="1" dirty="0"/>
              <a:t> </a:t>
            </a:r>
            <a:r>
              <a:rPr lang="en-US" altLang="en-US" sz="3200" b="1" dirty="0" err="1" smtClean="0"/>
              <a:t>kakhui</a:t>
            </a:r>
            <a:r>
              <a:rPr lang="en-US" altLang="en-US" sz="3200" b="1" dirty="0"/>
              <a:t> </a:t>
            </a:r>
            <a:r>
              <a:rPr lang="en-US" altLang="en-US" sz="3200" b="1" dirty="0" err="1"/>
              <a:t>Ngarumkasang</a:t>
            </a:r>
            <a:endParaRPr lang="en-US" altLang="en-US" sz="3200" b="1" dirty="0"/>
          </a:p>
          <a:p>
            <a:pPr algn="ctr">
              <a:spcBef>
                <a:spcPct val="50000"/>
              </a:spcBef>
            </a:pPr>
            <a:endParaRPr lang="en-US" altLang="en-US" sz="3200" b="1" dirty="0"/>
          </a:p>
          <a:p>
            <a:pPr algn="ctr">
              <a:spcBef>
                <a:spcPct val="50000"/>
              </a:spcBef>
            </a:pPr>
            <a:r>
              <a:rPr lang="en-US" altLang="en-US" sz="3200" b="1" dirty="0" smtClean="0"/>
              <a:t>Mashing 1 </a:t>
            </a:r>
            <a:r>
              <a:rPr lang="en-US" altLang="en-US" sz="3200" b="1" dirty="0" err="1" smtClean="0"/>
              <a:t>eina</a:t>
            </a:r>
            <a:r>
              <a:rPr lang="en-US" altLang="en-US" sz="3200" b="1" dirty="0" smtClean="0"/>
              <a:t> </a:t>
            </a:r>
            <a:r>
              <a:rPr lang="en-US" altLang="en-US" sz="3200" b="1" dirty="0" err="1"/>
              <a:t>thuida</a:t>
            </a:r>
            <a:r>
              <a:rPr lang="en-US" altLang="en-US" sz="3200" b="1" dirty="0"/>
              <a:t> </a:t>
            </a:r>
            <a:r>
              <a:rPr lang="en-US" altLang="en-US" sz="3200" b="1" dirty="0" smtClean="0"/>
              <a:t>36 </a:t>
            </a:r>
            <a:r>
              <a:rPr lang="en-US" altLang="en-US" sz="3200" b="1" dirty="0" err="1" smtClean="0"/>
              <a:t>kâshungdawui</a:t>
            </a:r>
            <a:r>
              <a:rPr lang="en-US" altLang="en-US" sz="3200" b="1" dirty="0" smtClean="0"/>
              <a:t> </a:t>
            </a:r>
            <a:r>
              <a:rPr lang="en-US" altLang="en-US" sz="3200" b="1" dirty="0" err="1" smtClean="0"/>
              <a:t>ngahânkâ</a:t>
            </a:r>
            <a:r>
              <a:rPr lang="en-US" altLang="en-US" sz="3200" b="1" dirty="0" smtClean="0"/>
              <a:t> </a:t>
            </a:r>
            <a:r>
              <a:rPr lang="en-US" altLang="en-US" sz="3200" b="1" dirty="0" err="1" smtClean="0"/>
              <a:t>khami</a:t>
            </a:r>
            <a:endParaRPr lang="en-US" altLang="en-US" sz="32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6761163" y="182563"/>
            <a:ext cx="506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05</a:t>
            </a:r>
            <a:endParaRPr lang="en-US" altLang="en-US" sz="1800" b="1">
              <a:latin typeface="Comic Sans MS" panose="030F0702030302020204" pitchFamily="66" charset="0"/>
            </a:endParaRPr>
          </a:p>
        </p:txBody>
      </p:sp>
      <p:sp>
        <p:nvSpPr>
          <p:cNvPr id="20483" name="Text Box 3"/>
          <p:cNvSpPr txBox="1">
            <a:spLocks noChangeArrowheads="1"/>
          </p:cNvSpPr>
          <p:nvPr/>
        </p:nvSpPr>
        <p:spPr bwMode="auto">
          <a:xfrm>
            <a:off x="2397125" y="730250"/>
            <a:ext cx="4171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400">
              <a:latin typeface="Comic Sans MS" panose="030F0702030302020204" pitchFamily="66" charset="0"/>
            </a:endParaRPr>
          </a:p>
        </p:txBody>
      </p:sp>
      <p:sp>
        <p:nvSpPr>
          <p:cNvPr id="16388" name="Rectangle 4"/>
          <p:cNvSpPr>
            <a:spLocks noChangeArrowheads="1"/>
          </p:cNvSpPr>
          <p:nvPr/>
        </p:nvSpPr>
        <p:spPr bwMode="auto">
          <a:xfrm>
            <a:off x="42863" y="6230938"/>
            <a:ext cx="4029075" cy="2730500"/>
          </a:xfrm>
          <a:prstGeom prst="rect">
            <a:avLst/>
          </a:prstGeom>
          <a:noFill/>
          <a:ln w="12700">
            <a:noFill/>
            <a:miter lim="800000"/>
            <a:headEnd/>
            <a:tailEnd/>
          </a:ln>
        </p:spPr>
        <p:txBody>
          <a:bodyPr lIns="90487" tIns="44450" rIns="90487" bIns="44450">
            <a:spAutoFit/>
          </a:bodyPr>
          <a:lstStyle/>
          <a:p>
            <a:pPr algn="ctr">
              <a:lnSpc>
                <a:spcPct val="120000"/>
              </a:lnSpc>
              <a:defRPr/>
            </a:pPr>
            <a:r>
              <a:rPr lang="en-US" sz="1150" b="1" dirty="0">
                <a:latin typeface="Helvetica" charset="0"/>
                <a:ea typeface="ＭＳ Ｐゴシック" charset="-128"/>
              </a:rPr>
              <a:t>ARISTOTLE: ALEXANDER</a:t>
            </a:r>
            <a:r>
              <a:rPr lang="en-US" altLang="ja-JP" sz="1150" b="1" dirty="0">
                <a:latin typeface="Helvetica" charset="0"/>
                <a:ea typeface="ＭＳ Ｐゴシック" charset="-128"/>
              </a:rPr>
              <a:t>WUI</a:t>
            </a:r>
            <a:r>
              <a:rPr lang="en-US" sz="1150" b="1" dirty="0">
                <a:latin typeface="Helvetica" charset="0"/>
                <a:ea typeface="ＭＳ Ｐゴシック" charset="-128"/>
              </a:rPr>
              <a:t> OJÂ</a:t>
            </a:r>
          </a:p>
          <a:p>
            <a:pPr algn="ctr">
              <a:lnSpc>
                <a:spcPct val="120000"/>
              </a:lnSpc>
              <a:defRPr/>
            </a:pPr>
            <a:r>
              <a:rPr lang="en-US" sz="1150" b="1" dirty="0">
                <a:latin typeface="Helvetica" charset="0"/>
                <a:ea typeface="ＭＳ Ｐゴシック" charset="-128"/>
              </a:rPr>
              <a:t>ARISTOTLE: LAA KASEMA</a:t>
            </a:r>
          </a:p>
          <a:p>
            <a:pPr algn="ctr">
              <a:lnSpc>
                <a:spcPct val="120000"/>
              </a:lnSpc>
              <a:defRPr/>
            </a:pPr>
            <a:r>
              <a:rPr lang="en-US" sz="1150" b="1" dirty="0">
                <a:latin typeface="Helvetica" charset="0"/>
                <a:ea typeface="ＭＳ Ｐゴシック" charset="-128"/>
              </a:rPr>
              <a:t>CHINAWUI KAHAKA PHALÂNG</a:t>
            </a:r>
          </a:p>
          <a:p>
            <a:pPr algn="ctr">
              <a:lnSpc>
                <a:spcPct val="120000"/>
              </a:lnSpc>
              <a:defRPr/>
            </a:pPr>
            <a:r>
              <a:rPr lang="en-US" sz="1150" b="1" dirty="0">
                <a:latin typeface="Helvetica" charset="0"/>
                <a:ea typeface="ＭＳ Ｐゴシック" charset="-128"/>
              </a:rPr>
              <a:t>CHINALI MARI SHIKACHIN</a:t>
            </a:r>
          </a:p>
          <a:p>
            <a:pPr algn="ctr">
              <a:lnSpc>
                <a:spcPct val="120000"/>
              </a:lnSpc>
              <a:defRPr/>
            </a:pPr>
            <a:r>
              <a:rPr lang="en-US" sz="1150" b="1" dirty="0">
                <a:latin typeface="Helvetica" charset="0"/>
                <a:ea typeface="ＭＳ Ｐゴシック" charset="-128"/>
              </a:rPr>
              <a:t>  ALEXANDRIA: GREEK TAMKHAVAI APAM</a:t>
            </a:r>
          </a:p>
          <a:p>
            <a:pPr algn="ctr">
              <a:lnSpc>
                <a:spcPct val="120000"/>
              </a:lnSpc>
              <a:defRPr/>
            </a:pPr>
            <a:r>
              <a:rPr lang="en-US" sz="1150" b="1" dirty="0">
                <a:latin typeface="Helvetica" charset="0"/>
                <a:ea typeface="ＭＳ Ｐゴシック" charset="-128"/>
              </a:rPr>
              <a:t>EUCLID: GEOMETRYWUI OT SÂKAHAI</a:t>
            </a:r>
          </a:p>
          <a:p>
            <a:pPr algn="ctr">
              <a:lnSpc>
                <a:spcPct val="120000"/>
              </a:lnSpc>
              <a:defRPr/>
            </a:pPr>
            <a:r>
              <a:rPr lang="en-US" sz="1150" b="1" dirty="0">
                <a:latin typeface="Helvetica" charset="0"/>
                <a:ea typeface="ＭＳ Ｐゴシック" charset="-128"/>
              </a:rPr>
              <a:t>ROMANWUI PHEISÂ KHARE                                 CORINTH LEIH KASÂWUI KHAMATAI ÂPAM ONKAHAI</a:t>
            </a:r>
          </a:p>
          <a:p>
            <a:pPr algn="ctr">
              <a:lnSpc>
                <a:spcPct val="120000"/>
              </a:lnSpc>
              <a:defRPr/>
            </a:pPr>
            <a:r>
              <a:rPr lang="en-US" sz="1150" b="1" dirty="0">
                <a:latin typeface="Helvetica" charset="0"/>
                <a:ea typeface="ＭＳ Ｐゴシック" charset="-128"/>
              </a:rPr>
              <a:t>EGYPTLI KHALEI JEHUDIWUI LEIH SÂKHAVAI ÂPAM</a:t>
            </a:r>
          </a:p>
          <a:p>
            <a:pPr algn="ctr">
              <a:lnSpc>
                <a:spcPct val="120000"/>
              </a:lnSpc>
              <a:defRPr/>
            </a:pPr>
            <a:r>
              <a:rPr lang="en-US" sz="1350" b="1" i="1" u="sng" dirty="0">
                <a:latin typeface="Helvetica" charset="0"/>
                <a:ea typeface="ＭＳ Ｐゴシック" charset="-128"/>
              </a:rPr>
              <a:t>GREEKWUI ZATKHANÂ EINA KEINUNGBING                           </a:t>
            </a:r>
            <a:r>
              <a:rPr lang="en-US" sz="1400" b="1" i="1" u="sng" dirty="0">
                <a:latin typeface="Helvetica" charset="0"/>
                <a:ea typeface="ＭＳ Ｐゴシック" charset="-128"/>
              </a:rPr>
              <a:t>GREEKWUI KHARING-KHARAK</a:t>
            </a:r>
            <a:endParaRPr lang="en-US" sz="1200" b="1" dirty="0">
              <a:latin typeface="Helvetica" charset="0"/>
              <a:ea typeface="ＭＳ Ｐゴシック" charset="-128"/>
            </a:endParaRPr>
          </a:p>
          <a:p>
            <a:pPr algn="ctr">
              <a:lnSpc>
                <a:spcPct val="120000"/>
              </a:lnSpc>
              <a:defRPr/>
            </a:pPr>
            <a:endParaRPr lang="en-US" sz="1200" dirty="0">
              <a:latin typeface="Times" charset="0"/>
              <a:ea typeface="ＭＳ Ｐゴシック" charset="-128"/>
            </a:endParaRPr>
          </a:p>
        </p:txBody>
      </p:sp>
      <p:sp>
        <p:nvSpPr>
          <p:cNvPr id="16389" name="Rectangle 5"/>
          <p:cNvSpPr>
            <a:spLocks noChangeArrowheads="1"/>
          </p:cNvSpPr>
          <p:nvPr/>
        </p:nvSpPr>
        <p:spPr bwMode="auto">
          <a:xfrm>
            <a:off x="3922713" y="5572125"/>
            <a:ext cx="3562350" cy="3441700"/>
          </a:xfrm>
          <a:prstGeom prst="rect">
            <a:avLst/>
          </a:prstGeom>
          <a:noFill/>
          <a:ln w="12700">
            <a:noFill/>
            <a:miter lim="800000"/>
            <a:headEnd/>
            <a:tailEnd/>
          </a:ln>
        </p:spPr>
        <p:txBody>
          <a:bodyPr lIns="90487" tIns="44450" rIns="90487" bIns="44450">
            <a:spAutoFit/>
          </a:bodyPr>
          <a:lstStyle/>
          <a:p>
            <a:pPr algn="ctr">
              <a:lnSpc>
                <a:spcPct val="120000"/>
              </a:lnSpc>
              <a:tabLst>
                <a:tab pos="457200" algn="l"/>
              </a:tabLst>
              <a:defRPr/>
            </a:pPr>
            <a:r>
              <a:rPr lang="en-US" sz="1150" b="1" dirty="0">
                <a:latin typeface="Helvetica" charset="0"/>
                <a:ea typeface="ＭＳ Ｐゴシック" charset="-128"/>
              </a:rPr>
              <a:t>SHORKÂRWUI KHAMUNG</a:t>
            </a:r>
          </a:p>
          <a:p>
            <a:pPr algn="ctr">
              <a:lnSpc>
                <a:spcPct val="120000"/>
              </a:lnSpc>
              <a:tabLst>
                <a:tab pos="457200" algn="l"/>
              </a:tabLst>
              <a:defRPr/>
            </a:pPr>
            <a:r>
              <a:rPr lang="en-US" sz="1150" b="1" dirty="0" smtClean="0">
                <a:latin typeface="Helvetica" charset="0"/>
                <a:ea typeface="ＭＳ Ｐゴシック" charset="-128"/>
              </a:rPr>
              <a:t>KHUTLAI SHIKACHIN</a:t>
            </a:r>
            <a:r>
              <a:rPr lang="en-US" sz="1150" b="1">
                <a:latin typeface="Helvetica" charset="0"/>
                <a:ea typeface="ＭＳ Ｐゴシック" charset="-128"/>
              </a:rPr>
              <a:t>...</a:t>
            </a:r>
            <a:r>
              <a:rPr lang="en-US" sz="1150" b="1" smtClean="0">
                <a:latin typeface="Helvetica" charset="0"/>
                <a:ea typeface="ＭＳ Ｐゴシック" charset="-128"/>
              </a:rPr>
              <a:t>TAR</a:t>
            </a:r>
            <a:r>
              <a:rPr lang="en-US" sz="1150" b="1" u="sng" smtClean="0">
                <a:latin typeface="Helvetica" charset="0"/>
                <a:ea typeface="ＭＳ Ｐゴシック" charset="-128"/>
              </a:rPr>
              <a:t>A</a:t>
            </a:r>
            <a:r>
              <a:rPr lang="en-US" sz="1150" b="1">
                <a:latin typeface="Helvetica" charset="0"/>
                <a:ea typeface="ＭＳ Ｐゴシック" charset="-128"/>
              </a:rPr>
              <a:t>-</a:t>
            </a:r>
            <a:endParaRPr lang="en-US" sz="1150" b="1" dirty="0">
              <a:latin typeface="Helvetica" charset="0"/>
              <a:ea typeface="ＭＳ Ｐゴシック" charset="-128"/>
            </a:endParaRPr>
          </a:p>
          <a:p>
            <a:pPr algn="ctr">
              <a:lnSpc>
                <a:spcPct val="120000"/>
              </a:lnSpc>
              <a:tabLst>
                <a:tab pos="457200" algn="l"/>
              </a:tabLst>
              <a:defRPr/>
            </a:pPr>
            <a:r>
              <a:rPr lang="en-US" sz="1150" b="1" dirty="0">
                <a:latin typeface="Helvetica" charset="0"/>
                <a:ea typeface="ＭＳ Ｐゴシック" charset="-128"/>
              </a:rPr>
              <a:t>TRIGONOMETRY SEMKASHOK</a:t>
            </a:r>
          </a:p>
          <a:p>
            <a:pPr algn="ctr">
              <a:lnSpc>
                <a:spcPct val="120000"/>
              </a:lnSpc>
              <a:tabLst>
                <a:tab pos="457200" algn="l"/>
              </a:tabLst>
              <a:defRPr/>
            </a:pPr>
            <a:r>
              <a:rPr lang="en-US" sz="1150" b="1" dirty="0">
                <a:latin typeface="Helvetica" charset="0"/>
                <a:ea typeface="ＭＳ Ｐゴシック" charset="-128"/>
              </a:rPr>
              <a:t>TAR</a:t>
            </a:r>
            <a:r>
              <a:rPr lang="en-US" sz="1150" b="1" u="sng" dirty="0">
                <a:latin typeface="Helvetica" charset="0"/>
                <a:ea typeface="ＭＳ Ｐゴシック" charset="-128"/>
              </a:rPr>
              <a:t>A</a:t>
            </a:r>
            <a:r>
              <a:rPr lang="en-US" sz="1150" b="1" dirty="0">
                <a:latin typeface="Helvetica" charset="0"/>
                <a:ea typeface="ＭＳ Ｐゴシック" charset="-128"/>
              </a:rPr>
              <a:t> EINA KAZAT PUNG</a:t>
            </a:r>
          </a:p>
          <a:p>
            <a:pPr algn="ctr">
              <a:lnSpc>
                <a:spcPct val="120000"/>
              </a:lnSpc>
              <a:tabLst>
                <a:tab pos="457200" algn="l"/>
              </a:tabLst>
              <a:defRPr/>
            </a:pPr>
            <a:r>
              <a:rPr lang="en-US" sz="1150" b="1" dirty="0">
                <a:latin typeface="Helvetica" charset="0"/>
                <a:ea typeface="ＭＳ Ｐゴシック" charset="-128"/>
              </a:rPr>
              <a:t>ROSETTA KAJI NGALUNGLI KAKAPI</a:t>
            </a:r>
          </a:p>
          <a:p>
            <a:pPr algn="ctr">
              <a:lnSpc>
                <a:spcPct val="120000"/>
              </a:lnSpc>
              <a:tabLst>
                <a:tab pos="457200" algn="l"/>
              </a:tabLst>
              <a:defRPr/>
            </a:pPr>
            <a:r>
              <a:rPr lang="en-US" sz="1150" b="1" dirty="0">
                <a:latin typeface="Helvetica" charset="0"/>
                <a:ea typeface="ＭＳ Ｐゴシック" charset="-128"/>
              </a:rPr>
              <a:t>ALEXANDRIA : COLLEGE LINGKAKÂ</a:t>
            </a:r>
          </a:p>
          <a:p>
            <a:pPr algn="ctr">
              <a:lnSpc>
                <a:spcPct val="120000"/>
              </a:lnSpc>
              <a:tabLst>
                <a:tab pos="457200" algn="l"/>
              </a:tabLst>
              <a:defRPr/>
            </a:pPr>
            <a:r>
              <a:rPr lang="en-US" sz="1150" b="1" dirty="0">
                <a:latin typeface="Helvetica" charset="0"/>
                <a:ea typeface="ＭＳ Ｐゴシック" charset="-128"/>
              </a:rPr>
              <a:t>ROMAN BANKWUI ZATKHANÂ</a:t>
            </a:r>
          </a:p>
          <a:p>
            <a:pPr algn="ctr">
              <a:lnSpc>
                <a:spcPct val="120000"/>
              </a:lnSpc>
              <a:tabLst>
                <a:tab pos="457200" algn="l"/>
              </a:tabLst>
              <a:defRPr/>
            </a:pPr>
            <a:r>
              <a:rPr lang="en-US" sz="1150" b="1" dirty="0">
                <a:latin typeface="Helvetica" charset="0"/>
                <a:ea typeface="ＭＳ Ｐゴシック" charset="-128"/>
              </a:rPr>
              <a:t>SHIM KASEM ÂSAK-ÂVÂT KADHAR</a:t>
            </a:r>
          </a:p>
          <a:p>
            <a:pPr algn="ctr">
              <a:lnSpc>
                <a:spcPct val="120000"/>
              </a:lnSpc>
              <a:tabLst>
                <a:tab pos="457200" algn="l"/>
              </a:tabLst>
              <a:defRPr/>
            </a:pPr>
            <a:r>
              <a:rPr lang="en-US" sz="1150" b="1" dirty="0">
                <a:latin typeface="Helvetica" charset="0"/>
                <a:ea typeface="ＭＳ Ｐゴシック" charset="-128"/>
              </a:rPr>
              <a:t>TAR</a:t>
            </a:r>
            <a:r>
              <a:rPr lang="en-US" sz="1150" b="1" u="sng" dirty="0">
                <a:latin typeface="Helvetica" charset="0"/>
                <a:ea typeface="ＭＳ Ｐゴシック" charset="-128"/>
              </a:rPr>
              <a:t>A</a:t>
            </a:r>
            <a:r>
              <a:rPr lang="en-US" sz="1150" b="1" dirty="0">
                <a:latin typeface="Helvetica" charset="0"/>
                <a:ea typeface="ＭＳ Ｐゴシック" charset="-128"/>
              </a:rPr>
              <a:t>/KHAMAKHAO ZATKHAVAI; CHEK</a:t>
            </a:r>
          </a:p>
          <a:p>
            <a:pPr algn="ctr">
              <a:lnSpc>
                <a:spcPct val="120000"/>
              </a:lnSpc>
              <a:tabLst>
                <a:tab pos="457200" algn="l"/>
              </a:tabLst>
              <a:defRPr/>
            </a:pPr>
            <a:r>
              <a:rPr lang="en-US" sz="1150" b="1" dirty="0">
                <a:latin typeface="Helvetica" charset="0"/>
                <a:ea typeface="ＭＳ Ｐゴシック" charset="-128"/>
              </a:rPr>
              <a:t>LEIHLON KHAVAIWUI SEMKAKÂ</a:t>
            </a:r>
          </a:p>
          <a:p>
            <a:pPr algn="ctr">
              <a:lnSpc>
                <a:spcPct val="120000"/>
              </a:lnSpc>
              <a:tabLst>
                <a:tab pos="457200" algn="l"/>
              </a:tabLst>
              <a:defRPr/>
            </a:pPr>
            <a:r>
              <a:rPr lang="en-US" sz="1150" b="1" dirty="0">
                <a:latin typeface="Helvetica" charset="0"/>
                <a:ea typeface="ＭＳ Ｐゴシック" charset="-128"/>
              </a:rPr>
              <a:t>KEINUNG KUIMAREIDA SHONGF</a:t>
            </a:r>
            <a:r>
              <a:rPr lang="en-US" sz="1150" b="1" u="sng" dirty="0">
                <a:latin typeface="Helvetica" charset="0"/>
                <a:ea typeface="ＭＳ Ｐゴシック" charset="-128"/>
              </a:rPr>
              <a:t>A</a:t>
            </a:r>
          </a:p>
          <a:p>
            <a:pPr algn="ctr">
              <a:lnSpc>
                <a:spcPct val="120000"/>
              </a:lnSpc>
              <a:tabLst>
                <a:tab pos="457200" algn="l"/>
              </a:tabLst>
              <a:defRPr/>
            </a:pPr>
            <a:r>
              <a:rPr lang="en-US" sz="1150" b="1" dirty="0">
                <a:latin typeface="Helvetica" charset="0"/>
                <a:ea typeface="ＭＳ Ｐゴシック" charset="-128"/>
              </a:rPr>
              <a:t>ZINGKUMKHALI 365 THANGSHÂNKAPHOK</a:t>
            </a:r>
          </a:p>
          <a:p>
            <a:pPr algn="ctr">
              <a:lnSpc>
                <a:spcPct val="120000"/>
              </a:lnSpc>
              <a:tabLst>
                <a:tab pos="457200" algn="l"/>
              </a:tabLst>
              <a:defRPr/>
            </a:pPr>
            <a:r>
              <a:rPr lang="en-US" sz="1150" b="1" dirty="0">
                <a:latin typeface="Helvetica" charset="0"/>
                <a:ea typeface="ＭＳ Ｐゴシック" charset="-128"/>
              </a:rPr>
              <a:t>PAX ROMANA KAJI CHINGRI KAHAIVANG</a:t>
            </a:r>
          </a:p>
          <a:p>
            <a:pPr algn="ctr">
              <a:lnSpc>
                <a:spcPct val="120000"/>
              </a:lnSpc>
              <a:tabLst>
                <a:tab pos="457200" algn="l"/>
              </a:tabLst>
              <a:defRPr/>
            </a:pPr>
            <a:r>
              <a:rPr lang="en-US" sz="1400" b="1" i="1" u="sng" dirty="0">
                <a:latin typeface="Helvetica" charset="0"/>
                <a:ea typeface="ＭＳ Ｐゴシック" charset="-128"/>
              </a:rPr>
              <a:t>PALESTINELI ROMENA MUNGKAHAI</a:t>
            </a:r>
            <a:endParaRPr lang="en-US" sz="1200" b="1" dirty="0">
              <a:latin typeface="Helvetica" charset="0"/>
              <a:ea typeface="ＭＳ Ｐゴシック" charset="-128"/>
            </a:endParaRPr>
          </a:p>
          <a:p>
            <a:pPr algn="ctr">
              <a:lnSpc>
                <a:spcPct val="120000"/>
              </a:lnSpc>
              <a:tabLst>
                <a:tab pos="457200" algn="l"/>
              </a:tabLst>
              <a:defRPr/>
            </a:pPr>
            <a:endParaRPr lang="en-US" sz="1200" b="1" dirty="0">
              <a:latin typeface="Helvetica" charset="0"/>
              <a:ea typeface="ＭＳ Ｐゴシック" charset="-128"/>
            </a:endParaRPr>
          </a:p>
        </p:txBody>
      </p:sp>
      <p:sp>
        <p:nvSpPr>
          <p:cNvPr id="20486" name="Text Box 6"/>
          <p:cNvSpPr txBox="1">
            <a:spLocks noChangeArrowheads="1"/>
          </p:cNvSpPr>
          <p:nvPr/>
        </p:nvSpPr>
        <p:spPr bwMode="auto">
          <a:xfrm>
            <a:off x="4225925" y="5141913"/>
            <a:ext cx="2790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200" b="1" i="1">
                <a:latin typeface="Helvetica" panose="020B0604020202020204" pitchFamily="34" charset="0"/>
              </a:rPr>
              <a:t>KALA…                                       ____________ âtamli:</a:t>
            </a:r>
          </a:p>
        </p:txBody>
      </p:sp>
      <p:sp>
        <p:nvSpPr>
          <p:cNvPr id="20487" name="Text Box 7"/>
          <p:cNvSpPr txBox="1">
            <a:spLocks noChangeArrowheads="1"/>
          </p:cNvSpPr>
          <p:nvPr/>
        </p:nvSpPr>
        <p:spPr bwMode="auto">
          <a:xfrm>
            <a:off x="520700" y="5702300"/>
            <a:ext cx="28924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200" b="1" i="1">
                <a:latin typeface="Helvetica" panose="020B0604020202020204" pitchFamily="34" charset="0"/>
              </a:rPr>
              <a:t>________________________________            wui âtam:</a:t>
            </a:r>
          </a:p>
        </p:txBody>
      </p:sp>
      <p:sp>
        <p:nvSpPr>
          <p:cNvPr id="20488" name="Text Box 8"/>
          <p:cNvSpPr txBox="1">
            <a:spLocks noChangeArrowheads="1"/>
          </p:cNvSpPr>
          <p:nvPr/>
        </p:nvSpPr>
        <p:spPr bwMode="auto">
          <a:xfrm>
            <a:off x="1327150" y="1536700"/>
            <a:ext cx="5487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Comic Sans MS" panose="030F0702030302020204" pitchFamily="66" charset="0"/>
              </a:rPr>
              <a:t>Alexander kum ____...li thihaowa...300s B.C. tamli</a:t>
            </a:r>
          </a:p>
        </p:txBody>
      </p:sp>
      <p:sp>
        <p:nvSpPr>
          <p:cNvPr id="20489" name="Text Box 9"/>
          <p:cNvSpPr txBox="1">
            <a:spLocks noChangeArrowheads="1"/>
          </p:cNvSpPr>
          <p:nvPr/>
        </p:nvSpPr>
        <p:spPr bwMode="auto">
          <a:xfrm>
            <a:off x="1144588" y="1843088"/>
            <a:ext cx="626586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dirty="0" err="1">
                <a:latin typeface="Comic Sans MS" panose="030F0702030302020204" pitchFamily="66" charset="0"/>
              </a:rPr>
              <a:t>Âwui</a:t>
            </a:r>
            <a:r>
              <a:rPr lang="en-US" altLang="en-US" sz="1600" b="1" dirty="0">
                <a:latin typeface="Comic Sans MS" panose="030F0702030302020204" pitchFamily="66" charset="0"/>
              </a:rPr>
              <a:t> </a:t>
            </a:r>
            <a:r>
              <a:rPr lang="en-US" altLang="en-US" sz="1600" b="1" dirty="0" err="1">
                <a:latin typeface="Comic Sans MS" panose="030F0702030302020204" pitchFamily="66" charset="0"/>
              </a:rPr>
              <a:t>keinung</a:t>
            </a:r>
            <a:r>
              <a:rPr lang="en-US" altLang="en-US" sz="1600" b="1" dirty="0">
                <a:latin typeface="Comic Sans MS" panose="030F0702030302020204" pitchFamily="66" charset="0"/>
              </a:rPr>
              <a:t> chi </a:t>
            </a:r>
            <a:r>
              <a:rPr lang="en-US" altLang="en-US" sz="1600" b="1" dirty="0" err="1">
                <a:latin typeface="Comic Sans MS" panose="030F0702030302020204" pitchFamily="66" charset="0"/>
              </a:rPr>
              <a:t>âwui</a:t>
            </a:r>
            <a:r>
              <a:rPr lang="en-US" altLang="en-US" sz="1600" b="1" dirty="0">
                <a:latin typeface="Comic Sans MS" panose="030F0702030302020204" pitchFamily="66" charset="0"/>
              </a:rPr>
              <a:t> ____________ </a:t>
            </a:r>
            <a:r>
              <a:rPr lang="en-US" altLang="en-US" sz="1600" b="1" dirty="0" err="1">
                <a:latin typeface="Comic Sans MS" panose="030F0702030302020204" pitchFamily="66" charset="0"/>
              </a:rPr>
              <a:t>matina</a:t>
            </a:r>
            <a:r>
              <a:rPr lang="en-US" altLang="en-US" sz="1600" b="1" dirty="0">
                <a:latin typeface="Comic Sans MS" panose="030F0702030302020204" pitchFamily="66" charset="0"/>
              </a:rPr>
              <a:t> </a:t>
            </a:r>
            <a:r>
              <a:rPr lang="en-US" altLang="en-US" sz="1600" b="1" dirty="0" err="1">
                <a:latin typeface="Comic Sans MS" panose="030F0702030302020204" pitchFamily="66" charset="0"/>
              </a:rPr>
              <a:t>ngayar</a:t>
            </a:r>
            <a:r>
              <a:rPr lang="en-US" altLang="en-US" sz="1600" b="1" dirty="0">
                <a:latin typeface="Comic Sans MS" panose="030F0702030302020204" pitchFamily="66" charset="0"/>
              </a:rPr>
              <a:t> </a:t>
            </a:r>
            <a:r>
              <a:rPr lang="en-US" altLang="en-US" sz="1600" b="1" dirty="0" err="1">
                <a:latin typeface="Comic Sans MS" panose="030F0702030302020204" pitchFamily="66" charset="0"/>
              </a:rPr>
              <a:t>haowa</a:t>
            </a:r>
            <a:r>
              <a:rPr lang="en-US" altLang="en-US" sz="1600" b="1" dirty="0">
                <a:latin typeface="Comic Sans MS" panose="030F0702030302020204" pitchFamily="66" charset="0"/>
              </a:rPr>
              <a:t>.</a:t>
            </a:r>
          </a:p>
        </p:txBody>
      </p:sp>
      <p:sp>
        <p:nvSpPr>
          <p:cNvPr id="20490" name="Text Box 10"/>
          <p:cNvSpPr txBox="1">
            <a:spLocks noChangeArrowheads="1"/>
          </p:cNvSpPr>
          <p:nvPr/>
        </p:nvSpPr>
        <p:spPr bwMode="auto">
          <a:xfrm>
            <a:off x="6208713" y="992188"/>
            <a:ext cx="25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 </a:t>
            </a:r>
          </a:p>
        </p:txBody>
      </p:sp>
      <p:sp>
        <p:nvSpPr>
          <p:cNvPr id="20491" name="Text Box 11"/>
          <p:cNvSpPr txBox="1">
            <a:spLocks noChangeArrowheads="1"/>
          </p:cNvSpPr>
          <p:nvPr/>
        </p:nvSpPr>
        <p:spPr bwMode="auto">
          <a:xfrm>
            <a:off x="854075" y="1114425"/>
            <a:ext cx="65706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200" b="1" i="1">
                <a:latin typeface="Comic Sans MS" panose="030F0702030302020204" pitchFamily="66" charset="0"/>
              </a:rPr>
              <a:t>MALACHI EINA MATTHEW WUI ÂMATAKLI</a:t>
            </a:r>
          </a:p>
        </p:txBody>
      </p:sp>
      <p:sp>
        <p:nvSpPr>
          <p:cNvPr id="20492" name="Text Box 12"/>
          <p:cNvSpPr txBox="1">
            <a:spLocks noChangeArrowheads="1"/>
          </p:cNvSpPr>
          <p:nvPr/>
        </p:nvSpPr>
        <p:spPr bwMode="auto">
          <a:xfrm>
            <a:off x="2760663" y="709613"/>
            <a:ext cx="3771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i="1">
                <a:latin typeface="Comic Sans MS" panose="030F0702030302020204" pitchFamily="66" charset="0"/>
              </a:rPr>
              <a:t>Vari Kahai </a:t>
            </a:r>
            <a:r>
              <a:rPr lang="en-US" altLang="ja-JP" sz="2400" b="1" i="1">
                <a:latin typeface="Comic Sans MS" panose="030F0702030302020204" pitchFamily="66" charset="0"/>
              </a:rPr>
              <a:t>Âtam</a:t>
            </a:r>
            <a:endParaRPr lang="en-US" altLang="en-US" sz="2400" b="1" i="1">
              <a:latin typeface="Comic Sans MS" panose="030F0702030302020204" pitchFamily="66" charset="0"/>
            </a:endParaRPr>
          </a:p>
        </p:txBody>
      </p:sp>
      <p:sp>
        <p:nvSpPr>
          <p:cNvPr id="20493" name="Text Box 13"/>
          <p:cNvSpPr txBox="1">
            <a:spLocks noChangeArrowheads="1"/>
          </p:cNvSpPr>
          <p:nvPr/>
        </p:nvSpPr>
        <p:spPr bwMode="auto">
          <a:xfrm rot="-3413559">
            <a:off x="380206" y="3613944"/>
            <a:ext cx="15668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MEDITERRANEAN NGAYI</a:t>
            </a:r>
          </a:p>
        </p:txBody>
      </p:sp>
      <p:sp>
        <p:nvSpPr>
          <p:cNvPr id="20494" name="Line 14"/>
          <p:cNvSpPr>
            <a:spLocks noChangeShapeType="1"/>
          </p:cNvSpPr>
          <p:nvPr/>
        </p:nvSpPr>
        <p:spPr bwMode="auto">
          <a:xfrm flipH="1">
            <a:off x="2290763" y="2220913"/>
            <a:ext cx="1389062" cy="411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endParaRPr lang="en-SG"/>
          </a:p>
        </p:txBody>
      </p:sp>
      <p:sp>
        <p:nvSpPr>
          <p:cNvPr id="20495" name="Oval 15"/>
          <p:cNvSpPr>
            <a:spLocks noChangeArrowheads="1"/>
          </p:cNvSpPr>
          <p:nvPr/>
        </p:nvSpPr>
        <p:spPr bwMode="auto">
          <a:xfrm>
            <a:off x="2035175" y="3852863"/>
            <a:ext cx="1092200" cy="5937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496" name="Text Box 16"/>
          <p:cNvSpPr txBox="1">
            <a:spLocks noChangeArrowheads="1"/>
          </p:cNvSpPr>
          <p:nvPr/>
        </p:nvSpPr>
        <p:spPr bwMode="auto">
          <a:xfrm>
            <a:off x="2024063" y="3998913"/>
            <a:ext cx="12906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Comic Sans MS" panose="030F0702030302020204" pitchFamily="66" charset="0"/>
              </a:rPr>
              <a:t>PALESTINE</a:t>
            </a:r>
          </a:p>
        </p:txBody>
      </p:sp>
      <p:sp>
        <p:nvSpPr>
          <p:cNvPr id="20497" name="Text Box 17"/>
          <p:cNvSpPr txBox="1">
            <a:spLocks noChangeArrowheads="1"/>
          </p:cNvSpPr>
          <p:nvPr/>
        </p:nvSpPr>
        <p:spPr bwMode="auto">
          <a:xfrm>
            <a:off x="3614738" y="2835275"/>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Comic Sans MS" panose="030F0702030302020204" pitchFamily="66" charset="0"/>
              </a:rPr>
              <a:t>Seleucidwui Khamungbing</a:t>
            </a:r>
            <a:endParaRPr lang="en-US" altLang="en-US" sz="1400" b="1">
              <a:latin typeface="Comic Sans MS" panose="030F0702030302020204" pitchFamily="66" charset="0"/>
            </a:endParaRPr>
          </a:p>
        </p:txBody>
      </p:sp>
      <p:sp>
        <p:nvSpPr>
          <p:cNvPr id="20498" name="Text Box 18"/>
          <p:cNvSpPr txBox="1">
            <a:spLocks noChangeArrowheads="1"/>
          </p:cNvSpPr>
          <p:nvPr/>
        </p:nvSpPr>
        <p:spPr bwMode="auto">
          <a:xfrm>
            <a:off x="2428875" y="4929188"/>
            <a:ext cx="15049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Comic Sans MS" panose="030F0702030302020204" pitchFamily="66" charset="0"/>
              </a:rPr>
              <a:t>Ptolemaicwui Pharaohbing</a:t>
            </a:r>
            <a:endParaRPr lang="en-US" altLang="en-US" sz="1400" b="1">
              <a:latin typeface="Comic Sans MS" panose="030F0702030302020204" pitchFamily="66" charset="0"/>
            </a:endParaRPr>
          </a:p>
        </p:txBody>
      </p:sp>
      <p:sp>
        <p:nvSpPr>
          <p:cNvPr id="20499" name="Oval 19"/>
          <p:cNvSpPr>
            <a:spLocks noChangeArrowheads="1"/>
          </p:cNvSpPr>
          <p:nvPr/>
        </p:nvSpPr>
        <p:spPr bwMode="auto">
          <a:xfrm>
            <a:off x="2132013" y="2930525"/>
            <a:ext cx="1292225" cy="6572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500" name="Text Box 20"/>
          <p:cNvSpPr txBox="1">
            <a:spLocks noChangeArrowheads="1"/>
          </p:cNvSpPr>
          <p:nvPr/>
        </p:nvSpPr>
        <p:spPr bwMode="auto">
          <a:xfrm>
            <a:off x="2244725" y="2943225"/>
            <a:ext cx="10572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SYRIA:</a:t>
            </a:r>
          </a:p>
        </p:txBody>
      </p:sp>
      <p:sp>
        <p:nvSpPr>
          <p:cNvPr id="20501" name="Text Box 21"/>
          <p:cNvSpPr txBox="1">
            <a:spLocks noChangeArrowheads="1"/>
          </p:cNvSpPr>
          <p:nvPr/>
        </p:nvSpPr>
        <p:spPr bwMode="auto">
          <a:xfrm>
            <a:off x="2122488" y="3122613"/>
            <a:ext cx="125095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Comic Sans MS" panose="030F0702030302020204" pitchFamily="66" charset="0"/>
              </a:rPr>
              <a:t>_______</a:t>
            </a:r>
          </a:p>
        </p:txBody>
      </p:sp>
      <p:sp>
        <p:nvSpPr>
          <p:cNvPr id="20502" name="Oval 22"/>
          <p:cNvSpPr>
            <a:spLocks noChangeArrowheads="1"/>
          </p:cNvSpPr>
          <p:nvPr/>
        </p:nvSpPr>
        <p:spPr bwMode="auto">
          <a:xfrm>
            <a:off x="974725" y="4664075"/>
            <a:ext cx="1292225" cy="657225"/>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503" name="Text Box 23"/>
          <p:cNvSpPr txBox="1">
            <a:spLocks noChangeArrowheads="1"/>
          </p:cNvSpPr>
          <p:nvPr/>
        </p:nvSpPr>
        <p:spPr bwMode="auto">
          <a:xfrm>
            <a:off x="1106488" y="4708525"/>
            <a:ext cx="10541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EGYPT</a:t>
            </a:r>
          </a:p>
        </p:txBody>
      </p:sp>
      <p:sp>
        <p:nvSpPr>
          <p:cNvPr id="20504" name="Text Box 24"/>
          <p:cNvSpPr txBox="1">
            <a:spLocks noChangeArrowheads="1"/>
          </p:cNvSpPr>
          <p:nvPr/>
        </p:nvSpPr>
        <p:spPr bwMode="auto">
          <a:xfrm>
            <a:off x="1089025" y="4881563"/>
            <a:ext cx="1055688"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Comic Sans MS" panose="030F0702030302020204" pitchFamily="66" charset="0"/>
              </a:rPr>
              <a:t>______</a:t>
            </a:r>
          </a:p>
        </p:txBody>
      </p:sp>
      <p:sp>
        <p:nvSpPr>
          <p:cNvPr id="20505" name="Text Box 25"/>
          <p:cNvSpPr txBox="1">
            <a:spLocks noChangeArrowheads="1"/>
          </p:cNvSpPr>
          <p:nvPr/>
        </p:nvSpPr>
        <p:spPr bwMode="auto">
          <a:xfrm>
            <a:off x="4222750" y="3670300"/>
            <a:ext cx="27733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ja-JP" altLang="en-US" sz="2400" b="1">
                <a:latin typeface="Comic Sans MS" panose="030F0702030302020204" pitchFamily="66" charset="0"/>
              </a:rPr>
              <a:t>“</a:t>
            </a:r>
            <a:r>
              <a:rPr lang="en-US" altLang="ja-JP" sz="2400" b="1">
                <a:latin typeface="Comic Sans MS" panose="030F0702030302020204" pitchFamily="66" charset="0"/>
              </a:rPr>
              <a:t>”Okathuiwui   ____________   Kaji âpam!”</a:t>
            </a:r>
            <a:r>
              <a:rPr lang="en-US" altLang="ja-JP" sz="1800" b="1">
                <a:latin typeface="Comic Sans MS" panose="030F0702030302020204" pitchFamily="66" charset="0"/>
              </a:rPr>
              <a:t> </a:t>
            </a:r>
            <a:endParaRPr lang="en-US" altLang="en-US" sz="1800" b="1">
              <a:latin typeface="Comic Sans MS" panose="030F0702030302020204" pitchFamily="66" charset="0"/>
            </a:endParaRPr>
          </a:p>
        </p:txBody>
      </p:sp>
      <p:sp>
        <p:nvSpPr>
          <p:cNvPr id="20506" name="Oval 26"/>
          <p:cNvSpPr>
            <a:spLocks noChangeArrowheads="1"/>
          </p:cNvSpPr>
          <p:nvPr/>
        </p:nvSpPr>
        <p:spPr bwMode="auto">
          <a:xfrm>
            <a:off x="377825" y="2065338"/>
            <a:ext cx="1292225" cy="655637"/>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507" name="Text Box 27"/>
          <p:cNvSpPr txBox="1">
            <a:spLocks noChangeArrowheads="1"/>
          </p:cNvSpPr>
          <p:nvPr/>
        </p:nvSpPr>
        <p:spPr bwMode="auto">
          <a:xfrm>
            <a:off x="509588" y="2127250"/>
            <a:ext cx="10556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GREECE: </a:t>
            </a:r>
          </a:p>
        </p:txBody>
      </p:sp>
      <p:sp>
        <p:nvSpPr>
          <p:cNvPr id="20508" name="Text Box 28"/>
          <p:cNvSpPr txBox="1">
            <a:spLocks noChangeArrowheads="1"/>
          </p:cNvSpPr>
          <p:nvPr/>
        </p:nvSpPr>
        <p:spPr bwMode="auto">
          <a:xfrm>
            <a:off x="492125" y="2352675"/>
            <a:ext cx="10556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Cassander</a:t>
            </a:r>
          </a:p>
        </p:txBody>
      </p:sp>
      <p:sp>
        <p:nvSpPr>
          <p:cNvPr id="20509" name="Rectangle 29"/>
          <p:cNvSpPr>
            <a:spLocks noChangeArrowheads="1"/>
          </p:cNvSpPr>
          <p:nvPr/>
        </p:nvSpPr>
        <p:spPr bwMode="auto">
          <a:xfrm rot="2965956">
            <a:off x="954088" y="2062163"/>
            <a:ext cx="120650" cy="6286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510" name="Rectangle 30"/>
          <p:cNvSpPr>
            <a:spLocks noChangeArrowheads="1"/>
          </p:cNvSpPr>
          <p:nvPr/>
        </p:nvSpPr>
        <p:spPr bwMode="auto">
          <a:xfrm rot="-2559469">
            <a:off x="944563" y="2108200"/>
            <a:ext cx="139700" cy="5365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511" name="Oval 31"/>
          <p:cNvSpPr>
            <a:spLocks noChangeArrowheads="1"/>
          </p:cNvSpPr>
          <p:nvPr/>
        </p:nvSpPr>
        <p:spPr bwMode="auto">
          <a:xfrm>
            <a:off x="1820863" y="2122488"/>
            <a:ext cx="1292225" cy="658812"/>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900" b="1">
              <a:latin typeface="Comic Sans MS" panose="030F0702030302020204" pitchFamily="66" charset="0"/>
            </a:endParaRPr>
          </a:p>
        </p:txBody>
      </p:sp>
      <p:sp>
        <p:nvSpPr>
          <p:cNvPr id="20512" name="Text Box 32"/>
          <p:cNvSpPr txBox="1">
            <a:spLocks noChangeArrowheads="1"/>
          </p:cNvSpPr>
          <p:nvPr/>
        </p:nvSpPr>
        <p:spPr bwMode="auto">
          <a:xfrm>
            <a:off x="1481138" y="2212975"/>
            <a:ext cx="20256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ASIA MINOR: </a:t>
            </a:r>
          </a:p>
        </p:txBody>
      </p:sp>
      <p:sp>
        <p:nvSpPr>
          <p:cNvPr id="20513" name="Text Box 33"/>
          <p:cNvSpPr txBox="1">
            <a:spLocks noChangeArrowheads="1"/>
          </p:cNvSpPr>
          <p:nvPr/>
        </p:nvSpPr>
        <p:spPr bwMode="auto">
          <a:xfrm>
            <a:off x="1779588" y="2419350"/>
            <a:ext cx="1312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 Lysimachus</a:t>
            </a:r>
          </a:p>
        </p:txBody>
      </p:sp>
      <p:sp>
        <p:nvSpPr>
          <p:cNvPr id="20514" name="Line 34"/>
          <p:cNvSpPr>
            <a:spLocks noChangeShapeType="1"/>
          </p:cNvSpPr>
          <p:nvPr/>
        </p:nvSpPr>
        <p:spPr bwMode="auto">
          <a:xfrm>
            <a:off x="1905000" y="2001838"/>
            <a:ext cx="300038" cy="4826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7150">
                <a:solidFill>
                  <a:srgbClr val="000000"/>
                </a:solidFill>
                <a:round/>
                <a:headEnd/>
                <a:tailEnd type="triangle" w="med" len="med"/>
              </a14:hiddenLine>
            </a:ext>
          </a:extLst>
        </p:spPr>
        <p:txBody>
          <a:bodyPr wrap="none" anchor="ctr"/>
          <a:lstStyle/>
          <a:p>
            <a:endParaRPr lang="en-SG"/>
          </a:p>
        </p:txBody>
      </p:sp>
      <p:sp>
        <p:nvSpPr>
          <p:cNvPr id="20515" name="Rectangle 35"/>
          <p:cNvSpPr>
            <a:spLocks noChangeArrowheads="1"/>
          </p:cNvSpPr>
          <p:nvPr/>
        </p:nvSpPr>
        <p:spPr bwMode="auto">
          <a:xfrm rot="2965956">
            <a:off x="2436813" y="2128838"/>
            <a:ext cx="1206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516" name="Rectangle 36"/>
          <p:cNvSpPr>
            <a:spLocks noChangeArrowheads="1"/>
          </p:cNvSpPr>
          <p:nvPr/>
        </p:nvSpPr>
        <p:spPr bwMode="auto">
          <a:xfrm rot="-2559469">
            <a:off x="2427288" y="2174875"/>
            <a:ext cx="139700" cy="536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517" name="Arc 37"/>
          <p:cNvSpPr>
            <a:spLocks/>
          </p:cNvSpPr>
          <p:nvPr/>
        </p:nvSpPr>
        <p:spPr bwMode="auto">
          <a:xfrm rot="5287382">
            <a:off x="638175" y="3243263"/>
            <a:ext cx="1592263" cy="814387"/>
          </a:xfrm>
          <a:custGeom>
            <a:avLst/>
            <a:gdLst>
              <a:gd name="T0" fmla="*/ 2147483646 w 42748"/>
              <a:gd name="T1" fmla="*/ 2147483646 h 25580"/>
              <a:gd name="T2" fmla="*/ 2147483646 w 42748"/>
              <a:gd name="T3" fmla="*/ 2147483646 h 25580"/>
              <a:gd name="T4" fmla="*/ 2147483646 w 42748"/>
              <a:gd name="T5" fmla="*/ 2147483646 h 25580"/>
              <a:gd name="T6" fmla="*/ 0 60000 65536"/>
              <a:gd name="T7" fmla="*/ 0 60000 65536"/>
              <a:gd name="T8" fmla="*/ 0 60000 65536"/>
              <a:gd name="T9" fmla="*/ 0 w 42748"/>
              <a:gd name="T10" fmla="*/ 0 h 25580"/>
              <a:gd name="T11" fmla="*/ 42748 w 42748"/>
              <a:gd name="T12" fmla="*/ 25580 h 25580"/>
            </a:gdLst>
            <a:ahLst/>
            <a:cxnLst>
              <a:cxn ang="T6">
                <a:pos x="T0" y="T1"/>
              </a:cxn>
              <a:cxn ang="T7">
                <a:pos x="T2" y="T3"/>
              </a:cxn>
              <a:cxn ang="T8">
                <a:pos x="T4" y="T5"/>
              </a:cxn>
            </a:cxnLst>
            <a:rect l="T9" t="T10" r="T11" b="T12"/>
            <a:pathLst>
              <a:path w="42748" h="25580" fill="none" extrusionOk="0">
                <a:moveTo>
                  <a:pt x="369" y="25580"/>
                </a:moveTo>
                <a:cubicBezTo>
                  <a:pt x="123" y="24267"/>
                  <a:pt x="0" y="22935"/>
                  <a:pt x="0" y="21600"/>
                </a:cubicBezTo>
                <a:cubicBezTo>
                  <a:pt x="0" y="9670"/>
                  <a:pt x="9670" y="0"/>
                  <a:pt x="21600" y="0"/>
                </a:cubicBezTo>
                <a:cubicBezTo>
                  <a:pt x="31835" y="0"/>
                  <a:pt x="40666" y="7184"/>
                  <a:pt x="42748" y="17205"/>
                </a:cubicBezTo>
              </a:path>
              <a:path w="42748" h="25580" stroke="0" extrusionOk="0">
                <a:moveTo>
                  <a:pt x="369" y="25580"/>
                </a:moveTo>
                <a:cubicBezTo>
                  <a:pt x="123" y="24267"/>
                  <a:pt x="0" y="22935"/>
                  <a:pt x="0" y="21600"/>
                </a:cubicBezTo>
                <a:cubicBezTo>
                  <a:pt x="0" y="9670"/>
                  <a:pt x="9670" y="0"/>
                  <a:pt x="21600" y="0"/>
                </a:cubicBezTo>
                <a:cubicBezTo>
                  <a:pt x="31835" y="0"/>
                  <a:pt x="40666" y="7184"/>
                  <a:pt x="42748" y="17205"/>
                </a:cubicBezTo>
                <a:lnTo>
                  <a:pt x="21600" y="21600"/>
                </a:lnTo>
                <a:lnTo>
                  <a:pt x="369" y="2558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20518" name="Freeform 38"/>
          <p:cNvSpPr>
            <a:spLocks/>
          </p:cNvSpPr>
          <p:nvPr/>
        </p:nvSpPr>
        <p:spPr bwMode="auto">
          <a:xfrm>
            <a:off x="3128963" y="3652838"/>
            <a:ext cx="339725" cy="531812"/>
          </a:xfrm>
          <a:custGeom>
            <a:avLst/>
            <a:gdLst>
              <a:gd name="T0" fmla="*/ 2147483646 w 357"/>
              <a:gd name="T1" fmla="*/ 0 h 601"/>
              <a:gd name="T2" fmla="*/ 2147483646 w 357"/>
              <a:gd name="T3" fmla="*/ 2147483646 h 601"/>
              <a:gd name="T4" fmla="*/ 2147483646 w 357"/>
              <a:gd name="T5" fmla="*/ 2147483646 h 601"/>
              <a:gd name="T6" fmla="*/ 2147483646 w 357"/>
              <a:gd name="T7" fmla="*/ 2147483646 h 601"/>
              <a:gd name="T8" fmla="*/ 2147483646 w 357"/>
              <a:gd name="T9" fmla="*/ 2147483646 h 601"/>
              <a:gd name="T10" fmla="*/ 2147483646 w 357"/>
              <a:gd name="T11" fmla="*/ 2147483646 h 601"/>
              <a:gd name="T12" fmla="*/ 2147483646 w 357"/>
              <a:gd name="T13" fmla="*/ 2147483646 h 601"/>
              <a:gd name="T14" fmla="*/ 0 w 357"/>
              <a:gd name="T15" fmla="*/ 2147483646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20519" name="Freeform 39"/>
          <p:cNvSpPr>
            <a:spLocks/>
          </p:cNvSpPr>
          <p:nvPr/>
        </p:nvSpPr>
        <p:spPr bwMode="auto">
          <a:xfrm>
            <a:off x="2892425" y="4384675"/>
            <a:ext cx="338138" cy="608013"/>
          </a:xfrm>
          <a:custGeom>
            <a:avLst/>
            <a:gdLst>
              <a:gd name="T0" fmla="*/ 0 w 355"/>
              <a:gd name="T1" fmla="*/ 2147483646 h 686"/>
              <a:gd name="T2" fmla="*/ 2147483646 w 355"/>
              <a:gd name="T3" fmla="*/ 2147483646 h 686"/>
              <a:gd name="T4" fmla="*/ 2147483646 w 355"/>
              <a:gd name="T5" fmla="*/ 2147483646 h 686"/>
              <a:gd name="T6" fmla="*/ 2147483646 w 355"/>
              <a:gd name="T7" fmla="*/ 2147483646 h 686"/>
              <a:gd name="T8" fmla="*/ 2147483646 w 355"/>
              <a:gd name="T9" fmla="*/ 2147483646 h 686"/>
              <a:gd name="T10" fmla="*/ 2147483646 w 355"/>
              <a:gd name="T11" fmla="*/ 2147483646 h 686"/>
              <a:gd name="T12" fmla="*/ 2147483646 w 355"/>
              <a:gd name="T13" fmla="*/ 2147483646 h 686"/>
              <a:gd name="T14" fmla="*/ 2147483646 w 355"/>
              <a:gd name="T15" fmla="*/ 2147483646 h 686"/>
              <a:gd name="T16" fmla="*/ 2147483646 w 355"/>
              <a:gd name="T17" fmla="*/ 2147483646 h 686"/>
              <a:gd name="T18" fmla="*/ 2147483646 w 355"/>
              <a:gd name="T19" fmla="*/ 2147483646 h 686"/>
              <a:gd name="T20" fmla="*/ 2147483646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20520" name="Freeform 40"/>
          <p:cNvSpPr>
            <a:spLocks/>
          </p:cNvSpPr>
          <p:nvPr/>
        </p:nvSpPr>
        <p:spPr bwMode="auto">
          <a:xfrm rot="1974329" flipH="1">
            <a:off x="1912938" y="3440113"/>
            <a:ext cx="312737" cy="531812"/>
          </a:xfrm>
          <a:custGeom>
            <a:avLst/>
            <a:gdLst>
              <a:gd name="T0" fmla="*/ 2147483646 w 357"/>
              <a:gd name="T1" fmla="*/ 0 h 601"/>
              <a:gd name="T2" fmla="*/ 2147483646 w 357"/>
              <a:gd name="T3" fmla="*/ 2147483646 h 601"/>
              <a:gd name="T4" fmla="*/ 2147483646 w 357"/>
              <a:gd name="T5" fmla="*/ 2147483646 h 601"/>
              <a:gd name="T6" fmla="*/ 2147483646 w 357"/>
              <a:gd name="T7" fmla="*/ 2147483646 h 601"/>
              <a:gd name="T8" fmla="*/ 2147483646 w 357"/>
              <a:gd name="T9" fmla="*/ 2147483646 h 601"/>
              <a:gd name="T10" fmla="*/ 2147483646 w 357"/>
              <a:gd name="T11" fmla="*/ 2147483646 h 601"/>
              <a:gd name="T12" fmla="*/ 2147483646 w 357"/>
              <a:gd name="T13" fmla="*/ 2147483646 h 601"/>
              <a:gd name="T14" fmla="*/ 0 w 357"/>
              <a:gd name="T15" fmla="*/ 2147483646 h 60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601"/>
              <a:gd name="T26" fmla="*/ 357 w 357"/>
              <a:gd name="T27" fmla="*/ 601 h 6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601">
                <a:moveTo>
                  <a:pt x="336" y="0"/>
                </a:moveTo>
                <a:cubicBezTo>
                  <a:pt x="340" y="14"/>
                  <a:pt x="345" y="28"/>
                  <a:pt x="350" y="43"/>
                </a:cubicBezTo>
                <a:cubicBezTo>
                  <a:pt x="352" y="50"/>
                  <a:pt x="357" y="65"/>
                  <a:pt x="357" y="65"/>
                </a:cubicBezTo>
                <a:cubicBezTo>
                  <a:pt x="354" y="115"/>
                  <a:pt x="355" y="165"/>
                  <a:pt x="350" y="215"/>
                </a:cubicBezTo>
                <a:cubicBezTo>
                  <a:pt x="342" y="280"/>
                  <a:pt x="272" y="402"/>
                  <a:pt x="221" y="436"/>
                </a:cubicBezTo>
                <a:cubicBezTo>
                  <a:pt x="187" y="482"/>
                  <a:pt x="119" y="547"/>
                  <a:pt x="64" y="565"/>
                </a:cubicBezTo>
                <a:cubicBezTo>
                  <a:pt x="49" y="574"/>
                  <a:pt x="36" y="586"/>
                  <a:pt x="21" y="593"/>
                </a:cubicBezTo>
                <a:cubicBezTo>
                  <a:pt x="14" y="595"/>
                  <a:pt x="0" y="601"/>
                  <a:pt x="0" y="601"/>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20521" name="Freeform 41"/>
          <p:cNvSpPr>
            <a:spLocks/>
          </p:cNvSpPr>
          <p:nvPr/>
        </p:nvSpPr>
        <p:spPr bwMode="auto">
          <a:xfrm rot="1974329" flipH="1">
            <a:off x="1646238" y="4130675"/>
            <a:ext cx="311150" cy="608013"/>
          </a:xfrm>
          <a:custGeom>
            <a:avLst/>
            <a:gdLst>
              <a:gd name="T0" fmla="*/ 0 w 355"/>
              <a:gd name="T1" fmla="*/ 2147483646 h 686"/>
              <a:gd name="T2" fmla="*/ 2147483646 w 355"/>
              <a:gd name="T3" fmla="*/ 2147483646 h 686"/>
              <a:gd name="T4" fmla="*/ 2147483646 w 355"/>
              <a:gd name="T5" fmla="*/ 2147483646 h 686"/>
              <a:gd name="T6" fmla="*/ 2147483646 w 355"/>
              <a:gd name="T7" fmla="*/ 2147483646 h 686"/>
              <a:gd name="T8" fmla="*/ 2147483646 w 355"/>
              <a:gd name="T9" fmla="*/ 2147483646 h 686"/>
              <a:gd name="T10" fmla="*/ 2147483646 w 355"/>
              <a:gd name="T11" fmla="*/ 2147483646 h 686"/>
              <a:gd name="T12" fmla="*/ 2147483646 w 355"/>
              <a:gd name="T13" fmla="*/ 2147483646 h 686"/>
              <a:gd name="T14" fmla="*/ 2147483646 w 355"/>
              <a:gd name="T15" fmla="*/ 2147483646 h 686"/>
              <a:gd name="T16" fmla="*/ 2147483646 w 355"/>
              <a:gd name="T17" fmla="*/ 2147483646 h 686"/>
              <a:gd name="T18" fmla="*/ 2147483646 w 355"/>
              <a:gd name="T19" fmla="*/ 2147483646 h 686"/>
              <a:gd name="T20" fmla="*/ 2147483646 w 355"/>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5"/>
              <a:gd name="T34" fmla="*/ 0 h 686"/>
              <a:gd name="T35" fmla="*/ 355 w 355"/>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5" h="686">
                <a:moveTo>
                  <a:pt x="0" y="686"/>
                </a:moveTo>
                <a:cubicBezTo>
                  <a:pt x="30" y="674"/>
                  <a:pt x="62" y="667"/>
                  <a:pt x="93" y="657"/>
                </a:cubicBezTo>
                <a:cubicBezTo>
                  <a:pt x="100" y="654"/>
                  <a:pt x="114" y="650"/>
                  <a:pt x="114" y="650"/>
                </a:cubicBezTo>
                <a:cubicBezTo>
                  <a:pt x="148" y="617"/>
                  <a:pt x="200" y="595"/>
                  <a:pt x="229" y="557"/>
                </a:cubicBezTo>
                <a:cubicBezTo>
                  <a:pt x="277" y="492"/>
                  <a:pt x="237" y="532"/>
                  <a:pt x="272" y="500"/>
                </a:cubicBezTo>
                <a:cubicBezTo>
                  <a:pt x="274" y="490"/>
                  <a:pt x="274" y="479"/>
                  <a:pt x="279" y="471"/>
                </a:cubicBezTo>
                <a:cubicBezTo>
                  <a:pt x="286" y="455"/>
                  <a:pt x="301" y="444"/>
                  <a:pt x="307" y="428"/>
                </a:cubicBezTo>
                <a:cubicBezTo>
                  <a:pt x="320" y="387"/>
                  <a:pt x="333" y="348"/>
                  <a:pt x="343" y="307"/>
                </a:cubicBezTo>
                <a:cubicBezTo>
                  <a:pt x="338" y="216"/>
                  <a:pt x="355" y="135"/>
                  <a:pt x="293" y="71"/>
                </a:cubicBezTo>
                <a:cubicBezTo>
                  <a:pt x="267" y="44"/>
                  <a:pt x="226" y="28"/>
                  <a:pt x="193" y="14"/>
                </a:cubicBezTo>
                <a:cubicBezTo>
                  <a:pt x="179" y="7"/>
                  <a:pt x="150" y="0"/>
                  <a:pt x="150" y="0"/>
                </a:cubicBez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20522" name="Text Box 42"/>
          <p:cNvSpPr txBox="1">
            <a:spLocks noChangeArrowheads="1"/>
          </p:cNvSpPr>
          <p:nvPr/>
        </p:nvSpPr>
        <p:spPr bwMode="auto">
          <a:xfrm>
            <a:off x="3217863" y="3602038"/>
            <a:ext cx="1841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900" b="1">
              <a:latin typeface="Comic Sans MS" panose="030F0702030302020204" pitchFamily="66" charset="0"/>
            </a:endParaRPr>
          </a:p>
          <a:p>
            <a:endParaRPr lang="en-US" altLang="en-US" sz="900" b="1">
              <a:latin typeface="Comic Sans MS" panose="030F0702030302020204" pitchFamily="66" charset="0"/>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6745288" y="182563"/>
            <a:ext cx="4397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06</a:t>
            </a:r>
            <a:endParaRPr lang="en-US" altLang="en-US" sz="1800" b="1">
              <a:latin typeface="Comic Sans MS" panose="030F0702030302020204" pitchFamily="66" charset="0"/>
            </a:endParaRPr>
          </a:p>
        </p:txBody>
      </p:sp>
      <p:sp>
        <p:nvSpPr>
          <p:cNvPr id="22531" name="Text Box 3"/>
          <p:cNvSpPr txBox="1">
            <a:spLocks noChangeArrowheads="1"/>
          </p:cNvSpPr>
          <p:nvPr/>
        </p:nvSpPr>
        <p:spPr bwMode="auto">
          <a:xfrm>
            <a:off x="2368550" y="730250"/>
            <a:ext cx="41719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400">
              <a:latin typeface="Comic Sans MS" panose="030F0702030302020204" pitchFamily="66" charset="0"/>
            </a:endParaRPr>
          </a:p>
        </p:txBody>
      </p:sp>
      <p:sp>
        <p:nvSpPr>
          <p:cNvPr id="22532" name="Text Box 10"/>
          <p:cNvSpPr txBox="1">
            <a:spLocks noChangeArrowheads="1"/>
          </p:cNvSpPr>
          <p:nvPr/>
        </p:nvSpPr>
        <p:spPr bwMode="auto">
          <a:xfrm>
            <a:off x="6180138" y="992188"/>
            <a:ext cx="25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Comic Sans MS" panose="030F0702030302020204" pitchFamily="66" charset="0"/>
              </a:rPr>
              <a:t> </a:t>
            </a:r>
          </a:p>
        </p:txBody>
      </p:sp>
      <p:sp>
        <p:nvSpPr>
          <p:cNvPr id="22533" name="Text Box 11"/>
          <p:cNvSpPr txBox="1">
            <a:spLocks noChangeArrowheads="1"/>
          </p:cNvSpPr>
          <p:nvPr/>
        </p:nvSpPr>
        <p:spPr bwMode="auto">
          <a:xfrm>
            <a:off x="298450" y="1323975"/>
            <a:ext cx="70977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i="1">
                <a:latin typeface="Comic Sans MS" panose="030F0702030302020204" pitchFamily="66" charset="0"/>
              </a:rPr>
              <a:t>MALACHI EINA MATTHEW WUI ÂMATAKLI</a:t>
            </a:r>
          </a:p>
        </p:txBody>
      </p:sp>
      <p:sp>
        <p:nvSpPr>
          <p:cNvPr id="91148" name="Text Box 12"/>
          <p:cNvSpPr txBox="1">
            <a:spLocks noChangeArrowheads="1"/>
          </p:cNvSpPr>
          <p:nvPr/>
        </p:nvSpPr>
        <p:spPr bwMode="auto">
          <a:xfrm>
            <a:off x="2732088" y="919163"/>
            <a:ext cx="3771900" cy="461962"/>
          </a:xfrm>
          <a:prstGeom prst="rect">
            <a:avLst/>
          </a:prstGeom>
          <a:noFill/>
          <a:ln w="9525">
            <a:noFill/>
            <a:miter lim="800000"/>
            <a:headEnd/>
            <a:tailEnd/>
          </a:ln>
          <a:effectLst>
            <a:outerShdw blurRad="63500" dist="17961" dir="2700000" algn="ctr" rotWithShape="0">
              <a:schemeClr val="bg2">
                <a:alpha val="74998"/>
              </a:scheme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defRPr/>
            </a:pPr>
            <a:r>
              <a:rPr lang="en-US" altLang="en-US" sz="2400" b="1" i="1" smtClean="0">
                <a:latin typeface="Comic Sans MS" panose="030F0702030302020204" pitchFamily="66" charset="0"/>
              </a:rPr>
              <a:t>“Vari Kahai” Âtam</a:t>
            </a:r>
          </a:p>
        </p:txBody>
      </p:sp>
      <p:sp>
        <p:nvSpPr>
          <p:cNvPr id="22535" name="Text Box 51"/>
          <p:cNvSpPr txBox="1">
            <a:spLocks noChangeArrowheads="1"/>
          </p:cNvSpPr>
          <p:nvPr/>
        </p:nvSpPr>
        <p:spPr bwMode="auto">
          <a:xfrm>
            <a:off x="508000" y="1984375"/>
            <a:ext cx="6465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a:latin typeface="Comic Sans MS" panose="030F0702030302020204" pitchFamily="66" charset="0"/>
              </a:rPr>
              <a:t>HAKLÂK KAHAI KHAMATAIYA MATI UNGKASHUNG:</a:t>
            </a:r>
          </a:p>
        </p:txBody>
      </p:sp>
      <p:sp>
        <p:nvSpPr>
          <p:cNvPr id="22536" name="Text Box 52"/>
          <p:cNvSpPr txBox="1">
            <a:spLocks noChangeArrowheads="1"/>
          </p:cNvSpPr>
          <p:nvPr/>
        </p:nvSpPr>
        <p:spPr bwMode="auto">
          <a:xfrm>
            <a:off x="588963" y="2614613"/>
            <a:ext cx="62579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omic Sans MS" panose="030F0702030302020204" pitchFamily="66" charset="0"/>
              </a:rPr>
              <a:t>VARETUI:</a:t>
            </a:r>
            <a:endParaRPr lang="en-US" altLang="en-US" sz="1600" b="1">
              <a:latin typeface="Comic Sans MS" panose="030F0702030302020204" pitchFamily="66" charset="0"/>
            </a:endParaRPr>
          </a:p>
          <a:p>
            <a:pPr algn="ctr">
              <a:spcBef>
                <a:spcPct val="50000"/>
              </a:spcBef>
            </a:pPr>
            <a:r>
              <a:rPr lang="en-US" altLang="en-US" sz="1600" b="1">
                <a:latin typeface="Comic Sans MS" panose="030F0702030302020204" pitchFamily="66" charset="0"/>
              </a:rPr>
              <a:t>1.  _______ _______ (Kachama Tuingashit) kapikup haowa.</a:t>
            </a:r>
          </a:p>
          <a:p>
            <a:pPr algn="ctr">
              <a:spcBef>
                <a:spcPct val="50000"/>
              </a:spcBef>
            </a:pPr>
            <a:r>
              <a:rPr lang="en-US" altLang="en-US" sz="1600" b="1">
                <a:latin typeface="Comic Sans MS" panose="030F0702030302020204" pitchFamily="66" charset="0"/>
              </a:rPr>
              <a:t>2. Kachama Tuingashit hi ________ tui eina khalatshoka.            (Septuagint kaji hi  -- Lairikli </a:t>
            </a:r>
            <a:r>
              <a:rPr lang="en-US" altLang="ja-JP" sz="1600" b="1">
                <a:latin typeface="Comic Sans MS" panose="030F0702030302020204" pitchFamily="66" charset="0"/>
              </a:rPr>
              <a:t>”LXX” da samphangra)</a:t>
            </a:r>
            <a:endParaRPr lang="en-US" altLang="en-US" sz="1600" b="1">
              <a:latin typeface="Comic Sans MS" panose="030F0702030302020204" pitchFamily="66" charset="0"/>
            </a:endParaRPr>
          </a:p>
        </p:txBody>
      </p:sp>
      <p:sp>
        <p:nvSpPr>
          <p:cNvPr id="22537" name="Text Box 53"/>
          <p:cNvSpPr txBox="1">
            <a:spLocks noChangeArrowheads="1"/>
          </p:cNvSpPr>
          <p:nvPr/>
        </p:nvSpPr>
        <p:spPr bwMode="auto">
          <a:xfrm>
            <a:off x="849313" y="4430713"/>
            <a:ext cx="58562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omic Sans MS" panose="030F0702030302020204" pitchFamily="66" charset="0"/>
              </a:rPr>
              <a:t>OKATHUI OTSHOT:</a:t>
            </a:r>
            <a:endParaRPr lang="en-US" altLang="en-US" sz="1600" b="1">
              <a:latin typeface="Comic Sans MS" panose="030F0702030302020204" pitchFamily="66" charset="0"/>
            </a:endParaRPr>
          </a:p>
          <a:p>
            <a:pPr algn="ctr">
              <a:spcBef>
                <a:spcPct val="50000"/>
              </a:spcBef>
            </a:pPr>
            <a:r>
              <a:rPr lang="en-US" altLang="en-US" sz="1600" b="1">
                <a:latin typeface="Comic Sans MS" panose="030F0702030302020204" pitchFamily="66" charset="0"/>
              </a:rPr>
              <a:t>3. _________ ________ ___________ na Greekwui kasâ-khavâ âwui keinung peida ngayaomiya.</a:t>
            </a:r>
          </a:p>
          <a:p>
            <a:pPr algn="ctr">
              <a:spcBef>
                <a:spcPct val="50000"/>
              </a:spcBef>
            </a:pPr>
            <a:r>
              <a:rPr lang="en-US" altLang="en-US" sz="1600" b="1">
                <a:latin typeface="Comic Sans MS" panose="030F0702030302020204" pitchFamily="66" charset="0"/>
              </a:rPr>
              <a:t>4. Palestine hi ________ na munghaowa: atam hitharan chuilak kahai _________ kala makaphawui _______ kahai chi okathuli khuiraya.                             (Pax Romana kachi china)</a:t>
            </a:r>
          </a:p>
        </p:txBody>
      </p:sp>
      <p:sp>
        <p:nvSpPr>
          <p:cNvPr id="22538" name="Text Box 54"/>
          <p:cNvSpPr txBox="1">
            <a:spLocks noChangeArrowheads="1"/>
          </p:cNvSpPr>
          <p:nvPr/>
        </p:nvSpPr>
        <p:spPr bwMode="auto">
          <a:xfrm>
            <a:off x="758825" y="6742113"/>
            <a:ext cx="583406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2400"/>
              </a:lnSpc>
              <a:spcBef>
                <a:spcPct val="50000"/>
              </a:spcBef>
            </a:pPr>
            <a:r>
              <a:rPr lang="en-US" altLang="en-US" sz="1800" b="1" dirty="0">
                <a:latin typeface="Comic Sans MS" panose="030F0702030302020204" pitchFamily="66" charset="0"/>
              </a:rPr>
              <a:t>…CHITHADA SADA HIBING HINA ABRAHAMLI VARIVARANA NGASHIT KAHAI CHI UNGSHUNG KHAVAI KHUIRÂ KHAMINA…                                           MESSIAH OKATHUILI KHARÂ,             PROHO </a:t>
            </a:r>
            <a:r>
              <a:rPr lang="en-US" altLang="en-US" sz="1800" b="1" dirty="0" smtClean="0">
                <a:latin typeface="Comic Sans MS" panose="030F0702030302020204" pitchFamily="66" charset="0"/>
              </a:rPr>
              <a:t>JISHU KRISTA!</a:t>
            </a:r>
            <a:endParaRPr lang="en-US" altLang="en-US" sz="1800" b="1" dirty="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732588" y="182563"/>
            <a:ext cx="4762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07</a:t>
            </a:r>
            <a:endParaRPr lang="en-US" altLang="en-US" sz="1800" b="1">
              <a:latin typeface="Comic Sans MS" panose="030F0702030302020204" pitchFamily="66" charset="0"/>
            </a:endParaRPr>
          </a:p>
        </p:txBody>
      </p:sp>
      <p:sp>
        <p:nvSpPr>
          <p:cNvPr id="23555" name="Text Box 3"/>
          <p:cNvSpPr txBox="1">
            <a:spLocks noChangeArrowheads="1"/>
          </p:cNvSpPr>
          <p:nvPr/>
        </p:nvSpPr>
        <p:spPr bwMode="auto">
          <a:xfrm>
            <a:off x="2397125" y="730250"/>
            <a:ext cx="4330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400">
              <a:latin typeface="Comic Sans MS" panose="030F0702030302020204" pitchFamily="66" charset="0"/>
            </a:endParaRPr>
          </a:p>
        </p:txBody>
      </p:sp>
      <p:pic>
        <p:nvPicPr>
          <p:cNvPr id="32862" name="Picture 94"/>
          <p:cNvPicPr>
            <a:picLocks noChangeArrowheads="1"/>
          </p:cNvPicPr>
          <p:nvPr/>
        </p:nvPicPr>
        <p:blipFill>
          <a:blip r:embed="rId2">
            <a:lum bright="18000"/>
          </a:blip>
          <a:srcRect/>
          <a:stretch>
            <a:fillRect/>
          </a:stretch>
        </p:blipFill>
        <p:spPr bwMode="auto">
          <a:xfrm>
            <a:off x="5191125" y="1135063"/>
            <a:ext cx="1697038" cy="1855787"/>
          </a:xfrm>
          <a:prstGeom prst="rect">
            <a:avLst/>
          </a:prstGeom>
          <a:noFill/>
          <a:ln w="12700">
            <a:noFill/>
            <a:miter lim="800000"/>
            <a:headEnd/>
            <a:tailEnd/>
          </a:ln>
          <a:effectLst>
            <a:outerShdw blurRad="63500" dist="125724" dir="2700000" algn="ctr" rotWithShape="0">
              <a:schemeClr val="tx1">
                <a:alpha val="74998"/>
              </a:schemeClr>
            </a:outerShdw>
          </a:effectLst>
        </p:spPr>
      </p:pic>
      <p:sp>
        <p:nvSpPr>
          <p:cNvPr id="23558" name="Rectangle 56"/>
          <p:cNvSpPr>
            <a:spLocks noChangeArrowheads="1"/>
          </p:cNvSpPr>
          <p:nvPr/>
        </p:nvSpPr>
        <p:spPr bwMode="auto">
          <a:xfrm>
            <a:off x="4625975" y="6453188"/>
            <a:ext cx="88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fr-FR" altLang="ja-JP" sz="1600" b="1">
                <a:latin typeface="Comic Sans MS" panose="030F0702030302020204" pitchFamily="66" charset="0"/>
              </a:rPr>
              <a:t>'</a:t>
            </a:r>
            <a:endParaRPr lang="en-US" altLang="en-US" sz="2400">
              <a:latin typeface="Times" panose="02020603050405020304" pitchFamily="18" charset="0"/>
            </a:endParaRPr>
          </a:p>
        </p:txBody>
      </p:sp>
      <p:sp>
        <p:nvSpPr>
          <p:cNvPr id="23559" name="Rectangle 58"/>
          <p:cNvSpPr>
            <a:spLocks noChangeArrowheads="1"/>
          </p:cNvSpPr>
          <p:nvPr/>
        </p:nvSpPr>
        <p:spPr bwMode="auto">
          <a:xfrm>
            <a:off x="4592638" y="6423025"/>
            <a:ext cx="889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fr-FR" altLang="ja-JP" sz="1600" b="1">
                <a:latin typeface="Comic Sans MS" panose="030F0702030302020204" pitchFamily="66" charset="0"/>
              </a:rPr>
              <a:t>'</a:t>
            </a:r>
            <a:endParaRPr lang="en-US" altLang="en-US" sz="2400">
              <a:latin typeface="Times" panose="02020603050405020304" pitchFamily="18" charset="0"/>
            </a:endParaRPr>
          </a:p>
        </p:txBody>
      </p:sp>
      <p:sp>
        <p:nvSpPr>
          <p:cNvPr id="23560" name="Rectangle 59"/>
          <p:cNvSpPr>
            <a:spLocks noChangeArrowheads="1"/>
          </p:cNvSpPr>
          <p:nvPr/>
        </p:nvSpPr>
        <p:spPr bwMode="auto">
          <a:xfrm>
            <a:off x="4584700" y="6415088"/>
            <a:ext cx="889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fr-FR" altLang="ja-JP" sz="1600" b="1">
                <a:latin typeface="Comic Sans MS" panose="030F0702030302020204" pitchFamily="66" charset="0"/>
              </a:rPr>
              <a:t>'</a:t>
            </a:r>
            <a:endParaRPr lang="en-US" altLang="en-US" sz="2400">
              <a:latin typeface="Times" panose="02020603050405020304" pitchFamily="18" charset="0"/>
            </a:endParaRPr>
          </a:p>
        </p:txBody>
      </p:sp>
      <p:sp>
        <p:nvSpPr>
          <p:cNvPr id="23561" name="Rectangle 61"/>
          <p:cNvSpPr>
            <a:spLocks noChangeArrowheads="1"/>
          </p:cNvSpPr>
          <p:nvPr/>
        </p:nvSpPr>
        <p:spPr bwMode="auto">
          <a:xfrm>
            <a:off x="5999163" y="3543300"/>
            <a:ext cx="381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a:latin typeface="Comic Sans MS" panose="030F0702030302020204" pitchFamily="66" charset="0"/>
              </a:rPr>
              <a:t> </a:t>
            </a:r>
            <a:endParaRPr lang="en-US" altLang="en-US" sz="2400">
              <a:latin typeface="Times" panose="02020603050405020304" pitchFamily="18" charset="0"/>
            </a:endParaRPr>
          </a:p>
        </p:txBody>
      </p:sp>
      <p:sp>
        <p:nvSpPr>
          <p:cNvPr id="23562" name="Rectangle 63"/>
          <p:cNvSpPr>
            <a:spLocks noChangeArrowheads="1"/>
          </p:cNvSpPr>
          <p:nvPr/>
        </p:nvSpPr>
        <p:spPr bwMode="auto">
          <a:xfrm>
            <a:off x="5337175" y="3551238"/>
            <a:ext cx="1063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   </a:t>
            </a:r>
            <a:endParaRPr lang="en-US" altLang="en-US" sz="2400">
              <a:latin typeface="Times" panose="02020603050405020304" pitchFamily="18" charset="0"/>
            </a:endParaRPr>
          </a:p>
        </p:txBody>
      </p:sp>
      <p:sp>
        <p:nvSpPr>
          <p:cNvPr id="23563" name="Rectangle 67"/>
          <p:cNvSpPr>
            <a:spLocks noChangeArrowheads="1"/>
          </p:cNvSpPr>
          <p:nvPr/>
        </p:nvSpPr>
        <p:spPr bwMode="auto">
          <a:xfrm>
            <a:off x="5294313" y="3513138"/>
            <a:ext cx="1063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   </a:t>
            </a:r>
            <a:endParaRPr lang="en-US" altLang="en-US" sz="2400">
              <a:latin typeface="Times" panose="02020603050405020304" pitchFamily="18" charset="0"/>
            </a:endParaRPr>
          </a:p>
        </p:txBody>
      </p:sp>
      <p:pic>
        <p:nvPicPr>
          <p:cNvPr id="23564" name="Picture 76"/>
          <p:cNvPicPr>
            <a:picLocks noChangeAspect="1" noChangeArrowheads="1"/>
          </p:cNvPicPr>
          <p:nvPr/>
        </p:nvPicPr>
        <p:blipFill>
          <a:blip r:embed="rId3">
            <a:extLst>
              <a:ext uri="{28A0092B-C50C-407E-A947-70E740481C1C}">
                <a14:useLocalDpi xmlns:a14="http://schemas.microsoft.com/office/drawing/2010/main" val="0"/>
              </a:ext>
            </a:extLst>
          </a:blip>
          <a:srcRect l="35503" t="22478" r="32642" b="2364"/>
          <a:stretch>
            <a:fillRect/>
          </a:stretch>
        </p:blipFill>
        <p:spPr bwMode="auto">
          <a:xfrm>
            <a:off x="1404938" y="2201863"/>
            <a:ext cx="4322762" cy="6069012"/>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847" name="Text Box 79" descr="10%"/>
          <p:cNvSpPr txBox="1">
            <a:spLocks noChangeArrowheads="1"/>
          </p:cNvSpPr>
          <p:nvPr/>
        </p:nvSpPr>
        <p:spPr bwMode="auto">
          <a:xfrm>
            <a:off x="2595563" y="7186613"/>
            <a:ext cx="1158875"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dirty="0">
                <a:latin typeface="Helvetica" pitchFamily="-107" charset="0"/>
                <a:ea typeface="+mn-ea"/>
              </a:rPr>
              <a:t>JUDEA</a:t>
            </a:r>
          </a:p>
        </p:txBody>
      </p:sp>
      <p:sp>
        <p:nvSpPr>
          <p:cNvPr id="32801" name="Rectangle 33"/>
          <p:cNvSpPr>
            <a:spLocks noChangeArrowheads="1"/>
          </p:cNvSpPr>
          <p:nvPr/>
        </p:nvSpPr>
        <p:spPr bwMode="auto">
          <a:xfrm>
            <a:off x="484188" y="4451350"/>
            <a:ext cx="2078037" cy="554038"/>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Helvetica" charset="0"/>
                <a:ea typeface="ＭＳ Ｐゴシック" charset="0"/>
                <a:cs typeface="ＭＳ Ｐゴシック" charset="0"/>
              </a:rPr>
              <a:t>    ______________ KHAMAKÂN</a:t>
            </a:r>
            <a:endParaRPr lang="en-US" sz="1800" dirty="0">
              <a:latin typeface="Times" charset="0"/>
              <a:ea typeface="ＭＳ Ｐゴシック" charset="0"/>
              <a:cs typeface="ＭＳ Ｐゴシック" charset="0"/>
            </a:endParaRPr>
          </a:p>
        </p:txBody>
      </p:sp>
      <p:sp>
        <p:nvSpPr>
          <p:cNvPr id="32849" name="Text Box 81"/>
          <p:cNvSpPr txBox="1">
            <a:spLocks noChangeArrowheads="1"/>
          </p:cNvSpPr>
          <p:nvPr/>
        </p:nvSpPr>
        <p:spPr bwMode="auto">
          <a:xfrm>
            <a:off x="4559300" y="2087563"/>
            <a:ext cx="1778000"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i="1" dirty="0">
                <a:latin typeface="Helvetica" pitchFamily="-107" charset="0"/>
                <a:ea typeface="+mn-ea"/>
              </a:rPr>
              <a:t>CAPERNAUM</a:t>
            </a:r>
          </a:p>
        </p:txBody>
      </p:sp>
      <p:sp>
        <p:nvSpPr>
          <p:cNvPr id="32850" name="Text Box 82"/>
          <p:cNvSpPr txBox="1">
            <a:spLocks noChangeArrowheads="1"/>
          </p:cNvSpPr>
          <p:nvPr/>
        </p:nvSpPr>
        <p:spPr bwMode="auto">
          <a:xfrm>
            <a:off x="2455863" y="6583363"/>
            <a:ext cx="1624012" cy="361950"/>
          </a:xfrm>
          <a:prstGeom prst="rect">
            <a:avLst/>
          </a:prstGeom>
          <a:solidFill>
            <a:schemeClr val="bg1"/>
          </a:solidFill>
          <a:ln w="57150" cmpd="thinThick">
            <a:solidFill>
              <a:schemeClr val="tx1"/>
            </a:solidFill>
            <a:miter lim="800000"/>
            <a:headEnd/>
            <a:tailEnd/>
          </a:ln>
          <a:effectLst>
            <a:outerShdw blurRad="63500" dist="125724"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400" b="1" i="1" smtClean="0">
                <a:latin typeface="Helvetica" charset="0"/>
              </a:rPr>
              <a:t>JERUSALEM</a:t>
            </a:r>
            <a:endParaRPr lang="en-US" sz="1600" b="1" smtClean="0">
              <a:latin typeface="Helvetica" charset="0"/>
            </a:endParaRPr>
          </a:p>
        </p:txBody>
      </p:sp>
      <p:sp>
        <p:nvSpPr>
          <p:cNvPr id="32836" name="Rectangle 68"/>
          <p:cNvSpPr>
            <a:spLocks noChangeArrowheads="1"/>
          </p:cNvSpPr>
          <p:nvPr/>
        </p:nvSpPr>
        <p:spPr bwMode="auto">
          <a:xfrm>
            <a:off x="5708650" y="4256088"/>
            <a:ext cx="1549400" cy="830262"/>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Helvetica" charset="0"/>
                <a:ea typeface="ＭＳ Ｐゴシック" charset="0"/>
                <a:cs typeface="ＭＳ Ｐゴシック" charset="0"/>
              </a:rPr>
              <a:t> _________   OTRAM KHANGATH</a:t>
            </a:r>
            <a:r>
              <a:rPr lang="en-US" sz="1800" b="1" u="sng" dirty="0">
                <a:latin typeface="Helvetica" charset="0"/>
                <a:ea typeface="ＭＳ Ｐゴシック" charset="0"/>
                <a:cs typeface="ＭＳ Ｐゴシック" charset="0"/>
              </a:rPr>
              <a:t>A</a:t>
            </a:r>
            <a:endParaRPr lang="en-US" sz="1800" u="sng" dirty="0">
              <a:latin typeface="Times" charset="0"/>
              <a:ea typeface="ＭＳ Ｐゴシック" charset="0"/>
              <a:cs typeface="ＭＳ Ｐゴシック" charset="0"/>
            </a:endParaRPr>
          </a:p>
        </p:txBody>
      </p:sp>
      <p:sp>
        <p:nvSpPr>
          <p:cNvPr id="32834" name="Rectangle 66"/>
          <p:cNvSpPr>
            <a:spLocks noChangeArrowheads="1"/>
          </p:cNvSpPr>
          <p:nvPr/>
        </p:nvSpPr>
        <p:spPr bwMode="auto">
          <a:xfrm>
            <a:off x="5313363" y="6049963"/>
            <a:ext cx="1735137" cy="1108075"/>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Helvetica" charset="0"/>
                <a:ea typeface="ＭＳ Ｐゴシック" charset="0"/>
                <a:cs typeface="ＭＳ Ｐゴシック" charset="0"/>
              </a:rPr>
              <a:t>KHANAOWA ____________ OTRAM KHANGATH</a:t>
            </a:r>
            <a:r>
              <a:rPr lang="en-US" sz="1800" b="1" u="sng" dirty="0">
                <a:latin typeface="Helvetica" charset="0"/>
                <a:ea typeface="ＭＳ Ｐゴシック" charset="0"/>
                <a:cs typeface="ＭＳ Ｐゴシック" charset="0"/>
              </a:rPr>
              <a:t>A</a:t>
            </a:r>
            <a:endParaRPr lang="en-US" sz="1800" u="sng" dirty="0">
              <a:latin typeface="Times" charset="0"/>
              <a:ea typeface="ＭＳ Ｐゴシック" charset="0"/>
              <a:cs typeface="ＭＳ Ｐゴシック" charset="0"/>
            </a:endParaRPr>
          </a:p>
        </p:txBody>
      </p:sp>
      <p:sp>
        <p:nvSpPr>
          <p:cNvPr id="32819" name="Rectangle 51"/>
          <p:cNvSpPr>
            <a:spLocks noChangeArrowheads="1"/>
          </p:cNvSpPr>
          <p:nvPr/>
        </p:nvSpPr>
        <p:spPr bwMode="auto">
          <a:xfrm>
            <a:off x="447675" y="6415088"/>
            <a:ext cx="1927225" cy="1108075"/>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800" b="1" dirty="0">
                <a:latin typeface="Helvetica" charset="0"/>
                <a:ea typeface="ＭＳ Ｐゴシック" charset="0"/>
                <a:cs typeface="ＭＳ Ｐゴシック" charset="0"/>
              </a:rPr>
              <a:t>PROHONA OTRAM NGATH</a:t>
            </a:r>
            <a:r>
              <a:rPr lang="en-US" sz="1800" b="1" u="sng" dirty="0">
                <a:latin typeface="Helvetica" charset="0"/>
                <a:ea typeface="ＭＳ Ｐゴシック" charset="0"/>
                <a:cs typeface="ＭＳ Ｐゴシック" charset="0"/>
              </a:rPr>
              <a:t>A</a:t>
            </a:r>
            <a:r>
              <a:rPr lang="en-US" sz="1800" b="1" dirty="0">
                <a:latin typeface="Helvetica" charset="0"/>
                <a:ea typeface="ＭＳ Ｐゴシック" charset="0"/>
                <a:cs typeface="ＭＳ Ｐゴシック" charset="0"/>
              </a:rPr>
              <a:t> KHARE HI ____________</a:t>
            </a:r>
            <a:endParaRPr lang="en-US" sz="1800" dirty="0">
              <a:latin typeface="Times" charset="0"/>
              <a:ea typeface="ＭＳ Ｐゴシック" charset="0"/>
              <a:cs typeface="ＭＳ Ｐゴシック" charset="0"/>
            </a:endParaRPr>
          </a:p>
        </p:txBody>
      </p:sp>
      <p:sp>
        <p:nvSpPr>
          <p:cNvPr id="32804" name="Rectangle 36"/>
          <p:cNvSpPr>
            <a:spLocks noChangeArrowheads="1"/>
          </p:cNvSpPr>
          <p:nvPr/>
        </p:nvSpPr>
        <p:spPr bwMode="auto">
          <a:xfrm>
            <a:off x="676275" y="1752600"/>
            <a:ext cx="2111375" cy="1015663"/>
          </a:xfrm>
          <a:prstGeom prst="rect">
            <a:avLst/>
          </a:prstGeom>
          <a:solidFill>
            <a:srgbClr val="CCCCCC"/>
          </a:solidFill>
          <a:ln w="9525">
            <a:solidFill>
              <a:schemeClr val="tx1"/>
            </a:solidFill>
            <a:miter lim="800000"/>
            <a:headEnd/>
            <a:tailEnd/>
          </a:ln>
          <a:effectLst>
            <a:outerShdw blurRad="63500" dist="125724" dir="2700000" algn="ctr" rotWithShape="0">
              <a:schemeClr val="tx1">
                <a:alpha val="74998"/>
              </a:schemeClr>
            </a:outerShdw>
          </a:effectLst>
        </p:spPr>
        <p:txBody>
          <a:bodyPr lIns="0" tIns="0" rIns="0" bIns="0">
            <a:spAutoFit/>
          </a:bodyPr>
          <a:lstStyle/>
          <a:p>
            <a:pPr algn="ctr">
              <a:defRPr/>
            </a:pPr>
            <a:r>
              <a:rPr lang="en-US" sz="1600" b="1" dirty="0">
                <a:latin typeface="Helvetica" charset="0"/>
                <a:ea typeface="ＭＳ Ｐゴシック" charset="0"/>
                <a:cs typeface="ＭＳ Ｐゴシック" charset="0"/>
              </a:rPr>
              <a:t>GALILEE LI HAKMAHÂLAK EINA OTRAM KHANGATH</a:t>
            </a:r>
            <a:r>
              <a:rPr lang="en-US" sz="1600" b="1" u="sng" dirty="0">
                <a:latin typeface="Helvetica" charset="0"/>
                <a:ea typeface="ＭＳ Ｐゴシック" charset="0"/>
                <a:cs typeface="ＭＳ Ｐゴシック" charset="0"/>
              </a:rPr>
              <a:t>A </a:t>
            </a:r>
            <a:r>
              <a:rPr lang="en-US" sz="1600" b="1" dirty="0" smtClean="0">
                <a:latin typeface="Helvetica" charset="0"/>
                <a:ea typeface="ＭＳ Ｐゴシック" charset="0"/>
                <a:cs typeface="ＭＳ Ｐゴシック" charset="0"/>
              </a:rPr>
              <a:t> </a:t>
            </a:r>
            <a:r>
              <a:rPr lang="en-US" sz="1800" b="1" dirty="0">
                <a:latin typeface="Helvetica" charset="0"/>
                <a:ea typeface="ＭＳ Ｐゴシック" charset="0"/>
                <a:cs typeface="ＭＳ Ｐゴシック" charset="0"/>
              </a:rPr>
              <a:t>_____________</a:t>
            </a:r>
            <a:endParaRPr lang="en-US" sz="1800" dirty="0">
              <a:latin typeface="Times" charset="0"/>
              <a:ea typeface="ＭＳ Ｐゴシック" charset="0"/>
              <a:cs typeface="ＭＳ Ｐゴシック" charset="0"/>
            </a:endParaRPr>
          </a:p>
        </p:txBody>
      </p:sp>
      <p:sp>
        <p:nvSpPr>
          <p:cNvPr id="23573" name="Freeform 6" descr="25%"/>
          <p:cNvSpPr>
            <a:spLocks/>
          </p:cNvSpPr>
          <p:nvPr/>
        </p:nvSpPr>
        <p:spPr bwMode="auto">
          <a:xfrm rot="-146905">
            <a:off x="3175000" y="3240088"/>
            <a:ext cx="1674813" cy="3000375"/>
          </a:xfrm>
          <a:custGeom>
            <a:avLst/>
            <a:gdLst>
              <a:gd name="T0" fmla="*/ 2147483646 w 399"/>
              <a:gd name="T1" fmla="*/ 2147483646 h 785"/>
              <a:gd name="T2" fmla="*/ 2147483646 w 399"/>
              <a:gd name="T3" fmla="*/ 2147483646 h 785"/>
              <a:gd name="T4" fmla="*/ 2147483646 w 399"/>
              <a:gd name="T5" fmla="*/ 2147483646 h 785"/>
              <a:gd name="T6" fmla="*/ 2147483646 w 399"/>
              <a:gd name="T7" fmla="*/ 2147483646 h 785"/>
              <a:gd name="T8" fmla="*/ 2147483646 w 399"/>
              <a:gd name="T9" fmla="*/ 2147483646 h 785"/>
              <a:gd name="T10" fmla="*/ 2147483646 w 399"/>
              <a:gd name="T11" fmla="*/ 2147483646 h 785"/>
              <a:gd name="T12" fmla="*/ 2147483646 w 399"/>
              <a:gd name="T13" fmla="*/ 2147483646 h 785"/>
              <a:gd name="T14" fmla="*/ 2147483646 w 399"/>
              <a:gd name="T15" fmla="*/ 2147483646 h 785"/>
              <a:gd name="T16" fmla="*/ 2147483646 w 399"/>
              <a:gd name="T17" fmla="*/ 2147483646 h 785"/>
              <a:gd name="T18" fmla="*/ 2147483646 w 399"/>
              <a:gd name="T19" fmla="*/ 2147483646 h 785"/>
              <a:gd name="T20" fmla="*/ 2147483646 w 399"/>
              <a:gd name="T21" fmla="*/ 2147483646 h 785"/>
              <a:gd name="T22" fmla="*/ 2147483646 w 399"/>
              <a:gd name="T23" fmla="*/ 2147483646 h 785"/>
              <a:gd name="T24" fmla="*/ 2147483646 w 399"/>
              <a:gd name="T25" fmla="*/ 2147483646 h 785"/>
              <a:gd name="T26" fmla="*/ 2147483646 w 399"/>
              <a:gd name="T27" fmla="*/ 2147483646 h 785"/>
              <a:gd name="T28" fmla="*/ 2147483646 w 399"/>
              <a:gd name="T29" fmla="*/ 2147483646 h 785"/>
              <a:gd name="T30" fmla="*/ 2147483646 w 399"/>
              <a:gd name="T31" fmla="*/ 2147483646 h 785"/>
              <a:gd name="T32" fmla="*/ 2147483646 w 399"/>
              <a:gd name="T33" fmla="*/ 2147483646 h 785"/>
              <a:gd name="T34" fmla="*/ 2147483646 w 399"/>
              <a:gd name="T35" fmla="*/ 2147483646 h 785"/>
              <a:gd name="T36" fmla="*/ 2147483646 w 399"/>
              <a:gd name="T37" fmla="*/ 2147483646 h 785"/>
              <a:gd name="T38" fmla="*/ 2147483646 w 399"/>
              <a:gd name="T39" fmla="*/ 2147483646 h 785"/>
              <a:gd name="T40" fmla="*/ 2147483646 w 399"/>
              <a:gd name="T41" fmla="*/ 2147483646 h 785"/>
              <a:gd name="T42" fmla="*/ 2147483646 w 399"/>
              <a:gd name="T43" fmla="*/ 2147483646 h 785"/>
              <a:gd name="T44" fmla="*/ 2147483646 w 399"/>
              <a:gd name="T45" fmla="*/ 2147483646 h 785"/>
              <a:gd name="T46" fmla="*/ 2147483646 w 399"/>
              <a:gd name="T47" fmla="*/ 2147483646 h 785"/>
              <a:gd name="T48" fmla="*/ 2147483646 w 399"/>
              <a:gd name="T49" fmla="*/ 2147483646 h 785"/>
              <a:gd name="T50" fmla="*/ 2147483646 w 399"/>
              <a:gd name="T51" fmla="*/ 2147483646 h 785"/>
              <a:gd name="T52" fmla="*/ 2147483646 w 399"/>
              <a:gd name="T53" fmla="*/ 2147483646 h 785"/>
              <a:gd name="T54" fmla="*/ 2147483646 w 399"/>
              <a:gd name="T55" fmla="*/ 0 h 785"/>
              <a:gd name="T56" fmla="*/ 2147483646 w 399"/>
              <a:gd name="T57" fmla="*/ 2147483646 h 785"/>
              <a:gd name="T58" fmla="*/ 2147483646 w 399"/>
              <a:gd name="T59" fmla="*/ 2147483646 h 785"/>
              <a:gd name="T60" fmla="*/ 2147483646 w 399"/>
              <a:gd name="T61" fmla="*/ 2147483646 h 785"/>
              <a:gd name="T62" fmla="*/ 2147483646 w 399"/>
              <a:gd name="T63" fmla="*/ 2147483646 h 785"/>
              <a:gd name="T64" fmla="*/ 2147483646 w 399"/>
              <a:gd name="T65" fmla="*/ 2147483646 h 785"/>
              <a:gd name="T66" fmla="*/ 2147483646 w 399"/>
              <a:gd name="T67" fmla="*/ 2147483646 h 785"/>
              <a:gd name="T68" fmla="*/ 2147483646 w 399"/>
              <a:gd name="T69" fmla="*/ 2147483646 h 785"/>
              <a:gd name="T70" fmla="*/ 2147483646 w 399"/>
              <a:gd name="T71" fmla="*/ 2147483646 h 785"/>
              <a:gd name="T72" fmla="*/ 2147483646 w 399"/>
              <a:gd name="T73" fmla="*/ 2147483646 h 785"/>
              <a:gd name="T74" fmla="*/ 2147483646 w 399"/>
              <a:gd name="T75" fmla="*/ 2147483646 h 785"/>
              <a:gd name="T76" fmla="*/ 2147483646 w 399"/>
              <a:gd name="T77" fmla="*/ 2147483646 h 785"/>
              <a:gd name="T78" fmla="*/ 2147483646 w 399"/>
              <a:gd name="T79" fmla="*/ 2147483646 h 785"/>
              <a:gd name="T80" fmla="*/ 2147483646 w 399"/>
              <a:gd name="T81" fmla="*/ 2147483646 h 785"/>
              <a:gd name="T82" fmla="*/ 2147483646 w 399"/>
              <a:gd name="T83" fmla="*/ 2147483646 h 785"/>
              <a:gd name="T84" fmla="*/ 2147483646 w 399"/>
              <a:gd name="T85" fmla="*/ 2147483646 h 785"/>
              <a:gd name="T86" fmla="*/ 2147483646 w 399"/>
              <a:gd name="T87" fmla="*/ 2147483646 h 785"/>
              <a:gd name="T88" fmla="*/ 2147483646 w 399"/>
              <a:gd name="T89" fmla="*/ 2147483646 h 785"/>
              <a:gd name="T90" fmla="*/ 2147483646 w 399"/>
              <a:gd name="T91" fmla="*/ 2147483646 h 785"/>
              <a:gd name="T92" fmla="*/ 2147483646 w 399"/>
              <a:gd name="T93" fmla="*/ 2147483646 h 785"/>
              <a:gd name="T94" fmla="*/ 2147483646 w 399"/>
              <a:gd name="T95" fmla="*/ 2147483646 h 785"/>
              <a:gd name="T96" fmla="*/ 2147483646 w 399"/>
              <a:gd name="T97" fmla="*/ 2147483646 h 785"/>
              <a:gd name="T98" fmla="*/ 2147483646 w 399"/>
              <a:gd name="T99" fmla="*/ 2147483646 h 785"/>
              <a:gd name="T100" fmla="*/ 2147483646 w 399"/>
              <a:gd name="T101" fmla="*/ 2147483646 h 785"/>
              <a:gd name="T102" fmla="*/ 2147483646 w 399"/>
              <a:gd name="T103" fmla="*/ 0 h 78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99"/>
              <a:gd name="T157" fmla="*/ 0 h 785"/>
              <a:gd name="T158" fmla="*/ 399 w 399"/>
              <a:gd name="T159" fmla="*/ 785 h 78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99" h="785">
                <a:moveTo>
                  <a:pt x="216" y="0"/>
                </a:moveTo>
                <a:lnTo>
                  <a:pt x="207" y="1"/>
                </a:lnTo>
                <a:lnTo>
                  <a:pt x="204" y="1"/>
                </a:lnTo>
                <a:lnTo>
                  <a:pt x="184" y="6"/>
                </a:lnTo>
                <a:lnTo>
                  <a:pt x="166" y="14"/>
                </a:lnTo>
                <a:lnTo>
                  <a:pt x="147" y="26"/>
                </a:lnTo>
                <a:lnTo>
                  <a:pt x="145" y="28"/>
                </a:lnTo>
                <a:lnTo>
                  <a:pt x="127" y="43"/>
                </a:lnTo>
                <a:lnTo>
                  <a:pt x="110" y="61"/>
                </a:lnTo>
                <a:lnTo>
                  <a:pt x="94" y="82"/>
                </a:lnTo>
                <a:lnTo>
                  <a:pt x="92" y="85"/>
                </a:lnTo>
                <a:lnTo>
                  <a:pt x="77" y="109"/>
                </a:lnTo>
                <a:lnTo>
                  <a:pt x="62" y="135"/>
                </a:lnTo>
                <a:lnTo>
                  <a:pt x="49" y="164"/>
                </a:lnTo>
                <a:lnTo>
                  <a:pt x="38" y="195"/>
                </a:lnTo>
                <a:lnTo>
                  <a:pt x="27" y="228"/>
                </a:lnTo>
                <a:lnTo>
                  <a:pt x="18" y="263"/>
                </a:lnTo>
                <a:lnTo>
                  <a:pt x="11" y="299"/>
                </a:lnTo>
                <a:lnTo>
                  <a:pt x="11" y="302"/>
                </a:lnTo>
                <a:lnTo>
                  <a:pt x="5" y="340"/>
                </a:lnTo>
                <a:lnTo>
                  <a:pt x="1" y="379"/>
                </a:lnTo>
                <a:lnTo>
                  <a:pt x="0" y="419"/>
                </a:lnTo>
                <a:lnTo>
                  <a:pt x="0" y="457"/>
                </a:lnTo>
                <a:lnTo>
                  <a:pt x="2" y="494"/>
                </a:lnTo>
                <a:lnTo>
                  <a:pt x="6" y="530"/>
                </a:lnTo>
                <a:lnTo>
                  <a:pt x="12" y="564"/>
                </a:lnTo>
                <a:lnTo>
                  <a:pt x="12" y="567"/>
                </a:lnTo>
                <a:lnTo>
                  <a:pt x="20" y="599"/>
                </a:lnTo>
                <a:lnTo>
                  <a:pt x="28" y="630"/>
                </a:lnTo>
                <a:lnTo>
                  <a:pt x="39" y="658"/>
                </a:lnTo>
                <a:lnTo>
                  <a:pt x="50" y="684"/>
                </a:lnTo>
                <a:lnTo>
                  <a:pt x="63" y="707"/>
                </a:lnTo>
                <a:lnTo>
                  <a:pt x="65" y="709"/>
                </a:lnTo>
                <a:lnTo>
                  <a:pt x="79" y="730"/>
                </a:lnTo>
                <a:lnTo>
                  <a:pt x="95" y="747"/>
                </a:lnTo>
                <a:lnTo>
                  <a:pt x="111" y="761"/>
                </a:lnTo>
                <a:lnTo>
                  <a:pt x="114" y="763"/>
                </a:lnTo>
                <a:lnTo>
                  <a:pt x="132" y="774"/>
                </a:lnTo>
                <a:lnTo>
                  <a:pt x="150" y="781"/>
                </a:lnTo>
                <a:lnTo>
                  <a:pt x="153" y="782"/>
                </a:lnTo>
                <a:lnTo>
                  <a:pt x="172" y="785"/>
                </a:lnTo>
                <a:lnTo>
                  <a:pt x="182" y="785"/>
                </a:lnTo>
                <a:lnTo>
                  <a:pt x="192" y="785"/>
                </a:lnTo>
                <a:lnTo>
                  <a:pt x="195" y="784"/>
                </a:lnTo>
                <a:lnTo>
                  <a:pt x="214" y="780"/>
                </a:lnTo>
                <a:lnTo>
                  <a:pt x="233" y="771"/>
                </a:lnTo>
                <a:lnTo>
                  <a:pt x="251" y="760"/>
                </a:lnTo>
                <a:lnTo>
                  <a:pt x="254" y="758"/>
                </a:lnTo>
                <a:lnTo>
                  <a:pt x="272" y="743"/>
                </a:lnTo>
                <a:lnTo>
                  <a:pt x="289" y="724"/>
                </a:lnTo>
                <a:lnTo>
                  <a:pt x="305" y="703"/>
                </a:lnTo>
                <a:lnTo>
                  <a:pt x="307" y="701"/>
                </a:lnTo>
                <a:lnTo>
                  <a:pt x="322" y="677"/>
                </a:lnTo>
                <a:lnTo>
                  <a:pt x="336" y="650"/>
                </a:lnTo>
                <a:lnTo>
                  <a:pt x="349" y="622"/>
                </a:lnTo>
                <a:lnTo>
                  <a:pt x="361" y="591"/>
                </a:lnTo>
                <a:lnTo>
                  <a:pt x="371" y="558"/>
                </a:lnTo>
                <a:lnTo>
                  <a:pt x="380" y="523"/>
                </a:lnTo>
                <a:lnTo>
                  <a:pt x="387" y="486"/>
                </a:lnTo>
                <a:lnTo>
                  <a:pt x="388" y="483"/>
                </a:lnTo>
                <a:lnTo>
                  <a:pt x="394" y="445"/>
                </a:lnTo>
                <a:lnTo>
                  <a:pt x="397" y="406"/>
                </a:lnTo>
                <a:lnTo>
                  <a:pt x="399" y="367"/>
                </a:lnTo>
                <a:lnTo>
                  <a:pt x="399" y="328"/>
                </a:lnTo>
                <a:lnTo>
                  <a:pt x="396" y="291"/>
                </a:lnTo>
                <a:lnTo>
                  <a:pt x="392" y="255"/>
                </a:lnTo>
                <a:lnTo>
                  <a:pt x="387" y="221"/>
                </a:lnTo>
                <a:lnTo>
                  <a:pt x="386" y="218"/>
                </a:lnTo>
                <a:lnTo>
                  <a:pt x="379" y="186"/>
                </a:lnTo>
                <a:lnTo>
                  <a:pt x="370" y="155"/>
                </a:lnTo>
                <a:lnTo>
                  <a:pt x="360" y="127"/>
                </a:lnTo>
                <a:lnTo>
                  <a:pt x="348" y="101"/>
                </a:lnTo>
                <a:lnTo>
                  <a:pt x="335" y="78"/>
                </a:lnTo>
                <a:lnTo>
                  <a:pt x="334" y="76"/>
                </a:lnTo>
                <a:lnTo>
                  <a:pt x="319" y="55"/>
                </a:lnTo>
                <a:lnTo>
                  <a:pt x="304" y="38"/>
                </a:lnTo>
                <a:lnTo>
                  <a:pt x="288" y="24"/>
                </a:lnTo>
                <a:lnTo>
                  <a:pt x="285" y="22"/>
                </a:lnTo>
                <a:lnTo>
                  <a:pt x="267" y="11"/>
                </a:lnTo>
                <a:lnTo>
                  <a:pt x="249" y="4"/>
                </a:lnTo>
                <a:lnTo>
                  <a:pt x="239" y="2"/>
                </a:lnTo>
                <a:lnTo>
                  <a:pt x="236" y="1"/>
                </a:lnTo>
                <a:lnTo>
                  <a:pt x="226" y="0"/>
                </a:lnTo>
                <a:lnTo>
                  <a:pt x="216" y="0"/>
                </a:lnTo>
                <a:lnTo>
                  <a:pt x="226" y="16"/>
                </a:lnTo>
                <a:lnTo>
                  <a:pt x="234" y="17"/>
                </a:lnTo>
                <a:lnTo>
                  <a:pt x="243" y="19"/>
                </a:lnTo>
                <a:lnTo>
                  <a:pt x="261" y="26"/>
                </a:lnTo>
                <a:lnTo>
                  <a:pt x="276" y="35"/>
                </a:lnTo>
                <a:lnTo>
                  <a:pt x="292" y="49"/>
                </a:lnTo>
                <a:lnTo>
                  <a:pt x="307" y="66"/>
                </a:lnTo>
                <a:lnTo>
                  <a:pt x="321" y="86"/>
                </a:lnTo>
                <a:lnTo>
                  <a:pt x="333" y="107"/>
                </a:lnTo>
                <a:lnTo>
                  <a:pt x="345" y="133"/>
                </a:lnTo>
                <a:lnTo>
                  <a:pt x="355" y="161"/>
                </a:lnTo>
                <a:lnTo>
                  <a:pt x="364" y="192"/>
                </a:lnTo>
                <a:lnTo>
                  <a:pt x="371" y="224"/>
                </a:lnTo>
                <a:lnTo>
                  <a:pt x="376" y="255"/>
                </a:lnTo>
                <a:lnTo>
                  <a:pt x="380" y="291"/>
                </a:lnTo>
                <a:lnTo>
                  <a:pt x="383" y="328"/>
                </a:lnTo>
                <a:lnTo>
                  <a:pt x="383" y="367"/>
                </a:lnTo>
                <a:lnTo>
                  <a:pt x="381" y="406"/>
                </a:lnTo>
                <a:lnTo>
                  <a:pt x="378" y="445"/>
                </a:lnTo>
                <a:lnTo>
                  <a:pt x="372" y="481"/>
                </a:lnTo>
                <a:lnTo>
                  <a:pt x="365" y="517"/>
                </a:lnTo>
                <a:lnTo>
                  <a:pt x="356" y="552"/>
                </a:lnTo>
                <a:lnTo>
                  <a:pt x="346" y="585"/>
                </a:lnTo>
                <a:lnTo>
                  <a:pt x="334" y="616"/>
                </a:lnTo>
                <a:lnTo>
                  <a:pt x="321" y="644"/>
                </a:lnTo>
                <a:lnTo>
                  <a:pt x="307" y="671"/>
                </a:lnTo>
                <a:lnTo>
                  <a:pt x="292" y="695"/>
                </a:lnTo>
                <a:lnTo>
                  <a:pt x="278" y="713"/>
                </a:lnTo>
                <a:lnTo>
                  <a:pt x="261" y="732"/>
                </a:lnTo>
                <a:lnTo>
                  <a:pt x="245" y="745"/>
                </a:lnTo>
                <a:lnTo>
                  <a:pt x="227" y="756"/>
                </a:lnTo>
                <a:lnTo>
                  <a:pt x="208" y="765"/>
                </a:lnTo>
                <a:lnTo>
                  <a:pt x="190" y="769"/>
                </a:lnTo>
                <a:lnTo>
                  <a:pt x="182" y="769"/>
                </a:lnTo>
                <a:lnTo>
                  <a:pt x="172" y="769"/>
                </a:lnTo>
                <a:lnTo>
                  <a:pt x="156" y="766"/>
                </a:lnTo>
                <a:lnTo>
                  <a:pt x="138" y="759"/>
                </a:lnTo>
                <a:lnTo>
                  <a:pt x="122" y="750"/>
                </a:lnTo>
                <a:lnTo>
                  <a:pt x="107" y="736"/>
                </a:lnTo>
                <a:lnTo>
                  <a:pt x="91" y="719"/>
                </a:lnTo>
                <a:lnTo>
                  <a:pt x="77" y="699"/>
                </a:lnTo>
                <a:lnTo>
                  <a:pt x="65" y="678"/>
                </a:lnTo>
                <a:lnTo>
                  <a:pt x="54" y="652"/>
                </a:lnTo>
                <a:lnTo>
                  <a:pt x="43" y="624"/>
                </a:lnTo>
                <a:lnTo>
                  <a:pt x="35" y="593"/>
                </a:lnTo>
                <a:lnTo>
                  <a:pt x="27" y="561"/>
                </a:lnTo>
                <a:lnTo>
                  <a:pt x="22" y="530"/>
                </a:lnTo>
                <a:lnTo>
                  <a:pt x="18" y="494"/>
                </a:lnTo>
                <a:lnTo>
                  <a:pt x="16" y="457"/>
                </a:lnTo>
                <a:lnTo>
                  <a:pt x="16" y="419"/>
                </a:lnTo>
                <a:lnTo>
                  <a:pt x="17" y="379"/>
                </a:lnTo>
                <a:lnTo>
                  <a:pt x="21" y="340"/>
                </a:lnTo>
                <a:lnTo>
                  <a:pt x="26" y="304"/>
                </a:lnTo>
                <a:lnTo>
                  <a:pt x="33" y="269"/>
                </a:lnTo>
                <a:lnTo>
                  <a:pt x="42" y="234"/>
                </a:lnTo>
                <a:lnTo>
                  <a:pt x="53" y="201"/>
                </a:lnTo>
                <a:lnTo>
                  <a:pt x="64" y="170"/>
                </a:lnTo>
                <a:lnTo>
                  <a:pt x="77" y="141"/>
                </a:lnTo>
                <a:lnTo>
                  <a:pt x="92" y="115"/>
                </a:lnTo>
                <a:lnTo>
                  <a:pt x="107" y="91"/>
                </a:lnTo>
                <a:lnTo>
                  <a:pt x="121" y="72"/>
                </a:lnTo>
                <a:lnTo>
                  <a:pt x="138" y="54"/>
                </a:lnTo>
                <a:lnTo>
                  <a:pt x="154" y="41"/>
                </a:lnTo>
                <a:lnTo>
                  <a:pt x="172" y="29"/>
                </a:lnTo>
                <a:lnTo>
                  <a:pt x="190" y="21"/>
                </a:lnTo>
                <a:lnTo>
                  <a:pt x="208" y="17"/>
                </a:lnTo>
                <a:lnTo>
                  <a:pt x="216" y="16"/>
                </a:lnTo>
                <a:lnTo>
                  <a:pt x="226" y="16"/>
                </a:lnTo>
                <a:lnTo>
                  <a:pt x="216" y="0"/>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nvGrpSpPr>
          <p:cNvPr id="23574" name="Group 7" descr="25%"/>
          <p:cNvGrpSpPr>
            <a:grpSpLocks/>
          </p:cNvGrpSpPr>
          <p:nvPr/>
        </p:nvGrpSpPr>
        <p:grpSpPr bwMode="auto">
          <a:xfrm rot="-146905">
            <a:off x="4610100" y="3197225"/>
            <a:ext cx="617538" cy="409575"/>
            <a:chOff x="2475" y="2500"/>
            <a:chExt cx="147" cy="107"/>
          </a:xfrm>
        </p:grpSpPr>
        <p:sp>
          <p:nvSpPr>
            <p:cNvPr id="23626" name="Freeform 8" descr="25%"/>
            <p:cNvSpPr>
              <a:spLocks/>
            </p:cNvSpPr>
            <p:nvPr/>
          </p:nvSpPr>
          <p:spPr bwMode="auto">
            <a:xfrm>
              <a:off x="2475" y="2529"/>
              <a:ext cx="101" cy="78"/>
            </a:xfrm>
            <a:custGeom>
              <a:avLst/>
              <a:gdLst>
                <a:gd name="T0" fmla="*/ 0 w 101"/>
                <a:gd name="T1" fmla="*/ 65 h 78"/>
                <a:gd name="T2" fmla="*/ 9 w 101"/>
                <a:gd name="T3" fmla="*/ 78 h 78"/>
                <a:gd name="T4" fmla="*/ 101 w 101"/>
                <a:gd name="T5" fmla="*/ 13 h 78"/>
                <a:gd name="T6" fmla="*/ 92 w 101"/>
                <a:gd name="T7" fmla="*/ 0 h 78"/>
                <a:gd name="T8" fmla="*/ 0 w 101"/>
                <a:gd name="T9" fmla="*/ 65 h 78"/>
                <a:gd name="T10" fmla="*/ 0 60000 65536"/>
                <a:gd name="T11" fmla="*/ 0 60000 65536"/>
                <a:gd name="T12" fmla="*/ 0 60000 65536"/>
                <a:gd name="T13" fmla="*/ 0 60000 65536"/>
                <a:gd name="T14" fmla="*/ 0 60000 65536"/>
                <a:gd name="T15" fmla="*/ 0 w 101"/>
                <a:gd name="T16" fmla="*/ 0 h 78"/>
                <a:gd name="T17" fmla="*/ 101 w 101"/>
                <a:gd name="T18" fmla="*/ 78 h 78"/>
              </a:gdLst>
              <a:ahLst/>
              <a:cxnLst>
                <a:cxn ang="T10">
                  <a:pos x="T0" y="T1"/>
                </a:cxn>
                <a:cxn ang="T11">
                  <a:pos x="T2" y="T3"/>
                </a:cxn>
                <a:cxn ang="T12">
                  <a:pos x="T4" y="T5"/>
                </a:cxn>
                <a:cxn ang="T13">
                  <a:pos x="T6" y="T7"/>
                </a:cxn>
                <a:cxn ang="T14">
                  <a:pos x="T8" y="T9"/>
                </a:cxn>
              </a:cxnLst>
              <a:rect l="T15" t="T16" r="T17" b="T18"/>
              <a:pathLst>
                <a:path w="101" h="78">
                  <a:moveTo>
                    <a:pt x="0" y="65"/>
                  </a:moveTo>
                  <a:lnTo>
                    <a:pt x="9" y="78"/>
                  </a:lnTo>
                  <a:lnTo>
                    <a:pt x="101" y="13"/>
                  </a:lnTo>
                  <a:lnTo>
                    <a:pt x="92" y="0"/>
                  </a:lnTo>
                  <a:lnTo>
                    <a:pt x="0" y="65"/>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sp>
          <p:nvSpPr>
            <p:cNvPr id="23627" name="Freeform 9" descr="25%"/>
            <p:cNvSpPr>
              <a:spLocks/>
            </p:cNvSpPr>
            <p:nvPr/>
          </p:nvSpPr>
          <p:spPr bwMode="auto">
            <a:xfrm>
              <a:off x="2552" y="2500"/>
              <a:ext cx="70" cy="63"/>
            </a:xfrm>
            <a:custGeom>
              <a:avLst/>
              <a:gdLst>
                <a:gd name="T0" fmla="*/ 37 w 70"/>
                <a:gd name="T1" fmla="*/ 63 h 63"/>
                <a:gd name="T2" fmla="*/ 70 w 70"/>
                <a:gd name="T3" fmla="*/ 0 h 63"/>
                <a:gd name="T4" fmla="*/ 0 w 70"/>
                <a:gd name="T5" fmla="*/ 11 h 63"/>
                <a:gd name="T6" fmla="*/ 37 w 70"/>
                <a:gd name="T7" fmla="*/ 63 h 63"/>
                <a:gd name="T8" fmla="*/ 0 60000 65536"/>
                <a:gd name="T9" fmla="*/ 0 60000 65536"/>
                <a:gd name="T10" fmla="*/ 0 60000 65536"/>
                <a:gd name="T11" fmla="*/ 0 60000 65536"/>
                <a:gd name="T12" fmla="*/ 0 w 70"/>
                <a:gd name="T13" fmla="*/ 0 h 63"/>
                <a:gd name="T14" fmla="*/ 70 w 70"/>
                <a:gd name="T15" fmla="*/ 63 h 63"/>
              </a:gdLst>
              <a:ahLst/>
              <a:cxnLst>
                <a:cxn ang="T8">
                  <a:pos x="T0" y="T1"/>
                </a:cxn>
                <a:cxn ang="T9">
                  <a:pos x="T2" y="T3"/>
                </a:cxn>
                <a:cxn ang="T10">
                  <a:pos x="T4" y="T5"/>
                </a:cxn>
                <a:cxn ang="T11">
                  <a:pos x="T6" y="T7"/>
                </a:cxn>
              </a:cxnLst>
              <a:rect l="T12" t="T13" r="T14" b="T15"/>
              <a:pathLst>
                <a:path w="70" h="63">
                  <a:moveTo>
                    <a:pt x="37" y="63"/>
                  </a:moveTo>
                  <a:lnTo>
                    <a:pt x="70" y="0"/>
                  </a:lnTo>
                  <a:lnTo>
                    <a:pt x="0" y="11"/>
                  </a:lnTo>
                  <a:lnTo>
                    <a:pt x="37" y="63"/>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grpSp>
        <p:nvGrpSpPr>
          <p:cNvPr id="23575" name="Group 10" descr="25%"/>
          <p:cNvGrpSpPr>
            <a:grpSpLocks/>
          </p:cNvGrpSpPr>
          <p:nvPr/>
        </p:nvGrpSpPr>
        <p:grpSpPr bwMode="auto">
          <a:xfrm rot="-146905">
            <a:off x="3875088" y="2324100"/>
            <a:ext cx="265112" cy="909638"/>
            <a:chOff x="2302" y="2232"/>
            <a:chExt cx="63" cy="238"/>
          </a:xfrm>
        </p:grpSpPr>
        <p:sp>
          <p:nvSpPr>
            <p:cNvPr id="23624" name="Freeform 11" descr="25%"/>
            <p:cNvSpPr>
              <a:spLocks/>
            </p:cNvSpPr>
            <p:nvPr/>
          </p:nvSpPr>
          <p:spPr bwMode="auto">
            <a:xfrm>
              <a:off x="2324" y="2296"/>
              <a:ext cx="17" cy="174"/>
            </a:xfrm>
            <a:custGeom>
              <a:avLst/>
              <a:gdLst>
                <a:gd name="T0" fmla="*/ 0 w 17"/>
                <a:gd name="T1" fmla="*/ 174 h 174"/>
                <a:gd name="T2" fmla="*/ 16 w 17"/>
                <a:gd name="T3" fmla="*/ 174 h 174"/>
                <a:gd name="T4" fmla="*/ 17 w 17"/>
                <a:gd name="T5" fmla="*/ 0 h 174"/>
                <a:gd name="T6" fmla="*/ 1 w 17"/>
                <a:gd name="T7" fmla="*/ 0 h 174"/>
                <a:gd name="T8" fmla="*/ 0 w 17"/>
                <a:gd name="T9" fmla="*/ 174 h 174"/>
                <a:gd name="T10" fmla="*/ 0 60000 65536"/>
                <a:gd name="T11" fmla="*/ 0 60000 65536"/>
                <a:gd name="T12" fmla="*/ 0 60000 65536"/>
                <a:gd name="T13" fmla="*/ 0 60000 65536"/>
                <a:gd name="T14" fmla="*/ 0 60000 65536"/>
                <a:gd name="T15" fmla="*/ 0 w 17"/>
                <a:gd name="T16" fmla="*/ 0 h 174"/>
                <a:gd name="T17" fmla="*/ 17 w 17"/>
                <a:gd name="T18" fmla="*/ 174 h 174"/>
              </a:gdLst>
              <a:ahLst/>
              <a:cxnLst>
                <a:cxn ang="T10">
                  <a:pos x="T0" y="T1"/>
                </a:cxn>
                <a:cxn ang="T11">
                  <a:pos x="T2" y="T3"/>
                </a:cxn>
                <a:cxn ang="T12">
                  <a:pos x="T4" y="T5"/>
                </a:cxn>
                <a:cxn ang="T13">
                  <a:pos x="T6" y="T7"/>
                </a:cxn>
                <a:cxn ang="T14">
                  <a:pos x="T8" y="T9"/>
                </a:cxn>
              </a:cxnLst>
              <a:rect l="T15" t="T16" r="T17" b="T18"/>
              <a:pathLst>
                <a:path w="17" h="174">
                  <a:moveTo>
                    <a:pt x="0" y="174"/>
                  </a:moveTo>
                  <a:lnTo>
                    <a:pt x="16" y="174"/>
                  </a:lnTo>
                  <a:lnTo>
                    <a:pt x="17" y="0"/>
                  </a:lnTo>
                  <a:lnTo>
                    <a:pt x="1" y="0"/>
                  </a:lnTo>
                  <a:lnTo>
                    <a:pt x="0" y="174"/>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sp>
          <p:nvSpPr>
            <p:cNvPr id="23625" name="Freeform 12" descr="25%"/>
            <p:cNvSpPr>
              <a:spLocks/>
            </p:cNvSpPr>
            <p:nvPr/>
          </p:nvSpPr>
          <p:spPr bwMode="auto">
            <a:xfrm>
              <a:off x="2302" y="2232"/>
              <a:ext cx="63" cy="65"/>
            </a:xfrm>
            <a:custGeom>
              <a:avLst/>
              <a:gdLst>
                <a:gd name="T0" fmla="*/ 63 w 63"/>
                <a:gd name="T1" fmla="*/ 65 h 65"/>
                <a:gd name="T2" fmla="*/ 32 w 63"/>
                <a:gd name="T3" fmla="*/ 0 h 65"/>
                <a:gd name="T4" fmla="*/ 0 w 63"/>
                <a:gd name="T5" fmla="*/ 64 h 65"/>
                <a:gd name="T6" fmla="*/ 63 w 63"/>
                <a:gd name="T7" fmla="*/ 65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63" y="65"/>
                  </a:moveTo>
                  <a:lnTo>
                    <a:pt x="32" y="0"/>
                  </a:lnTo>
                  <a:lnTo>
                    <a:pt x="0" y="64"/>
                  </a:lnTo>
                  <a:lnTo>
                    <a:pt x="63" y="65"/>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grpSp>
        <p:nvGrpSpPr>
          <p:cNvPr id="23576" name="Group 16" descr="25%"/>
          <p:cNvGrpSpPr>
            <a:grpSpLocks/>
          </p:cNvGrpSpPr>
          <p:nvPr/>
        </p:nvGrpSpPr>
        <p:grpSpPr bwMode="auto">
          <a:xfrm rot="-146905">
            <a:off x="3394075" y="2779713"/>
            <a:ext cx="336550" cy="652462"/>
            <a:chOff x="2184" y="2346"/>
            <a:chExt cx="80" cy="171"/>
          </a:xfrm>
        </p:grpSpPr>
        <p:sp>
          <p:nvSpPr>
            <p:cNvPr id="23622" name="Freeform 17" descr="25%"/>
            <p:cNvSpPr>
              <a:spLocks/>
            </p:cNvSpPr>
            <p:nvPr/>
          </p:nvSpPr>
          <p:spPr bwMode="auto">
            <a:xfrm>
              <a:off x="2206" y="2402"/>
              <a:ext cx="58" cy="115"/>
            </a:xfrm>
            <a:custGeom>
              <a:avLst/>
              <a:gdLst>
                <a:gd name="T0" fmla="*/ 43 w 58"/>
                <a:gd name="T1" fmla="*/ 115 h 115"/>
                <a:gd name="T2" fmla="*/ 58 w 58"/>
                <a:gd name="T3" fmla="*/ 109 h 115"/>
                <a:gd name="T4" fmla="*/ 15 w 58"/>
                <a:gd name="T5" fmla="*/ 0 h 115"/>
                <a:gd name="T6" fmla="*/ 0 w 58"/>
                <a:gd name="T7" fmla="*/ 6 h 115"/>
                <a:gd name="T8" fmla="*/ 43 w 58"/>
                <a:gd name="T9" fmla="*/ 115 h 115"/>
                <a:gd name="T10" fmla="*/ 0 60000 65536"/>
                <a:gd name="T11" fmla="*/ 0 60000 65536"/>
                <a:gd name="T12" fmla="*/ 0 60000 65536"/>
                <a:gd name="T13" fmla="*/ 0 60000 65536"/>
                <a:gd name="T14" fmla="*/ 0 60000 65536"/>
                <a:gd name="T15" fmla="*/ 0 w 58"/>
                <a:gd name="T16" fmla="*/ 0 h 115"/>
                <a:gd name="T17" fmla="*/ 58 w 58"/>
                <a:gd name="T18" fmla="*/ 115 h 115"/>
              </a:gdLst>
              <a:ahLst/>
              <a:cxnLst>
                <a:cxn ang="T10">
                  <a:pos x="T0" y="T1"/>
                </a:cxn>
                <a:cxn ang="T11">
                  <a:pos x="T2" y="T3"/>
                </a:cxn>
                <a:cxn ang="T12">
                  <a:pos x="T4" y="T5"/>
                </a:cxn>
                <a:cxn ang="T13">
                  <a:pos x="T6" y="T7"/>
                </a:cxn>
                <a:cxn ang="T14">
                  <a:pos x="T8" y="T9"/>
                </a:cxn>
              </a:cxnLst>
              <a:rect l="T15" t="T16" r="T17" b="T18"/>
              <a:pathLst>
                <a:path w="58" h="115">
                  <a:moveTo>
                    <a:pt x="43" y="115"/>
                  </a:moveTo>
                  <a:lnTo>
                    <a:pt x="58" y="109"/>
                  </a:lnTo>
                  <a:lnTo>
                    <a:pt x="15" y="0"/>
                  </a:lnTo>
                  <a:lnTo>
                    <a:pt x="0" y="6"/>
                  </a:lnTo>
                  <a:lnTo>
                    <a:pt x="43" y="115"/>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sp>
          <p:nvSpPr>
            <p:cNvPr id="23623" name="Freeform 18" descr="25%"/>
            <p:cNvSpPr>
              <a:spLocks/>
            </p:cNvSpPr>
            <p:nvPr/>
          </p:nvSpPr>
          <p:spPr bwMode="auto">
            <a:xfrm>
              <a:off x="2184" y="2346"/>
              <a:ext cx="59" cy="72"/>
            </a:xfrm>
            <a:custGeom>
              <a:avLst/>
              <a:gdLst>
                <a:gd name="T0" fmla="*/ 59 w 59"/>
                <a:gd name="T1" fmla="*/ 49 h 72"/>
                <a:gd name="T2" fmla="*/ 6 w 59"/>
                <a:gd name="T3" fmla="*/ 0 h 72"/>
                <a:gd name="T4" fmla="*/ 0 w 59"/>
                <a:gd name="T5" fmla="*/ 72 h 72"/>
                <a:gd name="T6" fmla="*/ 59 w 59"/>
                <a:gd name="T7" fmla="*/ 49 h 72"/>
                <a:gd name="T8" fmla="*/ 0 60000 65536"/>
                <a:gd name="T9" fmla="*/ 0 60000 65536"/>
                <a:gd name="T10" fmla="*/ 0 60000 65536"/>
                <a:gd name="T11" fmla="*/ 0 60000 65536"/>
                <a:gd name="T12" fmla="*/ 0 w 59"/>
                <a:gd name="T13" fmla="*/ 0 h 72"/>
                <a:gd name="T14" fmla="*/ 59 w 59"/>
                <a:gd name="T15" fmla="*/ 72 h 72"/>
              </a:gdLst>
              <a:ahLst/>
              <a:cxnLst>
                <a:cxn ang="T8">
                  <a:pos x="T0" y="T1"/>
                </a:cxn>
                <a:cxn ang="T9">
                  <a:pos x="T2" y="T3"/>
                </a:cxn>
                <a:cxn ang="T10">
                  <a:pos x="T4" y="T5"/>
                </a:cxn>
                <a:cxn ang="T11">
                  <a:pos x="T6" y="T7"/>
                </a:cxn>
              </a:cxnLst>
              <a:rect l="T12" t="T13" r="T14" b="T15"/>
              <a:pathLst>
                <a:path w="59" h="72">
                  <a:moveTo>
                    <a:pt x="59" y="49"/>
                  </a:moveTo>
                  <a:lnTo>
                    <a:pt x="6" y="0"/>
                  </a:lnTo>
                  <a:lnTo>
                    <a:pt x="0" y="72"/>
                  </a:lnTo>
                  <a:lnTo>
                    <a:pt x="59" y="49"/>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grpSp>
        <p:nvGrpSpPr>
          <p:cNvPr id="23577" name="Group 19" descr="25%"/>
          <p:cNvGrpSpPr>
            <a:grpSpLocks/>
          </p:cNvGrpSpPr>
          <p:nvPr/>
        </p:nvGrpSpPr>
        <p:grpSpPr bwMode="auto">
          <a:xfrm rot="-146905">
            <a:off x="3090863" y="3287713"/>
            <a:ext cx="469900" cy="388937"/>
            <a:chOff x="2108" y="2476"/>
            <a:chExt cx="112" cy="102"/>
          </a:xfrm>
        </p:grpSpPr>
        <p:sp>
          <p:nvSpPr>
            <p:cNvPr id="23620" name="Freeform 20" descr="25%"/>
            <p:cNvSpPr>
              <a:spLocks/>
            </p:cNvSpPr>
            <p:nvPr/>
          </p:nvSpPr>
          <p:spPr bwMode="auto">
            <a:xfrm>
              <a:off x="2149" y="2512"/>
              <a:ext cx="71" cy="66"/>
            </a:xfrm>
            <a:custGeom>
              <a:avLst/>
              <a:gdLst>
                <a:gd name="T0" fmla="*/ 60 w 71"/>
                <a:gd name="T1" fmla="*/ 66 h 66"/>
                <a:gd name="T2" fmla="*/ 71 w 71"/>
                <a:gd name="T3" fmla="*/ 54 h 66"/>
                <a:gd name="T4" fmla="*/ 11 w 71"/>
                <a:gd name="T5" fmla="*/ 0 h 66"/>
                <a:gd name="T6" fmla="*/ 0 w 71"/>
                <a:gd name="T7" fmla="*/ 12 h 66"/>
                <a:gd name="T8" fmla="*/ 60 w 71"/>
                <a:gd name="T9" fmla="*/ 66 h 66"/>
                <a:gd name="T10" fmla="*/ 0 60000 65536"/>
                <a:gd name="T11" fmla="*/ 0 60000 65536"/>
                <a:gd name="T12" fmla="*/ 0 60000 65536"/>
                <a:gd name="T13" fmla="*/ 0 60000 65536"/>
                <a:gd name="T14" fmla="*/ 0 60000 65536"/>
                <a:gd name="T15" fmla="*/ 0 w 71"/>
                <a:gd name="T16" fmla="*/ 0 h 66"/>
                <a:gd name="T17" fmla="*/ 71 w 71"/>
                <a:gd name="T18" fmla="*/ 66 h 66"/>
              </a:gdLst>
              <a:ahLst/>
              <a:cxnLst>
                <a:cxn ang="T10">
                  <a:pos x="T0" y="T1"/>
                </a:cxn>
                <a:cxn ang="T11">
                  <a:pos x="T2" y="T3"/>
                </a:cxn>
                <a:cxn ang="T12">
                  <a:pos x="T4" y="T5"/>
                </a:cxn>
                <a:cxn ang="T13">
                  <a:pos x="T6" y="T7"/>
                </a:cxn>
                <a:cxn ang="T14">
                  <a:pos x="T8" y="T9"/>
                </a:cxn>
              </a:cxnLst>
              <a:rect l="T15" t="T16" r="T17" b="T18"/>
              <a:pathLst>
                <a:path w="71" h="66">
                  <a:moveTo>
                    <a:pt x="60" y="66"/>
                  </a:moveTo>
                  <a:lnTo>
                    <a:pt x="71" y="54"/>
                  </a:lnTo>
                  <a:lnTo>
                    <a:pt x="11" y="0"/>
                  </a:lnTo>
                  <a:lnTo>
                    <a:pt x="0" y="12"/>
                  </a:lnTo>
                  <a:lnTo>
                    <a:pt x="60" y="66"/>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sp>
          <p:nvSpPr>
            <p:cNvPr id="23621" name="Freeform 21" descr="25%"/>
            <p:cNvSpPr>
              <a:spLocks/>
            </p:cNvSpPr>
            <p:nvPr/>
          </p:nvSpPr>
          <p:spPr bwMode="auto">
            <a:xfrm>
              <a:off x="2108" y="2476"/>
              <a:ext cx="69" cy="67"/>
            </a:xfrm>
            <a:custGeom>
              <a:avLst/>
              <a:gdLst>
                <a:gd name="T0" fmla="*/ 69 w 69"/>
                <a:gd name="T1" fmla="*/ 20 h 67"/>
                <a:gd name="T2" fmla="*/ 0 w 69"/>
                <a:gd name="T3" fmla="*/ 0 h 67"/>
                <a:gd name="T4" fmla="*/ 26 w 69"/>
                <a:gd name="T5" fmla="*/ 67 h 67"/>
                <a:gd name="T6" fmla="*/ 69 w 69"/>
                <a:gd name="T7" fmla="*/ 20 h 67"/>
                <a:gd name="T8" fmla="*/ 0 60000 65536"/>
                <a:gd name="T9" fmla="*/ 0 60000 65536"/>
                <a:gd name="T10" fmla="*/ 0 60000 65536"/>
                <a:gd name="T11" fmla="*/ 0 60000 65536"/>
                <a:gd name="T12" fmla="*/ 0 w 69"/>
                <a:gd name="T13" fmla="*/ 0 h 67"/>
                <a:gd name="T14" fmla="*/ 69 w 69"/>
                <a:gd name="T15" fmla="*/ 67 h 67"/>
              </a:gdLst>
              <a:ahLst/>
              <a:cxnLst>
                <a:cxn ang="T8">
                  <a:pos x="T0" y="T1"/>
                </a:cxn>
                <a:cxn ang="T9">
                  <a:pos x="T2" y="T3"/>
                </a:cxn>
                <a:cxn ang="T10">
                  <a:pos x="T4" y="T5"/>
                </a:cxn>
                <a:cxn ang="T11">
                  <a:pos x="T6" y="T7"/>
                </a:cxn>
              </a:cxnLst>
              <a:rect l="T12" t="T13" r="T14" b="T15"/>
              <a:pathLst>
                <a:path w="69" h="67">
                  <a:moveTo>
                    <a:pt x="69" y="20"/>
                  </a:moveTo>
                  <a:lnTo>
                    <a:pt x="0" y="0"/>
                  </a:lnTo>
                  <a:lnTo>
                    <a:pt x="26" y="67"/>
                  </a:lnTo>
                  <a:lnTo>
                    <a:pt x="69" y="20"/>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grpSp>
        <p:nvGrpSpPr>
          <p:cNvPr id="23578" name="Group 22" descr="25%"/>
          <p:cNvGrpSpPr>
            <a:grpSpLocks/>
          </p:cNvGrpSpPr>
          <p:nvPr/>
        </p:nvGrpSpPr>
        <p:grpSpPr bwMode="auto">
          <a:xfrm rot="-146905">
            <a:off x="3694113" y="3465513"/>
            <a:ext cx="273050" cy="2690812"/>
            <a:chOff x="2238" y="2528"/>
            <a:chExt cx="65" cy="704"/>
          </a:xfrm>
        </p:grpSpPr>
        <p:sp>
          <p:nvSpPr>
            <p:cNvPr id="23618" name="Freeform 23" descr="25%"/>
            <p:cNvSpPr>
              <a:spLocks/>
            </p:cNvSpPr>
            <p:nvPr/>
          </p:nvSpPr>
          <p:spPr bwMode="auto">
            <a:xfrm>
              <a:off x="2258" y="2528"/>
              <a:ext cx="20" cy="641"/>
            </a:xfrm>
            <a:custGeom>
              <a:avLst/>
              <a:gdLst>
                <a:gd name="T0" fmla="*/ 16 w 20"/>
                <a:gd name="T1" fmla="*/ 0 h 641"/>
                <a:gd name="T2" fmla="*/ 0 w 20"/>
                <a:gd name="T3" fmla="*/ 0 h 641"/>
                <a:gd name="T4" fmla="*/ 4 w 20"/>
                <a:gd name="T5" fmla="*/ 641 h 641"/>
                <a:gd name="T6" fmla="*/ 20 w 20"/>
                <a:gd name="T7" fmla="*/ 641 h 641"/>
                <a:gd name="T8" fmla="*/ 16 w 20"/>
                <a:gd name="T9" fmla="*/ 0 h 641"/>
                <a:gd name="T10" fmla="*/ 0 60000 65536"/>
                <a:gd name="T11" fmla="*/ 0 60000 65536"/>
                <a:gd name="T12" fmla="*/ 0 60000 65536"/>
                <a:gd name="T13" fmla="*/ 0 60000 65536"/>
                <a:gd name="T14" fmla="*/ 0 60000 65536"/>
                <a:gd name="T15" fmla="*/ 0 w 20"/>
                <a:gd name="T16" fmla="*/ 0 h 641"/>
                <a:gd name="T17" fmla="*/ 20 w 20"/>
                <a:gd name="T18" fmla="*/ 641 h 641"/>
              </a:gdLst>
              <a:ahLst/>
              <a:cxnLst>
                <a:cxn ang="T10">
                  <a:pos x="T0" y="T1"/>
                </a:cxn>
                <a:cxn ang="T11">
                  <a:pos x="T2" y="T3"/>
                </a:cxn>
                <a:cxn ang="T12">
                  <a:pos x="T4" y="T5"/>
                </a:cxn>
                <a:cxn ang="T13">
                  <a:pos x="T6" y="T7"/>
                </a:cxn>
                <a:cxn ang="T14">
                  <a:pos x="T8" y="T9"/>
                </a:cxn>
              </a:cxnLst>
              <a:rect l="T15" t="T16" r="T17" b="T18"/>
              <a:pathLst>
                <a:path w="20" h="641">
                  <a:moveTo>
                    <a:pt x="16" y="0"/>
                  </a:moveTo>
                  <a:lnTo>
                    <a:pt x="0" y="0"/>
                  </a:lnTo>
                  <a:lnTo>
                    <a:pt x="4" y="641"/>
                  </a:lnTo>
                  <a:lnTo>
                    <a:pt x="20" y="641"/>
                  </a:lnTo>
                  <a:lnTo>
                    <a:pt x="16" y="0"/>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sp>
          <p:nvSpPr>
            <p:cNvPr id="23619" name="Freeform 24" descr="25%"/>
            <p:cNvSpPr>
              <a:spLocks/>
            </p:cNvSpPr>
            <p:nvPr/>
          </p:nvSpPr>
          <p:spPr bwMode="auto">
            <a:xfrm>
              <a:off x="2238" y="3168"/>
              <a:ext cx="65" cy="64"/>
            </a:xfrm>
            <a:custGeom>
              <a:avLst/>
              <a:gdLst>
                <a:gd name="T0" fmla="*/ 0 w 65"/>
                <a:gd name="T1" fmla="*/ 0 h 64"/>
                <a:gd name="T2" fmla="*/ 32 w 65"/>
                <a:gd name="T3" fmla="*/ 64 h 64"/>
                <a:gd name="T4" fmla="*/ 65 w 65"/>
                <a:gd name="T5" fmla="*/ 0 h 64"/>
                <a:gd name="T6" fmla="*/ 0 w 65"/>
                <a:gd name="T7" fmla="*/ 0 h 64"/>
                <a:gd name="T8" fmla="*/ 0 60000 65536"/>
                <a:gd name="T9" fmla="*/ 0 60000 65536"/>
                <a:gd name="T10" fmla="*/ 0 60000 65536"/>
                <a:gd name="T11" fmla="*/ 0 60000 65536"/>
                <a:gd name="T12" fmla="*/ 0 w 65"/>
                <a:gd name="T13" fmla="*/ 0 h 64"/>
                <a:gd name="T14" fmla="*/ 65 w 65"/>
                <a:gd name="T15" fmla="*/ 64 h 64"/>
              </a:gdLst>
              <a:ahLst/>
              <a:cxnLst>
                <a:cxn ang="T8">
                  <a:pos x="T0" y="T1"/>
                </a:cxn>
                <a:cxn ang="T9">
                  <a:pos x="T2" y="T3"/>
                </a:cxn>
                <a:cxn ang="T10">
                  <a:pos x="T4" y="T5"/>
                </a:cxn>
                <a:cxn ang="T11">
                  <a:pos x="T6" y="T7"/>
                </a:cxn>
              </a:cxnLst>
              <a:rect l="T12" t="T13" r="T14" b="T15"/>
              <a:pathLst>
                <a:path w="65" h="64">
                  <a:moveTo>
                    <a:pt x="0" y="0"/>
                  </a:moveTo>
                  <a:lnTo>
                    <a:pt x="32" y="64"/>
                  </a:lnTo>
                  <a:lnTo>
                    <a:pt x="65" y="0"/>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grpSp>
        <p:nvGrpSpPr>
          <p:cNvPr id="23579" name="Group 25" descr="25%"/>
          <p:cNvGrpSpPr>
            <a:grpSpLocks/>
          </p:cNvGrpSpPr>
          <p:nvPr/>
        </p:nvGrpSpPr>
        <p:grpSpPr bwMode="auto">
          <a:xfrm rot="-146905">
            <a:off x="3873500" y="3525838"/>
            <a:ext cx="241300" cy="2592387"/>
            <a:chOff x="2281" y="2490"/>
            <a:chExt cx="63" cy="734"/>
          </a:xfrm>
        </p:grpSpPr>
        <p:sp>
          <p:nvSpPr>
            <p:cNvPr id="23616" name="Freeform 26" descr="25%"/>
            <p:cNvSpPr>
              <a:spLocks/>
            </p:cNvSpPr>
            <p:nvPr/>
          </p:nvSpPr>
          <p:spPr bwMode="auto">
            <a:xfrm>
              <a:off x="2304" y="2490"/>
              <a:ext cx="34" cy="670"/>
            </a:xfrm>
            <a:custGeom>
              <a:avLst/>
              <a:gdLst>
                <a:gd name="T0" fmla="*/ 34 w 34"/>
                <a:gd name="T1" fmla="*/ 0 h 670"/>
                <a:gd name="T2" fmla="*/ 18 w 34"/>
                <a:gd name="T3" fmla="*/ 0 h 670"/>
                <a:gd name="T4" fmla="*/ 0 w 34"/>
                <a:gd name="T5" fmla="*/ 670 h 670"/>
                <a:gd name="T6" fmla="*/ 16 w 34"/>
                <a:gd name="T7" fmla="*/ 670 h 670"/>
                <a:gd name="T8" fmla="*/ 34 w 34"/>
                <a:gd name="T9" fmla="*/ 0 h 670"/>
                <a:gd name="T10" fmla="*/ 0 60000 65536"/>
                <a:gd name="T11" fmla="*/ 0 60000 65536"/>
                <a:gd name="T12" fmla="*/ 0 60000 65536"/>
                <a:gd name="T13" fmla="*/ 0 60000 65536"/>
                <a:gd name="T14" fmla="*/ 0 60000 65536"/>
                <a:gd name="T15" fmla="*/ 0 w 34"/>
                <a:gd name="T16" fmla="*/ 0 h 670"/>
                <a:gd name="T17" fmla="*/ 34 w 34"/>
                <a:gd name="T18" fmla="*/ 670 h 670"/>
              </a:gdLst>
              <a:ahLst/>
              <a:cxnLst>
                <a:cxn ang="T10">
                  <a:pos x="T0" y="T1"/>
                </a:cxn>
                <a:cxn ang="T11">
                  <a:pos x="T2" y="T3"/>
                </a:cxn>
                <a:cxn ang="T12">
                  <a:pos x="T4" y="T5"/>
                </a:cxn>
                <a:cxn ang="T13">
                  <a:pos x="T6" y="T7"/>
                </a:cxn>
                <a:cxn ang="T14">
                  <a:pos x="T8" y="T9"/>
                </a:cxn>
              </a:cxnLst>
              <a:rect l="T15" t="T16" r="T17" b="T18"/>
              <a:pathLst>
                <a:path w="34" h="670">
                  <a:moveTo>
                    <a:pt x="34" y="0"/>
                  </a:moveTo>
                  <a:lnTo>
                    <a:pt x="18" y="0"/>
                  </a:lnTo>
                  <a:lnTo>
                    <a:pt x="0" y="670"/>
                  </a:lnTo>
                  <a:lnTo>
                    <a:pt x="16" y="670"/>
                  </a:lnTo>
                  <a:lnTo>
                    <a:pt x="34" y="0"/>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sp>
          <p:nvSpPr>
            <p:cNvPr id="23617" name="Freeform 27" descr="25%"/>
            <p:cNvSpPr>
              <a:spLocks/>
            </p:cNvSpPr>
            <p:nvPr/>
          </p:nvSpPr>
          <p:spPr bwMode="auto">
            <a:xfrm>
              <a:off x="2281" y="3160"/>
              <a:ext cx="63" cy="64"/>
            </a:xfrm>
            <a:custGeom>
              <a:avLst/>
              <a:gdLst>
                <a:gd name="T0" fmla="*/ 0 w 63"/>
                <a:gd name="T1" fmla="*/ 0 h 64"/>
                <a:gd name="T2" fmla="*/ 29 w 63"/>
                <a:gd name="T3" fmla="*/ 64 h 64"/>
                <a:gd name="T4" fmla="*/ 63 w 63"/>
                <a:gd name="T5" fmla="*/ 2 h 64"/>
                <a:gd name="T6" fmla="*/ 0 w 63"/>
                <a:gd name="T7" fmla="*/ 0 h 64"/>
                <a:gd name="T8" fmla="*/ 0 60000 65536"/>
                <a:gd name="T9" fmla="*/ 0 60000 65536"/>
                <a:gd name="T10" fmla="*/ 0 60000 65536"/>
                <a:gd name="T11" fmla="*/ 0 60000 65536"/>
                <a:gd name="T12" fmla="*/ 0 w 63"/>
                <a:gd name="T13" fmla="*/ 0 h 64"/>
                <a:gd name="T14" fmla="*/ 63 w 63"/>
                <a:gd name="T15" fmla="*/ 64 h 64"/>
              </a:gdLst>
              <a:ahLst/>
              <a:cxnLst>
                <a:cxn ang="T8">
                  <a:pos x="T0" y="T1"/>
                </a:cxn>
                <a:cxn ang="T9">
                  <a:pos x="T2" y="T3"/>
                </a:cxn>
                <a:cxn ang="T10">
                  <a:pos x="T4" y="T5"/>
                </a:cxn>
                <a:cxn ang="T11">
                  <a:pos x="T6" y="T7"/>
                </a:cxn>
              </a:cxnLst>
              <a:rect l="T12" t="T13" r="T14" b="T15"/>
              <a:pathLst>
                <a:path w="63" h="64">
                  <a:moveTo>
                    <a:pt x="0" y="0"/>
                  </a:moveTo>
                  <a:lnTo>
                    <a:pt x="29" y="64"/>
                  </a:lnTo>
                  <a:lnTo>
                    <a:pt x="63" y="2"/>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grpSp>
        <p:nvGrpSpPr>
          <p:cNvPr id="23580" name="Group 28" descr="25%"/>
          <p:cNvGrpSpPr>
            <a:grpSpLocks/>
          </p:cNvGrpSpPr>
          <p:nvPr/>
        </p:nvGrpSpPr>
        <p:grpSpPr bwMode="auto">
          <a:xfrm rot="-146905">
            <a:off x="4032250" y="3503613"/>
            <a:ext cx="341313" cy="2574925"/>
            <a:chOff x="2319" y="2510"/>
            <a:chExt cx="81" cy="706"/>
          </a:xfrm>
        </p:grpSpPr>
        <p:sp>
          <p:nvSpPr>
            <p:cNvPr id="23614" name="Freeform 29" descr="25%"/>
            <p:cNvSpPr>
              <a:spLocks/>
            </p:cNvSpPr>
            <p:nvPr/>
          </p:nvSpPr>
          <p:spPr bwMode="auto">
            <a:xfrm>
              <a:off x="2342" y="2510"/>
              <a:ext cx="58" cy="643"/>
            </a:xfrm>
            <a:custGeom>
              <a:avLst/>
              <a:gdLst>
                <a:gd name="T0" fmla="*/ 58 w 58"/>
                <a:gd name="T1" fmla="*/ 1 h 643"/>
                <a:gd name="T2" fmla="*/ 42 w 58"/>
                <a:gd name="T3" fmla="*/ 0 h 643"/>
                <a:gd name="T4" fmla="*/ 0 w 58"/>
                <a:gd name="T5" fmla="*/ 642 h 643"/>
                <a:gd name="T6" fmla="*/ 16 w 58"/>
                <a:gd name="T7" fmla="*/ 643 h 643"/>
                <a:gd name="T8" fmla="*/ 58 w 58"/>
                <a:gd name="T9" fmla="*/ 1 h 643"/>
                <a:gd name="T10" fmla="*/ 0 60000 65536"/>
                <a:gd name="T11" fmla="*/ 0 60000 65536"/>
                <a:gd name="T12" fmla="*/ 0 60000 65536"/>
                <a:gd name="T13" fmla="*/ 0 60000 65536"/>
                <a:gd name="T14" fmla="*/ 0 60000 65536"/>
                <a:gd name="T15" fmla="*/ 0 w 58"/>
                <a:gd name="T16" fmla="*/ 0 h 643"/>
                <a:gd name="T17" fmla="*/ 58 w 58"/>
                <a:gd name="T18" fmla="*/ 643 h 643"/>
              </a:gdLst>
              <a:ahLst/>
              <a:cxnLst>
                <a:cxn ang="T10">
                  <a:pos x="T0" y="T1"/>
                </a:cxn>
                <a:cxn ang="T11">
                  <a:pos x="T2" y="T3"/>
                </a:cxn>
                <a:cxn ang="T12">
                  <a:pos x="T4" y="T5"/>
                </a:cxn>
                <a:cxn ang="T13">
                  <a:pos x="T6" y="T7"/>
                </a:cxn>
                <a:cxn ang="T14">
                  <a:pos x="T8" y="T9"/>
                </a:cxn>
              </a:cxnLst>
              <a:rect l="T15" t="T16" r="T17" b="T18"/>
              <a:pathLst>
                <a:path w="58" h="643">
                  <a:moveTo>
                    <a:pt x="58" y="1"/>
                  </a:moveTo>
                  <a:lnTo>
                    <a:pt x="42" y="0"/>
                  </a:lnTo>
                  <a:lnTo>
                    <a:pt x="0" y="642"/>
                  </a:lnTo>
                  <a:lnTo>
                    <a:pt x="16" y="643"/>
                  </a:lnTo>
                  <a:lnTo>
                    <a:pt x="58" y="1"/>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sp>
          <p:nvSpPr>
            <p:cNvPr id="23615" name="Freeform 30" descr="25%"/>
            <p:cNvSpPr>
              <a:spLocks/>
            </p:cNvSpPr>
            <p:nvPr/>
          </p:nvSpPr>
          <p:spPr bwMode="auto">
            <a:xfrm>
              <a:off x="2319" y="3151"/>
              <a:ext cx="63" cy="65"/>
            </a:xfrm>
            <a:custGeom>
              <a:avLst/>
              <a:gdLst>
                <a:gd name="T0" fmla="*/ 0 w 63"/>
                <a:gd name="T1" fmla="*/ 0 h 65"/>
                <a:gd name="T2" fmla="*/ 27 w 63"/>
                <a:gd name="T3" fmla="*/ 65 h 65"/>
                <a:gd name="T4" fmla="*/ 63 w 63"/>
                <a:gd name="T5" fmla="*/ 4 h 65"/>
                <a:gd name="T6" fmla="*/ 0 w 63"/>
                <a:gd name="T7" fmla="*/ 0 h 65"/>
                <a:gd name="T8" fmla="*/ 0 60000 65536"/>
                <a:gd name="T9" fmla="*/ 0 60000 65536"/>
                <a:gd name="T10" fmla="*/ 0 60000 65536"/>
                <a:gd name="T11" fmla="*/ 0 60000 65536"/>
                <a:gd name="T12" fmla="*/ 0 w 63"/>
                <a:gd name="T13" fmla="*/ 0 h 65"/>
                <a:gd name="T14" fmla="*/ 63 w 63"/>
                <a:gd name="T15" fmla="*/ 65 h 65"/>
              </a:gdLst>
              <a:ahLst/>
              <a:cxnLst>
                <a:cxn ang="T8">
                  <a:pos x="T0" y="T1"/>
                </a:cxn>
                <a:cxn ang="T9">
                  <a:pos x="T2" y="T3"/>
                </a:cxn>
                <a:cxn ang="T10">
                  <a:pos x="T4" y="T5"/>
                </a:cxn>
                <a:cxn ang="T11">
                  <a:pos x="T6" y="T7"/>
                </a:cxn>
              </a:cxnLst>
              <a:rect l="T12" t="T13" r="T14" b="T15"/>
              <a:pathLst>
                <a:path w="63" h="65">
                  <a:moveTo>
                    <a:pt x="0" y="0"/>
                  </a:moveTo>
                  <a:lnTo>
                    <a:pt x="27" y="65"/>
                  </a:lnTo>
                  <a:lnTo>
                    <a:pt x="63" y="4"/>
                  </a:lnTo>
                  <a:lnTo>
                    <a:pt x="0" y="0"/>
                  </a:lnTo>
                  <a:close/>
                </a:path>
              </a:pathLst>
            </a:custGeom>
            <a:pattFill prst="pct25">
              <a:fgClr>
                <a:schemeClr val="tx2"/>
              </a:fgClr>
              <a:bgClr>
                <a:srgbClr val="FFFFFF"/>
              </a:bgClr>
            </a:pattFill>
            <a:ln w="3175">
              <a:solidFill>
                <a:schemeClr val="bg2"/>
              </a:solidFill>
              <a:round/>
              <a:headEnd/>
              <a:tailEnd/>
            </a:ln>
          </p:spPr>
          <p:txBody>
            <a:bodyPr/>
            <a:lstStyle/>
            <a:p>
              <a:endParaRPr lang="en-SG"/>
            </a:p>
          </p:txBody>
        </p:sp>
      </p:grpSp>
      <p:sp>
        <p:nvSpPr>
          <p:cNvPr id="23581" name="Oval 96"/>
          <p:cNvSpPr>
            <a:spLocks noChangeArrowheads="1"/>
          </p:cNvSpPr>
          <p:nvPr/>
        </p:nvSpPr>
        <p:spPr bwMode="auto">
          <a:xfrm>
            <a:off x="4500563" y="3503613"/>
            <a:ext cx="1238250" cy="29845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3582" name="Oval 97"/>
          <p:cNvSpPr>
            <a:spLocks noChangeArrowheads="1"/>
          </p:cNvSpPr>
          <p:nvPr/>
        </p:nvSpPr>
        <p:spPr bwMode="auto">
          <a:xfrm rot="1388831">
            <a:off x="3278188" y="1981200"/>
            <a:ext cx="606425" cy="876300"/>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3583" name="Line 85"/>
          <p:cNvSpPr>
            <a:spLocks noChangeShapeType="1"/>
          </p:cNvSpPr>
          <p:nvPr/>
        </p:nvSpPr>
        <p:spPr bwMode="auto">
          <a:xfrm flipH="1">
            <a:off x="4498975" y="4683125"/>
            <a:ext cx="1355725" cy="1227138"/>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SG"/>
          </a:p>
        </p:txBody>
      </p:sp>
      <p:sp>
        <p:nvSpPr>
          <p:cNvPr id="23584" name="Line 86"/>
          <p:cNvSpPr>
            <a:spLocks noChangeShapeType="1"/>
          </p:cNvSpPr>
          <p:nvPr/>
        </p:nvSpPr>
        <p:spPr bwMode="auto">
          <a:xfrm flipH="1">
            <a:off x="3883025" y="6267450"/>
            <a:ext cx="1560513" cy="3175"/>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SG"/>
          </a:p>
        </p:txBody>
      </p:sp>
      <p:sp>
        <p:nvSpPr>
          <p:cNvPr id="23585" name="Line 87"/>
          <p:cNvSpPr>
            <a:spLocks noChangeShapeType="1"/>
          </p:cNvSpPr>
          <p:nvPr/>
        </p:nvSpPr>
        <p:spPr bwMode="auto">
          <a:xfrm>
            <a:off x="2427288" y="4873625"/>
            <a:ext cx="695325" cy="125413"/>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SG"/>
          </a:p>
        </p:txBody>
      </p:sp>
      <p:sp>
        <p:nvSpPr>
          <p:cNvPr id="23586" name="Line 88"/>
          <p:cNvSpPr>
            <a:spLocks noChangeShapeType="1"/>
          </p:cNvSpPr>
          <p:nvPr/>
        </p:nvSpPr>
        <p:spPr bwMode="auto">
          <a:xfrm>
            <a:off x="2646363" y="2540000"/>
            <a:ext cx="1455737" cy="322263"/>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SG"/>
          </a:p>
        </p:txBody>
      </p:sp>
      <p:sp>
        <p:nvSpPr>
          <p:cNvPr id="23587" name="Line 83"/>
          <p:cNvSpPr>
            <a:spLocks noChangeShapeType="1"/>
          </p:cNvSpPr>
          <p:nvPr/>
        </p:nvSpPr>
        <p:spPr bwMode="auto">
          <a:xfrm flipV="1">
            <a:off x="3459163" y="6270625"/>
            <a:ext cx="298450" cy="425450"/>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SG"/>
          </a:p>
        </p:txBody>
      </p:sp>
      <p:sp>
        <p:nvSpPr>
          <p:cNvPr id="32846" name="Text Box 78" descr="10%"/>
          <p:cNvSpPr txBox="1">
            <a:spLocks noChangeArrowheads="1"/>
          </p:cNvSpPr>
          <p:nvPr/>
        </p:nvSpPr>
        <p:spPr bwMode="auto">
          <a:xfrm>
            <a:off x="2979738" y="4305300"/>
            <a:ext cx="130016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rPr>
              <a:t>SAMARIA</a:t>
            </a:r>
          </a:p>
        </p:txBody>
      </p:sp>
      <p:sp>
        <p:nvSpPr>
          <p:cNvPr id="32848" name="Text Box 80" descr="10%"/>
          <p:cNvSpPr txBox="1">
            <a:spLocks noChangeArrowheads="1"/>
          </p:cNvSpPr>
          <p:nvPr/>
        </p:nvSpPr>
        <p:spPr bwMode="auto">
          <a:xfrm>
            <a:off x="2884488" y="2876550"/>
            <a:ext cx="1103312" cy="314325"/>
          </a:xfrm>
          <a:prstGeom prst="rect">
            <a:avLst/>
          </a:prstGeom>
          <a:pattFill prst="pct10">
            <a:fgClr>
              <a:schemeClr val="tx1"/>
            </a:fgClr>
            <a:bgClr>
              <a:srgbClr val="FFFFFF"/>
            </a:bgClr>
          </a:pattFill>
          <a:ln w="9525">
            <a:solidFill>
              <a:schemeClr val="tx1"/>
            </a:solidFill>
            <a:miter lim="800000"/>
            <a:headEnd/>
            <a:tailEnd/>
          </a:ln>
          <a:effectLst>
            <a:outerShdw blurRad="63500" dist="125724" dir="2700000" algn="ctr" rotWithShape="0">
              <a:schemeClr val="tx1">
                <a:alpha val="74998"/>
              </a:schemeClr>
            </a:outerShdw>
          </a:effectLst>
        </p:spPr>
        <p:txBody>
          <a:bodyPr>
            <a:spAutoFit/>
          </a:bodyPr>
          <a:lstStyle/>
          <a:p>
            <a:pPr algn="ctr">
              <a:spcBef>
                <a:spcPct val="50000"/>
              </a:spcBef>
              <a:defRPr/>
            </a:pPr>
            <a:r>
              <a:rPr lang="en-US" sz="1400" b="1">
                <a:latin typeface="Helvetica" pitchFamily="-107" charset="0"/>
                <a:ea typeface="+mn-ea"/>
              </a:rPr>
              <a:t>GALILEE</a:t>
            </a:r>
          </a:p>
        </p:txBody>
      </p:sp>
      <p:sp>
        <p:nvSpPr>
          <p:cNvPr id="23590" name="Line 104"/>
          <p:cNvSpPr>
            <a:spLocks noChangeShapeType="1"/>
          </p:cNvSpPr>
          <p:nvPr/>
        </p:nvSpPr>
        <p:spPr bwMode="auto">
          <a:xfrm>
            <a:off x="4773613" y="2235200"/>
            <a:ext cx="31750" cy="587375"/>
          </a:xfrm>
          <a:prstGeom prst="line">
            <a:avLst/>
          </a:prstGeom>
          <a:noFill/>
          <a:ln w="57150">
            <a:solidFill>
              <a:schemeClr val="tx1"/>
            </a:solidFill>
            <a:round/>
            <a:headEnd/>
            <a:tailEnd type="stealth" w="lg" len="lg"/>
          </a:ln>
          <a:extLst>
            <a:ext uri="{909E8E84-426E-40dd-AFC4-6F175D3DCCD1}">
              <a14:hiddenFill xmlns:a14="http://schemas.microsoft.com/office/drawing/2010/main">
                <a:noFill/>
              </a14:hiddenFill>
            </a:ext>
          </a:extLst>
        </p:spPr>
        <p:txBody>
          <a:bodyPr wrap="none" anchor="ctr"/>
          <a:lstStyle/>
          <a:p>
            <a:endParaRPr lang="en-SG"/>
          </a:p>
        </p:txBody>
      </p:sp>
      <p:sp>
        <p:nvSpPr>
          <p:cNvPr id="23591" name="AutoShape 108"/>
          <p:cNvSpPr>
            <a:spLocks noChangeArrowheads="1"/>
          </p:cNvSpPr>
          <p:nvPr/>
        </p:nvSpPr>
        <p:spPr bwMode="auto">
          <a:xfrm>
            <a:off x="3848100" y="33274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23592" name="Group 110"/>
          <p:cNvGrpSpPr>
            <a:grpSpLocks/>
          </p:cNvGrpSpPr>
          <p:nvPr/>
        </p:nvGrpSpPr>
        <p:grpSpPr bwMode="auto">
          <a:xfrm>
            <a:off x="660400" y="5969000"/>
            <a:ext cx="342900" cy="393700"/>
            <a:chOff x="168" y="3456"/>
            <a:chExt cx="216" cy="248"/>
          </a:xfrm>
        </p:grpSpPr>
        <p:sp>
          <p:nvSpPr>
            <p:cNvPr id="23612" name="Rectangle 10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a:latin typeface="Helvetica" panose="020B0604020202020204" pitchFamily="34" charset="0"/>
                </a:rPr>
                <a:t>1</a:t>
              </a:r>
            </a:p>
          </p:txBody>
        </p:sp>
        <p:sp>
          <p:nvSpPr>
            <p:cNvPr id="23613" name="AutoShape 10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23593" name="Group 111"/>
          <p:cNvGrpSpPr>
            <a:grpSpLocks/>
          </p:cNvGrpSpPr>
          <p:nvPr/>
        </p:nvGrpSpPr>
        <p:grpSpPr bwMode="auto">
          <a:xfrm>
            <a:off x="596900" y="4000500"/>
            <a:ext cx="342900" cy="393700"/>
            <a:chOff x="168" y="3456"/>
            <a:chExt cx="216" cy="248"/>
          </a:xfrm>
        </p:grpSpPr>
        <p:sp>
          <p:nvSpPr>
            <p:cNvPr id="23610" name="Rectangle 112"/>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a:latin typeface="Helvetica" panose="020B0604020202020204" pitchFamily="34" charset="0"/>
                </a:rPr>
                <a:t>2</a:t>
              </a:r>
            </a:p>
          </p:txBody>
        </p:sp>
        <p:sp>
          <p:nvSpPr>
            <p:cNvPr id="23611" name="AutoShape 113"/>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23594" name="Group 114"/>
          <p:cNvGrpSpPr>
            <a:grpSpLocks/>
          </p:cNvGrpSpPr>
          <p:nvPr/>
        </p:nvGrpSpPr>
        <p:grpSpPr bwMode="auto">
          <a:xfrm>
            <a:off x="266700" y="1993900"/>
            <a:ext cx="342900" cy="393700"/>
            <a:chOff x="168" y="3456"/>
            <a:chExt cx="216" cy="248"/>
          </a:xfrm>
        </p:grpSpPr>
        <p:sp>
          <p:nvSpPr>
            <p:cNvPr id="23608" name="Rectangle 115"/>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a:latin typeface="Helvetica" panose="020B0604020202020204" pitchFamily="34" charset="0"/>
                </a:rPr>
                <a:t>3</a:t>
              </a:r>
            </a:p>
          </p:txBody>
        </p:sp>
        <p:sp>
          <p:nvSpPr>
            <p:cNvPr id="23609" name="AutoShape 116"/>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23595" name="Group 117"/>
          <p:cNvGrpSpPr>
            <a:grpSpLocks/>
          </p:cNvGrpSpPr>
          <p:nvPr/>
        </p:nvGrpSpPr>
        <p:grpSpPr bwMode="auto">
          <a:xfrm>
            <a:off x="6756400" y="3810000"/>
            <a:ext cx="342900" cy="393700"/>
            <a:chOff x="168" y="3456"/>
            <a:chExt cx="216" cy="248"/>
          </a:xfrm>
        </p:grpSpPr>
        <p:sp>
          <p:nvSpPr>
            <p:cNvPr id="23606" name="Rectangle 118"/>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a:latin typeface="Helvetica" panose="020B0604020202020204" pitchFamily="34" charset="0"/>
                </a:rPr>
                <a:t>4</a:t>
              </a:r>
            </a:p>
          </p:txBody>
        </p:sp>
        <p:sp>
          <p:nvSpPr>
            <p:cNvPr id="23607" name="AutoShape 119"/>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23596" name="Group 120"/>
          <p:cNvGrpSpPr>
            <a:grpSpLocks/>
          </p:cNvGrpSpPr>
          <p:nvPr/>
        </p:nvGrpSpPr>
        <p:grpSpPr bwMode="auto">
          <a:xfrm>
            <a:off x="6616700" y="5613400"/>
            <a:ext cx="342900" cy="393700"/>
            <a:chOff x="168" y="3456"/>
            <a:chExt cx="216" cy="248"/>
          </a:xfrm>
        </p:grpSpPr>
        <p:sp>
          <p:nvSpPr>
            <p:cNvPr id="23604" name="Rectangle 121"/>
            <p:cNvSpPr>
              <a:spLocks noChangeArrowheads="1"/>
            </p:cNvSpPr>
            <p:nvPr/>
          </p:nvSpPr>
          <p:spPr bwMode="auto">
            <a:xfrm>
              <a:off x="172" y="3467"/>
              <a:ext cx="19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a:latin typeface="Helvetica" panose="020B0604020202020204" pitchFamily="34" charset="0"/>
                </a:rPr>
                <a:t>5</a:t>
              </a:r>
            </a:p>
          </p:txBody>
        </p:sp>
        <p:sp>
          <p:nvSpPr>
            <p:cNvPr id="23605" name="AutoShape 122"/>
            <p:cNvSpPr>
              <a:spLocks noChangeArrowheads="1"/>
            </p:cNvSpPr>
            <p:nvPr/>
          </p:nvSpPr>
          <p:spPr bwMode="auto">
            <a:xfrm>
              <a:off x="168" y="3456"/>
              <a:ext cx="216" cy="24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23597" name="AutoShape 123"/>
          <p:cNvSpPr>
            <a:spLocks noChangeArrowheads="1"/>
          </p:cNvSpPr>
          <p:nvPr/>
        </p:nvSpPr>
        <p:spPr bwMode="auto">
          <a:xfrm>
            <a:off x="3619500" y="6337300"/>
            <a:ext cx="685800" cy="17780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3603" name="Rectangle 57"/>
          <p:cNvSpPr>
            <a:spLocks noChangeArrowheads="1"/>
          </p:cNvSpPr>
          <p:nvPr/>
        </p:nvSpPr>
        <p:spPr bwMode="auto">
          <a:xfrm>
            <a:off x="1385527" y="1153756"/>
            <a:ext cx="361599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r>
              <a:rPr lang="en-US" altLang="ja-JP" sz="2000" b="1" i="1" dirty="0" err="1" smtClean="0">
                <a:solidFill>
                  <a:srgbClr val="000000"/>
                </a:solidFill>
                <a:latin typeface="Comic Sans MS" panose="030F0702030302020204" pitchFamily="66" charset="0"/>
              </a:rPr>
              <a:t>Jishuwui</a:t>
            </a:r>
            <a:r>
              <a:rPr lang="en-US" altLang="ja-JP" sz="2000" b="1" i="1" dirty="0">
                <a:solidFill>
                  <a:srgbClr val="000000"/>
                </a:solidFill>
                <a:latin typeface="Comic Sans MS" panose="030F0702030302020204" pitchFamily="66" charset="0"/>
              </a:rPr>
              <a:t> </a:t>
            </a:r>
            <a:r>
              <a:rPr lang="en-US" altLang="ja-JP" sz="2000" b="1" i="1" dirty="0" smtClean="0">
                <a:solidFill>
                  <a:srgbClr val="000000"/>
                </a:solidFill>
                <a:latin typeface="Comic Sans MS" panose="030F0702030302020204" pitchFamily="66" charset="0"/>
              </a:rPr>
              <a:t>“</a:t>
            </a:r>
            <a:r>
              <a:rPr lang="en-US" altLang="ja-JP" sz="2000" b="1" i="1" dirty="0" err="1" smtClean="0">
                <a:solidFill>
                  <a:srgbClr val="000000"/>
                </a:solidFill>
                <a:latin typeface="Comic Sans MS" panose="030F0702030302020204" pitchFamily="66" charset="0"/>
              </a:rPr>
              <a:t>K</a:t>
            </a:r>
            <a:r>
              <a:rPr lang="en-US" altLang="ja-JP" sz="2000" b="1" i="1" u="sng" dirty="0" err="1" smtClean="0">
                <a:solidFill>
                  <a:srgbClr val="000000"/>
                </a:solidFill>
                <a:latin typeface="Comic Sans MS" panose="030F0702030302020204" pitchFamily="66" charset="0"/>
              </a:rPr>
              <a:t>a</a:t>
            </a:r>
            <a:r>
              <a:rPr lang="en-US" altLang="ja-JP" sz="2000" b="1" i="1" dirty="0" err="1" smtClean="0">
                <a:solidFill>
                  <a:srgbClr val="000000"/>
                </a:solidFill>
                <a:latin typeface="Comic Sans MS" panose="030F0702030302020204" pitchFamily="66" charset="0"/>
              </a:rPr>
              <a:t>shat</a:t>
            </a:r>
            <a:r>
              <a:rPr lang="en-US" altLang="ja-JP" sz="2000" b="1" i="1" dirty="0" smtClean="0">
                <a:solidFill>
                  <a:srgbClr val="000000"/>
                </a:solidFill>
                <a:latin typeface="Comic Sans MS" panose="030F0702030302020204" pitchFamily="66" charset="0"/>
              </a:rPr>
              <a:t> </a:t>
            </a:r>
            <a:r>
              <a:rPr lang="en-US" altLang="ja-JP" sz="2000" b="1" i="1" dirty="0" err="1" smtClean="0">
                <a:solidFill>
                  <a:srgbClr val="000000"/>
                </a:solidFill>
                <a:latin typeface="Comic Sans MS" panose="030F0702030302020204" pitchFamily="66" charset="0"/>
              </a:rPr>
              <a:t>Shongzâ</a:t>
            </a:r>
            <a:r>
              <a:rPr lang="en-US" altLang="ja-JP" sz="2000" b="1" i="1" dirty="0" smtClean="0">
                <a:solidFill>
                  <a:srgbClr val="000000"/>
                </a:solidFill>
                <a:latin typeface="Comic Sans MS" panose="030F0702030302020204" pitchFamily="66" charset="0"/>
              </a:rPr>
              <a:t>” </a:t>
            </a:r>
            <a:r>
              <a:rPr lang="en-US" altLang="ja-JP" sz="2000" b="1" i="1" dirty="0" err="1" smtClean="0">
                <a:solidFill>
                  <a:srgbClr val="000000"/>
                </a:solidFill>
                <a:latin typeface="Comic Sans MS" panose="030F0702030302020204" pitchFamily="66" charset="0"/>
              </a:rPr>
              <a:t>Khangakhui</a:t>
            </a:r>
            <a:endParaRPr lang="en-US" altLang="en-US" sz="3600" i="1" dirty="0">
              <a:solidFill>
                <a:srgbClr val="000000"/>
              </a:solidFill>
              <a:latin typeface="Times"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6737350" y="1825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08</a:t>
            </a:r>
          </a:p>
        </p:txBody>
      </p:sp>
      <p:sp>
        <p:nvSpPr>
          <p:cNvPr id="24579"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4581" name="Rectangle 7"/>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24582" name="Group 8"/>
          <p:cNvGrpSpPr>
            <a:grpSpLocks/>
          </p:cNvGrpSpPr>
          <p:nvPr/>
        </p:nvGrpSpPr>
        <p:grpSpPr bwMode="auto">
          <a:xfrm>
            <a:off x="290513" y="2022475"/>
            <a:ext cx="6810375" cy="5129213"/>
            <a:chOff x="183" y="1274"/>
            <a:chExt cx="4290" cy="3231"/>
          </a:xfrm>
        </p:grpSpPr>
        <p:pic>
          <p:nvPicPr>
            <p:cNvPr id="24602" name="Picture 9"/>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03" name="Freeform 10"/>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24604" name="Rectangle 11"/>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24605" name="Picture 12"/>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3" name="Text Box 13"/>
          <p:cNvSpPr txBox="1">
            <a:spLocks noChangeArrowheads="1"/>
          </p:cNvSpPr>
          <p:nvPr/>
        </p:nvSpPr>
        <p:spPr bwMode="auto">
          <a:xfrm>
            <a:off x="1195388" y="4095750"/>
            <a:ext cx="925512" cy="523875"/>
          </a:xfrm>
          <a:prstGeom prst="rect">
            <a:avLst/>
          </a:prstGeom>
          <a:noFill/>
          <a:ln w="9525">
            <a:noFill/>
            <a:miter lim="800000"/>
            <a:headEnd/>
            <a:tailEnd/>
          </a:ln>
        </p:spPr>
        <p:txBody>
          <a:bodyPr>
            <a:spAutoFit/>
          </a:bodyPr>
          <a:lstStyle/>
          <a:p>
            <a:pPr algn="ctr">
              <a:spcBef>
                <a:spcPct val="50000"/>
              </a:spcBef>
              <a:defRPr/>
            </a:pPr>
            <a:r>
              <a:rPr lang="en-US" sz="1000" b="1" dirty="0">
                <a:latin typeface="Arial" pitchFamily="34" charset="0"/>
                <a:ea typeface="ＭＳ Ｐゴシック" charset="-128"/>
              </a:rPr>
              <a:t>ABRA-HAMWUI</a:t>
            </a:r>
            <a:r>
              <a:rPr lang="en-US" sz="800" b="1" dirty="0">
                <a:latin typeface="Arial" pitchFamily="34" charset="0"/>
                <a:ea typeface="ＭＳ Ｐゴシック" charset="-128"/>
              </a:rPr>
              <a:t> </a:t>
            </a:r>
            <a:r>
              <a:rPr lang="en-US" sz="750" b="1" dirty="0">
                <a:latin typeface="Arial" pitchFamily="34" charset="0"/>
                <a:ea typeface="ＭＳ Ｐゴシック" charset="-128"/>
              </a:rPr>
              <a:t>TUINGASHIT</a:t>
            </a:r>
          </a:p>
        </p:txBody>
      </p:sp>
      <p:sp>
        <p:nvSpPr>
          <p:cNvPr id="24584" name="Text Box 14"/>
          <p:cNvSpPr txBox="1">
            <a:spLocks noChangeArrowheads="1"/>
          </p:cNvSpPr>
          <p:nvPr/>
        </p:nvSpPr>
        <p:spPr bwMode="auto">
          <a:xfrm>
            <a:off x="3656013" y="5395913"/>
            <a:ext cx="8445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1">
                <a:latin typeface="Arial" panose="020B0604020202020204" pitchFamily="34" charset="0"/>
              </a:rPr>
              <a:t>DAVIDWUI</a:t>
            </a:r>
            <a:r>
              <a:rPr lang="en-US" altLang="en-US" sz="800" b="1">
                <a:latin typeface="Arial" panose="020B0604020202020204" pitchFamily="34" charset="0"/>
              </a:rPr>
              <a:t> </a:t>
            </a:r>
            <a:r>
              <a:rPr lang="en-US" altLang="en-US" sz="700" b="1">
                <a:latin typeface="Arial" panose="020B0604020202020204" pitchFamily="34" charset="0"/>
              </a:rPr>
              <a:t>TUINGASHIT</a:t>
            </a:r>
          </a:p>
        </p:txBody>
      </p:sp>
      <p:sp>
        <p:nvSpPr>
          <p:cNvPr id="19465" name="Text Box 15"/>
          <p:cNvSpPr txBox="1">
            <a:spLocks noChangeArrowheads="1"/>
          </p:cNvSpPr>
          <p:nvPr/>
        </p:nvSpPr>
        <p:spPr bwMode="auto">
          <a:xfrm>
            <a:off x="2484438" y="4792663"/>
            <a:ext cx="815975" cy="396875"/>
          </a:xfrm>
          <a:prstGeom prst="rect">
            <a:avLst/>
          </a:prstGeom>
          <a:noFill/>
          <a:ln w="9525">
            <a:noFill/>
            <a:miter lim="800000"/>
            <a:headEnd/>
            <a:tailEnd/>
          </a:ln>
        </p:spPr>
        <p:txBody>
          <a:bodyPr>
            <a:spAutoFit/>
          </a:bodyPr>
          <a:lstStyle/>
          <a:p>
            <a:pPr algn="ctr">
              <a:spcBef>
                <a:spcPct val="50000"/>
              </a:spcBef>
              <a:defRPr/>
            </a:pPr>
            <a:r>
              <a:rPr lang="en-US" sz="1200" b="1" dirty="0">
                <a:latin typeface="Arial" pitchFamily="34" charset="0"/>
                <a:ea typeface="ＭＳ Ｐゴシック" charset="-128"/>
              </a:rPr>
              <a:t>NGALEI    </a:t>
            </a:r>
            <a:r>
              <a:rPr lang="en-US" sz="750" b="1" dirty="0">
                <a:latin typeface="Arial" pitchFamily="34" charset="0"/>
                <a:ea typeface="ＭＳ Ｐゴシック" charset="-128"/>
              </a:rPr>
              <a:t>TUINGASHIT</a:t>
            </a:r>
          </a:p>
        </p:txBody>
      </p:sp>
      <p:sp>
        <p:nvSpPr>
          <p:cNvPr id="24586" name="Rectangle 16"/>
          <p:cNvSpPr>
            <a:spLocks noChangeArrowheads="1"/>
          </p:cNvSpPr>
          <p:nvPr/>
        </p:nvSpPr>
        <p:spPr bwMode="auto">
          <a:xfrm>
            <a:off x="1408113" y="2163763"/>
            <a:ext cx="2381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3200" b="1" i="1">
                <a:latin typeface="Comic Sans MS" panose="030F0702030302020204" pitchFamily="66" charset="0"/>
              </a:rPr>
              <a:t> O  7  V  J</a:t>
            </a:r>
            <a:endParaRPr lang="en-US" altLang="en-US" sz="4400" i="1">
              <a:latin typeface="Times" panose="02020603050405020304" pitchFamily="18" charset="0"/>
            </a:endParaRPr>
          </a:p>
        </p:txBody>
      </p:sp>
      <p:sp>
        <p:nvSpPr>
          <p:cNvPr id="24587" name="Line 17"/>
          <p:cNvSpPr>
            <a:spLocks noChangeShapeType="1"/>
          </p:cNvSpPr>
          <p:nvPr/>
        </p:nvSpPr>
        <p:spPr bwMode="auto">
          <a:xfrm>
            <a:off x="2348887" y="2428260"/>
            <a:ext cx="1666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9468" name="Text Box 18"/>
          <p:cNvSpPr txBox="1">
            <a:spLocks noChangeArrowheads="1"/>
          </p:cNvSpPr>
          <p:nvPr/>
        </p:nvSpPr>
        <p:spPr bwMode="auto">
          <a:xfrm>
            <a:off x="4025900" y="6061075"/>
            <a:ext cx="909638" cy="361950"/>
          </a:xfrm>
          <a:prstGeom prst="rect">
            <a:avLst/>
          </a:prstGeom>
          <a:noFill/>
          <a:ln w="9525">
            <a:noFill/>
            <a:miter lim="800000"/>
            <a:headEnd/>
            <a:tailEnd/>
          </a:ln>
        </p:spPr>
        <p:txBody>
          <a:bodyPr>
            <a:spAutoFit/>
          </a:bodyPr>
          <a:lstStyle/>
          <a:p>
            <a:pPr algn="ctr">
              <a:spcBef>
                <a:spcPct val="50000"/>
              </a:spcBef>
              <a:defRPr/>
            </a:pPr>
            <a:r>
              <a:rPr lang="en-US" sz="1000" b="1" dirty="0">
                <a:latin typeface="Arial" pitchFamily="34" charset="0"/>
                <a:ea typeface="ＭＳ Ｐゴシック" charset="-128"/>
              </a:rPr>
              <a:t>KADHAR</a:t>
            </a:r>
            <a:r>
              <a:rPr lang="en-US" sz="900" b="1" dirty="0">
                <a:latin typeface="Arial" pitchFamily="34" charset="0"/>
                <a:ea typeface="ＭＳ Ｐゴシック" charset="-128"/>
              </a:rPr>
              <a:t>                                              </a:t>
            </a:r>
            <a:r>
              <a:rPr lang="en-US" sz="750" b="1" dirty="0">
                <a:latin typeface="Arial" pitchFamily="34" charset="0"/>
                <a:ea typeface="ＭＳ Ｐゴシック" charset="-128"/>
              </a:rPr>
              <a:t>TUINGASHIT</a:t>
            </a:r>
          </a:p>
        </p:txBody>
      </p:sp>
      <p:sp>
        <p:nvSpPr>
          <p:cNvPr id="24589" name="Text Box 20"/>
          <p:cNvSpPr txBox="1">
            <a:spLocks noChangeArrowheads="1"/>
          </p:cNvSpPr>
          <p:nvPr/>
        </p:nvSpPr>
        <p:spPr bwMode="auto">
          <a:xfrm>
            <a:off x="133350" y="7216775"/>
            <a:ext cx="72485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Comic Sans MS" panose="030F0702030302020204" pitchFamily="66" charset="0"/>
              </a:rPr>
              <a:t>Abrahamli tuingashit sâkahai chi ungshungmamânda,Biblewui khararchânpong la mataikamamân:</a:t>
            </a:r>
          </a:p>
          <a:p>
            <a:pPr>
              <a:spcBef>
                <a:spcPct val="50000"/>
              </a:spcBef>
            </a:pPr>
            <a:r>
              <a:rPr lang="en-US" altLang="en-US" sz="1200" b="1">
                <a:latin typeface="Comic Sans MS" panose="030F0702030302020204" pitchFamily="66" charset="0"/>
              </a:rPr>
              <a:t>        • Haokaphok Kapikasang 12 kala 15 wui Abrahamli Kaho kala Tuingashit,</a:t>
            </a:r>
          </a:p>
          <a:p>
            <a:pPr>
              <a:spcBef>
                <a:spcPct val="50000"/>
              </a:spcBef>
            </a:pPr>
            <a:r>
              <a:rPr lang="en-US" altLang="en-US" sz="1200" b="1">
                <a:latin typeface="Comic Sans MS" panose="030F0702030302020204" pitchFamily="66" charset="0"/>
              </a:rPr>
              <a:t>                     •</a:t>
            </a:r>
            <a:r>
              <a:rPr lang="en-US" altLang="en-US" sz="1000" b="1">
                <a:latin typeface="Comic Sans MS" panose="030F0702030302020204" pitchFamily="66" charset="0"/>
              </a:rPr>
              <a:t> </a:t>
            </a:r>
            <a:r>
              <a:rPr lang="en-US" altLang="en-US" sz="1200" b="1">
                <a:latin typeface="Comic Sans MS" panose="030F0702030302020204" pitchFamily="66" charset="0"/>
              </a:rPr>
              <a:t>Khalatlui Kapikasang 30 wui Ngalei (Palestinian) Tuingashit,</a:t>
            </a:r>
          </a:p>
          <a:p>
            <a:pPr>
              <a:spcBef>
                <a:spcPct val="50000"/>
              </a:spcBef>
            </a:pPr>
            <a:r>
              <a:rPr lang="en-US" altLang="en-US" sz="1200" b="1">
                <a:latin typeface="Comic Sans MS" panose="030F0702030302020204" pitchFamily="66" charset="0"/>
              </a:rPr>
              <a:t>                                       •</a:t>
            </a:r>
            <a:r>
              <a:rPr lang="en-US" altLang="en-US" sz="1000" b="1">
                <a:latin typeface="Comic Sans MS" panose="030F0702030302020204" pitchFamily="66" charset="0"/>
              </a:rPr>
              <a:t> </a:t>
            </a:r>
            <a:r>
              <a:rPr lang="en-US" altLang="en-US" sz="1200" b="1">
                <a:latin typeface="Comic Sans MS" panose="030F0702030302020204" pitchFamily="66" charset="0"/>
              </a:rPr>
              <a:t>2 Sam. 7 wui Davidwui Tuingashit kala</a:t>
            </a:r>
          </a:p>
          <a:p>
            <a:pPr>
              <a:spcBef>
                <a:spcPct val="50000"/>
              </a:spcBef>
            </a:pPr>
            <a:r>
              <a:rPr lang="en-US" altLang="en-US" sz="1200" b="1">
                <a:latin typeface="Comic Sans MS" panose="030F0702030302020204" pitchFamily="66" charset="0"/>
              </a:rPr>
              <a:t>                                                  • Jeremiah 31 wui Kadhar Tuingashit</a:t>
            </a:r>
            <a:r>
              <a:rPr lang="en-US" altLang="en-US" sz="1000" b="1"/>
              <a:t>.</a:t>
            </a:r>
          </a:p>
        </p:txBody>
      </p:sp>
      <p:sp>
        <p:nvSpPr>
          <p:cNvPr id="24590" name="TextBox 18"/>
          <p:cNvSpPr txBox="1">
            <a:spLocks noChangeArrowheads="1"/>
          </p:cNvSpPr>
          <p:nvPr/>
        </p:nvSpPr>
        <p:spPr bwMode="auto">
          <a:xfrm>
            <a:off x="1657350" y="2667000"/>
            <a:ext cx="4191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a:latin typeface="Arial Rounded MT Bold" panose="020F0704030504030204" pitchFamily="34" charset="0"/>
                <a:cs typeface="Times New Roman" panose="02020603050405020304" pitchFamily="18" charset="0"/>
              </a:rPr>
              <a:t>M 4</a:t>
            </a:r>
          </a:p>
        </p:txBody>
      </p:sp>
      <p:sp>
        <p:nvSpPr>
          <p:cNvPr id="24591" name="TextBox 20"/>
          <p:cNvSpPr txBox="1">
            <a:spLocks noChangeArrowheads="1"/>
          </p:cNvSpPr>
          <p:nvPr/>
        </p:nvSpPr>
        <p:spPr bwMode="auto">
          <a:xfrm rot="-733223">
            <a:off x="742950" y="3005138"/>
            <a:ext cx="2667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2000" b="1" i="1">
                <a:latin typeface="Comic Sans MS" panose="030F0702030302020204" pitchFamily="66" charset="0"/>
              </a:rPr>
              <a:t>O</a:t>
            </a:r>
            <a:r>
              <a:rPr lang="en-US" altLang="en-US" sz="1600" b="1">
                <a:latin typeface="Castellar" panose="020A0402060406010301" pitchFamily="18" charset="0"/>
              </a:rPr>
              <a:t> </a:t>
            </a:r>
          </a:p>
        </p:txBody>
      </p:sp>
      <p:sp>
        <p:nvSpPr>
          <p:cNvPr id="24592" name="TextBox 21"/>
          <p:cNvSpPr txBox="1">
            <a:spLocks noChangeArrowheads="1"/>
          </p:cNvSpPr>
          <p:nvPr/>
        </p:nvSpPr>
        <p:spPr bwMode="auto">
          <a:xfrm>
            <a:off x="2809875" y="3048000"/>
            <a:ext cx="2190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i="1">
                <a:latin typeface="Comic Sans MS" panose="030F0702030302020204" pitchFamily="66" charset="0"/>
              </a:rPr>
              <a:t>R</a:t>
            </a:r>
            <a:r>
              <a:rPr lang="en-US" altLang="en-US" sz="1600" b="1">
                <a:latin typeface="Castellar" panose="020A0402060406010301" pitchFamily="18" charset="0"/>
              </a:rPr>
              <a:t> </a:t>
            </a:r>
          </a:p>
        </p:txBody>
      </p:sp>
      <p:sp>
        <p:nvSpPr>
          <p:cNvPr id="24593" name="TextBox 22"/>
          <p:cNvSpPr txBox="1">
            <a:spLocks noChangeArrowheads="1"/>
          </p:cNvSpPr>
          <p:nvPr/>
        </p:nvSpPr>
        <p:spPr bwMode="auto">
          <a:xfrm>
            <a:off x="3124200" y="2686050"/>
            <a:ext cx="4191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a:latin typeface="Arial Rounded MT Bold" panose="020F0704030504030204" pitchFamily="34" charset="0"/>
                <a:cs typeface="Times New Roman" panose="02020603050405020304" pitchFamily="18" charset="0"/>
              </a:rPr>
              <a:t>M 3</a:t>
            </a:r>
          </a:p>
        </p:txBody>
      </p:sp>
      <p:sp>
        <p:nvSpPr>
          <p:cNvPr id="24594" name="TextBox 23"/>
          <p:cNvSpPr txBox="1">
            <a:spLocks noChangeArrowheads="1"/>
          </p:cNvSpPr>
          <p:nvPr/>
        </p:nvSpPr>
        <p:spPr bwMode="auto">
          <a:xfrm>
            <a:off x="3162300" y="3067050"/>
            <a:ext cx="2190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i="1">
                <a:latin typeface="Comic Sans MS" panose="030F0702030302020204" pitchFamily="66" charset="0"/>
              </a:rPr>
              <a:t>W</a:t>
            </a:r>
            <a:r>
              <a:rPr lang="en-US" altLang="en-US" sz="1600" b="1">
                <a:latin typeface="Castellar" panose="020A0402060406010301" pitchFamily="18" charset="0"/>
              </a:rPr>
              <a:t> </a:t>
            </a:r>
          </a:p>
        </p:txBody>
      </p:sp>
      <p:sp>
        <p:nvSpPr>
          <p:cNvPr id="24595" name="TextBox 24"/>
          <p:cNvSpPr txBox="1">
            <a:spLocks noChangeArrowheads="1"/>
          </p:cNvSpPr>
          <p:nvPr/>
        </p:nvSpPr>
        <p:spPr bwMode="auto">
          <a:xfrm>
            <a:off x="3619500" y="3048000"/>
            <a:ext cx="2190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i="1">
                <a:latin typeface="Comic Sans MS" panose="030F0702030302020204" pitchFamily="66" charset="0"/>
              </a:rPr>
              <a:t>N</a:t>
            </a:r>
            <a:r>
              <a:rPr lang="en-US" altLang="en-US" sz="1600" b="1">
                <a:latin typeface="Castellar" panose="020A0402060406010301" pitchFamily="18" charset="0"/>
              </a:rPr>
              <a:t> </a:t>
            </a:r>
          </a:p>
        </p:txBody>
      </p:sp>
      <p:sp>
        <p:nvSpPr>
          <p:cNvPr id="24596" name="TextBox 25"/>
          <p:cNvSpPr txBox="1">
            <a:spLocks noChangeArrowheads="1"/>
          </p:cNvSpPr>
          <p:nvPr/>
        </p:nvSpPr>
        <p:spPr bwMode="auto">
          <a:xfrm>
            <a:off x="4057650" y="3057525"/>
            <a:ext cx="21907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800" b="1" i="1">
                <a:latin typeface="Comic Sans MS" panose="030F0702030302020204" pitchFamily="66" charset="0"/>
              </a:rPr>
              <a:t>V</a:t>
            </a:r>
            <a:endParaRPr lang="en-US" altLang="en-US" sz="1600" b="1">
              <a:latin typeface="Castellar" panose="020A0402060406010301" pitchFamily="18" charset="0"/>
            </a:endParaRPr>
          </a:p>
        </p:txBody>
      </p:sp>
      <p:sp>
        <p:nvSpPr>
          <p:cNvPr id="24597" name="TextBox 24"/>
          <p:cNvSpPr txBox="1">
            <a:spLocks noChangeArrowheads="1"/>
          </p:cNvSpPr>
          <p:nvPr/>
        </p:nvSpPr>
        <p:spPr bwMode="auto">
          <a:xfrm rot="-5400000">
            <a:off x="4260056" y="2467769"/>
            <a:ext cx="13620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a:latin typeface="Comic Sans MS" panose="030F0702030302020204" pitchFamily="66" charset="0"/>
              </a:rPr>
              <a:t>YAONAOWUI SHAKKAZA  ZATKHANG</a:t>
            </a:r>
          </a:p>
          <a:p>
            <a:pPr eaLnBrk="1" hangingPunct="1"/>
            <a:endParaRPr lang="en-US" altLang="en-US" sz="800">
              <a:latin typeface="Comic Sans MS" panose="030F0702030302020204" pitchFamily="66" charset="0"/>
            </a:endParaRPr>
          </a:p>
        </p:txBody>
      </p:sp>
      <p:sp>
        <p:nvSpPr>
          <p:cNvPr id="24598" name="TextBox 25"/>
          <p:cNvSpPr txBox="1">
            <a:spLocks noChangeArrowheads="1"/>
          </p:cNvSpPr>
          <p:nvPr/>
        </p:nvSpPr>
        <p:spPr bwMode="auto">
          <a:xfrm rot="-5400000">
            <a:off x="4774406" y="2582069"/>
            <a:ext cx="11525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dirty="0" smtClean="0">
                <a:latin typeface="Comic Sans MS" panose="030F0702030302020204" pitchFamily="66" charset="0"/>
              </a:rPr>
              <a:t>JISHU KRISTAWUI </a:t>
            </a:r>
            <a:r>
              <a:rPr lang="en-US" altLang="en-US" sz="800" b="1" dirty="0">
                <a:latin typeface="Comic Sans MS" panose="030F0702030302020204" pitchFamily="66" charset="0"/>
              </a:rPr>
              <a:t>RAKAKHANE</a:t>
            </a:r>
          </a:p>
          <a:p>
            <a:pPr eaLnBrk="1" hangingPunct="1"/>
            <a:endParaRPr lang="en-US" altLang="en-US" sz="800" dirty="0">
              <a:latin typeface="Comic Sans MS" panose="030F0702030302020204" pitchFamily="66" charset="0"/>
            </a:endParaRPr>
          </a:p>
        </p:txBody>
      </p:sp>
      <p:sp>
        <p:nvSpPr>
          <p:cNvPr id="24599" name="TextBox 26"/>
          <p:cNvSpPr txBox="1">
            <a:spLocks noChangeArrowheads="1"/>
          </p:cNvSpPr>
          <p:nvPr/>
        </p:nvSpPr>
        <p:spPr bwMode="auto">
          <a:xfrm rot="-5400000">
            <a:off x="5050631" y="2496344"/>
            <a:ext cx="13239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dirty="0" smtClean="0">
                <a:latin typeface="Comic Sans MS" panose="030F0702030302020204" pitchFamily="66" charset="0"/>
              </a:rPr>
              <a:t>KRISTANA </a:t>
            </a:r>
            <a:r>
              <a:rPr lang="en-US" altLang="en-US" sz="800" b="1" dirty="0">
                <a:latin typeface="Comic Sans MS" panose="030F0702030302020204" pitchFamily="66" charset="0"/>
              </a:rPr>
              <a:t>OKATHUILI ZINGKUM THINGKHA KHAMUNG</a:t>
            </a:r>
            <a:endParaRPr lang="en-US" altLang="en-US" sz="800" dirty="0">
              <a:latin typeface="Comic Sans MS" panose="030F0702030302020204" pitchFamily="66" charset="0"/>
            </a:endParaRPr>
          </a:p>
        </p:txBody>
      </p:sp>
      <p:sp>
        <p:nvSpPr>
          <p:cNvPr id="24600" name="TextBox 27"/>
          <p:cNvSpPr txBox="1">
            <a:spLocks noChangeArrowheads="1"/>
          </p:cNvSpPr>
          <p:nvPr/>
        </p:nvSpPr>
        <p:spPr bwMode="auto">
          <a:xfrm rot="-5400000">
            <a:off x="5431631" y="2420144"/>
            <a:ext cx="145732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a:latin typeface="Comic Sans MS" panose="030F0702030302020204" pitchFamily="66" charset="0"/>
              </a:rPr>
              <a:t>HAKKHAMAHA KACHARA WUNGPAMKHONGWUI BICHAR</a:t>
            </a:r>
            <a:endParaRPr lang="en-US" altLang="en-US" sz="800">
              <a:latin typeface="Comic Sans MS" panose="030F0702030302020204" pitchFamily="66" charset="0"/>
            </a:endParaRPr>
          </a:p>
        </p:txBody>
      </p:sp>
      <p:sp>
        <p:nvSpPr>
          <p:cNvPr id="24601" name="TextBox 28"/>
          <p:cNvSpPr txBox="1">
            <a:spLocks noChangeArrowheads="1"/>
          </p:cNvSpPr>
          <p:nvPr/>
        </p:nvSpPr>
        <p:spPr bwMode="auto">
          <a:xfrm rot="-5400000">
            <a:off x="5974556" y="2515394"/>
            <a:ext cx="12477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a:latin typeface="Comic Sans MS" panose="030F0702030302020204" pitchFamily="66" charset="0"/>
              </a:rPr>
              <a:t>KADHARA KAZINGRAM KALA KADHARA OKATHUI</a:t>
            </a:r>
            <a:endParaRPr lang="en-US" altLang="en-US" sz="800">
              <a:latin typeface="Comic Sans MS" panose="030F0702030302020204" pitchFamily="66" charset="0"/>
            </a:endParaRPr>
          </a:p>
        </p:txBody>
      </p:sp>
      <p:sp>
        <p:nvSpPr>
          <p:cNvPr id="24580" name="Text Box 6"/>
          <p:cNvSpPr txBox="1">
            <a:spLocks noChangeArrowheads="1"/>
          </p:cNvSpPr>
          <p:nvPr/>
        </p:nvSpPr>
        <p:spPr bwMode="auto">
          <a:xfrm>
            <a:off x="411163" y="1088798"/>
            <a:ext cx="67548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i="1" dirty="0" err="1">
                <a:latin typeface="Arial" panose="020B0604020202020204" pitchFamily="34" charset="0"/>
              </a:rPr>
              <a:t>Biblewui</a:t>
            </a:r>
            <a:r>
              <a:rPr lang="en-US" altLang="en-US" sz="2400" b="1" i="1" dirty="0">
                <a:latin typeface="Arial" panose="020B0604020202020204" pitchFamily="34" charset="0"/>
              </a:rPr>
              <a:t> </a:t>
            </a:r>
            <a:r>
              <a:rPr lang="en-US" altLang="en-US" sz="2400" b="1" i="1" dirty="0" err="1">
                <a:latin typeface="Arial" panose="020B0604020202020204" pitchFamily="34" charset="0"/>
              </a:rPr>
              <a:t>Thotrinchân</a:t>
            </a:r>
            <a:r>
              <a:rPr lang="en-US" altLang="en-US" sz="2400" b="1" i="1" dirty="0">
                <a:latin typeface="Arial" panose="020B0604020202020204" pitchFamily="34" charset="0"/>
              </a:rPr>
              <a:t> </a:t>
            </a:r>
            <a:r>
              <a:rPr lang="en-US" altLang="en-US" sz="2400" b="1" i="1" dirty="0" err="1">
                <a:latin typeface="Arial" panose="020B0604020202020204" pitchFamily="34" charset="0"/>
              </a:rPr>
              <a:t>kala</a:t>
            </a:r>
            <a:r>
              <a:rPr lang="en-US" altLang="en-US" sz="2400" b="1" i="1" dirty="0">
                <a:latin typeface="Arial" panose="020B0604020202020204" pitchFamily="34" charset="0"/>
              </a:rPr>
              <a:t> </a:t>
            </a:r>
            <a:r>
              <a:rPr lang="en-US" altLang="en-US" sz="2400" b="1" i="1" dirty="0" err="1" smtClean="0">
                <a:latin typeface="Arial" panose="020B0604020202020204" pitchFamily="34" charset="0"/>
              </a:rPr>
              <a:t>khararchân</a:t>
            </a:r>
            <a:r>
              <a:rPr lang="en-US" altLang="en-US" sz="2400" b="1" i="1" dirty="0" smtClean="0">
                <a:latin typeface="Arial" panose="020B0604020202020204" pitchFamily="34" charset="0"/>
              </a:rPr>
              <a:t> </a:t>
            </a:r>
            <a:r>
              <a:rPr lang="en-US" altLang="en-US" sz="2400" b="1" i="1" dirty="0" err="1" smtClean="0">
                <a:latin typeface="Arial" panose="020B0604020202020204" pitchFamily="34" charset="0"/>
              </a:rPr>
              <a:t>chonsâ</a:t>
            </a:r>
            <a:r>
              <a:rPr lang="en-US" altLang="en-US" sz="2400" b="1" i="1" dirty="0" smtClean="0">
                <a:latin typeface="Arial" panose="020B0604020202020204" pitchFamily="34" charset="0"/>
              </a:rPr>
              <a:t> </a:t>
            </a:r>
            <a:r>
              <a:rPr lang="en-US" altLang="en-US" sz="2400" b="1" i="1" dirty="0" err="1" smtClean="0">
                <a:latin typeface="Arial" panose="020B0604020202020204" pitchFamily="34" charset="0"/>
              </a:rPr>
              <a:t>thada</a:t>
            </a:r>
            <a:r>
              <a:rPr lang="en-US" altLang="en-US" sz="2400" b="1" i="1" dirty="0" smtClean="0">
                <a:latin typeface="Arial" panose="020B0604020202020204" pitchFamily="34" charset="0"/>
              </a:rPr>
              <a:t> </a:t>
            </a:r>
            <a:r>
              <a:rPr lang="en-US" altLang="en-US" sz="2400" b="1" i="1" dirty="0" err="1" smtClean="0">
                <a:latin typeface="Arial" panose="020B0604020202020204" pitchFamily="34" charset="0"/>
              </a:rPr>
              <a:t>ningli</a:t>
            </a:r>
            <a:r>
              <a:rPr lang="en-US" altLang="en-US" sz="2400" b="1" i="1" dirty="0" smtClean="0">
                <a:latin typeface="Arial" panose="020B0604020202020204" pitchFamily="34" charset="0"/>
              </a:rPr>
              <a:t> </a:t>
            </a:r>
            <a:r>
              <a:rPr lang="en-US" altLang="en-US" sz="2400" b="1" i="1" dirty="0" err="1" smtClean="0">
                <a:latin typeface="Arial" panose="020B0604020202020204" pitchFamily="34" charset="0"/>
              </a:rPr>
              <a:t>rak-kasang</a:t>
            </a:r>
            <a:endParaRPr lang="en-US" altLang="en-US" sz="2400" b="1" i="1" dirty="0">
              <a:latin typeface="Arial"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04"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SG"/>
          </a:p>
        </p:txBody>
      </p:sp>
      <p:sp>
        <p:nvSpPr>
          <p:cNvPr id="25605"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06"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07"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17096" name="Rectangle 8"/>
          <p:cNvSpPr>
            <a:spLocks noChangeArrowheads="1"/>
          </p:cNvSpPr>
          <p:nvPr/>
        </p:nvSpPr>
        <p:spPr bwMode="auto">
          <a:xfrm>
            <a:off x="2343150" y="2773363"/>
            <a:ext cx="719138" cy="233362"/>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800" b="1" dirty="0">
                <a:latin typeface="Helvetica" pitchFamily="-107" charset="0"/>
                <a:ea typeface="+mn-ea"/>
              </a:rPr>
              <a:t>_____ B.C</a:t>
            </a:r>
            <a:r>
              <a:rPr lang="en-US" sz="900" b="1" dirty="0">
                <a:latin typeface="Helvetica" pitchFamily="-107" charset="0"/>
                <a:ea typeface="+mn-ea"/>
              </a:rPr>
              <a:t>.</a:t>
            </a:r>
          </a:p>
        </p:txBody>
      </p:sp>
      <p:sp>
        <p:nvSpPr>
          <p:cNvPr id="217098" name="Rectangle 10"/>
          <p:cNvSpPr>
            <a:spLocks noChangeArrowheads="1"/>
          </p:cNvSpPr>
          <p:nvPr/>
        </p:nvSpPr>
        <p:spPr bwMode="auto">
          <a:xfrm>
            <a:off x="3762375" y="2776538"/>
            <a:ext cx="787400" cy="249237"/>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_____ </a:t>
            </a:r>
            <a:r>
              <a:rPr lang="en-US" sz="800" b="1" dirty="0">
                <a:latin typeface="Helvetica" pitchFamily="-107" charset="0"/>
                <a:ea typeface="+mn-ea"/>
              </a:rPr>
              <a:t>B.C.</a:t>
            </a:r>
          </a:p>
        </p:txBody>
      </p:sp>
      <p:sp>
        <p:nvSpPr>
          <p:cNvPr id="217099" name="Rectangle 11"/>
          <p:cNvSpPr>
            <a:spLocks noChangeArrowheads="1"/>
          </p:cNvSpPr>
          <p:nvPr/>
        </p:nvSpPr>
        <p:spPr bwMode="auto">
          <a:xfrm>
            <a:off x="5103813" y="2773363"/>
            <a:ext cx="787400" cy="249237"/>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_____ </a:t>
            </a:r>
            <a:r>
              <a:rPr lang="en-US" sz="800" b="1" dirty="0">
                <a:latin typeface="Helvetica" pitchFamily="-107" charset="0"/>
                <a:ea typeface="+mn-ea"/>
              </a:rPr>
              <a:t>B.C.</a:t>
            </a:r>
          </a:p>
        </p:txBody>
      </p:sp>
      <p:sp>
        <p:nvSpPr>
          <p:cNvPr id="217100" name="Rectangle 12"/>
          <p:cNvSpPr>
            <a:spLocks noChangeArrowheads="1"/>
          </p:cNvSpPr>
          <p:nvPr/>
        </p:nvSpPr>
        <p:spPr bwMode="auto">
          <a:xfrm>
            <a:off x="6477000" y="2786063"/>
            <a:ext cx="715963" cy="249237"/>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____ </a:t>
            </a:r>
            <a:r>
              <a:rPr lang="en-US" sz="800" b="1" dirty="0">
                <a:latin typeface="Helvetica" pitchFamily="-107" charset="0"/>
                <a:ea typeface="+mn-ea"/>
              </a:rPr>
              <a:t>B.C.</a:t>
            </a:r>
          </a:p>
        </p:txBody>
      </p:sp>
      <p:sp>
        <p:nvSpPr>
          <p:cNvPr id="217105" name="Rectangle 17"/>
          <p:cNvSpPr>
            <a:spLocks noChangeArrowheads="1"/>
          </p:cNvSpPr>
          <p:nvPr/>
        </p:nvSpPr>
        <p:spPr bwMode="auto">
          <a:xfrm>
            <a:off x="6464300" y="5534025"/>
            <a:ext cx="684213" cy="400050"/>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_______</a:t>
            </a:r>
          </a:p>
          <a:p>
            <a:pPr defTabSz="969963">
              <a:defRPr/>
            </a:pPr>
            <a:r>
              <a:rPr lang="en-US" sz="1000" b="1" dirty="0">
                <a:latin typeface="Helvetica" pitchFamily="-107" charset="0"/>
                <a:ea typeface="+mn-ea"/>
              </a:rPr>
              <a:t>_______</a:t>
            </a:r>
          </a:p>
        </p:txBody>
      </p:sp>
      <p:sp>
        <p:nvSpPr>
          <p:cNvPr id="217106" name="Rectangle 18"/>
          <p:cNvSpPr>
            <a:spLocks noChangeArrowheads="1"/>
          </p:cNvSpPr>
          <p:nvPr/>
        </p:nvSpPr>
        <p:spPr bwMode="auto">
          <a:xfrm>
            <a:off x="968375" y="2773363"/>
            <a:ext cx="828675" cy="249237"/>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_________</a:t>
            </a:r>
          </a:p>
        </p:txBody>
      </p:sp>
      <p:sp>
        <p:nvSpPr>
          <p:cNvPr id="25615"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Chicago" charset="0"/>
            </a:endParaRPr>
          </a:p>
        </p:txBody>
      </p:sp>
      <p:sp>
        <p:nvSpPr>
          <p:cNvPr id="25616" name="AutoShape 21"/>
          <p:cNvSpPr>
            <a:spLocks noChangeArrowheads="1"/>
          </p:cNvSpPr>
          <p:nvPr/>
        </p:nvSpPr>
        <p:spPr bwMode="auto">
          <a:xfrm>
            <a:off x="538163" y="3349625"/>
            <a:ext cx="803275" cy="1125538"/>
          </a:xfrm>
          <a:prstGeom prst="roundRect">
            <a:avLst>
              <a:gd name="adj" fmla="val 16667"/>
            </a:avLst>
          </a:prstGeom>
          <a:solidFill>
            <a:schemeClr val="bg1"/>
          </a:solidFill>
          <a:ln w="19050">
            <a:solidFill>
              <a:schemeClr val="tx1"/>
            </a:solidFill>
            <a:round/>
            <a:headEnd/>
            <a:tailEnd/>
          </a:ln>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17" name="Rectangle 22"/>
          <p:cNvSpPr>
            <a:spLocks noChangeArrowheads="1"/>
          </p:cNvSpPr>
          <p:nvPr/>
        </p:nvSpPr>
        <p:spPr bwMode="auto">
          <a:xfrm>
            <a:off x="536575" y="3487738"/>
            <a:ext cx="1047750" cy="1338262"/>
          </a:xfrm>
          <a:prstGeom prst="rect">
            <a:avLst/>
          </a:prstGeom>
          <a:solidFill>
            <a:schemeClr val="bg1"/>
          </a:solidFill>
          <a:ln w="19050">
            <a:solidFill>
              <a:srgbClr val="000000"/>
            </a:solidFill>
            <a:miter lim="800000"/>
            <a:headEnd/>
            <a:tailEnd/>
          </a:ln>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18" name="Line 23"/>
          <p:cNvSpPr>
            <a:spLocks noChangeShapeType="1"/>
          </p:cNvSpPr>
          <p:nvPr/>
        </p:nvSpPr>
        <p:spPr bwMode="auto">
          <a:xfrm flipV="1">
            <a:off x="547688" y="34813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19" name="Line 24"/>
          <p:cNvSpPr>
            <a:spLocks noChangeShapeType="1"/>
          </p:cNvSpPr>
          <p:nvPr/>
        </p:nvSpPr>
        <p:spPr bwMode="auto">
          <a:xfrm flipV="1">
            <a:off x="768350" y="34782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0" name="Line 25"/>
          <p:cNvSpPr>
            <a:spLocks noChangeShapeType="1"/>
          </p:cNvSpPr>
          <p:nvPr/>
        </p:nvSpPr>
        <p:spPr bwMode="auto">
          <a:xfrm>
            <a:off x="579438" y="4738688"/>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1" name="Line 26"/>
          <p:cNvSpPr>
            <a:spLocks noChangeShapeType="1"/>
          </p:cNvSpPr>
          <p:nvPr/>
        </p:nvSpPr>
        <p:spPr bwMode="auto">
          <a:xfrm>
            <a:off x="577850" y="383540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2" name="Line 27"/>
          <p:cNvSpPr>
            <a:spLocks noChangeShapeType="1"/>
          </p:cNvSpPr>
          <p:nvPr/>
        </p:nvSpPr>
        <p:spPr bwMode="auto">
          <a:xfrm>
            <a:off x="579438" y="455612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3" name="Line 28"/>
          <p:cNvSpPr>
            <a:spLocks noChangeShapeType="1"/>
          </p:cNvSpPr>
          <p:nvPr/>
        </p:nvSpPr>
        <p:spPr bwMode="auto">
          <a:xfrm>
            <a:off x="579438" y="42021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4" name="Line 29"/>
          <p:cNvSpPr>
            <a:spLocks noChangeShapeType="1"/>
          </p:cNvSpPr>
          <p:nvPr/>
        </p:nvSpPr>
        <p:spPr bwMode="auto">
          <a:xfrm flipV="1">
            <a:off x="577850" y="43719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5" name="Line 30"/>
          <p:cNvSpPr>
            <a:spLocks noChangeShapeType="1"/>
          </p:cNvSpPr>
          <p:nvPr/>
        </p:nvSpPr>
        <p:spPr bwMode="auto">
          <a:xfrm flipV="1">
            <a:off x="577850" y="4017963"/>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6" name="Line 31"/>
          <p:cNvSpPr>
            <a:spLocks noChangeShapeType="1"/>
          </p:cNvSpPr>
          <p:nvPr/>
        </p:nvSpPr>
        <p:spPr bwMode="auto">
          <a:xfrm>
            <a:off x="577850" y="365760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sp>
        <p:nvSpPr>
          <p:cNvPr id="25627" name="Text Box 32"/>
          <p:cNvSpPr txBox="1">
            <a:spLocks noChangeArrowheads="1"/>
          </p:cNvSpPr>
          <p:nvPr/>
        </p:nvSpPr>
        <p:spPr bwMode="auto">
          <a:xfrm>
            <a:off x="392113" y="3363913"/>
            <a:ext cx="1096962"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700" b="1">
                <a:solidFill>
                  <a:srgbClr val="000000"/>
                </a:solidFill>
                <a:latin typeface="Arial" panose="020B0604020202020204" pitchFamily="34" charset="0"/>
              </a:rPr>
              <a:t>OKATHUI KASEM</a:t>
            </a:r>
          </a:p>
        </p:txBody>
      </p:sp>
      <p:sp>
        <p:nvSpPr>
          <p:cNvPr id="25628" name="AutoShape 34"/>
          <p:cNvSpPr>
            <a:spLocks noChangeArrowheads="1"/>
          </p:cNvSpPr>
          <p:nvPr/>
        </p:nvSpPr>
        <p:spPr bwMode="auto">
          <a:xfrm>
            <a:off x="1873250" y="3844925"/>
            <a:ext cx="765175" cy="931863"/>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25629" name="Picture 3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7725" y="3187700"/>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30" name="Rectangle 36"/>
          <p:cNvSpPr>
            <a:spLocks noChangeArrowheads="1"/>
          </p:cNvSpPr>
          <p:nvPr/>
        </p:nvSpPr>
        <p:spPr bwMode="auto">
          <a:xfrm>
            <a:off x="2225675" y="3324225"/>
            <a:ext cx="233363" cy="201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31" name="AutoShape 37"/>
          <p:cNvSpPr>
            <a:spLocks noChangeArrowheads="1"/>
          </p:cNvSpPr>
          <p:nvPr/>
        </p:nvSpPr>
        <p:spPr bwMode="auto">
          <a:xfrm>
            <a:off x="1879600" y="3814763"/>
            <a:ext cx="804863" cy="1100137"/>
          </a:xfrm>
          <a:prstGeom prst="roundRect">
            <a:avLst>
              <a:gd name="adj" fmla="val 16667"/>
            </a:avLst>
          </a:prstGeom>
          <a:solidFill>
            <a:schemeClr val="bg1"/>
          </a:solidFill>
          <a:ln w="19050">
            <a:solidFill>
              <a:schemeClr val="tx1"/>
            </a:solidFill>
            <a:round/>
            <a:headEnd/>
            <a:tailEnd/>
          </a:ln>
        </p:spPr>
        <p:txBody>
          <a:bodyPr wrap="none"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32" name="Rectangle 38"/>
          <p:cNvSpPr>
            <a:spLocks noChangeArrowheads="1"/>
          </p:cNvSpPr>
          <p:nvPr/>
        </p:nvSpPr>
        <p:spPr bwMode="auto">
          <a:xfrm>
            <a:off x="1878013" y="3952875"/>
            <a:ext cx="1049337" cy="977900"/>
          </a:xfrm>
          <a:prstGeom prst="rect">
            <a:avLst/>
          </a:prstGeom>
          <a:solidFill>
            <a:schemeClr val="bg1"/>
          </a:solidFill>
          <a:ln w="19050">
            <a:solidFill>
              <a:srgbClr val="000000"/>
            </a:solidFill>
            <a:miter lim="800000"/>
            <a:headEnd/>
            <a:tailEnd/>
          </a:ln>
        </p:spPr>
        <p:txBody>
          <a:bodyPr wrap="none"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33" name="Line 39"/>
          <p:cNvSpPr>
            <a:spLocks noChangeShapeType="1"/>
          </p:cNvSpPr>
          <p:nvPr/>
        </p:nvSpPr>
        <p:spPr bwMode="auto">
          <a:xfrm flipV="1">
            <a:off x="1890713" y="3952875"/>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SG"/>
          </a:p>
        </p:txBody>
      </p:sp>
      <p:sp>
        <p:nvSpPr>
          <p:cNvPr id="25634" name="Line 40"/>
          <p:cNvSpPr>
            <a:spLocks noChangeShapeType="1"/>
          </p:cNvSpPr>
          <p:nvPr/>
        </p:nvSpPr>
        <p:spPr bwMode="auto">
          <a:xfrm flipV="1">
            <a:off x="2111375" y="396240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SG"/>
          </a:p>
        </p:txBody>
      </p:sp>
      <p:sp>
        <p:nvSpPr>
          <p:cNvPr id="25635" name="Rectangle 41"/>
          <p:cNvSpPr>
            <a:spLocks noChangeArrowheads="1"/>
          </p:cNvSpPr>
          <p:nvPr/>
        </p:nvSpPr>
        <p:spPr bwMode="auto">
          <a:xfrm>
            <a:off x="1893888" y="3811588"/>
            <a:ext cx="7159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ABRAHAM</a:t>
            </a:r>
          </a:p>
        </p:txBody>
      </p:sp>
      <p:sp>
        <p:nvSpPr>
          <p:cNvPr id="25636" name="Line 42"/>
          <p:cNvSpPr>
            <a:spLocks noChangeShapeType="1"/>
          </p:cNvSpPr>
          <p:nvPr/>
        </p:nvSpPr>
        <p:spPr bwMode="auto">
          <a:xfrm>
            <a:off x="1919288" y="43068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SG"/>
          </a:p>
        </p:txBody>
      </p:sp>
      <p:sp>
        <p:nvSpPr>
          <p:cNvPr id="25637" name="Line 43"/>
          <p:cNvSpPr>
            <a:spLocks noChangeShapeType="1"/>
          </p:cNvSpPr>
          <p:nvPr/>
        </p:nvSpPr>
        <p:spPr bwMode="auto">
          <a:xfrm>
            <a:off x="1920875" y="467360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SG"/>
          </a:p>
        </p:txBody>
      </p:sp>
      <p:sp>
        <p:nvSpPr>
          <p:cNvPr id="25638" name="Line 44"/>
          <p:cNvSpPr>
            <a:spLocks noChangeShapeType="1"/>
          </p:cNvSpPr>
          <p:nvPr/>
        </p:nvSpPr>
        <p:spPr bwMode="auto">
          <a:xfrm flipV="1">
            <a:off x="1919288" y="484346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SG"/>
          </a:p>
        </p:txBody>
      </p:sp>
      <p:sp>
        <p:nvSpPr>
          <p:cNvPr id="25639" name="Line 45"/>
          <p:cNvSpPr>
            <a:spLocks noChangeShapeType="1"/>
          </p:cNvSpPr>
          <p:nvPr/>
        </p:nvSpPr>
        <p:spPr bwMode="auto">
          <a:xfrm flipV="1">
            <a:off x="1919288" y="4489450"/>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SG"/>
          </a:p>
        </p:txBody>
      </p:sp>
      <p:sp>
        <p:nvSpPr>
          <p:cNvPr id="25640" name="Line 46"/>
          <p:cNvSpPr>
            <a:spLocks noChangeShapeType="1"/>
          </p:cNvSpPr>
          <p:nvPr/>
        </p:nvSpPr>
        <p:spPr bwMode="auto">
          <a:xfrm>
            <a:off x="1919288" y="41290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96016" tIns="47166" rIns="96016" bIns="47166">
            <a:spAutoFit/>
          </a:bodyPr>
          <a:lstStyle/>
          <a:p>
            <a:endParaRPr lang="en-SG"/>
          </a:p>
        </p:txBody>
      </p:sp>
      <p:sp>
        <p:nvSpPr>
          <p:cNvPr id="25641" name="AutoShape 47"/>
          <p:cNvSpPr>
            <a:spLocks noChangeArrowheads="1"/>
          </p:cNvSpPr>
          <p:nvPr/>
        </p:nvSpPr>
        <p:spPr bwMode="auto">
          <a:xfrm>
            <a:off x="3243263" y="3778250"/>
            <a:ext cx="803275" cy="509588"/>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42" name="Freeform 48"/>
          <p:cNvSpPr>
            <a:spLocks/>
          </p:cNvSpPr>
          <p:nvPr/>
        </p:nvSpPr>
        <p:spPr bwMode="auto">
          <a:xfrm>
            <a:off x="3894138" y="3940175"/>
            <a:ext cx="225425" cy="79375"/>
          </a:xfrm>
          <a:custGeom>
            <a:avLst/>
            <a:gdLst>
              <a:gd name="T0" fmla="*/ 2147483646 w 129"/>
              <a:gd name="T1" fmla="*/ 2147483646 h 49"/>
              <a:gd name="T2" fmla="*/ 0 w 129"/>
              <a:gd name="T3" fmla="*/ 2147483646 h 49"/>
              <a:gd name="T4" fmla="*/ 0 w 129"/>
              <a:gd name="T5" fmla="*/ 0 h 49"/>
              <a:gd name="T6" fmla="*/ 2147483646 w 129"/>
              <a:gd name="T7" fmla="*/ 2147483646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25643" name="Rectangle 50"/>
          <p:cNvSpPr>
            <a:spLocks noChangeArrowheads="1"/>
          </p:cNvSpPr>
          <p:nvPr/>
        </p:nvSpPr>
        <p:spPr bwMode="auto">
          <a:xfrm>
            <a:off x="3344863" y="4027488"/>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5644" name="Rectangle 51"/>
          <p:cNvSpPr>
            <a:spLocks noChangeArrowheads="1"/>
          </p:cNvSpPr>
          <p:nvPr/>
        </p:nvSpPr>
        <p:spPr bwMode="auto">
          <a:xfrm>
            <a:off x="3243263" y="3929063"/>
            <a:ext cx="1047750" cy="430212"/>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45" name="Line 52"/>
          <p:cNvSpPr>
            <a:spLocks noChangeShapeType="1"/>
          </p:cNvSpPr>
          <p:nvPr/>
        </p:nvSpPr>
        <p:spPr bwMode="auto">
          <a:xfrm flipV="1">
            <a:off x="3254375" y="3917950"/>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46" name="Line 53"/>
          <p:cNvSpPr>
            <a:spLocks noChangeShapeType="1"/>
          </p:cNvSpPr>
          <p:nvPr/>
        </p:nvSpPr>
        <p:spPr bwMode="auto">
          <a:xfrm>
            <a:off x="3487738" y="3922713"/>
            <a:ext cx="554037" cy="63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47" name="Rectangle 54"/>
          <p:cNvSpPr>
            <a:spLocks noChangeArrowheads="1"/>
          </p:cNvSpPr>
          <p:nvPr/>
        </p:nvSpPr>
        <p:spPr bwMode="auto">
          <a:xfrm>
            <a:off x="3338513" y="3757613"/>
            <a:ext cx="603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JOSEPH</a:t>
            </a:r>
          </a:p>
        </p:txBody>
      </p:sp>
      <p:sp>
        <p:nvSpPr>
          <p:cNvPr id="25648" name="Line 55"/>
          <p:cNvSpPr>
            <a:spLocks noChangeShapeType="1"/>
          </p:cNvSpPr>
          <p:nvPr/>
        </p:nvSpPr>
        <p:spPr bwMode="auto">
          <a:xfrm>
            <a:off x="3289300" y="427196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49" name="Line 56"/>
          <p:cNvSpPr>
            <a:spLocks noChangeShapeType="1"/>
          </p:cNvSpPr>
          <p:nvPr/>
        </p:nvSpPr>
        <p:spPr bwMode="auto">
          <a:xfrm>
            <a:off x="3289300" y="409575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pic>
        <p:nvPicPr>
          <p:cNvPr id="25650" name="Picture 5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8225" y="4445000"/>
            <a:ext cx="614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5651" name="AutoShape 60"/>
          <p:cNvSpPr>
            <a:spLocks noChangeArrowheads="1"/>
          </p:cNvSpPr>
          <p:nvPr/>
        </p:nvSpPr>
        <p:spPr bwMode="auto">
          <a:xfrm>
            <a:off x="4635500" y="3159125"/>
            <a:ext cx="768350" cy="347663"/>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lIns="108108" tIns="53106" rIns="108108" bIns="5310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52" name="Rectangle 61"/>
          <p:cNvSpPr>
            <a:spLocks noChangeArrowheads="1"/>
          </p:cNvSpPr>
          <p:nvPr/>
        </p:nvSpPr>
        <p:spPr bwMode="auto">
          <a:xfrm>
            <a:off x="4792663" y="3362325"/>
            <a:ext cx="215900"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8108" tIns="53106" rIns="108108" bIns="5310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5653" name="Rectangle 62"/>
          <p:cNvSpPr>
            <a:spLocks noChangeArrowheads="1"/>
          </p:cNvSpPr>
          <p:nvPr/>
        </p:nvSpPr>
        <p:spPr bwMode="auto">
          <a:xfrm>
            <a:off x="5037138" y="4630738"/>
            <a:ext cx="214312" cy="174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8108" tIns="53106" rIns="108108" bIns="5310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54" name="AutoShape 63"/>
          <p:cNvSpPr>
            <a:spLocks noChangeArrowheads="1"/>
          </p:cNvSpPr>
          <p:nvPr/>
        </p:nvSpPr>
        <p:spPr bwMode="auto">
          <a:xfrm>
            <a:off x="4611688" y="3155950"/>
            <a:ext cx="812800" cy="546100"/>
          </a:xfrm>
          <a:prstGeom prst="roundRect">
            <a:avLst>
              <a:gd name="adj" fmla="val 16667"/>
            </a:avLst>
          </a:prstGeom>
          <a:solidFill>
            <a:schemeClr val="bg1"/>
          </a:solidFill>
          <a:ln w="19050">
            <a:solidFill>
              <a:schemeClr val="tx1"/>
            </a:solidFill>
            <a:round/>
            <a:headEnd/>
            <a:tailEnd/>
          </a:ln>
        </p:spPr>
        <p:txBody>
          <a:bodyPr lIns="108108" tIns="53106" rIns="108108" bIns="5310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25655" name="Rectangle 64"/>
          <p:cNvSpPr>
            <a:spLocks noChangeArrowheads="1"/>
          </p:cNvSpPr>
          <p:nvPr/>
        </p:nvSpPr>
        <p:spPr bwMode="auto">
          <a:xfrm>
            <a:off x="4611688" y="3322638"/>
            <a:ext cx="1047750" cy="1149350"/>
          </a:xfrm>
          <a:prstGeom prst="rect">
            <a:avLst/>
          </a:prstGeom>
          <a:solidFill>
            <a:schemeClr val="bg1"/>
          </a:solidFill>
          <a:ln w="19050">
            <a:solidFill>
              <a:srgbClr val="000000"/>
            </a:solidFill>
            <a:miter lim="800000"/>
            <a:headEnd/>
            <a:tailEnd/>
          </a:ln>
        </p:spPr>
        <p:txBody>
          <a:bodyPr wrap="none" lIns="108108" tIns="53106" rIns="108108" bIns="5310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56" name="Line 65"/>
          <p:cNvSpPr>
            <a:spLocks noChangeShapeType="1"/>
          </p:cNvSpPr>
          <p:nvPr/>
        </p:nvSpPr>
        <p:spPr bwMode="auto">
          <a:xfrm flipV="1">
            <a:off x="4622800" y="33162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57" name="Line 66"/>
          <p:cNvSpPr>
            <a:spLocks noChangeShapeType="1"/>
          </p:cNvSpPr>
          <p:nvPr/>
        </p:nvSpPr>
        <p:spPr bwMode="auto">
          <a:xfrm flipV="1">
            <a:off x="4852988" y="3313113"/>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58" name="Rectangle 67"/>
          <p:cNvSpPr>
            <a:spLocks noChangeArrowheads="1"/>
          </p:cNvSpPr>
          <p:nvPr/>
        </p:nvSpPr>
        <p:spPr bwMode="auto">
          <a:xfrm>
            <a:off x="4713288" y="3141663"/>
            <a:ext cx="582612"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108108" tIns="53106" rIns="108108" bIns="5310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MOSES</a:t>
            </a:r>
          </a:p>
        </p:txBody>
      </p:sp>
      <p:sp>
        <p:nvSpPr>
          <p:cNvPr id="25659" name="Line 68"/>
          <p:cNvSpPr>
            <a:spLocks noChangeShapeType="1"/>
          </p:cNvSpPr>
          <p:nvPr/>
        </p:nvSpPr>
        <p:spPr bwMode="auto">
          <a:xfrm>
            <a:off x="4649788" y="36639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60" name="Line 69"/>
          <p:cNvSpPr>
            <a:spLocks noChangeShapeType="1"/>
          </p:cNvSpPr>
          <p:nvPr/>
        </p:nvSpPr>
        <p:spPr bwMode="auto">
          <a:xfrm>
            <a:off x="4651375" y="43846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61" name="Line 70"/>
          <p:cNvSpPr>
            <a:spLocks noChangeShapeType="1"/>
          </p:cNvSpPr>
          <p:nvPr/>
        </p:nvSpPr>
        <p:spPr bwMode="auto">
          <a:xfrm>
            <a:off x="4651375" y="403066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62" name="Line 71"/>
          <p:cNvSpPr>
            <a:spLocks noChangeShapeType="1"/>
          </p:cNvSpPr>
          <p:nvPr/>
        </p:nvSpPr>
        <p:spPr bwMode="auto">
          <a:xfrm flipV="1">
            <a:off x="4649788" y="420052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63" name="Line 72"/>
          <p:cNvSpPr>
            <a:spLocks noChangeShapeType="1"/>
          </p:cNvSpPr>
          <p:nvPr/>
        </p:nvSpPr>
        <p:spPr bwMode="auto">
          <a:xfrm flipV="1">
            <a:off x="4649788" y="3846513"/>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64" name="Line 73"/>
          <p:cNvSpPr>
            <a:spLocks noChangeShapeType="1"/>
          </p:cNvSpPr>
          <p:nvPr/>
        </p:nvSpPr>
        <p:spPr bwMode="auto">
          <a:xfrm>
            <a:off x="4649788" y="34861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lIns="108108" tIns="53106" rIns="108108" bIns="53106">
            <a:spAutoFit/>
          </a:bodyPr>
          <a:lstStyle/>
          <a:p>
            <a:endParaRPr lang="en-SG"/>
          </a:p>
        </p:txBody>
      </p:sp>
      <p:sp>
        <p:nvSpPr>
          <p:cNvPr id="25665" name="AutoShape 74"/>
          <p:cNvSpPr>
            <a:spLocks noChangeArrowheads="1"/>
          </p:cNvSpPr>
          <p:nvPr/>
        </p:nvSpPr>
        <p:spPr bwMode="auto">
          <a:xfrm>
            <a:off x="5962650" y="3754438"/>
            <a:ext cx="803275" cy="45085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25666" name="Freeform 75"/>
          <p:cNvSpPr>
            <a:spLocks/>
          </p:cNvSpPr>
          <p:nvPr/>
        </p:nvSpPr>
        <p:spPr bwMode="auto">
          <a:xfrm>
            <a:off x="6619875" y="3862388"/>
            <a:ext cx="227013" cy="80962"/>
          </a:xfrm>
          <a:custGeom>
            <a:avLst/>
            <a:gdLst>
              <a:gd name="T0" fmla="*/ 2147483646 w 129"/>
              <a:gd name="T1" fmla="*/ 2147483646 h 49"/>
              <a:gd name="T2" fmla="*/ 0 w 129"/>
              <a:gd name="T3" fmla="*/ 2147483646 h 49"/>
              <a:gd name="T4" fmla="*/ 0 w 129"/>
              <a:gd name="T5" fmla="*/ 0 h 49"/>
              <a:gd name="T6" fmla="*/ 2147483646 w 129"/>
              <a:gd name="T7" fmla="*/ 2147483646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25667" name="AutoShape 76"/>
          <p:cNvSpPr>
            <a:spLocks noChangeArrowheads="1"/>
          </p:cNvSpPr>
          <p:nvPr/>
        </p:nvSpPr>
        <p:spPr bwMode="auto">
          <a:xfrm>
            <a:off x="6003925" y="3765550"/>
            <a:ext cx="725488" cy="300038"/>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68" name="Rectangle 77"/>
          <p:cNvSpPr>
            <a:spLocks noChangeArrowheads="1"/>
          </p:cNvSpPr>
          <p:nvPr/>
        </p:nvSpPr>
        <p:spPr bwMode="auto">
          <a:xfrm>
            <a:off x="6092825" y="3929063"/>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5669" name="Rectangle 78"/>
          <p:cNvSpPr>
            <a:spLocks noChangeArrowheads="1"/>
          </p:cNvSpPr>
          <p:nvPr/>
        </p:nvSpPr>
        <p:spPr bwMode="auto">
          <a:xfrm>
            <a:off x="6002338" y="412432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5670" name="Rectangle 79"/>
          <p:cNvSpPr>
            <a:spLocks noChangeArrowheads="1"/>
          </p:cNvSpPr>
          <p:nvPr/>
        </p:nvSpPr>
        <p:spPr bwMode="auto">
          <a:xfrm>
            <a:off x="5959475" y="3897313"/>
            <a:ext cx="1047750" cy="434975"/>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71" name="Line 80"/>
          <p:cNvSpPr>
            <a:spLocks noChangeShapeType="1"/>
          </p:cNvSpPr>
          <p:nvPr/>
        </p:nvSpPr>
        <p:spPr bwMode="auto">
          <a:xfrm flipV="1">
            <a:off x="5978525" y="3884613"/>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72" name="Line 81"/>
          <p:cNvSpPr>
            <a:spLocks noChangeShapeType="1"/>
          </p:cNvSpPr>
          <p:nvPr/>
        </p:nvSpPr>
        <p:spPr bwMode="auto">
          <a:xfrm flipV="1">
            <a:off x="6199188" y="38877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73" name="Line 82"/>
          <p:cNvSpPr>
            <a:spLocks noChangeShapeType="1"/>
          </p:cNvSpPr>
          <p:nvPr/>
        </p:nvSpPr>
        <p:spPr bwMode="auto">
          <a:xfrm>
            <a:off x="6011863" y="42402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74" name="Line 83"/>
          <p:cNvSpPr>
            <a:spLocks noChangeShapeType="1"/>
          </p:cNvSpPr>
          <p:nvPr/>
        </p:nvSpPr>
        <p:spPr bwMode="auto">
          <a:xfrm>
            <a:off x="6011863" y="40624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75" name="Rectangle 84"/>
          <p:cNvSpPr>
            <a:spLocks noChangeArrowheads="1"/>
          </p:cNvSpPr>
          <p:nvPr/>
        </p:nvSpPr>
        <p:spPr bwMode="auto">
          <a:xfrm>
            <a:off x="6045200" y="3730625"/>
            <a:ext cx="6143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JOSHUA</a:t>
            </a:r>
          </a:p>
        </p:txBody>
      </p:sp>
      <p:sp>
        <p:nvSpPr>
          <p:cNvPr id="25676" name="AutoShape 85"/>
          <p:cNvSpPr>
            <a:spLocks noChangeArrowheads="1"/>
          </p:cNvSpPr>
          <p:nvPr/>
        </p:nvSpPr>
        <p:spPr bwMode="auto">
          <a:xfrm>
            <a:off x="5969000" y="6121400"/>
            <a:ext cx="803275" cy="1125538"/>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77" name="Rectangle 86"/>
          <p:cNvSpPr>
            <a:spLocks noChangeArrowheads="1"/>
          </p:cNvSpPr>
          <p:nvPr/>
        </p:nvSpPr>
        <p:spPr bwMode="auto">
          <a:xfrm>
            <a:off x="5967413" y="6272213"/>
            <a:ext cx="1047750" cy="1325562"/>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78" name="Line 87"/>
          <p:cNvSpPr>
            <a:spLocks noChangeShapeType="1"/>
          </p:cNvSpPr>
          <p:nvPr/>
        </p:nvSpPr>
        <p:spPr bwMode="auto">
          <a:xfrm flipV="1">
            <a:off x="5983288" y="6265863"/>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79" name="Line 88"/>
          <p:cNvSpPr>
            <a:spLocks noChangeShapeType="1"/>
          </p:cNvSpPr>
          <p:nvPr/>
        </p:nvSpPr>
        <p:spPr bwMode="auto">
          <a:xfrm flipV="1">
            <a:off x="6191250" y="62626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0" name="Rectangle 89"/>
          <p:cNvSpPr>
            <a:spLocks noChangeArrowheads="1"/>
          </p:cNvSpPr>
          <p:nvPr/>
        </p:nvSpPr>
        <p:spPr bwMode="auto">
          <a:xfrm>
            <a:off x="5986463" y="6080125"/>
            <a:ext cx="628650"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300" b="1" dirty="0" err="1" smtClean="0">
                <a:solidFill>
                  <a:srgbClr val="000000"/>
                </a:solidFill>
                <a:latin typeface="Arial" panose="020B0604020202020204" pitchFamily="34" charset="0"/>
              </a:rPr>
              <a:t>Jishu</a:t>
            </a:r>
            <a:endParaRPr lang="en-US" altLang="en-US" sz="1300" b="1" dirty="0">
              <a:solidFill>
                <a:srgbClr val="000000"/>
              </a:solidFill>
              <a:latin typeface="Arial" panose="020B0604020202020204" pitchFamily="34" charset="0"/>
            </a:endParaRPr>
          </a:p>
        </p:txBody>
      </p:sp>
      <p:sp>
        <p:nvSpPr>
          <p:cNvPr id="25681" name="Line 90"/>
          <p:cNvSpPr>
            <a:spLocks noChangeShapeType="1"/>
          </p:cNvSpPr>
          <p:nvPr/>
        </p:nvSpPr>
        <p:spPr bwMode="auto">
          <a:xfrm>
            <a:off x="6011863" y="66071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2" name="Line 91"/>
          <p:cNvSpPr>
            <a:spLocks noChangeShapeType="1"/>
          </p:cNvSpPr>
          <p:nvPr/>
        </p:nvSpPr>
        <p:spPr bwMode="auto">
          <a:xfrm>
            <a:off x="6007100" y="73279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3" name="Line 92"/>
          <p:cNvSpPr>
            <a:spLocks noChangeShapeType="1"/>
          </p:cNvSpPr>
          <p:nvPr/>
        </p:nvSpPr>
        <p:spPr bwMode="auto">
          <a:xfrm>
            <a:off x="6007100" y="75104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4" name="Line 93"/>
          <p:cNvSpPr>
            <a:spLocks noChangeShapeType="1"/>
          </p:cNvSpPr>
          <p:nvPr/>
        </p:nvSpPr>
        <p:spPr bwMode="auto">
          <a:xfrm>
            <a:off x="6013450" y="6973888"/>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5" name="Line 94"/>
          <p:cNvSpPr>
            <a:spLocks noChangeShapeType="1"/>
          </p:cNvSpPr>
          <p:nvPr/>
        </p:nvSpPr>
        <p:spPr bwMode="auto">
          <a:xfrm flipV="1">
            <a:off x="6011863" y="7143750"/>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6" name="Line 95"/>
          <p:cNvSpPr>
            <a:spLocks noChangeShapeType="1"/>
          </p:cNvSpPr>
          <p:nvPr/>
        </p:nvSpPr>
        <p:spPr bwMode="auto">
          <a:xfrm flipV="1">
            <a:off x="6011863" y="6789738"/>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7" name="Line 96"/>
          <p:cNvSpPr>
            <a:spLocks noChangeShapeType="1"/>
          </p:cNvSpPr>
          <p:nvPr/>
        </p:nvSpPr>
        <p:spPr bwMode="auto">
          <a:xfrm>
            <a:off x="6013450" y="64293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88" name="AutoShape 97"/>
          <p:cNvSpPr>
            <a:spLocks noChangeArrowheads="1"/>
          </p:cNvSpPr>
          <p:nvPr/>
        </p:nvSpPr>
        <p:spPr bwMode="auto">
          <a:xfrm>
            <a:off x="4624388" y="6556375"/>
            <a:ext cx="803275" cy="358775"/>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89" name="Line 98"/>
          <p:cNvSpPr>
            <a:spLocks noChangeShapeType="1"/>
          </p:cNvSpPr>
          <p:nvPr/>
        </p:nvSpPr>
        <p:spPr bwMode="auto">
          <a:xfrm flipV="1">
            <a:off x="4630738" y="669766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0" name="Line 99"/>
          <p:cNvSpPr>
            <a:spLocks noChangeShapeType="1"/>
          </p:cNvSpPr>
          <p:nvPr/>
        </p:nvSpPr>
        <p:spPr bwMode="auto">
          <a:xfrm flipV="1">
            <a:off x="4837113" y="670083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1" name="Line 100"/>
          <p:cNvSpPr>
            <a:spLocks noChangeShapeType="1"/>
          </p:cNvSpPr>
          <p:nvPr/>
        </p:nvSpPr>
        <p:spPr bwMode="auto">
          <a:xfrm>
            <a:off x="4659313" y="70469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2" name="Line 101"/>
          <p:cNvSpPr>
            <a:spLocks noChangeShapeType="1"/>
          </p:cNvSpPr>
          <p:nvPr/>
        </p:nvSpPr>
        <p:spPr bwMode="auto">
          <a:xfrm>
            <a:off x="4660900" y="68707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3" name="Rectangle 102"/>
          <p:cNvSpPr>
            <a:spLocks noChangeArrowheads="1"/>
          </p:cNvSpPr>
          <p:nvPr/>
        </p:nvSpPr>
        <p:spPr bwMode="auto">
          <a:xfrm>
            <a:off x="4619625" y="6704013"/>
            <a:ext cx="1047750" cy="439737"/>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694" name="Line 103"/>
          <p:cNvSpPr>
            <a:spLocks noChangeShapeType="1"/>
          </p:cNvSpPr>
          <p:nvPr/>
        </p:nvSpPr>
        <p:spPr bwMode="auto">
          <a:xfrm flipV="1">
            <a:off x="4627563" y="67071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5" name="Line 104"/>
          <p:cNvSpPr>
            <a:spLocks noChangeShapeType="1"/>
          </p:cNvSpPr>
          <p:nvPr/>
        </p:nvSpPr>
        <p:spPr bwMode="auto">
          <a:xfrm flipV="1">
            <a:off x="4848225" y="6716713"/>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6" name="Rectangle 105"/>
          <p:cNvSpPr>
            <a:spLocks noChangeArrowheads="1"/>
          </p:cNvSpPr>
          <p:nvPr/>
        </p:nvSpPr>
        <p:spPr bwMode="auto">
          <a:xfrm>
            <a:off x="4676775" y="6537325"/>
            <a:ext cx="79216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VARI KAHAI</a:t>
            </a:r>
          </a:p>
        </p:txBody>
      </p:sp>
      <p:sp>
        <p:nvSpPr>
          <p:cNvPr id="25697" name="Line 106"/>
          <p:cNvSpPr>
            <a:spLocks noChangeShapeType="1"/>
          </p:cNvSpPr>
          <p:nvPr/>
        </p:nvSpPr>
        <p:spPr bwMode="auto">
          <a:xfrm>
            <a:off x="4694238" y="70500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8" name="Line 107"/>
          <p:cNvSpPr>
            <a:spLocks noChangeShapeType="1"/>
          </p:cNvSpPr>
          <p:nvPr/>
        </p:nvSpPr>
        <p:spPr bwMode="auto">
          <a:xfrm>
            <a:off x="4686300" y="68738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699" name="Rectangle 108"/>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800" b="1">
              <a:solidFill>
                <a:srgbClr val="000000"/>
              </a:solidFill>
              <a:latin typeface="Helvetica" panose="020B0604020202020204" pitchFamily="34" charset="0"/>
            </a:endParaRPr>
          </a:p>
        </p:txBody>
      </p:sp>
      <p:sp>
        <p:nvSpPr>
          <p:cNvPr id="25700" name="Rectangle 109"/>
          <p:cNvSpPr>
            <a:spLocks noChangeArrowheads="1"/>
          </p:cNvSpPr>
          <p:nvPr/>
        </p:nvSpPr>
        <p:spPr bwMode="auto">
          <a:xfrm>
            <a:off x="1854200" y="6932613"/>
            <a:ext cx="133508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800" b="1">
              <a:solidFill>
                <a:srgbClr val="000000"/>
              </a:solidFill>
              <a:latin typeface="Helvetica" panose="020B0604020202020204" pitchFamily="34" charset="0"/>
            </a:endParaRPr>
          </a:p>
        </p:txBody>
      </p:sp>
      <p:grpSp>
        <p:nvGrpSpPr>
          <p:cNvPr id="25701" name="Group 111"/>
          <p:cNvGrpSpPr>
            <a:grpSpLocks/>
          </p:cNvGrpSpPr>
          <p:nvPr/>
        </p:nvGrpSpPr>
        <p:grpSpPr bwMode="auto">
          <a:xfrm>
            <a:off x="1903413" y="5743575"/>
            <a:ext cx="454025" cy="366713"/>
            <a:chOff x="1861" y="3469"/>
            <a:chExt cx="240" cy="224"/>
          </a:xfrm>
        </p:grpSpPr>
        <p:pic>
          <p:nvPicPr>
            <p:cNvPr id="25794" name="Picture 1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5795" name="Rectangle 113"/>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25702" name="Group 114"/>
          <p:cNvGrpSpPr>
            <a:grpSpLocks/>
          </p:cNvGrpSpPr>
          <p:nvPr/>
        </p:nvGrpSpPr>
        <p:grpSpPr bwMode="auto">
          <a:xfrm>
            <a:off x="1895475" y="6116638"/>
            <a:ext cx="1047750" cy="1844675"/>
            <a:chOff x="1860" y="3618"/>
            <a:chExt cx="600" cy="1126"/>
          </a:xfrm>
        </p:grpSpPr>
        <p:sp>
          <p:nvSpPr>
            <p:cNvPr id="25779" name="AutoShape 115"/>
            <p:cNvSpPr>
              <a:spLocks noChangeArrowheads="1"/>
            </p:cNvSpPr>
            <p:nvPr/>
          </p:nvSpPr>
          <p:spPr bwMode="auto">
            <a:xfrm>
              <a:off x="1860" y="3618"/>
              <a:ext cx="460" cy="687"/>
            </a:xfrm>
            <a:prstGeom prst="roundRect">
              <a:avLst>
                <a:gd name="adj" fmla="val 16667"/>
              </a:avLst>
            </a:prstGeom>
            <a:solidFill>
              <a:schemeClr val="bg1"/>
            </a:solidFill>
            <a:ln w="19050">
              <a:solidFill>
                <a:schemeClr val="tx1"/>
              </a:solidFill>
              <a:round/>
              <a:headEnd/>
              <a:tailEnd/>
            </a:ln>
          </p:spPr>
          <p:txBody>
            <a:bodyPr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780" name="Rectangle 116"/>
            <p:cNvSpPr>
              <a:spLocks noChangeArrowheads="1"/>
            </p:cNvSpPr>
            <p:nvPr/>
          </p:nvSpPr>
          <p:spPr bwMode="auto">
            <a:xfrm>
              <a:off x="1860" y="3710"/>
              <a:ext cx="600" cy="1034"/>
            </a:xfrm>
            <a:prstGeom prst="rect">
              <a:avLst/>
            </a:prstGeom>
            <a:solidFill>
              <a:schemeClr val="bg1"/>
            </a:solidFill>
            <a:ln w="19050">
              <a:solidFill>
                <a:srgbClr val="000000"/>
              </a:solidFill>
              <a:miter lim="800000"/>
              <a:headEnd/>
              <a:tailEnd/>
            </a:ln>
          </p:spPr>
          <p:txBody>
            <a:bodyPr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781" name="Line 117"/>
            <p:cNvSpPr>
              <a:spLocks noChangeShapeType="1"/>
            </p:cNvSpPr>
            <p:nvPr/>
          </p:nvSpPr>
          <p:spPr bwMode="auto">
            <a:xfrm flipV="1">
              <a:off x="1866" y="3714"/>
              <a:ext cx="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82" name="Line 118"/>
            <p:cNvSpPr>
              <a:spLocks noChangeShapeType="1"/>
            </p:cNvSpPr>
            <p:nvPr/>
          </p:nvSpPr>
          <p:spPr bwMode="auto">
            <a:xfrm flipV="1">
              <a:off x="1992" y="3720"/>
              <a:ext cx="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83" name="Rectangle 119"/>
            <p:cNvSpPr>
              <a:spLocks noChangeArrowheads="1"/>
            </p:cNvSpPr>
            <p:nvPr/>
          </p:nvSpPr>
          <p:spPr bwMode="auto">
            <a:xfrm>
              <a:off x="1866" y="3626"/>
              <a:ext cx="457"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800" b="1">
                  <a:latin typeface="Arial" panose="020B0604020202020204" pitchFamily="34" charset="0"/>
                </a:rPr>
                <a:t>WUNGNAO</a:t>
              </a:r>
            </a:p>
          </p:txBody>
        </p:sp>
        <p:sp>
          <p:nvSpPr>
            <p:cNvPr id="25784" name="Line 120"/>
            <p:cNvSpPr>
              <a:spLocks noChangeShapeType="1"/>
            </p:cNvSpPr>
            <p:nvPr/>
          </p:nvSpPr>
          <p:spPr bwMode="auto">
            <a:xfrm>
              <a:off x="1882" y="3911"/>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85" name="Line 121"/>
            <p:cNvSpPr>
              <a:spLocks noChangeShapeType="1"/>
            </p:cNvSpPr>
            <p:nvPr/>
          </p:nvSpPr>
          <p:spPr bwMode="auto">
            <a:xfrm>
              <a:off x="1879" y="4351"/>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86" name="Line 122"/>
            <p:cNvSpPr>
              <a:spLocks noChangeShapeType="1"/>
            </p:cNvSpPr>
            <p:nvPr/>
          </p:nvSpPr>
          <p:spPr bwMode="auto">
            <a:xfrm>
              <a:off x="1879" y="4463"/>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87" name="Line 123"/>
            <p:cNvSpPr>
              <a:spLocks noChangeShapeType="1"/>
            </p:cNvSpPr>
            <p:nvPr/>
          </p:nvSpPr>
          <p:spPr bwMode="auto">
            <a:xfrm>
              <a:off x="1882" y="4575"/>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88" name="Line 124"/>
            <p:cNvSpPr>
              <a:spLocks noChangeShapeType="1"/>
            </p:cNvSpPr>
            <p:nvPr/>
          </p:nvSpPr>
          <p:spPr bwMode="auto">
            <a:xfrm>
              <a:off x="1883" y="4687"/>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89" name="Line 125"/>
            <p:cNvSpPr>
              <a:spLocks noChangeShapeType="1"/>
            </p:cNvSpPr>
            <p:nvPr/>
          </p:nvSpPr>
          <p:spPr bwMode="auto">
            <a:xfrm>
              <a:off x="1883" y="4135"/>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90" name="Line 126"/>
            <p:cNvSpPr>
              <a:spLocks noChangeShapeType="1"/>
            </p:cNvSpPr>
            <p:nvPr/>
          </p:nvSpPr>
          <p:spPr bwMode="auto">
            <a:xfrm flipV="1">
              <a:off x="1882" y="4239"/>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91" name="Line 127"/>
            <p:cNvSpPr>
              <a:spLocks noChangeShapeType="1"/>
            </p:cNvSpPr>
            <p:nvPr/>
          </p:nvSpPr>
          <p:spPr bwMode="auto">
            <a:xfrm flipV="1">
              <a:off x="1882" y="4023"/>
              <a:ext cx="55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92" name="Line 128"/>
            <p:cNvSpPr>
              <a:spLocks noChangeShapeType="1"/>
            </p:cNvSpPr>
            <p:nvPr/>
          </p:nvSpPr>
          <p:spPr bwMode="auto">
            <a:xfrm>
              <a:off x="1883" y="3803"/>
              <a:ext cx="55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sp>
          <p:nvSpPr>
            <p:cNvPr id="25793" name="Line 129"/>
            <p:cNvSpPr>
              <a:spLocks noChangeShapeType="1"/>
            </p:cNvSpPr>
            <p:nvPr/>
          </p:nvSpPr>
          <p:spPr bwMode="auto">
            <a:xfrm>
              <a:off x="2161" y="3958"/>
              <a:ext cx="0" cy="76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6016" tIns="47166" rIns="96016" bIns="47166">
              <a:spAutoFit/>
            </a:bodyPr>
            <a:lstStyle/>
            <a:p>
              <a:endParaRPr lang="en-SG"/>
            </a:p>
          </p:txBody>
        </p:sp>
      </p:grpSp>
      <p:grpSp>
        <p:nvGrpSpPr>
          <p:cNvPr id="25703" name="Group 130"/>
          <p:cNvGrpSpPr>
            <a:grpSpLocks/>
          </p:cNvGrpSpPr>
          <p:nvPr/>
        </p:nvGrpSpPr>
        <p:grpSpPr bwMode="auto">
          <a:xfrm>
            <a:off x="2532063" y="5749925"/>
            <a:ext cx="454025" cy="366713"/>
            <a:chOff x="1861" y="3469"/>
            <a:chExt cx="240" cy="224"/>
          </a:xfrm>
        </p:grpSpPr>
        <p:pic>
          <p:nvPicPr>
            <p:cNvPr id="25777" name="Picture 1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1" y="3469"/>
              <a:ext cx="24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5778" name="Rectangle 132"/>
            <p:cNvSpPr>
              <a:spLocks noChangeArrowheads="1"/>
            </p:cNvSpPr>
            <p:nvPr/>
          </p:nvSpPr>
          <p:spPr bwMode="auto">
            <a:xfrm>
              <a:off x="1927" y="3526"/>
              <a:ext cx="101" cy="8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6016" tIns="47166" rIns="96016" bIns="47166">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25704" name="AutoShape 133"/>
          <p:cNvSpPr>
            <a:spLocks noChangeArrowheads="1"/>
          </p:cNvSpPr>
          <p:nvPr/>
        </p:nvSpPr>
        <p:spPr bwMode="auto">
          <a:xfrm>
            <a:off x="508000" y="6562725"/>
            <a:ext cx="803275" cy="496888"/>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705" name="Rectangle 134"/>
          <p:cNvSpPr>
            <a:spLocks noChangeArrowheads="1"/>
          </p:cNvSpPr>
          <p:nvPr/>
        </p:nvSpPr>
        <p:spPr bwMode="auto">
          <a:xfrm>
            <a:off x="504825" y="6726238"/>
            <a:ext cx="1047750" cy="425450"/>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706" name="Line 135"/>
          <p:cNvSpPr>
            <a:spLocks noChangeShapeType="1"/>
          </p:cNvSpPr>
          <p:nvPr/>
        </p:nvSpPr>
        <p:spPr bwMode="auto">
          <a:xfrm flipV="1">
            <a:off x="517525" y="67198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07" name="Line 136"/>
          <p:cNvSpPr>
            <a:spLocks noChangeShapeType="1"/>
          </p:cNvSpPr>
          <p:nvPr/>
        </p:nvSpPr>
        <p:spPr bwMode="auto">
          <a:xfrm flipV="1">
            <a:off x="730250" y="6742113"/>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1616" name="Rectangle 137"/>
          <p:cNvSpPr>
            <a:spLocks noChangeArrowheads="1"/>
          </p:cNvSpPr>
          <p:nvPr/>
        </p:nvSpPr>
        <p:spPr bwMode="auto">
          <a:xfrm>
            <a:off x="436563" y="6565900"/>
            <a:ext cx="950912" cy="211138"/>
          </a:xfrm>
          <a:prstGeom prst="rect">
            <a:avLst/>
          </a:prstGeom>
          <a:noFill/>
          <a:ln w="12700">
            <a:noFill/>
            <a:miter lim="800000"/>
            <a:headEnd/>
            <a:tailEnd/>
          </a:ln>
        </p:spPr>
        <p:txBody>
          <a:bodyPr wrap="none" lIns="96016" tIns="47166" rIns="96016" bIns="47166">
            <a:spAutoFit/>
          </a:bodyPr>
          <a:lstStyle/>
          <a:p>
            <a:pPr defTabSz="969963">
              <a:defRPr/>
            </a:pPr>
            <a:r>
              <a:rPr lang="en-US" sz="750" b="1" dirty="0">
                <a:solidFill>
                  <a:srgbClr val="000000"/>
                </a:solidFill>
                <a:latin typeface="Arial" pitchFamily="34" charset="0"/>
                <a:ea typeface="ＭＳ Ｐゴシック" charset="-128"/>
              </a:rPr>
              <a:t>ROTKHAMARAT</a:t>
            </a:r>
          </a:p>
        </p:txBody>
      </p:sp>
      <p:sp>
        <p:nvSpPr>
          <p:cNvPr id="25709" name="Line 138"/>
          <p:cNvSpPr>
            <a:spLocks noChangeShapeType="1"/>
          </p:cNvSpPr>
          <p:nvPr/>
        </p:nvSpPr>
        <p:spPr bwMode="auto">
          <a:xfrm>
            <a:off x="544513" y="704532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10" name="Line 139"/>
          <p:cNvSpPr>
            <a:spLocks noChangeShapeType="1"/>
          </p:cNvSpPr>
          <p:nvPr/>
        </p:nvSpPr>
        <p:spPr bwMode="auto">
          <a:xfrm>
            <a:off x="538163" y="68691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11" name="AutoShape 140"/>
          <p:cNvSpPr>
            <a:spLocks noChangeArrowheads="1"/>
          </p:cNvSpPr>
          <p:nvPr/>
        </p:nvSpPr>
        <p:spPr bwMode="auto">
          <a:xfrm>
            <a:off x="3279775" y="6405563"/>
            <a:ext cx="803275" cy="688975"/>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712" name="Rectangle 141"/>
          <p:cNvSpPr>
            <a:spLocks noChangeArrowheads="1"/>
          </p:cNvSpPr>
          <p:nvPr/>
        </p:nvSpPr>
        <p:spPr bwMode="auto">
          <a:xfrm>
            <a:off x="3278188" y="6556375"/>
            <a:ext cx="1047750" cy="787400"/>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713" name="Line 142"/>
          <p:cNvSpPr>
            <a:spLocks noChangeShapeType="1"/>
          </p:cNvSpPr>
          <p:nvPr/>
        </p:nvSpPr>
        <p:spPr bwMode="auto">
          <a:xfrm flipV="1">
            <a:off x="3297238" y="6535738"/>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14" name="Line 143"/>
          <p:cNvSpPr>
            <a:spLocks noChangeShapeType="1"/>
          </p:cNvSpPr>
          <p:nvPr/>
        </p:nvSpPr>
        <p:spPr bwMode="auto">
          <a:xfrm flipV="1">
            <a:off x="3503613" y="6546850"/>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15" name="Rectangle 144"/>
          <p:cNvSpPr>
            <a:spLocks noChangeArrowheads="1"/>
          </p:cNvSpPr>
          <p:nvPr/>
        </p:nvSpPr>
        <p:spPr bwMode="auto">
          <a:xfrm>
            <a:off x="3278188" y="6408738"/>
            <a:ext cx="73818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NARKAHAI</a:t>
            </a:r>
          </a:p>
        </p:txBody>
      </p:sp>
      <p:sp>
        <p:nvSpPr>
          <p:cNvPr id="25716" name="Rectangle 145"/>
          <p:cNvSpPr>
            <a:spLocks noChangeArrowheads="1"/>
          </p:cNvSpPr>
          <p:nvPr/>
        </p:nvSpPr>
        <p:spPr bwMode="auto">
          <a:xfrm>
            <a:off x="3322638" y="6392863"/>
            <a:ext cx="920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Chicago" charset="0"/>
            </a:endParaRPr>
          </a:p>
        </p:txBody>
      </p:sp>
      <p:sp>
        <p:nvSpPr>
          <p:cNvPr id="25717" name="Line 146"/>
          <p:cNvSpPr>
            <a:spLocks noChangeShapeType="1"/>
          </p:cNvSpPr>
          <p:nvPr/>
        </p:nvSpPr>
        <p:spPr bwMode="auto">
          <a:xfrm>
            <a:off x="3314700" y="68961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18" name="Line 147"/>
          <p:cNvSpPr>
            <a:spLocks noChangeShapeType="1"/>
          </p:cNvSpPr>
          <p:nvPr/>
        </p:nvSpPr>
        <p:spPr bwMode="auto">
          <a:xfrm>
            <a:off x="3316288" y="671988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19" name="Rectangle 148"/>
          <p:cNvSpPr>
            <a:spLocks noChangeArrowheads="1"/>
          </p:cNvSpPr>
          <p:nvPr/>
        </p:nvSpPr>
        <p:spPr bwMode="auto">
          <a:xfrm>
            <a:off x="3348038" y="7072313"/>
            <a:ext cx="914400" cy="2635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100" b="1">
              <a:solidFill>
                <a:srgbClr val="000000"/>
              </a:solidFill>
              <a:latin typeface="Helvetica" panose="020B0604020202020204" pitchFamily="34" charset="0"/>
            </a:endParaRPr>
          </a:p>
        </p:txBody>
      </p:sp>
      <p:sp>
        <p:nvSpPr>
          <p:cNvPr id="25720" name="Line 149"/>
          <p:cNvSpPr>
            <a:spLocks noChangeShapeType="1"/>
          </p:cNvSpPr>
          <p:nvPr/>
        </p:nvSpPr>
        <p:spPr bwMode="auto">
          <a:xfrm>
            <a:off x="3316288" y="72644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21" name="Line 150"/>
          <p:cNvSpPr>
            <a:spLocks noChangeShapeType="1"/>
          </p:cNvSpPr>
          <p:nvPr/>
        </p:nvSpPr>
        <p:spPr bwMode="auto">
          <a:xfrm flipV="1">
            <a:off x="3314700" y="7080250"/>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22" name="Text Box 151"/>
          <p:cNvSpPr txBox="1">
            <a:spLocks noChangeArrowheads="1"/>
          </p:cNvSpPr>
          <p:nvPr/>
        </p:nvSpPr>
        <p:spPr bwMode="auto">
          <a:xfrm>
            <a:off x="422275" y="1362075"/>
            <a:ext cx="68992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latin typeface="Comic Sans MS" panose="030F0702030302020204" pitchFamily="66" charset="0"/>
              </a:rPr>
              <a:t>Lairik ânâ hi mangâ-kala-khanukli kapi kahaina. Kazik eina chukhaida khalei pâreng chili chichâpvâlu, lairik ânâ teokhamei semshok khavai kala chibing china Bible File âv</a:t>
            </a:r>
            <a:r>
              <a:rPr lang="en-US" altLang="en-US" sz="1500" b="1" u="sng">
                <a:latin typeface="Comic Sans MS" panose="030F0702030302020204" pitchFamily="66" charset="0"/>
              </a:rPr>
              <a:t>a</a:t>
            </a:r>
            <a:r>
              <a:rPr lang="en-US" altLang="en-US" sz="1500" b="1">
                <a:latin typeface="Comic Sans MS" panose="030F0702030302020204" pitchFamily="66" charset="0"/>
              </a:rPr>
              <a:t>v</a:t>
            </a:r>
            <a:r>
              <a:rPr lang="en-US" altLang="en-US" sz="1500" b="1" u="sng">
                <a:latin typeface="Comic Sans MS" panose="030F0702030302020204" pitchFamily="66" charset="0"/>
              </a:rPr>
              <a:t>a</a:t>
            </a:r>
            <a:r>
              <a:rPr lang="en-US" altLang="en-US" sz="1500" b="1">
                <a:latin typeface="Comic Sans MS" panose="030F0702030302020204" pitchFamily="66" charset="0"/>
              </a:rPr>
              <a:t>li khimamei zangkhala kachi chitheira.</a:t>
            </a:r>
          </a:p>
        </p:txBody>
      </p:sp>
      <p:sp>
        <p:nvSpPr>
          <p:cNvPr id="217240" name="Rectangle 152"/>
          <p:cNvSpPr>
            <a:spLocks noChangeArrowheads="1"/>
          </p:cNvSpPr>
          <p:nvPr/>
        </p:nvSpPr>
        <p:spPr bwMode="auto">
          <a:xfrm>
            <a:off x="2432050" y="822325"/>
            <a:ext cx="3829050" cy="560388"/>
          </a:xfrm>
          <a:prstGeom prst="rect">
            <a:avLst/>
          </a:prstGeom>
          <a:noFill/>
          <a:ln>
            <a:noFill/>
          </a:ln>
          <a:effectLst>
            <a:outerShdw blurRad="63500" dist="46662" dir="3284183" algn="ctr" rotWithShape="0">
              <a:srgbClr val="CCCCCC">
                <a:alpha val="74997"/>
              </a:srgbClr>
            </a:outerShdw>
          </a:effectLst>
          <a:extLst/>
        </p:spPr>
        <p:txBody>
          <a:bodyPr wrap="none" lIns="97027" tIns="48513" rIns="97027" bIns="48513">
            <a:spAutoFit/>
          </a:bodyPr>
          <a:lstStyle/>
          <a:p>
            <a:pPr defTabSz="969963">
              <a:defRPr/>
            </a:pPr>
            <a:r>
              <a:rPr lang="en-US" sz="3000" b="1" i="1" dirty="0">
                <a:latin typeface="Helvetica" pitchFamily="-107" charset="0"/>
                <a:ea typeface="+mn-ea"/>
              </a:rPr>
              <a:t>YKT FLASH CARDS</a:t>
            </a:r>
          </a:p>
        </p:txBody>
      </p:sp>
      <p:sp>
        <p:nvSpPr>
          <p:cNvPr id="25724" name="Text Box 153"/>
          <p:cNvSpPr txBox="1">
            <a:spLocks noChangeArrowheads="1"/>
          </p:cNvSpPr>
          <p:nvPr/>
        </p:nvSpPr>
        <p:spPr bwMode="auto">
          <a:xfrm>
            <a:off x="701675" y="8207375"/>
            <a:ext cx="61277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4000" i="1">
                <a:latin typeface="Arial Black" panose="020B0A04020102090204" pitchFamily="34" charset="0"/>
              </a:rPr>
              <a:t>KHANGAHÂN VÂK</a:t>
            </a:r>
          </a:p>
        </p:txBody>
      </p:sp>
      <p:sp>
        <p:nvSpPr>
          <p:cNvPr id="25725" name="Rectangle 154"/>
          <p:cNvSpPr>
            <a:spLocks noChangeArrowheads="1"/>
          </p:cNvSpPr>
          <p:nvPr/>
        </p:nvSpPr>
        <p:spPr bwMode="auto">
          <a:xfrm>
            <a:off x="320675" y="2686050"/>
            <a:ext cx="6858000" cy="5535613"/>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5726" name="Line 155"/>
          <p:cNvSpPr>
            <a:spLocks noChangeShapeType="1"/>
          </p:cNvSpPr>
          <p:nvPr/>
        </p:nvSpPr>
        <p:spPr bwMode="auto">
          <a:xfrm>
            <a:off x="1712913" y="2697163"/>
            <a:ext cx="0" cy="5502275"/>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27" name="Line 156"/>
          <p:cNvSpPr>
            <a:spLocks noChangeShapeType="1"/>
          </p:cNvSpPr>
          <p:nvPr/>
        </p:nvSpPr>
        <p:spPr bwMode="auto">
          <a:xfrm>
            <a:off x="3092450" y="2701925"/>
            <a:ext cx="0" cy="5522913"/>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28" name="Line 157"/>
          <p:cNvSpPr>
            <a:spLocks noChangeShapeType="1"/>
          </p:cNvSpPr>
          <p:nvPr/>
        </p:nvSpPr>
        <p:spPr bwMode="auto">
          <a:xfrm>
            <a:off x="4457700" y="2693988"/>
            <a:ext cx="0" cy="551815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29" name="Line 158"/>
          <p:cNvSpPr>
            <a:spLocks noChangeShapeType="1"/>
          </p:cNvSpPr>
          <p:nvPr/>
        </p:nvSpPr>
        <p:spPr bwMode="auto">
          <a:xfrm>
            <a:off x="5818188" y="2697163"/>
            <a:ext cx="0" cy="5541962"/>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30" name="Line 159"/>
          <p:cNvSpPr>
            <a:spLocks noChangeShapeType="1"/>
          </p:cNvSpPr>
          <p:nvPr/>
        </p:nvSpPr>
        <p:spPr bwMode="auto">
          <a:xfrm>
            <a:off x="338138" y="5454650"/>
            <a:ext cx="6865937"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31" name="Text Box 161"/>
          <p:cNvSpPr txBox="1">
            <a:spLocks noChangeArrowheads="1"/>
          </p:cNvSpPr>
          <p:nvPr/>
        </p:nvSpPr>
        <p:spPr bwMode="auto">
          <a:xfrm>
            <a:off x="257175" y="2784475"/>
            <a:ext cx="140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p:txBody>
      </p:sp>
      <p:sp>
        <p:nvSpPr>
          <p:cNvPr id="25732" name="Text Box 162"/>
          <p:cNvSpPr txBox="1">
            <a:spLocks noChangeArrowheads="1"/>
          </p:cNvSpPr>
          <p:nvPr/>
        </p:nvSpPr>
        <p:spPr bwMode="auto">
          <a:xfrm>
            <a:off x="1644650" y="2784475"/>
            <a:ext cx="140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p:txBody>
      </p:sp>
      <p:sp>
        <p:nvSpPr>
          <p:cNvPr id="25733" name="Text Box 163"/>
          <p:cNvSpPr txBox="1">
            <a:spLocks noChangeArrowheads="1"/>
          </p:cNvSpPr>
          <p:nvPr/>
        </p:nvSpPr>
        <p:spPr bwMode="auto">
          <a:xfrm>
            <a:off x="3062288" y="2784475"/>
            <a:ext cx="1404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5734" name="Text Box 164"/>
          <p:cNvSpPr txBox="1">
            <a:spLocks noChangeArrowheads="1"/>
          </p:cNvSpPr>
          <p:nvPr/>
        </p:nvSpPr>
        <p:spPr bwMode="auto">
          <a:xfrm>
            <a:off x="4387850" y="2784475"/>
            <a:ext cx="1406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5735" name="Text Box 165"/>
          <p:cNvSpPr txBox="1">
            <a:spLocks noChangeArrowheads="1"/>
          </p:cNvSpPr>
          <p:nvPr/>
        </p:nvSpPr>
        <p:spPr bwMode="auto">
          <a:xfrm>
            <a:off x="5751513" y="2784475"/>
            <a:ext cx="1404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grpSp>
        <p:nvGrpSpPr>
          <p:cNvPr id="25736" name="Group 176"/>
          <p:cNvGrpSpPr>
            <a:grpSpLocks/>
          </p:cNvGrpSpPr>
          <p:nvPr/>
        </p:nvGrpSpPr>
        <p:grpSpPr bwMode="auto">
          <a:xfrm>
            <a:off x="1443038" y="5197475"/>
            <a:ext cx="1712912" cy="307975"/>
            <a:chOff x="331" y="2829"/>
            <a:chExt cx="981" cy="188"/>
          </a:xfrm>
        </p:grpSpPr>
        <p:sp>
          <p:nvSpPr>
            <p:cNvPr id="25775" name="Text Box 177"/>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76" name="Text Box 178"/>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37" name="Group 179"/>
          <p:cNvGrpSpPr>
            <a:grpSpLocks/>
          </p:cNvGrpSpPr>
          <p:nvPr/>
        </p:nvGrpSpPr>
        <p:grpSpPr bwMode="auto">
          <a:xfrm>
            <a:off x="2840038" y="5200650"/>
            <a:ext cx="1712912" cy="307975"/>
            <a:chOff x="331" y="2829"/>
            <a:chExt cx="981" cy="188"/>
          </a:xfrm>
        </p:grpSpPr>
        <p:sp>
          <p:nvSpPr>
            <p:cNvPr id="25773" name="Text Box 180"/>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74" name="Text Box 181"/>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38" name="Group 182"/>
          <p:cNvGrpSpPr>
            <a:grpSpLocks/>
          </p:cNvGrpSpPr>
          <p:nvPr/>
        </p:nvGrpSpPr>
        <p:grpSpPr bwMode="auto">
          <a:xfrm>
            <a:off x="4192588" y="5197475"/>
            <a:ext cx="1712912" cy="307975"/>
            <a:chOff x="331" y="2829"/>
            <a:chExt cx="981" cy="188"/>
          </a:xfrm>
        </p:grpSpPr>
        <p:sp>
          <p:nvSpPr>
            <p:cNvPr id="25771" name="Text Box 183"/>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72" name="Text Box 184"/>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39" name="Group 185"/>
          <p:cNvGrpSpPr>
            <a:grpSpLocks/>
          </p:cNvGrpSpPr>
          <p:nvPr/>
        </p:nvGrpSpPr>
        <p:grpSpPr bwMode="auto">
          <a:xfrm>
            <a:off x="5541963" y="5197475"/>
            <a:ext cx="1712912" cy="307975"/>
            <a:chOff x="331" y="2829"/>
            <a:chExt cx="981" cy="188"/>
          </a:xfrm>
        </p:grpSpPr>
        <p:sp>
          <p:nvSpPr>
            <p:cNvPr id="25769" name="Text Box 186"/>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70" name="Text Box 187"/>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40" name="Group 189"/>
          <p:cNvGrpSpPr>
            <a:grpSpLocks/>
          </p:cNvGrpSpPr>
          <p:nvPr/>
        </p:nvGrpSpPr>
        <p:grpSpPr bwMode="auto">
          <a:xfrm>
            <a:off x="79375" y="7974013"/>
            <a:ext cx="1712913" cy="307975"/>
            <a:chOff x="331" y="2829"/>
            <a:chExt cx="981" cy="188"/>
          </a:xfrm>
        </p:grpSpPr>
        <p:sp>
          <p:nvSpPr>
            <p:cNvPr id="25767" name="Text Box 190"/>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68" name="Text Box 191"/>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41" name="Group 192"/>
          <p:cNvGrpSpPr>
            <a:grpSpLocks/>
          </p:cNvGrpSpPr>
          <p:nvPr/>
        </p:nvGrpSpPr>
        <p:grpSpPr bwMode="auto">
          <a:xfrm>
            <a:off x="1430338" y="7970838"/>
            <a:ext cx="1712912" cy="307975"/>
            <a:chOff x="331" y="2829"/>
            <a:chExt cx="981" cy="188"/>
          </a:xfrm>
        </p:grpSpPr>
        <p:sp>
          <p:nvSpPr>
            <p:cNvPr id="25765" name="Text Box 193"/>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66" name="Text Box 194"/>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42" name="Group 195"/>
          <p:cNvGrpSpPr>
            <a:grpSpLocks/>
          </p:cNvGrpSpPr>
          <p:nvPr/>
        </p:nvGrpSpPr>
        <p:grpSpPr bwMode="auto">
          <a:xfrm>
            <a:off x="2827338" y="7974013"/>
            <a:ext cx="1712912" cy="307975"/>
            <a:chOff x="331" y="2829"/>
            <a:chExt cx="981" cy="188"/>
          </a:xfrm>
        </p:grpSpPr>
        <p:sp>
          <p:nvSpPr>
            <p:cNvPr id="25763" name="Text Box 196"/>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64" name="Text Box 197"/>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43" name="Group 198"/>
          <p:cNvGrpSpPr>
            <a:grpSpLocks/>
          </p:cNvGrpSpPr>
          <p:nvPr/>
        </p:nvGrpSpPr>
        <p:grpSpPr bwMode="auto">
          <a:xfrm>
            <a:off x="4179888" y="7970838"/>
            <a:ext cx="1712912" cy="307975"/>
            <a:chOff x="331" y="2829"/>
            <a:chExt cx="981" cy="188"/>
          </a:xfrm>
        </p:grpSpPr>
        <p:sp>
          <p:nvSpPr>
            <p:cNvPr id="25761" name="Text Box 199"/>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62" name="Text Box 200"/>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grpSp>
        <p:nvGrpSpPr>
          <p:cNvPr id="25744" name="Group 201"/>
          <p:cNvGrpSpPr>
            <a:grpSpLocks/>
          </p:cNvGrpSpPr>
          <p:nvPr/>
        </p:nvGrpSpPr>
        <p:grpSpPr bwMode="auto">
          <a:xfrm>
            <a:off x="5529263" y="7970838"/>
            <a:ext cx="1712912" cy="307975"/>
            <a:chOff x="331" y="2829"/>
            <a:chExt cx="981" cy="188"/>
          </a:xfrm>
        </p:grpSpPr>
        <p:sp>
          <p:nvSpPr>
            <p:cNvPr id="25759" name="Text Box 202"/>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60" name="Text Box 203"/>
            <p:cNvSpPr txBox="1">
              <a:spLocks noChangeArrowheads="1"/>
            </p:cNvSpPr>
            <p:nvPr/>
          </p:nvSpPr>
          <p:spPr bwMode="auto">
            <a:xfrm>
              <a:off x="1054" y="2860"/>
              <a:ext cx="229"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sp>
        <p:nvSpPr>
          <p:cNvPr id="25745" name="Line 20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5746" name="Text Box 212"/>
          <p:cNvSpPr txBox="1">
            <a:spLocks noChangeArrowheads="1"/>
          </p:cNvSpPr>
          <p:nvPr/>
        </p:nvSpPr>
        <p:spPr bwMode="auto">
          <a:xfrm>
            <a:off x="6737350" y="1825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09</a:t>
            </a:r>
          </a:p>
        </p:txBody>
      </p:sp>
      <p:grpSp>
        <p:nvGrpSpPr>
          <p:cNvPr id="25747" name="Group 217"/>
          <p:cNvGrpSpPr>
            <a:grpSpLocks/>
          </p:cNvGrpSpPr>
          <p:nvPr/>
        </p:nvGrpSpPr>
        <p:grpSpPr bwMode="auto">
          <a:xfrm>
            <a:off x="96838" y="5184775"/>
            <a:ext cx="1712912" cy="307975"/>
            <a:chOff x="331" y="2829"/>
            <a:chExt cx="981" cy="188"/>
          </a:xfrm>
        </p:grpSpPr>
        <p:sp>
          <p:nvSpPr>
            <p:cNvPr id="25757" name="Text Box 218"/>
            <p:cNvSpPr txBox="1">
              <a:spLocks noChangeArrowheads="1"/>
            </p:cNvSpPr>
            <p:nvPr/>
          </p:nvSpPr>
          <p:spPr bwMode="auto">
            <a:xfrm>
              <a:off x="331" y="2829"/>
              <a:ext cx="98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a:latin typeface="Kosher-Normal" charset="0"/>
                </a:rPr>
                <a:t>The Bible…Basically</a:t>
              </a:r>
            </a:p>
          </p:txBody>
        </p:sp>
        <p:sp>
          <p:nvSpPr>
            <p:cNvPr id="25758" name="Text Box 219"/>
            <p:cNvSpPr txBox="1">
              <a:spLocks noChangeArrowheads="1"/>
            </p:cNvSpPr>
            <p:nvPr/>
          </p:nvSpPr>
          <p:spPr bwMode="auto">
            <a:xfrm>
              <a:off x="1053" y="2860"/>
              <a:ext cx="230" cy="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65464" tIns="82729" rIns="165464" bIns="82729">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900" baseline="30000">
                  <a:latin typeface="Kosher-Normal" charset="0"/>
                </a:rPr>
                <a:t>®</a:t>
              </a:r>
              <a:endParaRPr lang="en-US" altLang="en-US" sz="1100">
                <a:latin typeface="Kosher-Normal" charset="0"/>
              </a:endParaRPr>
            </a:p>
          </p:txBody>
        </p:sp>
      </p:grpSp>
      <p:sp>
        <p:nvSpPr>
          <p:cNvPr id="198" name="Rectangle 8"/>
          <p:cNvSpPr>
            <a:spLocks noChangeArrowheads="1"/>
          </p:cNvSpPr>
          <p:nvPr/>
        </p:nvSpPr>
        <p:spPr bwMode="auto">
          <a:xfrm>
            <a:off x="2371725" y="5507038"/>
            <a:ext cx="719138" cy="233362"/>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800" b="1" dirty="0">
                <a:latin typeface="Helvetica" pitchFamily="-107" charset="0"/>
                <a:ea typeface="+mn-ea"/>
              </a:rPr>
              <a:t>_____ B.C</a:t>
            </a:r>
            <a:r>
              <a:rPr lang="en-US" sz="900" b="1" dirty="0">
                <a:latin typeface="Helvetica" pitchFamily="-107" charset="0"/>
                <a:ea typeface="+mn-ea"/>
              </a:rPr>
              <a:t>.</a:t>
            </a:r>
          </a:p>
        </p:txBody>
      </p:sp>
      <p:sp>
        <p:nvSpPr>
          <p:cNvPr id="199" name="Rectangle 10"/>
          <p:cNvSpPr>
            <a:spLocks noChangeArrowheads="1"/>
          </p:cNvSpPr>
          <p:nvPr/>
        </p:nvSpPr>
        <p:spPr bwMode="auto">
          <a:xfrm>
            <a:off x="3733800" y="5510213"/>
            <a:ext cx="787400" cy="249237"/>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_____ </a:t>
            </a:r>
            <a:r>
              <a:rPr lang="en-US" sz="800" b="1" dirty="0">
                <a:latin typeface="Helvetica" pitchFamily="-107" charset="0"/>
                <a:ea typeface="+mn-ea"/>
              </a:rPr>
              <a:t>B.C.</a:t>
            </a:r>
          </a:p>
        </p:txBody>
      </p:sp>
      <p:sp>
        <p:nvSpPr>
          <p:cNvPr id="200" name="Rectangle 11"/>
          <p:cNvSpPr>
            <a:spLocks noChangeArrowheads="1"/>
          </p:cNvSpPr>
          <p:nvPr/>
        </p:nvSpPr>
        <p:spPr bwMode="auto">
          <a:xfrm>
            <a:off x="5075238" y="5507038"/>
            <a:ext cx="787400" cy="249237"/>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_____ </a:t>
            </a:r>
            <a:r>
              <a:rPr lang="en-US" sz="800" b="1" dirty="0">
                <a:latin typeface="Helvetica" pitchFamily="-107" charset="0"/>
                <a:ea typeface="+mn-ea"/>
              </a:rPr>
              <a:t>B.C.</a:t>
            </a:r>
          </a:p>
        </p:txBody>
      </p:sp>
      <p:sp>
        <p:nvSpPr>
          <p:cNvPr id="25751" name="Text Box 161"/>
          <p:cNvSpPr txBox="1">
            <a:spLocks noChangeArrowheads="1"/>
          </p:cNvSpPr>
          <p:nvPr/>
        </p:nvSpPr>
        <p:spPr bwMode="auto">
          <a:xfrm>
            <a:off x="257175" y="5518150"/>
            <a:ext cx="140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p:txBody>
      </p:sp>
      <p:sp>
        <p:nvSpPr>
          <p:cNvPr id="25752" name="Text Box 162"/>
          <p:cNvSpPr txBox="1">
            <a:spLocks noChangeArrowheads="1"/>
          </p:cNvSpPr>
          <p:nvPr/>
        </p:nvSpPr>
        <p:spPr bwMode="auto">
          <a:xfrm>
            <a:off x="1654175" y="5518150"/>
            <a:ext cx="14049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p:txBody>
      </p:sp>
      <p:sp>
        <p:nvSpPr>
          <p:cNvPr id="25753" name="Text Box 163"/>
          <p:cNvSpPr txBox="1">
            <a:spLocks noChangeArrowheads="1"/>
          </p:cNvSpPr>
          <p:nvPr/>
        </p:nvSpPr>
        <p:spPr bwMode="auto">
          <a:xfrm>
            <a:off x="3033713" y="5518150"/>
            <a:ext cx="1404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5754" name="Text Box 164"/>
          <p:cNvSpPr txBox="1">
            <a:spLocks noChangeArrowheads="1"/>
          </p:cNvSpPr>
          <p:nvPr/>
        </p:nvSpPr>
        <p:spPr bwMode="auto">
          <a:xfrm>
            <a:off x="4359275" y="5518150"/>
            <a:ext cx="1406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5755" name="Text Box 165"/>
          <p:cNvSpPr txBox="1">
            <a:spLocks noChangeArrowheads="1"/>
          </p:cNvSpPr>
          <p:nvPr/>
        </p:nvSpPr>
        <p:spPr bwMode="auto">
          <a:xfrm>
            <a:off x="5722938" y="5518150"/>
            <a:ext cx="140493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08" name="Rectangle 8"/>
          <p:cNvSpPr>
            <a:spLocks noChangeArrowheads="1"/>
          </p:cNvSpPr>
          <p:nvPr/>
        </p:nvSpPr>
        <p:spPr bwMode="auto">
          <a:xfrm>
            <a:off x="1000125" y="5516563"/>
            <a:ext cx="719138" cy="233362"/>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800" b="1" dirty="0">
                <a:latin typeface="Helvetica" pitchFamily="-107" charset="0"/>
                <a:ea typeface="+mn-ea"/>
              </a:rPr>
              <a:t>_____ B.C</a:t>
            </a:r>
            <a:r>
              <a:rPr lang="en-US" sz="900" b="1" dirty="0">
                <a:latin typeface="Helvetica" pitchFamily="-107" charset="0"/>
                <a:ea typeface="+mn-ea"/>
              </a:rPr>
              <a: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27" name="Rectangle 3"/>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28" name="Line 4"/>
          <p:cNvSpPr>
            <a:spLocks noChangeShapeType="1"/>
          </p:cNvSpPr>
          <p:nvPr/>
        </p:nvSpPr>
        <p:spPr bwMode="auto">
          <a:xfrm>
            <a:off x="4846638" y="1493838"/>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SG"/>
          </a:p>
        </p:txBody>
      </p:sp>
      <p:sp>
        <p:nvSpPr>
          <p:cNvPr id="26629" name="Rectangle 5"/>
          <p:cNvSpPr>
            <a:spLocks noChangeArrowheads="1"/>
          </p:cNvSpPr>
          <p:nvPr/>
        </p:nvSpPr>
        <p:spPr bwMode="auto">
          <a:xfrm>
            <a:off x="2279650" y="20638"/>
            <a:ext cx="3582988"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30" name="Rectangle 6"/>
          <p:cNvSpPr>
            <a:spLocks noChangeArrowheads="1"/>
          </p:cNvSpPr>
          <p:nvPr/>
        </p:nvSpPr>
        <p:spPr bwMode="auto">
          <a:xfrm>
            <a:off x="3409950" y="534988"/>
            <a:ext cx="8445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31" name="Rectangle 7"/>
          <p:cNvSpPr>
            <a:spLocks noChangeArrowheads="1"/>
          </p:cNvSpPr>
          <p:nvPr/>
        </p:nvSpPr>
        <p:spPr bwMode="auto">
          <a:xfrm>
            <a:off x="4052888" y="534988"/>
            <a:ext cx="15303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18120" name="Rectangle 8"/>
          <p:cNvSpPr>
            <a:spLocks noChangeArrowheads="1"/>
          </p:cNvSpPr>
          <p:nvPr/>
        </p:nvSpPr>
        <p:spPr bwMode="auto">
          <a:xfrm>
            <a:off x="2295525" y="2840038"/>
            <a:ext cx="658813" cy="219075"/>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800" b="1" dirty="0">
                <a:latin typeface="Helvetica" pitchFamily="-107" charset="0"/>
                <a:ea typeface="+mn-ea"/>
              </a:rPr>
              <a:t>1500 B.C.</a:t>
            </a:r>
          </a:p>
        </p:txBody>
      </p:sp>
      <p:sp>
        <p:nvSpPr>
          <p:cNvPr id="26633" name="Text Box 9"/>
          <p:cNvSpPr txBox="1">
            <a:spLocks noChangeArrowheads="1"/>
          </p:cNvSpPr>
          <p:nvPr/>
        </p:nvSpPr>
        <p:spPr bwMode="auto">
          <a:xfrm>
            <a:off x="7172325" y="88900"/>
            <a:ext cx="2682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7027" tIns="48513" rIns="97027" bIns="48513" anchor="ctr">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100">
                <a:solidFill>
                  <a:srgbClr val="FFA27C"/>
                </a:solidFill>
                <a:latin typeface="B VAG Rounded Bold" charset="0"/>
              </a:rPr>
              <a:t> </a:t>
            </a:r>
          </a:p>
        </p:txBody>
      </p:sp>
      <p:sp>
        <p:nvSpPr>
          <p:cNvPr id="218122" name="Rectangle 10"/>
          <p:cNvSpPr>
            <a:spLocks noChangeArrowheads="1"/>
          </p:cNvSpPr>
          <p:nvPr/>
        </p:nvSpPr>
        <p:spPr bwMode="auto">
          <a:xfrm>
            <a:off x="3683000" y="2840038"/>
            <a:ext cx="658813" cy="219075"/>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800" b="1" dirty="0">
                <a:latin typeface="Helvetica" pitchFamily="-107" charset="0"/>
                <a:ea typeface="+mn-ea"/>
              </a:rPr>
              <a:t>2000 B.C.</a:t>
            </a:r>
          </a:p>
        </p:txBody>
      </p:sp>
      <p:sp>
        <p:nvSpPr>
          <p:cNvPr id="218123" name="Rectangle 11"/>
          <p:cNvSpPr>
            <a:spLocks noChangeArrowheads="1"/>
          </p:cNvSpPr>
          <p:nvPr/>
        </p:nvSpPr>
        <p:spPr bwMode="auto">
          <a:xfrm>
            <a:off x="5075238" y="2841625"/>
            <a:ext cx="658812" cy="219075"/>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800" b="1" dirty="0">
                <a:latin typeface="Helvetica" pitchFamily="-107" charset="0"/>
                <a:ea typeface="+mn-ea"/>
              </a:rPr>
              <a:t>2000 B.C.</a:t>
            </a:r>
          </a:p>
        </p:txBody>
      </p:sp>
      <p:sp>
        <p:nvSpPr>
          <p:cNvPr id="218124" name="Rectangle 12"/>
          <p:cNvSpPr>
            <a:spLocks noChangeArrowheads="1"/>
          </p:cNvSpPr>
          <p:nvPr/>
        </p:nvSpPr>
        <p:spPr bwMode="auto">
          <a:xfrm>
            <a:off x="5943600" y="3078163"/>
            <a:ext cx="887413" cy="325437"/>
          </a:xfrm>
          <a:prstGeom prst="rect">
            <a:avLst/>
          </a:prstGeom>
          <a:noFill/>
          <a:ln>
            <a:noFill/>
          </a:ln>
          <a:effectLst>
            <a:outerShdw blurRad="63500" dist="38099" dir="2700000" algn="ctr" rotWithShape="0">
              <a:schemeClr val="bg1">
                <a:alpha val="74997"/>
              </a:schemeClr>
            </a:outerShdw>
          </a:effectLst>
          <a:extLst/>
        </p:spPr>
        <p:txBody>
          <a:bodyPr lIns="96016" tIns="47166" rIns="96016" bIns="47166">
            <a:spAutoFit/>
          </a:bodyPr>
          <a:lstStyle/>
          <a:p>
            <a:pPr algn="ctr" defTabSz="969963">
              <a:defRPr/>
            </a:pPr>
            <a:r>
              <a:rPr lang="en-US" sz="700" b="1" dirty="0">
                <a:latin typeface="Helvetica" pitchFamily="-107" charset="0"/>
                <a:ea typeface="+mn-ea"/>
              </a:rPr>
              <a:t>ABRAHAM WUI MAMÂNGLI</a:t>
            </a:r>
            <a:r>
              <a:rPr lang="en-US" sz="800" b="1" dirty="0">
                <a:latin typeface="Helvetica" pitchFamily="-107" charset="0"/>
                <a:ea typeface="+mn-ea"/>
              </a:rPr>
              <a:t> </a:t>
            </a:r>
          </a:p>
        </p:txBody>
      </p:sp>
      <p:sp>
        <p:nvSpPr>
          <p:cNvPr id="218125" name="Rectangle 13"/>
          <p:cNvSpPr>
            <a:spLocks noChangeArrowheads="1"/>
          </p:cNvSpPr>
          <p:nvPr/>
        </p:nvSpPr>
        <p:spPr bwMode="auto">
          <a:xfrm>
            <a:off x="549275" y="5734050"/>
            <a:ext cx="858838" cy="403225"/>
          </a:xfrm>
          <a:prstGeom prst="rect">
            <a:avLst/>
          </a:prstGeom>
          <a:noFill/>
          <a:ln>
            <a:noFill/>
          </a:ln>
          <a:effectLst>
            <a:outerShdw blurRad="63500" dist="38099" dir="2700000" algn="ctr" rotWithShape="0">
              <a:schemeClr val="bg1">
                <a:alpha val="74997"/>
              </a:schemeClr>
            </a:outerShdw>
          </a:effectLst>
          <a:extLst/>
        </p:spPr>
        <p:txBody>
          <a:bodyPr lIns="96016" tIns="47166" rIns="96016" bIns="47166">
            <a:spAutoFit/>
          </a:bodyPr>
          <a:lstStyle/>
          <a:p>
            <a:pPr algn="ctr" defTabSz="969963">
              <a:defRPr/>
            </a:pPr>
            <a:r>
              <a:rPr lang="en-US" sz="1000" b="1" dirty="0">
                <a:latin typeface="Helvetica" pitchFamily="-107" charset="0"/>
                <a:ea typeface="+mn-ea"/>
              </a:rPr>
              <a:t>CENTURY KHARE</a:t>
            </a:r>
          </a:p>
        </p:txBody>
      </p:sp>
      <p:sp>
        <p:nvSpPr>
          <p:cNvPr id="218126" name="Rectangle 14"/>
          <p:cNvSpPr>
            <a:spLocks noChangeArrowheads="1"/>
          </p:cNvSpPr>
          <p:nvPr/>
        </p:nvSpPr>
        <p:spPr bwMode="auto">
          <a:xfrm>
            <a:off x="2303463" y="5584825"/>
            <a:ext cx="692150" cy="247650"/>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dirty="0">
                <a:latin typeface="Helvetica" pitchFamily="-107" charset="0"/>
                <a:ea typeface="+mn-ea"/>
              </a:rPr>
              <a:t>500 B.C.</a:t>
            </a:r>
          </a:p>
        </p:txBody>
      </p:sp>
      <p:sp>
        <p:nvSpPr>
          <p:cNvPr id="218127" name="Rectangle 15"/>
          <p:cNvSpPr>
            <a:spLocks noChangeArrowheads="1"/>
          </p:cNvSpPr>
          <p:nvPr/>
        </p:nvSpPr>
        <p:spPr bwMode="auto">
          <a:xfrm>
            <a:off x="3692525" y="5586413"/>
            <a:ext cx="692150" cy="247650"/>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a:latin typeface="Helvetica" pitchFamily="-107" charset="0"/>
                <a:ea typeface="+mn-ea"/>
              </a:rPr>
              <a:t>500 B.C.</a:t>
            </a:r>
          </a:p>
        </p:txBody>
      </p:sp>
      <p:sp>
        <p:nvSpPr>
          <p:cNvPr id="218128" name="Rectangle 16"/>
          <p:cNvSpPr>
            <a:spLocks noChangeArrowheads="1"/>
          </p:cNvSpPr>
          <p:nvPr/>
        </p:nvSpPr>
        <p:spPr bwMode="auto">
          <a:xfrm>
            <a:off x="5032375" y="5592763"/>
            <a:ext cx="762000" cy="247650"/>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a:latin typeface="Helvetica" pitchFamily="-107" charset="0"/>
                <a:ea typeface="+mn-ea"/>
              </a:rPr>
              <a:t>1000 B.C.</a:t>
            </a:r>
          </a:p>
        </p:txBody>
      </p:sp>
      <p:sp>
        <p:nvSpPr>
          <p:cNvPr id="218129" name="Rectangle 17"/>
          <p:cNvSpPr>
            <a:spLocks noChangeArrowheads="1"/>
          </p:cNvSpPr>
          <p:nvPr/>
        </p:nvSpPr>
        <p:spPr bwMode="auto">
          <a:xfrm>
            <a:off x="6388100" y="5597525"/>
            <a:ext cx="762000" cy="247650"/>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1000" b="1">
                <a:latin typeface="Helvetica" pitchFamily="-107" charset="0"/>
                <a:ea typeface="+mn-ea"/>
              </a:rPr>
              <a:t>1000 B.C.</a:t>
            </a:r>
          </a:p>
        </p:txBody>
      </p:sp>
      <p:sp>
        <p:nvSpPr>
          <p:cNvPr id="218130" name="Rectangle 18"/>
          <p:cNvSpPr>
            <a:spLocks noChangeArrowheads="1"/>
          </p:cNvSpPr>
          <p:nvPr/>
        </p:nvSpPr>
        <p:spPr bwMode="auto">
          <a:xfrm>
            <a:off x="946150" y="2830513"/>
            <a:ext cx="658813" cy="219075"/>
          </a:xfrm>
          <a:prstGeom prst="rect">
            <a:avLst/>
          </a:prstGeom>
          <a:noFill/>
          <a:ln>
            <a:noFill/>
          </a:ln>
          <a:effectLst>
            <a:outerShdw blurRad="63500" dist="38099" dir="2700000" algn="ctr" rotWithShape="0">
              <a:schemeClr val="bg1">
                <a:alpha val="74997"/>
              </a:schemeClr>
            </a:outerShdw>
          </a:effectLst>
          <a:extLst/>
        </p:spPr>
        <p:txBody>
          <a:bodyPr wrap="none" lIns="96016" tIns="47166" rIns="96016" bIns="47166">
            <a:spAutoFit/>
          </a:bodyPr>
          <a:lstStyle/>
          <a:p>
            <a:pPr defTabSz="969963">
              <a:defRPr/>
            </a:pPr>
            <a:r>
              <a:rPr lang="en-US" sz="800" b="1" dirty="0">
                <a:latin typeface="Helvetica" pitchFamily="-107" charset="0"/>
                <a:ea typeface="+mn-ea"/>
              </a:rPr>
              <a:t>1500 B.C.</a:t>
            </a:r>
          </a:p>
        </p:txBody>
      </p:sp>
      <p:sp>
        <p:nvSpPr>
          <p:cNvPr id="26643" name="Rectangle 19"/>
          <p:cNvSpPr>
            <a:spLocks noChangeArrowheads="1"/>
          </p:cNvSpPr>
          <p:nvPr/>
        </p:nvSpPr>
        <p:spPr bwMode="auto">
          <a:xfrm>
            <a:off x="1917700" y="6045200"/>
            <a:ext cx="9207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Chicago" charset="0"/>
            </a:endParaRPr>
          </a:p>
        </p:txBody>
      </p:sp>
      <p:sp>
        <p:nvSpPr>
          <p:cNvPr id="26644" name="AutoShape 20"/>
          <p:cNvSpPr>
            <a:spLocks noChangeArrowheads="1"/>
          </p:cNvSpPr>
          <p:nvPr/>
        </p:nvSpPr>
        <p:spPr bwMode="auto">
          <a:xfrm>
            <a:off x="5970588" y="3400425"/>
            <a:ext cx="803275" cy="1125538"/>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45" name="Rectangle 21"/>
          <p:cNvSpPr>
            <a:spLocks noChangeArrowheads="1"/>
          </p:cNvSpPr>
          <p:nvPr/>
        </p:nvSpPr>
        <p:spPr bwMode="auto">
          <a:xfrm>
            <a:off x="5969000" y="3538538"/>
            <a:ext cx="1047750" cy="1443037"/>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46" name="Line 22"/>
          <p:cNvSpPr>
            <a:spLocks noChangeShapeType="1"/>
          </p:cNvSpPr>
          <p:nvPr/>
        </p:nvSpPr>
        <p:spPr bwMode="auto">
          <a:xfrm flipV="1">
            <a:off x="5995988" y="3532188"/>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47" name="Line 23"/>
          <p:cNvSpPr>
            <a:spLocks noChangeShapeType="1"/>
          </p:cNvSpPr>
          <p:nvPr/>
        </p:nvSpPr>
        <p:spPr bwMode="auto">
          <a:xfrm flipV="1">
            <a:off x="6202363" y="3529013"/>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48" name="Line 24"/>
          <p:cNvSpPr>
            <a:spLocks noChangeShapeType="1"/>
          </p:cNvSpPr>
          <p:nvPr/>
        </p:nvSpPr>
        <p:spPr bwMode="auto">
          <a:xfrm>
            <a:off x="6003925" y="49133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49" name="Line 25"/>
          <p:cNvSpPr>
            <a:spLocks noChangeShapeType="1"/>
          </p:cNvSpPr>
          <p:nvPr/>
        </p:nvSpPr>
        <p:spPr bwMode="auto">
          <a:xfrm>
            <a:off x="6011863" y="38862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50" name="Line 26"/>
          <p:cNvSpPr>
            <a:spLocks noChangeShapeType="1"/>
          </p:cNvSpPr>
          <p:nvPr/>
        </p:nvSpPr>
        <p:spPr bwMode="auto">
          <a:xfrm>
            <a:off x="6013450" y="476885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51" name="Line 27"/>
          <p:cNvSpPr>
            <a:spLocks noChangeShapeType="1"/>
          </p:cNvSpPr>
          <p:nvPr/>
        </p:nvSpPr>
        <p:spPr bwMode="auto">
          <a:xfrm>
            <a:off x="6013450" y="42529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52" name="Line 28"/>
          <p:cNvSpPr>
            <a:spLocks noChangeShapeType="1"/>
          </p:cNvSpPr>
          <p:nvPr/>
        </p:nvSpPr>
        <p:spPr bwMode="auto">
          <a:xfrm flipV="1">
            <a:off x="6011863" y="44227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53" name="Line 29"/>
          <p:cNvSpPr>
            <a:spLocks noChangeShapeType="1"/>
          </p:cNvSpPr>
          <p:nvPr/>
        </p:nvSpPr>
        <p:spPr bwMode="auto">
          <a:xfrm flipV="1">
            <a:off x="6011863" y="4068763"/>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54" name="Line 30"/>
          <p:cNvSpPr>
            <a:spLocks noChangeShapeType="1"/>
          </p:cNvSpPr>
          <p:nvPr/>
        </p:nvSpPr>
        <p:spPr bwMode="auto">
          <a:xfrm>
            <a:off x="6011863" y="37084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55" name="Text Box 31"/>
          <p:cNvSpPr txBox="1">
            <a:spLocks noChangeArrowheads="1"/>
          </p:cNvSpPr>
          <p:nvPr/>
        </p:nvSpPr>
        <p:spPr bwMode="auto">
          <a:xfrm>
            <a:off x="5822950" y="3405188"/>
            <a:ext cx="109537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700" b="1">
                <a:solidFill>
                  <a:srgbClr val="000000"/>
                </a:solidFill>
                <a:latin typeface="Arial" panose="020B0604020202020204" pitchFamily="34" charset="0"/>
              </a:rPr>
              <a:t>OKATHUI KASEM</a:t>
            </a:r>
          </a:p>
        </p:txBody>
      </p:sp>
      <p:sp>
        <p:nvSpPr>
          <p:cNvPr id="26656" name="Rectangle 32"/>
          <p:cNvSpPr>
            <a:spLocks noChangeArrowheads="1"/>
          </p:cNvSpPr>
          <p:nvPr/>
        </p:nvSpPr>
        <p:spPr bwMode="auto">
          <a:xfrm>
            <a:off x="6032500" y="3698875"/>
            <a:ext cx="9334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Morei Khare</a:t>
            </a:r>
          </a:p>
        </p:txBody>
      </p:sp>
      <p:sp>
        <p:nvSpPr>
          <p:cNvPr id="26657" name="Rectangle 33"/>
          <p:cNvSpPr>
            <a:spLocks noChangeArrowheads="1"/>
          </p:cNvSpPr>
          <p:nvPr/>
        </p:nvSpPr>
        <p:spPr bwMode="auto">
          <a:xfrm>
            <a:off x="5934075" y="4056063"/>
            <a:ext cx="11811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Shimkhur Khare</a:t>
            </a:r>
          </a:p>
        </p:txBody>
      </p:sp>
      <p:sp>
        <p:nvSpPr>
          <p:cNvPr id="26658" name="Rectangle 34"/>
          <p:cNvSpPr>
            <a:spLocks noChangeArrowheads="1"/>
          </p:cNvSpPr>
          <p:nvPr/>
        </p:nvSpPr>
        <p:spPr bwMode="auto">
          <a:xfrm>
            <a:off x="5942013" y="4419600"/>
            <a:ext cx="1112837"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Tara kaphong/</a:t>
            </a:r>
          </a:p>
          <a:p>
            <a:r>
              <a:rPr lang="en-US" altLang="en-US" sz="1000" b="1">
                <a:solidFill>
                  <a:srgbClr val="000000"/>
                </a:solidFill>
                <a:latin typeface="Helvetica" panose="020B0604020202020204" pitchFamily="34" charset="0"/>
              </a:rPr>
              <a:t>Changjingawut</a:t>
            </a:r>
          </a:p>
        </p:txBody>
      </p:sp>
      <p:sp>
        <p:nvSpPr>
          <p:cNvPr id="26659" name="Rectangle 35"/>
          <p:cNvSpPr>
            <a:spLocks noChangeArrowheads="1"/>
          </p:cNvSpPr>
          <p:nvPr/>
        </p:nvSpPr>
        <p:spPr bwMode="auto">
          <a:xfrm>
            <a:off x="5908675" y="3875088"/>
            <a:ext cx="1193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Paokapha Khare</a:t>
            </a:r>
          </a:p>
        </p:txBody>
      </p:sp>
      <p:sp>
        <p:nvSpPr>
          <p:cNvPr id="26660" name="Rectangle 36"/>
          <p:cNvSpPr>
            <a:spLocks noChangeArrowheads="1"/>
          </p:cNvSpPr>
          <p:nvPr/>
        </p:nvSpPr>
        <p:spPr bwMode="auto">
          <a:xfrm>
            <a:off x="5908675" y="4238625"/>
            <a:ext cx="11938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Mi Sâkathat Khare</a:t>
            </a:r>
            <a:endParaRPr lang="en-US" altLang="en-US" sz="1000" b="1">
              <a:solidFill>
                <a:srgbClr val="000000"/>
              </a:solidFill>
              <a:latin typeface="Helvetica" panose="020B0604020202020204" pitchFamily="34" charset="0"/>
            </a:endParaRPr>
          </a:p>
        </p:txBody>
      </p:sp>
      <p:sp>
        <p:nvSpPr>
          <p:cNvPr id="26661" name="Rectangle 37"/>
          <p:cNvSpPr>
            <a:spLocks noChangeArrowheads="1"/>
          </p:cNvSpPr>
          <p:nvPr/>
        </p:nvSpPr>
        <p:spPr bwMode="auto">
          <a:xfrm>
            <a:off x="6200775" y="4738688"/>
            <a:ext cx="5492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Dolân</a:t>
            </a:r>
          </a:p>
        </p:txBody>
      </p:sp>
      <p:sp>
        <p:nvSpPr>
          <p:cNvPr id="105509" name="Rectangle 38"/>
          <p:cNvSpPr>
            <a:spLocks noChangeArrowheads="1"/>
          </p:cNvSpPr>
          <p:nvPr/>
        </p:nvSpPr>
        <p:spPr bwMode="auto">
          <a:xfrm>
            <a:off x="5919788" y="3552825"/>
            <a:ext cx="1157287" cy="187325"/>
          </a:xfrm>
          <a:prstGeom prst="rect">
            <a:avLst/>
          </a:prstGeom>
          <a:noFill/>
          <a:ln w="12700">
            <a:noFill/>
            <a:miter lim="800000"/>
            <a:headEnd/>
            <a:tailEnd/>
          </a:ln>
        </p:spPr>
        <p:txBody>
          <a:bodyPr wrap="none" lIns="96016" tIns="47166" rIns="96016" bIns="47166">
            <a:spAutoFit/>
          </a:bodyPr>
          <a:lstStyle/>
          <a:p>
            <a:pPr defTabSz="969963">
              <a:defRPr/>
            </a:pPr>
            <a:r>
              <a:rPr lang="en-US" sz="600" b="1" dirty="0" err="1">
                <a:solidFill>
                  <a:srgbClr val="000000"/>
                </a:solidFill>
                <a:latin typeface="Helvetica" charset="0"/>
                <a:ea typeface="ＭＳ Ｐゴシック" charset="-128"/>
              </a:rPr>
              <a:t>Mayarnao</a:t>
            </a:r>
            <a:r>
              <a:rPr lang="en-US" sz="600" b="1" dirty="0">
                <a:solidFill>
                  <a:srgbClr val="000000"/>
                </a:solidFill>
                <a:latin typeface="Helvetica" charset="0"/>
                <a:ea typeface="ＭＳ Ｐゴシック" charset="-128"/>
              </a:rPr>
              <a:t> &amp; </a:t>
            </a:r>
            <a:r>
              <a:rPr lang="en-US" sz="600" b="1" dirty="0" err="1">
                <a:solidFill>
                  <a:srgbClr val="000000"/>
                </a:solidFill>
                <a:latin typeface="Helvetica" charset="0"/>
                <a:ea typeface="ＭＳ Ｐゴシック" charset="-128"/>
              </a:rPr>
              <a:t>Shanao</a:t>
            </a:r>
            <a:r>
              <a:rPr lang="en-US" sz="600" b="1" dirty="0">
                <a:solidFill>
                  <a:srgbClr val="000000"/>
                </a:solidFill>
                <a:latin typeface="Helvetica" charset="0"/>
                <a:ea typeface="ＭＳ Ｐゴシック" charset="-128"/>
              </a:rPr>
              <a:t> </a:t>
            </a:r>
            <a:r>
              <a:rPr lang="en-US" sz="600" b="1" dirty="0" err="1">
                <a:solidFill>
                  <a:srgbClr val="000000"/>
                </a:solidFill>
                <a:latin typeface="Helvetica" charset="0"/>
                <a:ea typeface="ＭＳ Ｐゴシック" charset="-128"/>
              </a:rPr>
              <a:t>khare</a:t>
            </a:r>
            <a:endParaRPr lang="en-US" sz="650" b="1" dirty="0">
              <a:solidFill>
                <a:srgbClr val="000000"/>
              </a:solidFill>
              <a:latin typeface="Helvetica" charset="0"/>
              <a:ea typeface="ＭＳ Ｐゴシック" charset="-128"/>
            </a:endParaRPr>
          </a:p>
        </p:txBody>
      </p:sp>
      <p:sp>
        <p:nvSpPr>
          <p:cNvPr id="26663" name="AutoShape 39"/>
          <p:cNvSpPr>
            <a:spLocks noChangeArrowheads="1"/>
          </p:cNvSpPr>
          <p:nvPr/>
        </p:nvSpPr>
        <p:spPr bwMode="auto">
          <a:xfrm>
            <a:off x="4605338" y="3886200"/>
            <a:ext cx="765175" cy="931863"/>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26664" name="Picture 40"/>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3613" y="3228975"/>
            <a:ext cx="517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6665" name="Rectangle 41"/>
          <p:cNvSpPr>
            <a:spLocks noChangeArrowheads="1"/>
          </p:cNvSpPr>
          <p:nvPr/>
        </p:nvSpPr>
        <p:spPr bwMode="auto">
          <a:xfrm>
            <a:off x="4883150" y="3365500"/>
            <a:ext cx="231775" cy="2016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66" name="AutoShape 42"/>
          <p:cNvSpPr>
            <a:spLocks noChangeArrowheads="1"/>
          </p:cNvSpPr>
          <p:nvPr/>
        </p:nvSpPr>
        <p:spPr bwMode="auto">
          <a:xfrm>
            <a:off x="4613275" y="3856038"/>
            <a:ext cx="803275" cy="1100137"/>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67" name="Rectangle 43"/>
          <p:cNvSpPr>
            <a:spLocks noChangeArrowheads="1"/>
          </p:cNvSpPr>
          <p:nvPr/>
        </p:nvSpPr>
        <p:spPr bwMode="auto">
          <a:xfrm>
            <a:off x="4611688" y="3994150"/>
            <a:ext cx="1047750" cy="977900"/>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68" name="Line 44"/>
          <p:cNvSpPr>
            <a:spLocks noChangeShapeType="1"/>
          </p:cNvSpPr>
          <p:nvPr/>
        </p:nvSpPr>
        <p:spPr bwMode="auto">
          <a:xfrm flipV="1">
            <a:off x="4622800" y="399415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69" name="Line 45"/>
          <p:cNvSpPr>
            <a:spLocks noChangeShapeType="1"/>
          </p:cNvSpPr>
          <p:nvPr/>
        </p:nvSpPr>
        <p:spPr bwMode="auto">
          <a:xfrm flipV="1">
            <a:off x="4843463" y="4003675"/>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70" name="Rectangle 46"/>
          <p:cNvSpPr>
            <a:spLocks noChangeArrowheads="1"/>
          </p:cNvSpPr>
          <p:nvPr/>
        </p:nvSpPr>
        <p:spPr bwMode="auto">
          <a:xfrm>
            <a:off x="4627563" y="3852863"/>
            <a:ext cx="71596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ABRAHAM</a:t>
            </a:r>
          </a:p>
        </p:txBody>
      </p:sp>
      <p:sp>
        <p:nvSpPr>
          <p:cNvPr id="26671" name="Line 47"/>
          <p:cNvSpPr>
            <a:spLocks noChangeShapeType="1"/>
          </p:cNvSpPr>
          <p:nvPr/>
        </p:nvSpPr>
        <p:spPr bwMode="auto">
          <a:xfrm>
            <a:off x="4651375" y="43481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72" name="Line 48"/>
          <p:cNvSpPr>
            <a:spLocks noChangeShapeType="1"/>
          </p:cNvSpPr>
          <p:nvPr/>
        </p:nvSpPr>
        <p:spPr bwMode="auto">
          <a:xfrm>
            <a:off x="4652963" y="47148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73" name="Line 49"/>
          <p:cNvSpPr>
            <a:spLocks noChangeShapeType="1"/>
          </p:cNvSpPr>
          <p:nvPr/>
        </p:nvSpPr>
        <p:spPr bwMode="auto">
          <a:xfrm flipV="1">
            <a:off x="4651375" y="48847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74" name="Line 50"/>
          <p:cNvSpPr>
            <a:spLocks noChangeShapeType="1"/>
          </p:cNvSpPr>
          <p:nvPr/>
        </p:nvSpPr>
        <p:spPr bwMode="auto">
          <a:xfrm flipV="1">
            <a:off x="4651375" y="4530725"/>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75" name="Line 51"/>
          <p:cNvSpPr>
            <a:spLocks noChangeShapeType="1"/>
          </p:cNvSpPr>
          <p:nvPr/>
        </p:nvSpPr>
        <p:spPr bwMode="auto">
          <a:xfrm>
            <a:off x="4651375" y="41703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76" name="Rectangle 52"/>
          <p:cNvSpPr>
            <a:spLocks noChangeArrowheads="1"/>
          </p:cNvSpPr>
          <p:nvPr/>
        </p:nvSpPr>
        <p:spPr bwMode="auto">
          <a:xfrm>
            <a:off x="4768850" y="4144963"/>
            <a:ext cx="749300"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100" b="1">
                <a:solidFill>
                  <a:srgbClr val="000000"/>
                </a:solidFill>
                <a:latin typeface="Helvetica" panose="020B0604020202020204" pitchFamily="34" charset="0"/>
              </a:rPr>
              <a:t>N - Â - S</a:t>
            </a:r>
          </a:p>
        </p:txBody>
      </p:sp>
      <p:sp>
        <p:nvSpPr>
          <p:cNvPr id="26677" name="Rectangle 53"/>
          <p:cNvSpPr>
            <a:spLocks noChangeArrowheads="1"/>
          </p:cNvSpPr>
          <p:nvPr/>
        </p:nvSpPr>
        <p:spPr bwMode="auto">
          <a:xfrm>
            <a:off x="4887913" y="4513263"/>
            <a:ext cx="4857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100" b="1">
                <a:solidFill>
                  <a:srgbClr val="000000"/>
                </a:solidFill>
                <a:latin typeface="Helvetica" panose="020B0604020202020204" pitchFamily="34" charset="0"/>
              </a:rPr>
              <a:t>J - E</a:t>
            </a:r>
          </a:p>
        </p:txBody>
      </p:sp>
      <p:sp>
        <p:nvSpPr>
          <p:cNvPr id="26678" name="Rectangle 54"/>
          <p:cNvSpPr>
            <a:spLocks noChangeArrowheads="1"/>
          </p:cNvSpPr>
          <p:nvPr/>
        </p:nvSpPr>
        <p:spPr bwMode="auto">
          <a:xfrm>
            <a:off x="4957763" y="4686300"/>
            <a:ext cx="3460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100" b="1">
                <a:solidFill>
                  <a:srgbClr val="000000"/>
                </a:solidFill>
                <a:latin typeface="Helvetica" panose="020B0604020202020204" pitchFamily="34" charset="0"/>
              </a:rPr>
              <a:t>12</a:t>
            </a:r>
          </a:p>
        </p:txBody>
      </p:sp>
      <p:sp>
        <p:nvSpPr>
          <p:cNvPr id="26679" name="Rectangle 55"/>
          <p:cNvSpPr>
            <a:spLocks noChangeArrowheads="1"/>
          </p:cNvSpPr>
          <p:nvPr/>
        </p:nvSpPr>
        <p:spPr bwMode="auto">
          <a:xfrm>
            <a:off x="4692650" y="3979863"/>
            <a:ext cx="912813"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Awui KAHO</a:t>
            </a:r>
          </a:p>
        </p:txBody>
      </p:sp>
      <p:sp>
        <p:nvSpPr>
          <p:cNvPr id="26680" name="Rectangle 56"/>
          <p:cNvSpPr>
            <a:spLocks noChangeArrowheads="1"/>
          </p:cNvSpPr>
          <p:nvPr/>
        </p:nvSpPr>
        <p:spPr bwMode="auto">
          <a:xfrm>
            <a:off x="4935538" y="4329113"/>
            <a:ext cx="392112"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100" b="1">
                <a:solidFill>
                  <a:srgbClr val="000000"/>
                </a:solidFill>
                <a:latin typeface="Helvetica" panose="020B0604020202020204" pitchFamily="34" charset="0"/>
              </a:rPr>
              <a:t>I - I</a:t>
            </a:r>
          </a:p>
        </p:txBody>
      </p:sp>
      <p:sp>
        <p:nvSpPr>
          <p:cNvPr id="26681" name="AutoShape 57"/>
          <p:cNvSpPr>
            <a:spLocks noChangeArrowheads="1"/>
          </p:cNvSpPr>
          <p:nvPr/>
        </p:nvSpPr>
        <p:spPr bwMode="auto">
          <a:xfrm>
            <a:off x="3194050" y="3822700"/>
            <a:ext cx="803275" cy="508000"/>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82" name="Freeform 58"/>
          <p:cNvSpPr>
            <a:spLocks/>
          </p:cNvSpPr>
          <p:nvPr/>
        </p:nvSpPr>
        <p:spPr bwMode="auto">
          <a:xfrm>
            <a:off x="3844925" y="3984625"/>
            <a:ext cx="225425" cy="79375"/>
          </a:xfrm>
          <a:custGeom>
            <a:avLst/>
            <a:gdLst>
              <a:gd name="T0" fmla="*/ 2147483646 w 129"/>
              <a:gd name="T1" fmla="*/ 2147483646 h 49"/>
              <a:gd name="T2" fmla="*/ 0 w 129"/>
              <a:gd name="T3" fmla="*/ 2147483646 h 49"/>
              <a:gd name="T4" fmla="*/ 0 w 129"/>
              <a:gd name="T5" fmla="*/ 0 h 49"/>
              <a:gd name="T6" fmla="*/ 2147483646 w 129"/>
              <a:gd name="T7" fmla="*/ 2147483646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26683" name="AutoShape 59"/>
          <p:cNvSpPr>
            <a:spLocks noChangeArrowheads="1"/>
          </p:cNvSpPr>
          <p:nvPr/>
        </p:nvSpPr>
        <p:spPr bwMode="auto">
          <a:xfrm>
            <a:off x="3230563" y="3881438"/>
            <a:ext cx="755650" cy="300037"/>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84" name="Rectangle 60"/>
          <p:cNvSpPr>
            <a:spLocks noChangeArrowheads="1"/>
          </p:cNvSpPr>
          <p:nvPr/>
        </p:nvSpPr>
        <p:spPr bwMode="auto">
          <a:xfrm>
            <a:off x="3295650" y="4070350"/>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6685" name="Rectangle 61"/>
          <p:cNvSpPr>
            <a:spLocks noChangeArrowheads="1"/>
          </p:cNvSpPr>
          <p:nvPr/>
        </p:nvSpPr>
        <p:spPr bwMode="auto">
          <a:xfrm>
            <a:off x="3194050" y="3971925"/>
            <a:ext cx="1047750" cy="431800"/>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86" name="Line 62"/>
          <p:cNvSpPr>
            <a:spLocks noChangeShapeType="1"/>
          </p:cNvSpPr>
          <p:nvPr/>
        </p:nvSpPr>
        <p:spPr bwMode="auto">
          <a:xfrm flipV="1">
            <a:off x="3213100" y="396875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87" name="Line 63"/>
          <p:cNvSpPr>
            <a:spLocks noChangeShapeType="1"/>
          </p:cNvSpPr>
          <p:nvPr/>
        </p:nvSpPr>
        <p:spPr bwMode="auto">
          <a:xfrm>
            <a:off x="3419475" y="3959225"/>
            <a:ext cx="554038" cy="635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88" name="Rectangle 64"/>
          <p:cNvSpPr>
            <a:spLocks noChangeArrowheads="1"/>
          </p:cNvSpPr>
          <p:nvPr/>
        </p:nvSpPr>
        <p:spPr bwMode="auto">
          <a:xfrm>
            <a:off x="3244850" y="3827463"/>
            <a:ext cx="603250"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JOSEPH</a:t>
            </a:r>
          </a:p>
        </p:txBody>
      </p:sp>
      <p:sp>
        <p:nvSpPr>
          <p:cNvPr id="26689" name="Line 65"/>
          <p:cNvSpPr>
            <a:spLocks noChangeShapeType="1"/>
          </p:cNvSpPr>
          <p:nvPr/>
        </p:nvSpPr>
        <p:spPr bwMode="auto">
          <a:xfrm>
            <a:off x="3241675" y="43164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90" name="Line 66"/>
          <p:cNvSpPr>
            <a:spLocks noChangeShapeType="1"/>
          </p:cNvSpPr>
          <p:nvPr/>
        </p:nvSpPr>
        <p:spPr bwMode="auto">
          <a:xfrm>
            <a:off x="3241675" y="41402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91" name="Rectangle 67"/>
          <p:cNvSpPr>
            <a:spLocks noChangeArrowheads="1"/>
          </p:cNvSpPr>
          <p:nvPr/>
        </p:nvSpPr>
        <p:spPr bwMode="auto">
          <a:xfrm>
            <a:off x="3276600" y="3954463"/>
            <a:ext cx="803275"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r>
              <a:rPr lang="en-US" altLang="en-US" sz="1000" b="1">
                <a:solidFill>
                  <a:srgbClr val="000000"/>
                </a:solidFill>
                <a:latin typeface="Helvetica" panose="020B0604020202020204" pitchFamily="34" charset="0"/>
              </a:rPr>
              <a:t>   Raopam</a:t>
            </a:r>
          </a:p>
        </p:txBody>
      </p:sp>
      <p:sp>
        <p:nvSpPr>
          <p:cNvPr id="26692" name="Rectangle 68"/>
          <p:cNvSpPr>
            <a:spLocks noChangeArrowheads="1"/>
          </p:cNvSpPr>
          <p:nvPr/>
        </p:nvSpPr>
        <p:spPr bwMode="auto">
          <a:xfrm>
            <a:off x="3514725" y="4135438"/>
            <a:ext cx="401638"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430</a:t>
            </a:r>
          </a:p>
        </p:txBody>
      </p:sp>
      <p:sp>
        <p:nvSpPr>
          <p:cNvPr id="26693" name="AutoShape 69"/>
          <p:cNvSpPr>
            <a:spLocks noChangeArrowheads="1"/>
          </p:cNvSpPr>
          <p:nvPr/>
        </p:nvSpPr>
        <p:spPr bwMode="auto">
          <a:xfrm>
            <a:off x="1849438" y="3198813"/>
            <a:ext cx="768350" cy="347662"/>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94" name="Rectangle 70"/>
          <p:cNvSpPr>
            <a:spLocks noChangeArrowheads="1"/>
          </p:cNvSpPr>
          <p:nvPr/>
        </p:nvSpPr>
        <p:spPr bwMode="auto">
          <a:xfrm>
            <a:off x="2014538" y="3402013"/>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6695" name="AutoShape 71"/>
          <p:cNvSpPr>
            <a:spLocks noChangeArrowheads="1"/>
          </p:cNvSpPr>
          <p:nvPr/>
        </p:nvSpPr>
        <p:spPr bwMode="auto">
          <a:xfrm>
            <a:off x="1811338" y="3213100"/>
            <a:ext cx="803275" cy="1092200"/>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26696" name="Rectangle 72"/>
          <p:cNvSpPr>
            <a:spLocks noChangeArrowheads="1"/>
          </p:cNvSpPr>
          <p:nvPr/>
        </p:nvSpPr>
        <p:spPr bwMode="auto">
          <a:xfrm>
            <a:off x="1811338" y="3363913"/>
            <a:ext cx="1047750" cy="1147762"/>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697" name="Line 73"/>
          <p:cNvSpPr>
            <a:spLocks noChangeShapeType="1"/>
          </p:cNvSpPr>
          <p:nvPr/>
        </p:nvSpPr>
        <p:spPr bwMode="auto">
          <a:xfrm flipV="1">
            <a:off x="1820863" y="3343275"/>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98" name="Line 74"/>
          <p:cNvSpPr>
            <a:spLocks noChangeShapeType="1"/>
          </p:cNvSpPr>
          <p:nvPr/>
        </p:nvSpPr>
        <p:spPr bwMode="auto">
          <a:xfrm flipV="1">
            <a:off x="2049463" y="3352800"/>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699" name="Rectangle 75"/>
          <p:cNvSpPr>
            <a:spLocks noChangeArrowheads="1"/>
          </p:cNvSpPr>
          <p:nvPr/>
        </p:nvSpPr>
        <p:spPr bwMode="auto">
          <a:xfrm>
            <a:off x="1925638" y="3192463"/>
            <a:ext cx="5572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MOSES</a:t>
            </a:r>
          </a:p>
        </p:txBody>
      </p:sp>
      <p:sp>
        <p:nvSpPr>
          <p:cNvPr id="26700" name="Line 76"/>
          <p:cNvSpPr>
            <a:spLocks noChangeShapeType="1"/>
          </p:cNvSpPr>
          <p:nvPr/>
        </p:nvSpPr>
        <p:spPr bwMode="auto">
          <a:xfrm>
            <a:off x="1863725" y="37036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01" name="Line 77"/>
          <p:cNvSpPr>
            <a:spLocks noChangeShapeType="1"/>
          </p:cNvSpPr>
          <p:nvPr/>
        </p:nvSpPr>
        <p:spPr bwMode="auto">
          <a:xfrm>
            <a:off x="1865313" y="442436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02" name="Line 78"/>
          <p:cNvSpPr>
            <a:spLocks noChangeShapeType="1"/>
          </p:cNvSpPr>
          <p:nvPr/>
        </p:nvSpPr>
        <p:spPr bwMode="auto">
          <a:xfrm>
            <a:off x="1865313" y="40703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03" name="Line 79"/>
          <p:cNvSpPr>
            <a:spLocks noChangeShapeType="1"/>
          </p:cNvSpPr>
          <p:nvPr/>
        </p:nvSpPr>
        <p:spPr bwMode="auto">
          <a:xfrm flipV="1">
            <a:off x="1863725" y="42418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04" name="Line 80"/>
          <p:cNvSpPr>
            <a:spLocks noChangeShapeType="1"/>
          </p:cNvSpPr>
          <p:nvPr/>
        </p:nvSpPr>
        <p:spPr bwMode="auto">
          <a:xfrm flipV="1">
            <a:off x="1863725" y="3887788"/>
            <a:ext cx="960438"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05" name="Line 81"/>
          <p:cNvSpPr>
            <a:spLocks noChangeShapeType="1"/>
          </p:cNvSpPr>
          <p:nvPr/>
        </p:nvSpPr>
        <p:spPr bwMode="auto">
          <a:xfrm>
            <a:off x="1863725" y="3527425"/>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06" name="Rectangle 82"/>
          <p:cNvSpPr>
            <a:spLocks noChangeArrowheads="1"/>
          </p:cNvSpPr>
          <p:nvPr/>
        </p:nvSpPr>
        <p:spPr bwMode="auto">
          <a:xfrm>
            <a:off x="2090738" y="3513138"/>
            <a:ext cx="49371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Sinai</a:t>
            </a:r>
          </a:p>
        </p:txBody>
      </p:sp>
      <p:sp>
        <p:nvSpPr>
          <p:cNvPr id="26707" name="Rectangle 83"/>
          <p:cNvSpPr>
            <a:spLocks noChangeArrowheads="1"/>
          </p:cNvSpPr>
          <p:nvPr/>
        </p:nvSpPr>
        <p:spPr bwMode="auto">
          <a:xfrm>
            <a:off x="1990725" y="3702050"/>
            <a:ext cx="704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A - Y - P</a:t>
            </a:r>
          </a:p>
        </p:txBody>
      </p:sp>
      <p:sp>
        <p:nvSpPr>
          <p:cNvPr id="26708" name="Rectangle 84"/>
          <p:cNvSpPr>
            <a:spLocks noChangeArrowheads="1"/>
          </p:cNvSpPr>
          <p:nvPr/>
        </p:nvSpPr>
        <p:spPr bwMode="auto">
          <a:xfrm>
            <a:off x="1784350" y="3879850"/>
            <a:ext cx="1114425"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Kadesh Barnea</a:t>
            </a:r>
          </a:p>
        </p:txBody>
      </p:sp>
      <p:sp>
        <p:nvSpPr>
          <p:cNvPr id="26709" name="Rectangle 85"/>
          <p:cNvSpPr>
            <a:spLocks noChangeArrowheads="1"/>
          </p:cNvSpPr>
          <p:nvPr/>
        </p:nvSpPr>
        <p:spPr bwMode="auto">
          <a:xfrm>
            <a:off x="2176463" y="4060825"/>
            <a:ext cx="33178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40</a:t>
            </a:r>
          </a:p>
        </p:txBody>
      </p:sp>
      <p:sp>
        <p:nvSpPr>
          <p:cNvPr id="26710" name="Rectangle 86"/>
          <p:cNvSpPr>
            <a:spLocks noChangeArrowheads="1"/>
          </p:cNvSpPr>
          <p:nvPr/>
        </p:nvSpPr>
        <p:spPr bwMode="auto">
          <a:xfrm>
            <a:off x="1782763" y="4238625"/>
            <a:ext cx="11144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Tamkachithei 5</a:t>
            </a:r>
          </a:p>
        </p:txBody>
      </p:sp>
      <p:sp>
        <p:nvSpPr>
          <p:cNvPr id="26711" name="Rectangle 87"/>
          <p:cNvSpPr>
            <a:spLocks noChangeArrowheads="1"/>
          </p:cNvSpPr>
          <p:nvPr/>
        </p:nvSpPr>
        <p:spPr bwMode="auto">
          <a:xfrm>
            <a:off x="2022475" y="3343275"/>
            <a:ext cx="72707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Shongza</a:t>
            </a:r>
          </a:p>
        </p:txBody>
      </p:sp>
      <p:sp>
        <p:nvSpPr>
          <p:cNvPr id="26712" name="AutoShape 88"/>
          <p:cNvSpPr>
            <a:spLocks noChangeArrowheads="1"/>
          </p:cNvSpPr>
          <p:nvPr/>
        </p:nvSpPr>
        <p:spPr bwMode="auto">
          <a:xfrm>
            <a:off x="428625" y="3779838"/>
            <a:ext cx="803275" cy="449262"/>
          </a:xfrm>
          <a:prstGeom prst="roundRect">
            <a:avLst>
              <a:gd name="adj" fmla="val 16667"/>
            </a:avLst>
          </a:prstGeom>
          <a:solidFill>
            <a:schemeClr val="bg1"/>
          </a:solidFill>
          <a:ln w="19050">
            <a:solidFill>
              <a:schemeClr val="tx1"/>
            </a:solidFill>
            <a:round/>
            <a:headEnd/>
            <a:tailEnd/>
          </a:ln>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26713" name="Freeform 89"/>
          <p:cNvSpPr>
            <a:spLocks/>
          </p:cNvSpPr>
          <p:nvPr/>
        </p:nvSpPr>
        <p:spPr bwMode="auto">
          <a:xfrm>
            <a:off x="1079500" y="3887788"/>
            <a:ext cx="227013" cy="79375"/>
          </a:xfrm>
          <a:custGeom>
            <a:avLst/>
            <a:gdLst>
              <a:gd name="T0" fmla="*/ 2147483646 w 129"/>
              <a:gd name="T1" fmla="*/ 2147483646 h 49"/>
              <a:gd name="T2" fmla="*/ 0 w 129"/>
              <a:gd name="T3" fmla="*/ 2147483646 h 49"/>
              <a:gd name="T4" fmla="*/ 0 w 129"/>
              <a:gd name="T5" fmla="*/ 0 h 49"/>
              <a:gd name="T6" fmla="*/ 2147483646 w 129"/>
              <a:gd name="T7" fmla="*/ 2147483646 h 49"/>
              <a:gd name="T8" fmla="*/ 0 60000 65536"/>
              <a:gd name="T9" fmla="*/ 0 60000 65536"/>
              <a:gd name="T10" fmla="*/ 0 60000 65536"/>
              <a:gd name="T11" fmla="*/ 0 60000 65536"/>
              <a:gd name="T12" fmla="*/ 0 w 129"/>
              <a:gd name="T13" fmla="*/ 0 h 49"/>
              <a:gd name="T14" fmla="*/ 129 w 129"/>
              <a:gd name="T15" fmla="*/ 49 h 49"/>
            </a:gdLst>
            <a:ahLst/>
            <a:cxnLst>
              <a:cxn ang="T8">
                <a:pos x="T0" y="T1"/>
              </a:cxn>
              <a:cxn ang="T9">
                <a:pos x="T2" y="T3"/>
              </a:cxn>
              <a:cxn ang="T10">
                <a:pos x="T4" y="T5"/>
              </a:cxn>
              <a:cxn ang="T11">
                <a:pos x="T6" y="T7"/>
              </a:cxn>
            </a:cxnLst>
            <a:rect l="T12" t="T13" r="T14" b="T15"/>
            <a:pathLst>
              <a:path w="129" h="49">
                <a:moveTo>
                  <a:pt x="128" y="48"/>
                </a:moveTo>
                <a:lnTo>
                  <a:pt x="0" y="48"/>
                </a:lnTo>
                <a:lnTo>
                  <a:pt x="0" y="0"/>
                </a:lnTo>
                <a:lnTo>
                  <a:pt x="128" y="48"/>
                </a:lnTo>
              </a:path>
            </a:pathLst>
          </a:custGeom>
          <a:solidFill>
            <a:srgbClr val="FFFFFF"/>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26714" name="AutoShape 90"/>
          <p:cNvSpPr>
            <a:spLocks noChangeArrowheads="1"/>
          </p:cNvSpPr>
          <p:nvPr/>
        </p:nvSpPr>
        <p:spPr bwMode="auto">
          <a:xfrm>
            <a:off x="463550" y="3790950"/>
            <a:ext cx="725488" cy="300038"/>
          </a:xfrm>
          <a:prstGeom prst="roundRect">
            <a:avLst>
              <a:gd name="adj" fmla="val 16667"/>
            </a:avLst>
          </a:prstGeom>
          <a:solidFill>
            <a:schemeClr val="bg1"/>
          </a:solidFill>
          <a:ln>
            <a:noFill/>
          </a:ln>
          <a:extLst>
            <a:ext uri="{91240B29-F687-4f45-9708-019B960494DF}">
              <a14:hiddenLine xmlns:a14="http://schemas.microsoft.com/office/drawing/2010/main" w="38100">
                <a:solidFill>
                  <a:srgbClr val="000000"/>
                </a:solidFill>
                <a:round/>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15" name="Rectangle 91"/>
          <p:cNvSpPr>
            <a:spLocks noChangeArrowheads="1"/>
          </p:cNvSpPr>
          <p:nvPr/>
        </p:nvSpPr>
        <p:spPr bwMode="auto">
          <a:xfrm>
            <a:off x="552450" y="395287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6716" name="Rectangle 92"/>
          <p:cNvSpPr>
            <a:spLocks noChangeArrowheads="1"/>
          </p:cNvSpPr>
          <p:nvPr/>
        </p:nvSpPr>
        <p:spPr bwMode="auto">
          <a:xfrm>
            <a:off x="460375" y="4149725"/>
            <a:ext cx="1905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Helvetica" panose="020B0604020202020204" pitchFamily="34" charset="0"/>
            </a:endParaRPr>
          </a:p>
        </p:txBody>
      </p:sp>
      <p:sp>
        <p:nvSpPr>
          <p:cNvPr id="26717" name="Rectangle 93"/>
          <p:cNvSpPr>
            <a:spLocks noChangeArrowheads="1"/>
          </p:cNvSpPr>
          <p:nvPr/>
        </p:nvSpPr>
        <p:spPr bwMode="auto">
          <a:xfrm>
            <a:off x="425450" y="3921125"/>
            <a:ext cx="1047750" cy="436563"/>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18" name="Line 94"/>
          <p:cNvSpPr>
            <a:spLocks noChangeShapeType="1"/>
          </p:cNvSpPr>
          <p:nvPr/>
        </p:nvSpPr>
        <p:spPr bwMode="auto">
          <a:xfrm flipV="1">
            <a:off x="446088" y="3902075"/>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19" name="Line 95"/>
          <p:cNvSpPr>
            <a:spLocks noChangeShapeType="1"/>
          </p:cNvSpPr>
          <p:nvPr/>
        </p:nvSpPr>
        <p:spPr bwMode="auto">
          <a:xfrm flipV="1">
            <a:off x="658813" y="3911600"/>
            <a:ext cx="56673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20" name="Line 96"/>
          <p:cNvSpPr>
            <a:spLocks noChangeShapeType="1"/>
          </p:cNvSpPr>
          <p:nvPr/>
        </p:nvSpPr>
        <p:spPr bwMode="auto">
          <a:xfrm>
            <a:off x="471488" y="426402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21" name="Line 97"/>
          <p:cNvSpPr>
            <a:spLocks noChangeShapeType="1"/>
          </p:cNvSpPr>
          <p:nvPr/>
        </p:nvSpPr>
        <p:spPr bwMode="auto">
          <a:xfrm>
            <a:off x="471488" y="40878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22" name="Rectangle 98"/>
          <p:cNvSpPr>
            <a:spLocks noChangeArrowheads="1"/>
          </p:cNvSpPr>
          <p:nvPr/>
        </p:nvSpPr>
        <p:spPr bwMode="auto">
          <a:xfrm>
            <a:off x="504825" y="3760788"/>
            <a:ext cx="61436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JOSHUA</a:t>
            </a:r>
          </a:p>
        </p:txBody>
      </p:sp>
      <p:sp>
        <p:nvSpPr>
          <p:cNvPr id="26723" name="Rectangle 99"/>
          <p:cNvSpPr>
            <a:spLocks noChangeArrowheads="1"/>
          </p:cNvSpPr>
          <p:nvPr/>
        </p:nvSpPr>
        <p:spPr bwMode="auto">
          <a:xfrm>
            <a:off x="557213" y="3897313"/>
            <a:ext cx="8048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Jericho/Ai</a:t>
            </a:r>
          </a:p>
        </p:txBody>
      </p:sp>
      <p:sp>
        <p:nvSpPr>
          <p:cNvPr id="22628" name="Rectangle 100"/>
          <p:cNvSpPr>
            <a:spLocks noChangeArrowheads="1"/>
          </p:cNvSpPr>
          <p:nvPr/>
        </p:nvSpPr>
        <p:spPr bwMode="auto">
          <a:xfrm>
            <a:off x="357188" y="4092575"/>
            <a:ext cx="1204912" cy="225425"/>
          </a:xfrm>
          <a:prstGeom prst="rect">
            <a:avLst/>
          </a:prstGeom>
          <a:noFill/>
          <a:ln w="12700">
            <a:noFill/>
            <a:miter lim="800000"/>
            <a:headEnd/>
            <a:tailEnd/>
          </a:ln>
        </p:spPr>
        <p:txBody>
          <a:bodyPr wrap="none" lIns="96016" tIns="47166" rIns="96016" bIns="47166">
            <a:spAutoFit/>
          </a:bodyPr>
          <a:lstStyle/>
          <a:p>
            <a:pPr defTabSz="969963">
              <a:defRPr/>
            </a:pPr>
            <a:r>
              <a:rPr lang="en-US" sz="850" b="1" dirty="0" err="1">
                <a:solidFill>
                  <a:srgbClr val="000000"/>
                </a:solidFill>
                <a:latin typeface="Helvetica" charset="0"/>
                <a:ea typeface="ＭＳ Ｐゴシック" charset="-128"/>
              </a:rPr>
              <a:t>Ngalei</a:t>
            </a:r>
            <a:r>
              <a:rPr lang="en-US" sz="850" b="1" dirty="0">
                <a:solidFill>
                  <a:srgbClr val="000000"/>
                </a:solidFill>
                <a:latin typeface="Helvetica" charset="0"/>
                <a:ea typeface="ＭＳ Ｐゴシック" charset="-128"/>
              </a:rPr>
              <a:t> </a:t>
            </a:r>
            <a:r>
              <a:rPr lang="en-US" sz="850" b="1" dirty="0" err="1">
                <a:solidFill>
                  <a:srgbClr val="000000"/>
                </a:solidFill>
                <a:latin typeface="Helvetica" charset="0"/>
                <a:ea typeface="ＭＳ Ｐゴシック" charset="-128"/>
              </a:rPr>
              <a:t>Ngayarkahai</a:t>
            </a:r>
            <a:endParaRPr lang="en-US" sz="850" b="1" dirty="0">
              <a:solidFill>
                <a:srgbClr val="000000"/>
              </a:solidFill>
              <a:latin typeface="Helvetica" charset="0"/>
              <a:ea typeface="ＭＳ Ｐゴシック" charset="-128"/>
            </a:endParaRPr>
          </a:p>
        </p:txBody>
      </p:sp>
      <p:sp>
        <p:nvSpPr>
          <p:cNvPr id="26725" name="AutoShape 101"/>
          <p:cNvSpPr>
            <a:spLocks noChangeArrowheads="1"/>
          </p:cNvSpPr>
          <p:nvPr/>
        </p:nvSpPr>
        <p:spPr bwMode="auto">
          <a:xfrm>
            <a:off x="490538" y="6138863"/>
            <a:ext cx="803275" cy="1125537"/>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26" name="Rectangle 102"/>
          <p:cNvSpPr>
            <a:spLocks noChangeArrowheads="1"/>
          </p:cNvSpPr>
          <p:nvPr/>
        </p:nvSpPr>
        <p:spPr bwMode="auto">
          <a:xfrm>
            <a:off x="488950" y="6289675"/>
            <a:ext cx="1047750" cy="1323975"/>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27" name="Line 103"/>
          <p:cNvSpPr>
            <a:spLocks noChangeShapeType="1"/>
          </p:cNvSpPr>
          <p:nvPr/>
        </p:nvSpPr>
        <p:spPr bwMode="auto">
          <a:xfrm flipV="1">
            <a:off x="495300" y="6276975"/>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28" name="Line 104"/>
          <p:cNvSpPr>
            <a:spLocks noChangeShapeType="1"/>
          </p:cNvSpPr>
          <p:nvPr/>
        </p:nvSpPr>
        <p:spPr bwMode="auto">
          <a:xfrm flipV="1">
            <a:off x="727075" y="6286500"/>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29" name="Rectangle 105"/>
          <p:cNvSpPr>
            <a:spLocks noChangeArrowheads="1"/>
          </p:cNvSpPr>
          <p:nvPr/>
        </p:nvSpPr>
        <p:spPr bwMode="auto">
          <a:xfrm>
            <a:off x="549275" y="6096000"/>
            <a:ext cx="645954" cy="279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dirty="0" smtClean="0">
                <a:solidFill>
                  <a:srgbClr val="000000"/>
                </a:solidFill>
                <a:latin typeface="Arial" panose="020B0604020202020204" pitchFamily="34" charset="0"/>
              </a:rPr>
              <a:t>JISHU</a:t>
            </a:r>
            <a:endParaRPr lang="en-US" altLang="en-US" sz="1200" b="1" dirty="0">
              <a:solidFill>
                <a:srgbClr val="000000"/>
              </a:solidFill>
              <a:latin typeface="Arial" panose="020B0604020202020204" pitchFamily="34" charset="0"/>
            </a:endParaRPr>
          </a:p>
        </p:txBody>
      </p:sp>
      <p:sp>
        <p:nvSpPr>
          <p:cNvPr id="26730" name="Line 106"/>
          <p:cNvSpPr>
            <a:spLocks noChangeShapeType="1"/>
          </p:cNvSpPr>
          <p:nvPr/>
        </p:nvSpPr>
        <p:spPr bwMode="auto">
          <a:xfrm>
            <a:off x="534988" y="662305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31" name="Line 107"/>
          <p:cNvSpPr>
            <a:spLocks noChangeShapeType="1"/>
          </p:cNvSpPr>
          <p:nvPr/>
        </p:nvSpPr>
        <p:spPr bwMode="auto">
          <a:xfrm>
            <a:off x="528638" y="734377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32" name="Line 108"/>
          <p:cNvSpPr>
            <a:spLocks noChangeShapeType="1"/>
          </p:cNvSpPr>
          <p:nvPr/>
        </p:nvSpPr>
        <p:spPr bwMode="auto">
          <a:xfrm>
            <a:off x="528638" y="7527925"/>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33" name="Line 109"/>
          <p:cNvSpPr>
            <a:spLocks noChangeShapeType="1"/>
          </p:cNvSpPr>
          <p:nvPr/>
        </p:nvSpPr>
        <p:spPr bwMode="auto">
          <a:xfrm>
            <a:off x="536575" y="69897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34" name="Line 110"/>
          <p:cNvSpPr>
            <a:spLocks noChangeShapeType="1"/>
          </p:cNvSpPr>
          <p:nvPr/>
        </p:nvSpPr>
        <p:spPr bwMode="auto">
          <a:xfrm flipV="1">
            <a:off x="534988" y="7161213"/>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35" name="Line 111"/>
          <p:cNvSpPr>
            <a:spLocks noChangeShapeType="1"/>
          </p:cNvSpPr>
          <p:nvPr/>
        </p:nvSpPr>
        <p:spPr bwMode="auto">
          <a:xfrm flipV="1">
            <a:off x="534988" y="6807200"/>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36" name="Line 112"/>
          <p:cNvSpPr>
            <a:spLocks noChangeShapeType="1"/>
          </p:cNvSpPr>
          <p:nvPr/>
        </p:nvSpPr>
        <p:spPr bwMode="auto">
          <a:xfrm>
            <a:off x="536575" y="64468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37" name="Rectangle 113"/>
          <p:cNvSpPr>
            <a:spLocks noChangeArrowheads="1"/>
          </p:cNvSpPr>
          <p:nvPr/>
        </p:nvSpPr>
        <p:spPr bwMode="auto">
          <a:xfrm>
            <a:off x="682625" y="6826250"/>
            <a:ext cx="68103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Paokaphâ</a:t>
            </a:r>
          </a:p>
        </p:txBody>
      </p:sp>
      <p:sp>
        <p:nvSpPr>
          <p:cNvPr id="26738" name="Rectangle 114"/>
          <p:cNvSpPr>
            <a:spLocks noChangeArrowheads="1"/>
          </p:cNvSpPr>
          <p:nvPr/>
        </p:nvSpPr>
        <p:spPr bwMode="auto">
          <a:xfrm>
            <a:off x="793750" y="6996113"/>
            <a:ext cx="4810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Otsak</a:t>
            </a:r>
          </a:p>
        </p:txBody>
      </p:sp>
      <p:sp>
        <p:nvSpPr>
          <p:cNvPr id="26739" name="Rectangle 115"/>
          <p:cNvSpPr>
            <a:spLocks noChangeArrowheads="1"/>
          </p:cNvSpPr>
          <p:nvPr/>
        </p:nvSpPr>
        <p:spPr bwMode="auto">
          <a:xfrm>
            <a:off x="692150" y="7180263"/>
            <a:ext cx="7000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Chithibing</a:t>
            </a:r>
          </a:p>
        </p:txBody>
      </p:sp>
      <p:sp>
        <p:nvSpPr>
          <p:cNvPr id="26740" name="Rectangle 116"/>
          <p:cNvSpPr>
            <a:spLocks noChangeArrowheads="1"/>
          </p:cNvSpPr>
          <p:nvPr/>
        </p:nvSpPr>
        <p:spPr bwMode="auto">
          <a:xfrm>
            <a:off x="625475" y="7364413"/>
            <a:ext cx="8112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Phongkhami</a:t>
            </a:r>
          </a:p>
        </p:txBody>
      </p:sp>
      <p:sp>
        <p:nvSpPr>
          <p:cNvPr id="218229" name="Rectangle 117"/>
          <p:cNvSpPr>
            <a:spLocks noChangeArrowheads="1"/>
          </p:cNvSpPr>
          <p:nvPr/>
        </p:nvSpPr>
        <p:spPr bwMode="auto">
          <a:xfrm>
            <a:off x="730250" y="6438900"/>
            <a:ext cx="563563" cy="249238"/>
          </a:xfrm>
          <a:prstGeom prst="rect">
            <a:avLst/>
          </a:prstGeom>
          <a:noFill/>
          <a:ln w="12700">
            <a:noFill/>
            <a:miter lim="800000"/>
            <a:headEnd/>
            <a:tailEnd/>
          </a:ln>
          <a:effectLst/>
        </p:spPr>
        <p:txBody>
          <a:bodyPr wrap="none" lIns="96016" tIns="47166" rIns="96016" bIns="47166">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en-US" altLang="en-US" sz="1000" b="1" i="1" smtClean="0">
                <a:solidFill>
                  <a:srgbClr val="000000"/>
                </a:solidFill>
                <a:effectLst>
                  <a:outerShdw blurRad="38100" dist="38100" dir="2700000" algn="tl">
                    <a:srgbClr val="C0C0C0"/>
                  </a:outerShdw>
                </a:effectLst>
                <a:latin typeface="Helvetica" panose="020B0604020202020204" pitchFamily="34" charset="0"/>
              </a:rPr>
              <a:t>Krush</a:t>
            </a:r>
          </a:p>
        </p:txBody>
      </p:sp>
      <p:sp>
        <p:nvSpPr>
          <p:cNvPr id="218230" name="Rectangle 118"/>
          <p:cNvSpPr>
            <a:spLocks noChangeArrowheads="1"/>
          </p:cNvSpPr>
          <p:nvPr/>
        </p:nvSpPr>
        <p:spPr bwMode="auto">
          <a:xfrm>
            <a:off x="692150" y="6623050"/>
            <a:ext cx="635000" cy="247650"/>
          </a:xfrm>
          <a:prstGeom prst="rect">
            <a:avLst/>
          </a:prstGeom>
          <a:noFill/>
          <a:ln w="12700">
            <a:noFill/>
            <a:miter lim="800000"/>
            <a:headEnd/>
            <a:tailEnd/>
          </a:ln>
          <a:effectLst/>
        </p:spPr>
        <p:txBody>
          <a:bodyPr wrap="none" lIns="96016" tIns="47166" rIns="96016" bIns="47166">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en-US" altLang="en-US" sz="1000" b="1" i="1" smtClean="0">
                <a:solidFill>
                  <a:srgbClr val="000000"/>
                </a:solidFill>
                <a:effectLst>
                  <a:outerShdw blurRad="38100" dist="38100" dir="2700000" algn="tl">
                    <a:srgbClr val="C0C0C0"/>
                  </a:outerShdw>
                </a:effectLst>
                <a:latin typeface="Helvetica" panose="020B0604020202020204" pitchFamily="34" charset="0"/>
              </a:rPr>
              <a:t>Church</a:t>
            </a:r>
          </a:p>
        </p:txBody>
      </p:sp>
      <p:sp>
        <p:nvSpPr>
          <p:cNvPr id="218231" name="Rectangle 119"/>
          <p:cNvSpPr>
            <a:spLocks noChangeArrowheads="1"/>
          </p:cNvSpPr>
          <p:nvPr/>
        </p:nvSpPr>
        <p:spPr bwMode="auto">
          <a:xfrm>
            <a:off x="793750" y="6249988"/>
            <a:ext cx="528638" cy="263525"/>
          </a:xfrm>
          <a:prstGeom prst="rect">
            <a:avLst/>
          </a:prstGeom>
          <a:noFill/>
          <a:ln w="12700">
            <a:noFill/>
            <a:miter lim="800000"/>
            <a:headEnd/>
            <a:tailEnd/>
          </a:ln>
          <a:effectLst/>
        </p:spPr>
        <p:txBody>
          <a:bodyPr wrap="none" lIns="96016" tIns="47166" rIns="96016" bIns="47166">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en-US" altLang="en-US" sz="1100" b="1" i="1" smtClean="0">
                <a:solidFill>
                  <a:srgbClr val="000000"/>
                </a:solidFill>
                <a:effectLst>
                  <a:outerShdw blurRad="38100" dist="38100" dir="2700000" algn="tl">
                    <a:srgbClr val="C0C0C0"/>
                  </a:outerShdw>
                </a:effectLst>
                <a:latin typeface="Helvetica" panose="020B0604020202020204" pitchFamily="34" charset="0"/>
              </a:rPr>
              <a:t>Mirin</a:t>
            </a:r>
          </a:p>
        </p:txBody>
      </p:sp>
      <p:sp>
        <p:nvSpPr>
          <p:cNvPr id="26744" name="AutoShape 120"/>
          <p:cNvSpPr>
            <a:spLocks noChangeArrowheads="1"/>
          </p:cNvSpPr>
          <p:nvPr/>
        </p:nvSpPr>
        <p:spPr bwMode="auto">
          <a:xfrm>
            <a:off x="1801813" y="6607175"/>
            <a:ext cx="803275" cy="358775"/>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45" name="Line 121"/>
          <p:cNvSpPr>
            <a:spLocks noChangeShapeType="1"/>
          </p:cNvSpPr>
          <p:nvPr/>
        </p:nvSpPr>
        <p:spPr bwMode="auto">
          <a:xfrm flipV="1">
            <a:off x="1816100" y="674846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46" name="Line 122"/>
          <p:cNvSpPr>
            <a:spLocks noChangeShapeType="1"/>
          </p:cNvSpPr>
          <p:nvPr/>
        </p:nvSpPr>
        <p:spPr bwMode="auto">
          <a:xfrm flipV="1">
            <a:off x="2022475" y="675163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47" name="Line 123"/>
          <p:cNvSpPr>
            <a:spLocks noChangeShapeType="1"/>
          </p:cNvSpPr>
          <p:nvPr/>
        </p:nvSpPr>
        <p:spPr bwMode="auto">
          <a:xfrm>
            <a:off x="1844675" y="70977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48" name="Line 124"/>
          <p:cNvSpPr>
            <a:spLocks noChangeShapeType="1"/>
          </p:cNvSpPr>
          <p:nvPr/>
        </p:nvSpPr>
        <p:spPr bwMode="auto">
          <a:xfrm>
            <a:off x="1846263" y="69215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49" name="Rectangle 125"/>
          <p:cNvSpPr>
            <a:spLocks noChangeArrowheads="1"/>
          </p:cNvSpPr>
          <p:nvPr/>
        </p:nvSpPr>
        <p:spPr bwMode="auto">
          <a:xfrm>
            <a:off x="1803400" y="6754813"/>
            <a:ext cx="1047750" cy="439737"/>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50" name="Line 126"/>
          <p:cNvSpPr>
            <a:spLocks noChangeShapeType="1"/>
          </p:cNvSpPr>
          <p:nvPr/>
        </p:nvSpPr>
        <p:spPr bwMode="auto">
          <a:xfrm flipV="1">
            <a:off x="1812925" y="67579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51" name="Line 127"/>
          <p:cNvSpPr>
            <a:spLocks noChangeShapeType="1"/>
          </p:cNvSpPr>
          <p:nvPr/>
        </p:nvSpPr>
        <p:spPr bwMode="auto">
          <a:xfrm flipV="1">
            <a:off x="2032000" y="67675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52" name="Rectangle 128"/>
          <p:cNvSpPr>
            <a:spLocks noChangeArrowheads="1"/>
          </p:cNvSpPr>
          <p:nvPr/>
        </p:nvSpPr>
        <p:spPr bwMode="auto">
          <a:xfrm>
            <a:off x="1862138" y="6588125"/>
            <a:ext cx="792162"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VARI KAHAI</a:t>
            </a:r>
          </a:p>
        </p:txBody>
      </p:sp>
      <p:sp>
        <p:nvSpPr>
          <p:cNvPr id="26753" name="Line 129"/>
          <p:cNvSpPr>
            <a:spLocks noChangeShapeType="1"/>
          </p:cNvSpPr>
          <p:nvPr/>
        </p:nvSpPr>
        <p:spPr bwMode="auto">
          <a:xfrm>
            <a:off x="1879600" y="710088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54" name="Line 130"/>
          <p:cNvSpPr>
            <a:spLocks noChangeShapeType="1"/>
          </p:cNvSpPr>
          <p:nvPr/>
        </p:nvSpPr>
        <p:spPr bwMode="auto">
          <a:xfrm>
            <a:off x="1871663" y="69246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55" name="Rectangle 131"/>
          <p:cNvSpPr>
            <a:spLocks noChangeArrowheads="1"/>
          </p:cNvSpPr>
          <p:nvPr/>
        </p:nvSpPr>
        <p:spPr bwMode="auto">
          <a:xfrm>
            <a:off x="1739900" y="6937375"/>
            <a:ext cx="11938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Romanwui Zatkhanâ</a:t>
            </a:r>
            <a:endParaRPr lang="en-US" altLang="en-US" sz="1000" b="1">
              <a:solidFill>
                <a:srgbClr val="000000"/>
              </a:solidFill>
              <a:latin typeface="Helvetica" panose="020B0604020202020204" pitchFamily="34" charset="0"/>
            </a:endParaRPr>
          </a:p>
        </p:txBody>
      </p:sp>
      <p:sp>
        <p:nvSpPr>
          <p:cNvPr id="26756" name="Rectangle 132"/>
          <p:cNvSpPr>
            <a:spLocks noChangeArrowheads="1"/>
          </p:cNvSpPr>
          <p:nvPr/>
        </p:nvSpPr>
        <p:spPr bwMode="auto">
          <a:xfrm>
            <a:off x="1795463" y="6732588"/>
            <a:ext cx="1008062"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Greekpâ Alex</a:t>
            </a:r>
          </a:p>
        </p:txBody>
      </p:sp>
      <p:sp>
        <p:nvSpPr>
          <p:cNvPr id="26757" name="Rectangle 133"/>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800" b="1">
              <a:solidFill>
                <a:srgbClr val="000000"/>
              </a:solidFill>
              <a:latin typeface="Helvetica" panose="020B0604020202020204" pitchFamily="34" charset="0"/>
            </a:endParaRPr>
          </a:p>
        </p:txBody>
      </p:sp>
      <p:sp>
        <p:nvSpPr>
          <p:cNvPr id="26758" name="Rectangle 134"/>
          <p:cNvSpPr>
            <a:spLocks noChangeArrowheads="1"/>
          </p:cNvSpPr>
          <p:nvPr/>
        </p:nvSpPr>
        <p:spPr bwMode="auto">
          <a:xfrm>
            <a:off x="4573588" y="7007225"/>
            <a:ext cx="1335087"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800" b="1">
              <a:solidFill>
                <a:srgbClr val="000000"/>
              </a:solidFill>
              <a:latin typeface="Helvetica" panose="020B0604020202020204" pitchFamily="34" charset="0"/>
            </a:endParaRPr>
          </a:p>
        </p:txBody>
      </p:sp>
      <p:pic>
        <p:nvPicPr>
          <p:cNvPr id="26759" name="Picture 13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0" y="5780088"/>
            <a:ext cx="45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6760" name="Rectangle 136"/>
          <p:cNvSpPr>
            <a:spLocks noChangeArrowheads="1"/>
          </p:cNvSpPr>
          <p:nvPr/>
        </p:nvSpPr>
        <p:spPr bwMode="auto">
          <a:xfrm>
            <a:off x="4633913" y="5873750"/>
            <a:ext cx="190500"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61" name="AutoShape 137"/>
          <p:cNvSpPr>
            <a:spLocks noChangeArrowheads="1"/>
          </p:cNvSpPr>
          <p:nvPr/>
        </p:nvSpPr>
        <p:spPr bwMode="auto">
          <a:xfrm>
            <a:off x="4614863" y="6191250"/>
            <a:ext cx="803275" cy="1125538"/>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62" name="Rectangle 138"/>
          <p:cNvSpPr>
            <a:spLocks noChangeArrowheads="1"/>
          </p:cNvSpPr>
          <p:nvPr/>
        </p:nvSpPr>
        <p:spPr bwMode="auto">
          <a:xfrm>
            <a:off x="4614863" y="6342063"/>
            <a:ext cx="1047750" cy="1693862"/>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63" name="Line 139"/>
          <p:cNvSpPr>
            <a:spLocks noChangeShapeType="1"/>
          </p:cNvSpPr>
          <p:nvPr/>
        </p:nvSpPr>
        <p:spPr bwMode="auto">
          <a:xfrm flipV="1">
            <a:off x="4624388" y="63484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64" name="Line 140"/>
          <p:cNvSpPr>
            <a:spLocks noChangeShapeType="1"/>
          </p:cNvSpPr>
          <p:nvPr/>
        </p:nvSpPr>
        <p:spPr bwMode="auto">
          <a:xfrm flipV="1">
            <a:off x="4845050" y="635793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65" name="Rectangle 141"/>
          <p:cNvSpPr>
            <a:spLocks noChangeArrowheads="1"/>
          </p:cNvSpPr>
          <p:nvPr/>
        </p:nvSpPr>
        <p:spPr bwMode="auto">
          <a:xfrm>
            <a:off x="4554538" y="6184900"/>
            <a:ext cx="9731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800" b="1">
                <a:latin typeface="Arial" panose="020B0604020202020204" pitchFamily="34" charset="0"/>
              </a:rPr>
              <a:t>WUNGNAO</a:t>
            </a:r>
          </a:p>
        </p:txBody>
      </p:sp>
      <p:sp>
        <p:nvSpPr>
          <p:cNvPr id="26766" name="Line 142"/>
          <p:cNvSpPr>
            <a:spLocks noChangeShapeType="1"/>
          </p:cNvSpPr>
          <p:nvPr/>
        </p:nvSpPr>
        <p:spPr bwMode="auto">
          <a:xfrm>
            <a:off x="4652963" y="6670675"/>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67" name="Line 143"/>
          <p:cNvSpPr>
            <a:spLocks noChangeShapeType="1"/>
          </p:cNvSpPr>
          <p:nvPr/>
        </p:nvSpPr>
        <p:spPr bwMode="auto">
          <a:xfrm>
            <a:off x="4648200" y="739140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68" name="Line 144"/>
          <p:cNvSpPr>
            <a:spLocks noChangeShapeType="1"/>
          </p:cNvSpPr>
          <p:nvPr/>
        </p:nvSpPr>
        <p:spPr bwMode="auto">
          <a:xfrm>
            <a:off x="4648200" y="7575550"/>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69" name="Line 145"/>
          <p:cNvSpPr>
            <a:spLocks noChangeShapeType="1"/>
          </p:cNvSpPr>
          <p:nvPr/>
        </p:nvSpPr>
        <p:spPr bwMode="auto">
          <a:xfrm>
            <a:off x="4652963" y="7759700"/>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70" name="Line 146"/>
          <p:cNvSpPr>
            <a:spLocks noChangeShapeType="1"/>
          </p:cNvSpPr>
          <p:nvPr/>
        </p:nvSpPr>
        <p:spPr bwMode="auto">
          <a:xfrm>
            <a:off x="4654550" y="79422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71" name="Line 147"/>
          <p:cNvSpPr>
            <a:spLocks noChangeShapeType="1"/>
          </p:cNvSpPr>
          <p:nvPr/>
        </p:nvSpPr>
        <p:spPr bwMode="auto">
          <a:xfrm>
            <a:off x="4654550" y="703738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72" name="Line 148"/>
          <p:cNvSpPr>
            <a:spLocks noChangeShapeType="1"/>
          </p:cNvSpPr>
          <p:nvPr/>
        </p:nvSpPr>
        <p:spPr bwMode="auto">
          <a:xfrm flipV="1">
            <a:off x="4652963" y="720883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73" name="Line 149"/>
          <p:cNvSpPr>
            <a:spLocks noChangeShapeType="1"/>
          </p:cNvSpPr>
          <p:nvPr/>
        </p:nvSpPr>
        <p:spPr bwMode="auto">
          <a:xfrm flipV="1">
            <a:off x="4652963" y="6854825"/>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74" name="Line 150"/>
          <p:cNvSpPr>
            <a:spLocks noChangeShapeType="1"/>
          </p:cNvSpPr>
          <p:nvPr/>
        </p:nvSpPr>
        <p:spPr bwMode="auto">
          <a:xfrm>
            <a:off x="4654550" y="649446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75" name="Line 151"/>
          <p:cNvSpPr>
            <a:spLocks noChangeShapeType="1"/>
          </p:cNvSpPr>
          <p:nvPr/>
        </p:nvSpPr>
        <p:spPr bwMode="auto">
          <a:xfrm>
            <a:off x="5140325" y="6748463"/>
            <a:ext cx="0" cy="125730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pic>
        <p:nvPicPr>
          <p:cNvPr id="26776" name="Picture 15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150" y="5786438"/>
            <a:ext cx="454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6777" name="Rectangle 153"/>
          <p:cNvSpPr>
            <a:spLocks noChangeArrowheads="1"/>
          </p:cNvSpPr>
          <p:nvPr/>
        </p:nvSpPr>
        <p:spPr bwMode="auto">
          <a:xfrm>
            <a:off x="5262563" y="5880100"/>
            <a:ext cx="190500" cy="138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18266" name="Rectangle 154"/>
          <p:cNvSpPr>
            <a:spLocks noChangeArrowheads="1"/>
          </p:cNvSpPr>
          <p:nvPr/>
        </p:nvSpPr>
        <p:spPr bwMode="auto">
          <a:xfrm>
            <a:off x="4651375" y="6497638"/>
            <a:ext cx="976313" cy="249237"/>
          </a:xfrm>
          <a:prstGeom prst="rect">
            <a:avLst/>
          </a:prstGeom>
          <a:noFill/>
          <a:ln w="12700">
            <a:noFill/>
            <a:miter lim="800000"/>
            <a:headEnd/>
            <a:tailEnd/>
          </a:ln>
          <a:effectLst/>
        </p:spPr>
        <p:txBody>
          <a:bodyPr wrap="none" lIns="96016" tIns="47166" rIns="96016" bIns="47166">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en-US" altLang="en-US" sz="1000" b="1" smtClean="0">
                <a:solidFill>
                  <a:srgbClr val="000000"/>
                </a:solidFill>
                <a:effectLst>
                  <a:outerShdw blurRad="38100" dist="38100" dir="2700000" algn="tl">
                    <a:srgbClr val="C0C0C0"/>
                  </a:outerShdw>
                </a:effectLst>
                <a:latin typeface="Helvetica" panose="020B0604020202020204" pitchFamily="34" charset="0"/>
              </a:rPr>
              <a:t> ••• KAKAI••• </a:t>
            </a:r>
          </a:p>
        </p:txBody>
      </p:sp>
      <p:sp>
        <p:nvSpPr>
          <p:cNvPr id="26779" name="Rectangle 155"/>
          <p:cNvSpPr>
            <a:spLocks noChangeArrowheads="1"/>
          </p:cNvSpPr>
          <p:nvPr/>
        </p:nvSpPr>
        <p:spPr bwMode="auto">
          <a:xfrm>
            <a:off x="4600575" y="6880225"/>
            <a:ext cx="1054100"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800" b="1">
                <a:solidFill>
                  <a:srgbClr val="000000"/>
                </a:solidFill>
                <a:latin typeface="Helvetica" panose="020B0604020202020204" pitchFamily="34" charset="0"/>
              </a:rPr>
              <a:t>Israel        Judah</a:t>
            </a:r>
          </a:p>
        </p:txBody>
      </p:sp>
      <p:sp>
        <p:nvSpPr>
          <p:cNvPr id="26780" name="Rectangle 156"/>
          <p:cNvSpPr>
            <a:spLocks noChangeArrowheads="1"/>
          </p:cNvSpPr>
          <p:nvPr/>
        </p:nvSpPr>
        <p:spPr bwMode="auto">
          <a:xfrm>
            <a:off x="4695825" y="7045325"/>
            <a:ext cx="7985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10               2</a:t>
            </a:r>
          </a:p>
        </p:txBody>
      </p:sp>
      <p:sp>
        <p:nvSpPr>
          <p:cNvPr id="26781" name="Rectangle 157"/>
          <p:cNvSpPr>
            <a:spLocks noChangeArrowheads="1"/>
          </p:cNvSpPr>
          <p:nvPr/>
        </p:nvSpPr>
        <p:spPr bwMode="auto">
          <a:xfrm>
            <a:off x="4676775" y="7418388"/>
            <a:ext cx="896938"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 20-J         20-R</a:t>
            </a:r>
          </a:p>
        </p:txBody>
      </p:sp>
      <p:sp>
        <p:nvSpPr>
          <p:cNvPr id="26782" name="Rectangle 158"/>
          <p:cNvSpPr>
            <a:spLocks noChangeArrowheads="1"/>
          </p:cNvSpPr>
          <p:nvPr/>
        </p:nvSpPr>
        <p:spPr bwMode="auto">
          <a:xfrm>
            <a:off x="4665663" y="7600950"/>
            <a:ext cx="868362"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 200           350</a:t>
            </a:r>
          </a:p>
        </p:txBody>
      </p:sp>
      <p:sp>
        <p:nvSpPr>
          <p:cNvPr id="26783" name="Rectangle 159"/>
          <p:cNvSpPr>
            <a:spLocks noChangeArrowheads="1"/>
          </p:cNvSpPr>
          <p:nvPr/>
        </p:nvSpPr>
        <p:spPr bwMode="auto">
          <a:xfrm>
            <a:off x="4591050" y="7785100"/>
            <a:ext cx="1071563"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Assyria    Babylon</a:t>
            </a:r>
          </a:p>
        </p:txBody>
      </p:sp>
      <p:sp>
        <p:nvSpPr>
          <p:cNvPr id="26784" name="Rectangle 160"/>
          <p:cNvSpPr>
            <a:spLocks noChangeArrowheads="1"/>
          </p:cNvSpPr>
          <p:nvPr/>
        </p:nvSpPr>
        <p:spPr bwMode="auto">
          <a:xfrm>
            <a:off x="4713288" y="6697663"/>
            <a:ext cx="89217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Âto            Âze</a:t>
            </a:r>
          </a:p>
        </p:txBody>
      </p:sp>
      <p:sp>
        <p:nvSpPr>
          <p:cNvPr id="218273" name="Rectangle 161"/>
          <p:cNvSpPr>
            <a:spLocks noChangeArrowheads="1"/>
          </p:cNvSpPr>
          <p:nvPr/>
        </p:nvSpPr>
        <p:spPr bwMode="auto">
          <a:xfrm>
            <a:off x="4619625" y="7227888"/>
            <a:ext cx="830263" cy="219075"/>
          </a:xfrm>
          <a:prstGeom prst="rect">
            <a:avLst/>
          </a:prstGeom>
          <a:noFill/>
          <a:ln w="12700">
            <a:noFill/>
            <a:miter lim="800000"/>
            <a:headEnd/>
            <a:tailEnd/>
          </a:ln>
          <a:effectLst/>
        </p:spPr>
        <p:txBody>
          <a:bodyPr wrap="none" lIns="96016" tIns="47166" rIns="96016" bIns="47166">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en-US" altLang="en-US" sz="800" b="1" smtClean="0">
                <a:solidFill>
                  <a:srgbClr val="000000"/>
                </a:solidFill>
                <a:effectLst>
                  <a:outerShdw blurRad="38100" dist="38100" dir="2700000" algn="tl">
                    <a:srgbClr val="C0C0C0"/>
                  </a:outerShdw>
                </a:effectLst>
                <a:latin typeface="Helvetica" panose="020B0604020202020204" pitchFamily="34" charset="0"/>
              </a:rPr>
              <a:t>MARÂNBING</a:t>
            </a:r>
          </a:p>
        </p:txBody>
      </p:sp>
      <p:sp>
        <p:nvSpPr>
          <p:cNvPr id="26786" name="Rectangle 162"/>
          <p:cNvSpPr>
            <a:spLocks noChangeArrowheads="1"/>
          </p:cNvSpPr>
          <p:nvPr/>
        </p:nvSpPr>
        <p:spPr bwMode="auto">
          <a:xfrm>
            <a:off x="4791075" y="6321425"/>
            <a:ext cx="677863"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S - D - S</a:t>
            </a:r>
          </a:p>
        </p:txBody>
      </p:sp>
      <p:sp>
        <p:nvSpPr>
          <p:cNvPr id="26787" name="AutoShape 163"/>
          <p:cNvSpPr>
            <a:spLocks noChangeArrowheads="1"/>
          </p:cNvSpPr>
          <p:nvPr/>
        </p:nvSpPr>
        <p:spPr bwMode="auto">
          <a:xfrm>
            <a:off x="5899150" y="6575425"/>
            <a:ext cx="803275" cy="496888"/>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88" name="Rectangle 164"/>
          <p:cNvSpPr>
            <a:spLocks noChangeArrowheads="1"/>
          </p:cNvSpPr>
          <p:nvPr/>
        </p:nvSpPr>
        <p:spPr bwMode="auto">
          <a:xfrm>
            <a:off x="5891213" y="6738938"/>
            <a:ext cx="1047750" cy="427037"/>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89" name="Line 165"/>
          <p:cNvSpPr>
            <a:spLocks noChangeShapeType="1"/>
          </p:cNvSpPr>
          <p:nvPr/>
        </p:nvSpPr>
        <p:spPr bwMode="auto">
          <a:xfrm flipV="1">
            <a:off x="5907088" y="6732588"/>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90" name="Line 166"/>
          <p:cNvSpPr>
            <a:spLocks noChangeShapeType="1"/>
          </p:cNvSpPr>
          <p:nvPr/>
        </p:nvSpPr>
        <p:spPr bwMode="auto">
          <a:xfrm flipV="1">
            <a:off x="6129338" y="6716713"/>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2695" name="Rectangle 167"/>
          <p:cNvSpPr>
            <a:spLocks noChangeArrowheads="1"/>
          </p:cNvSpPr>
          <p:nvPr/>
        </p:nvSpPr>
        <p:spPr bwMode="auto">
          <a:xfrm>
            <a:off x="5837238" y="6550025"/>
            <a:ext cx="950912" cy="211138"/>
          </a:xfrm>
          <a:prstGeom prst="rect">
            <a:avLst/>
          </a:prstGeom>
          <a:noFill/>
          <a:ln w="12700">
            <a:noFill/>
            <a:miter lim="800000"/>
            <a:headEnd/>
            <a:tailEnd/>
          </a:ln>
        </p:spPr>
        <p:txBody>
          <a:bodyPr wrap="none" lIns="96016" tIns="47166" rIns="96016" bIns="47166">
            <a:spAutoFit/>
          </a:bodyPr>
          <a:lstStyle/>
          <a:p>
            <a:pPr defTabSz="969963">
              <a:defRPr/>
            </a:pPr>
            <a:r>
              <a:rPr lang="en-US" sz="750" b="1" dirty="0">
                <a:solidFill>
                  <a:srgbClr val="000000"/>
                </a:solidFill>
                <a:latin typeface="Arial" pitchFamily="34" charset="0"/>
                <a:ea typeface="ＭＳ Ｐゴシック" charset="-128"/>
              </a:rPr>
              <a:t>ROTKHAMARAT</a:t>
            </a:r>
          </a:p>
        </p:txBody>
      </p:sp>
      <p:sp>
        <p:nvSpPr>
          <p:cNvPr id="26792" name="Line 168"/>
          <p:cNvSpPr>
            <a:spLocks noChangeShapeType="1"/>
          </p:cNvSpPr>
          <p:nvPr/>
        </p:nvSpPr>
        <p:spPr bwMode="auto">
          <a:xfrm>
            <a:off x="5943600" y="7059613"/>
            <a:ext cx="965200"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93" name="Line 169"/>
          <p:cNvSpPr>
            <a:spLocks noChangeShapeType="1"/>
          </p:cNvSpPr>
          <p:nvPr/>
        </p:nvSpPr>
        <p:spPr bwMode="auto">
          <a:xfrm>
            <a:off x="5937250" y="6881813"/>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94" name="Rectangle 170"/>
          <p:cNvSpPr>
            <a:spLocks noChangeArrowheads="1"/>
          </p:cNvSpPr>
          <p:nvPr/>
        </p:nvSpPr>
        <p:spPr bwMode="auto">
          <a:xfrm>
            <a:off x="6199188" y="6884988"/>
            <a:ext cx="401637"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350</a:t>
            </a:r>
          </a:p>
        </p:txBody>
      </p:sp>
      <p:sp>
        <p:nvSpPr>
          <p:cNvPr id="26795" name="Rectangle 171"/>
          <p:cNvSpPr>
            <a:spLocks noChangeArrowheads="1"/>
          </p:cNvSpPr>
          <p:nvPr/>
        </p:nvSpPr>
        <p:spPr bwMode="auto">
          <a:xfrm>
            <a:off x="5826125" y="6675438"/>
            <a:ext cx="12334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Wungv</a:t>
            </a:r>
            <a:r>
              <a:rPr lang="en-US" altLang="en-US" sz="1000" b="1" u="sng">
                <a:solidFill>
                  <a:srgbClr val="000000"/>
                </a:solidFill>
                <a:latin typeface="Helvetica" panose="020B0604020202020204" pitchFamily="34" charset="0"/>
              </a:rPr>
              <a:t>a</a:t>
            </a:r>
            <a:r>
              <a:rPr lang="en-US" altLang="en-US" sz="1000" b="1">
                <a:solidFill>
                  <a:srgbClr val="000000"/>
                </a:solidFill>
                <a:latin typeface="Helvetica" panose="020B0604020202020204" pitchFamily="34" charset="0"/>
              </a:rPr>
              <a:t>-Wungvâ</a:t>
            </a:r>
          </a:p>
        </p:txBody>
      </p:sp>
      <p:sp>
        <p:nvSpPr>
          <p:cNvPr id="26796" name="AutoShape 172"/>
          <p:cNvSpPr>
            <a:spLocks noChangeArrowheads="1"/>
          </p:cNvSpPr>
          <p:nvPr/>
        </p:nvSpPr>
        <p:spPr bwMode="auto">
          <a:xfrm>
            <a:off x="3278188" y="6451600"/>
            <a:ext cx="803275" cy="688975"/>
          </a:xfrm>
          <a:prstGeom prst="roundRect">
            <a:avLst>
              <a:gd name="adj" fmla="val 16667"/>
            </a:avLst>
          </a:prstGeom>
          <a:solidFill>
            <a:schemeClr val="bg1"/>
          </a:solidFill>
          <a:ln w="1905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97" name="Rectangle 173"/>
          <p:cNvSpPr>
            <a:spLocks noChangeArrowheads="1"/>
          </p:cNvSpPr>
          <p:nvPr/>
        </p:nvSpPr>
        <p:spPr bwMode="auto">
          <a:xfrm>
            <a:off x="3276600" y="6602413"/>
            <a:ext cx="1047750" cy="787400"/>
          </a:xfrm>
          <a:prstGeom prst="rect">
            <a:avLst/>
          </a:prstGeom>
          <a:solidFill>
            <a:schemeClr val="bg1"/>
          </a:solidFill>
          <a:ln w="19050">
            <a:solidFill>
              <a:srgbClr val="000000"/>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798" name="Line 174"/>
          <p:cNvSpPr>
            <a:spLocks noChangeShapeType="1"/>
          </p:cNvSpPr>
          <p:nvPr/>
        </p:nvSpPr>
        <p:spPr bwMode="auto">
          <a:xfrm flipV="1">
            <a:off x="3295650" y="6581775"/>
            <a:ext cx="568325"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799" name="Line 175"/>
          <p:cNvSpPr>
            <a:spLocks noChangeShapeType="1"/>
          </p:cNvSpPr>
          <p:nvPr/>
        </p:nvSpPr>
        <p:spPr bwMode="auto">
          <a:xfrm flipV="1">
            <a:off x="3502025" y="6592888"/>
            <a:ext cx="566738"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800" name="Rectangle 176"/>
          <p:cNvSpPr>
            <a:spLocks noChangeArrowheads="1"/>
          </p:cNvSpPr>
          <p:nvPr/>
        </p:nvSpPr>
        <p:spPr bwMode="auto">
          <a:xfrm>
            <a:off x="3276600" y="6454775"/>
            <a:ext cx="738188"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Arial" panose="020B0604020202020204" pitchFamily="34" charset="0"/>
              </a:rPr>
              <a:t>NARKAHAI</a:t>
            </a:r>
          </a:p>
        </p:txBody>
      </p:sp>
      <p:sp>
        <p:nvSpPr>
          <p:cNvPr id="26801" name="Rectangle 177"/>
          <p:cNvSpPr>
            <a:spLocks noChangeArrowheads="1"/>
          </p:cNvSpPr>
          <p:nvPr/>
        </p:nvSpPr>
        <p:spPr bwMode="auto">
          <a:xfrm>
            <a:off x="3322638" y="6438900"/>
            <a:ext cx="919162"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000" b="1">
              <a:solidFill>
                <a:srgbClr val="000000"/>
              </a:solidFill>
              <a:latin typeface="Chicago" charset="0"/>
            </a:endParaRPr>
          </a:p>
        </p:txBody>
      </p:sp>
      <p:sp>
        <p:nvSpPr>
          <p:cNvPr id="26802" name="Line 178"/>
          <p:cNvSpPr>
            <a:spLocks noChangeShapeType="1"/>
          </p:cNvSpPr>
          <p:nvPr/>
        </p:nvSpPr>
        <p:spPr bwMode="auto">
          <a:xfrm>
            <a:off x="3313113" y="6942138"/>
            <a:ext cx="963612"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803" name="Line 179"/>
          <p:cNvSpPr>
            <a:spLocks noChangeShapeType="1"/>
          </p:cNvSpPr>
          <p:nvPr/>
        </p:nvSpPr>
        <p:spPr bwMode="auto">
          <a:xfrm>
            <a:off x="3314700" y="6765925"/>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804" name="Rectangle 180"/>
          <p:cNvSpPr>
            <a:spLocks noChangeArrowheads="1"/>
          </p:cNvSpPr>
          <p:nvPr/>
        </p:nvSpPr>
        <p:spPr bwMode="auto">
          <a:xfrm>
            <a:off x="3230563" y="6772275"/>
            <a:ext cx="1176337"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Hankhaung âpong 3</a:t>
            </a:r>
            <a:endParaRPr lang="en-US" altLang="en-US" sz="1000" b="1">
              <a:solidFill>
                <a:srgbClr val="000000"/>
              </a:solidFill>
              <a:latin typeface="Helvetica" panose="020B0604020202020204" pitchFamily="34" charset="0"/>
            </a:endParaRPr>
          </a:p>
        </p:txBody>
      </p:sp>
      <p:sp>
        <p:nvSpPr>
          <p:cNvPr id="26805" name="Rectangle 181"/>
          <p:cNvSpPr>
            <a:spLocks noChangeArrowheads="1"/>
          </p:cNvSpPr>
          <p:nvPr/>
        </p:nvSpPr>
        <p:spPr bwMode="auto">
          <a:xfrm>
            <a:off x="3346450" y="7104063"/>
            <a:ext cx="914400" cy="263525"/>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100" b="1">
                <a:solidFill>
                  <a:srgbClr val="000000"/>
                </a:solidFill>
                <a:latin typeface="Helvetica" panose="020B0604020202020204" pitchFamily="34" charset="0"/>
              </a:rPr>
              <a:t>Z - E - N</a:t>
            </a:r>
          </a:p>
        </p:txBody>
      </p:sp>
      <p:sp>
        <p:nvSpPr>
          <p:cNvPr id="26806" name="Rectangle 182"/>
          <p:cNvSpPr>
            <a:spLocks noChangeArrowheads="1"/>
          </p:cNvSpPr>
          <p:nvPr/>
        </p:nvSpPr>
        <p:spPr bwMode="auto">
          <a:xfrm>
            <a:off x="3343275" y="6583363"/>
            <a:ext cx="903288"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000000"/>
                </a:solidFill>
                <a:latin typeface="Helvetica" panose="020B0604020202020204" pitchFamily="34" charset="0"/>
              </a:rPr>
              <a:t>Zingkum 70</a:t>
            </a:r>
          </a:p>
        </p:txBody>
      </p:sp>
      <p:sp>
        <p:nvSpPr>
          <p:cNvPr id="26807" name="Rectangle 183"/>
          <p:cNvSpPr>
            <a:spLocks noChangeArrowheads="1"/>
          </p:cNvSpPr>
          <p:nvPr/>
        </p:nvSpPr>
        <p:spPr bwMode="auto">
          <a:xfrm>
            <a:off x="3160713" y="6943725"/>
            <a:ext cx="1279525" cy="21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6016" tIns="47166" rIns="96016" bIns="47166">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800" b="1">
                <a:solidFill>
                  <a:srgbClr val="000000"/>
                </a:solidFill>
                <a:latin typeface="Helvetica" panose="020B0604020202020204" pitchFamily="34" charset="0"/>
              </a:rPr>
              <a:t>Zingkum 100/50,000</a:t>
            </a:r>
          </a:p>
        </p:txBody>
      </p:sp>
      <p:sp>
        <p:nvSpPr>
          <p:cNvPr id="26808" name="Line 184"/>
          <p:cNvSpPr>
            <a:spLocks noChangeShapeType="1"/>
          </p:cNvSpPr>
          <p:nvPr/>
        </p:nvSpPr>
        <p:spPr bwMode="auto">
          <a:xfrm>
            <a:off x="3314700" y="7310438"/>
            <a:ext cx="963613"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809" name="Line 185"/>
          <p:cNvSpPr>
            <a:spLocks noChangeShapeType="1"/>
          </p:cNvSpPr>
          <p:nvPr/>
        </p:nvSpPr>
        <p:spPr bwMode="auto">
          <a:xfrm flipV="1">
            <a:off x="3313113" y="7126288"/>
            <a:ext cx="960437"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26810" name="Group 186"/>
          <p:cNvGrpSpPr>
            <a:grpSpLocks/>
          </p:cNvGrpSpPr>
          <p:nvPr/>
        </p:nvGrpSpPr>
        <p:grpSpPr bwMode="auto">
          <a:xfrm>
            <a:off x="2060575" y="4551363"/>
            <a:ext cx="614363" cy="523875"/>
            <a:chOff x="1180" y="2738"/>
            <a:chExt cx="352" cy="320"/>
          </a:xfrm>
        </p:grpSpPr>
        <p:pic>
          <p:nvPicPr>
            <p:cNvPr id="26831" name="Picture 18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0" y="2738"/>
              <a:ext cx="352"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26832" name="Rectangle 188"/>
            <p:cNvSpPr>
              <a:spLocks noChangeArrowheads="1"/>
            </p:cNvSpPr>
            <p:nvPr/>
          </p:nvSpPr>
          <p:spPr bwMode="auto">
            <a:xfrm>
              <a:off x="1289" y="2851"/>
              <a:ext cx="122" cy="1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6833" name="Text Box 189"/>
            <p:cNvSpPr txBox="1">
              <a:spLocks noChangeArrowheads="1"/>
            </p:cNvSpPr>
            <p:nvPr/>
          </p:nvSpPr>
          <p:spPr bwMode="auto">
            <a:xfrm>
              <a:off x="1200" y="2828"/>
              <a:ext cx="28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NT</a:t>
              </a:r>
              <a:endParaRPr lang="en-US" altLang="en-US" sz="1100">
                <a:latin typeface="Sand" charset="0"/>
              </a:endParaRPr>
            </a:p>
          </p:txBody>
        </p:sp>
      </p:grpSp>
      <p:sp>
        <p:nvSpPr>
          <p:cNvPr id="26811" name="Text Box 190"/>
          <p:cNvSpPr txBox="1">
            <a:spLocks noChangeArrowheads="1"/>
          </p:cNvSpPr>
          <p:nvPr/>
        </p:nvSpPr>
        <p:spPr bwMode="auto">
          <a:xfrm>
            <a:off x="4749800" y="3309938"/>
            <a:ext cx="5032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AT</a:t>
            </a:r>
            <a:endParaRPr lang="en-US" altLang="en-US" sz="1300">
              <a:latin typeface="Sand" charset="0"/>
            </a:endParaRPr>
          </a:p>
        </p:txBody>
      </p:sp>
      <p:sp>
        <p:nvSpPr>
          <p:cNvPr id="26812" name="Text Box 191"/>
          <p:cNvSpPr txBox="1">
            <a:spLocks noChangeArrowheads="1"/>
          </p:cNvSpPr>
          <p:nvPr/>
        </p:nvSpPr>
        <p:spPr bwMode="auto">
          <a:xfrm>
            <a:off x="4484688" y="5805488"/>
            <a:ext cx="5032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DT</a:t>
            </a:r>
            <a:endParaRPr lang="en-US" altLang="en-US" sz="1100">
              <a:latin typeface="Sand" charset="0"/>
            </a:endParaRPr>
          </a:p>
        </p:txBody>
      </p:sp>
      <p:sp>
        <p:nvSpPr>
          <p:cNvPr id="26813" name="Text Box 192"/>
          <p:cNvSpPr txBox="1">
            <a:spLocks noChangeArrowheads="1"/>
          </p:cNvSpPr>
          <p:nvPr/>
        </p:nvSpPr>
        <p:spPr bwMode="auto">
          <a:xfrm>
            <a:off x="5100638" y="5811838"/>
            <a:ext cx="503237"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KT</a:t>
            </a:r>
          </a:p>
        </p:txBody>
      </p:sp>
      <p:sp>
        <p:nvSpPr>
          <p:cNvPr id="26814" name="Rectangle 194"/>
          <p:cNvSpPr>
            <a:spLocks noChangeArrowheads="1"/>
          </p:cNvSpPr>
          <p:nvPr/>
        </p:nvSpPr>
        <p:spPr bwMode="auto">
          <a:xfrm>
            <a:off x="2432050" y="847725"/>
            <a:ext cx="382905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3000" b="1" i="1">
                <a:latin typeface="Helvetica" panose="020B0604020202020204" pitchFamily="34" charset="0"/>
              </a:rPr>
              <a:t>YKT FLASH CARDS</a:t>
            </a:r>
          </a:p>
        </p:txBody>
      </p:sp>
      <p:grpSp>
        <p:nvGrpSpPr>
          <p:cNvPr id="26815" name="Group 201"/>
          <p:cNvGrpSpPr>
            <a:grpSpLocks/>
          </p:cNvGrpSpPr>
          <p:nvPr/>
        </p:nvGrpSpPr>
        <p:grpSpPr bwMode="auto">
          <a:xfrm>
            <a:off x="234950" y="2819400"/>
            <a:ext cx="6965950" cy="439738"/>
            <a:chOff x="134" y="1651"/>
            <a:chExt cx="3990" cy="269"/>
          </a:xfrm>
        </p:grpSpPr>
        <p:sp>
          <p:nvSpPr>
            <p:cNvPr id="26826" name="Text Box 202"/>
            <p:cNvSpPr txBox="1">
              <a:spLocks noChangeArrowheads="1"/>
            </p:cNvSpPr>
            <p:nvPr/>
          </p:nvSpPr>
          <p:spPr bwMode="auto">
            <a:xfrm>
              <a:off x="134" y="1651"/>
              <a:ext cx="80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p:txBody>
        </p:sp>
        <p:sp>
          <p:nvSpPr>
            <p:cNvPr id="26827" name="Text Box 203"/>
            <p:cNvSpPr txBox="1">
              <a:spLocks noChangeArrowheads="1"/>
            </p:cNvSpPr>
            <p:nvPr/>
          </p:nvSpPr>
          <p:spPr bwMode="auto">
            <a:xfrm>
              <a:off x="907" y="1657"/>
              <a:ext cx="805" cy="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p:txBody>
        </p:sp>
        <p:sp>
          <p:nvSpPr>
            <p:cNvPr id="26828" name="Text Box 204"/>
            <p:cNvSpPr txBox="1">
              <a:spLocks noChangeArrowheads="1"/>
            </p:cNvSpPr>
            <p:nvPr/>
          </p:nvSpPr>
          <p:spPr bwMode="auto">
            <a:xfrm>
              <a:off x="1708" y="1657"/>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6829" name="Text Box 205"/>
            <p:cNvSpPr txBox="1">
              <a:spLocks noChangeArrowheads="1"/>
            </p:cNvSpPr>
            <p:nvPr/>
          </p:nvSpPr>
          <p:spPr bwMode="auto">
            <a:xfrm>
              <a:off x="2497" y="1657"/>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6830" name="Text Box 206"/>
            <p:cNvSpPr txBox="1">
              <a:spLocks noChangeArrowheads="1"/>
            </p:cNvSpPr>
            <p:nvPr/>
          </p:nvSpPr>
          <p:spPr bwMode="auto">
            <a:xfrm>
              <a:off x="3319" y="1657"/>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      TARIK ATAM</a:t>
              </a:r>
            </a:p>
            <a:p>
              <a:pPr>
                <a:spcBef>
                  <a:spcPct val="50000"/>
                </a:spcBef>
              </a:pPr>
              <a:endParaRPr lang="en-US" altLang="en-US" sz="800" b="1">
                <a:latin typeface="Helvetica" panose="020B0604020202020204" pitchFamily="34" charset="0"/>
              </a:endParaRPr>
            </a:p>
          </p:txBody>
        </p:sp>
      </p:grpSp>
      <p:grpSp>
        <p:nvGrpSpPr>
          <p:cNvPr id="26816" name="Group 207"/>
          <p:cNvGrpSpPr>
            <a:grpSpLocks/>
          </p:cNvGrpSpPr>
          <p:nvPr/>
        </p:nvGrpSpPr>
        <p:grpSpPr bwMode="auto">
          <a:xfrm>
            <a:off x="315913" y="5595938"/>
            <a:ext cx="6794500" cy="439737"/>
            <a:chOff x="181" y="3349"/>
            <a:chExt cx="3891" cy="269"/>
          </a:xfrm>
        </p:grpSpPr>
        <p:sp>
          <p:nvSpPr>
            <p:cNvPr id="26821" name="Text Box 208"/>
            <p:cNvSpPr txBox="1">
              <a:spLocks noChangeArrowheads="1"/>
            </p:cNvSpPr>
            <p:nvPr/>
          </p:nvSpPr>
          <p:spPr bwMode="auto">
            <a:xfrm>
              <a:off x="181" y="3349"/>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          TARIK ATAM</a:t>
              </a:r>
            </a:p>
            <a:p>
              <a:pPr>
                <a:spcBef>
                  <a:spcPct val="50000"/>
                </a:spcBef>
              </a:pPr>
              <a:endParaRPr lang="en-US" altLang="en-US" sz="800" b="1">
                <a:latin typeface="Helvetica" panose="020B0604020202020204" pitchFamily="34" charset="0"/>
              </a:endParaRPr>
            </a:p>
          </p:txBody>
        </p:sp>
        <p:sp>
          <p:nvSpPr>
            <p:cNvPr id="26822" name="Text Box 209"/>
            <p:cNvSpPr txBox="1">
              <a:spLocks noChangeArrowheads="1"/>
            </p:cNvSpPr>
            <p:nvPr/>
          </p:nvSpPr>
          <p:spPr bwMode="auto">
            <a:xfrm>
              <a:off x="922" y="3349"/>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6823" name="Text Box 210"/>
            <p:cNvSpPr txBox="1">
              <a:spLocks noChangeArrowheads="1"/>
            </p:cNvSpPr>
            <p:nvPr/>
          </p:nvSpPr>
          <p:spPr bwMode="auto">
            <a:xfrm>
              <a:off x="1718" y="3349"/>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6824" name="Text Box 211"/>
            <p:cNvSpPr txBox="1">
              <a:spLocks noChangeArrowheads="1"/>
            </p:cNvSpPr>
            <p:nvPr/>
          </p:nvSpPr>
          <p:spPr bwMode="auto">
            <a:xfrm>
              <a:off x="2487" y="3353"/>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sp>
          <p:nvSpPr>
            <p:cNvPr id="26825" name="Text Box 212"/>
            <p:cNvSpPr txBox="1">
              <a:spLocks noChangeArrowheads="1"/>
            </p:cNvSpPr>
            <p:nvPr/>
          </p:nvSpPr>
          <p:spPr bwMode="auto">
            <a:xfrm>
              <a:off x="3267" y="3355"/>
              <a:ext cx="805" cy="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3004" tIns="61500" rIns="123004" bIns="61500">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Helvetica" panose="020B0604020202020204" pitchFamily="34" charset="0"/>
                </a:rPr>
                <a:t>TARIK ATAM</a:t>
              </a:r>
            </a:p>
            <a:p>
              <a:pPr>
                <a:spcBef>
                  <a:spcPct val="50000"/>
                </a:spcBef>
              </a:pPr>
              <a:endParaRPr lang="en-US" altLang="en-US" sz="800" b="1">
                <a:latin typeface="Helvetica" panose="020B0604020202020204" pitchFamily="34" charset="0"/>
              </a:endParaRPr>
            </a:p>
          </p:txBody>
        </p:sp>
      </p:grpSp>
      <p:sp>
        <p:nvSpPr>
          <p:cNvPr id="26817" name="Text Box 213"/>
          <p:cNvSpPr txBox="1">
            <a:spLocks noChangeArrowheads="1"/>
          </p:cNvSpPr>
          <p:nvPr/>
        </p:nvSpPr>
        <p:spPr bwMode="auto">
          <a:xfrm>
            <a:off x="701675" y="8162925"/>
            <a:ext cx="6127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4000" i="1">
                <a:latin typeface="Arial Black" panose="020B0A04020102090204" pitchFamily="34" charset="0"/>
              </a:rPr>
              <a:t>NGAHÂNKAKÂ VÂK</a:t>
            </a:r>
          </a:p>
        </p:txBody>
      </p:sp>
      <p:sp>
        <p:nvSpPr>
          <p:cNvPr id="26818" name="Line 214"/>
          <p:cNvSpPr>
            <a:spLocks noChangeShapeType="1"/>
          </p:cNvSpPr>
          <p:nvPr/>
        </p:nvSpPr>
        <p:spPr bwMode="auto">
          <a:xfrm>
            <a:off x="1268413" y="2378075"/>
            <a:ext cx="49276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6819" name="Text Box 215"/>
          <p:cNvSpPr txBox="1">
            <a:spLocks noChangeArrowheads="1"/>
          </p:cNvSpPr>
          <p:nvPr/>
        </p:nvSpPr>
        <p:spPr bwMode="auto">
          <a:xfrm>
            <a:off x="6761163" y="1825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09</a:t>
            </a:r>
          </a:p>
        </p:txBody>
      </p:sp>
      <p:sp>
        <p:nvSpPr>
          <p:cNvPr id="26820" name="Text Box 217"/>
          <p:cNvSpPr txBox="1">
            <a:spLocks noChangeArrowheads="1"/>
          </p:cNvSpPr>
          <p:nvPr/>
        </p:nvSpPr>
        <p:spPr bwMode="auto">
          <a:xfrm>
            <a:off x="422275" y="1362075"/>
            <a:ext cx="6899275" cy="102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latin typeface="Comic Sans MS" panose="030F0702030302020204" pitchFamily="66" charset="0"/>
              </a:rPr>
              <a:t>Lairik ânâ hi mangâ-kala-khanukli kapi kahaina. Lâk khavâk kazik eina chukhaida khalei pâreng chili chichâpvâlu, lairik ânâ teokhamei semshok khavai kala chibing china Bible File âv</a:t>
            </a:r>
            <a:r>
              <a:rPr lang="en-US" altLang="en-US" sz="1500" b="1" u="sng">
                <a:latin typeface="Comic Sans MS" panose="030F0702030302020204" pitchFamily="66" charset="0"/>
              </a:rPr>
              <a:t>a</a:t>
            </a:r>
            <a:r>
              <a:rPr lang="en-US" altLang="en-US" sz="1500" b="1">
                <a:latin typeface="Comic Sans MS" panose="030F0702030302020204" pitchFamily="66" charset="0"/>
              </a:rPr>
              <a:t>v</a:t>
            </a:r>
            <a:r>
              <a:rPr lang="en-US" altLang="en-US" sz="1500" b="1" u="sng">
                <a:latin typeface="Comic Sans MS" panose="030F0702030302020204" pitchFamily="66" charset="0"/>
              </a:rPr>
              <a:t>a</a:t>
            </a:r>
            <a:r>
              <a:rPr lang="en-US" altLang="en-US" sz="1500" b="1">
                <a:latin typeface="Comic Sans MS" panose="030F0702030302020204" pitchFamily="66" charset="0"/>
              </a:rPr>
              <a:t>li khimamei zangkhala kachi chitheira.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7"/>
          <p:cNvSpPr txBox="1">
            <a:spLocks noChangeArrowheads="1"/>
          </p:cNvSpPr>
          <p:nvPr/>
        </p:nvSpPr>
        <p:spPr bwMode="auto">
          <a:xfrm>
            <a:off x="6650038" y="193675"/>
            <a:ext cx="5445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a:latin typeface="Comic Sans MS" panose="030F0702030302020204" pitchFamily="66" charset="0"/>
              </a:rPr>
              <a:t>10</a:t>
            </a:r>
          </a:p>
        </p:txBody>
      </p:sp>
      <p:sp>
        <p:nvSpPr>
          <p:cNvPr id="27651" name="Rectangle 8"/>
          <p:cNvSpPr>
            <a:spLocks noChangeArrowheads="1"/>
          </p:cNvSpPr>
          <p:nvPr/>
        </p:nvSpPr>
        <p:spPr bwMode="auto">
          <a:xfrm>
            <a:off x="228600" y="1827213"/>
            <a:ext cx="7072313"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ja-JP" sz="3600" b="1" i="1">
                <a:latin typeface="Helvetica" panose="020B0604020202020204" pitchFamily="34" charset="0"/>
              </a:rPr>
              <a:t>“_______”</a:t>
            </a:r>
            <a:r>
              <a:rPr lang="ja-JP" altLang="en-US" sz="3600" b="1" i="1">
                <a:latin typeface="Helvetica" panose="020B0604020202020204" pitchFamily="34" charset="0"/>
              </a:rPr>
              <a:t> </a:t>
            </a:r>
            <a:r>
              <a:rPr lang="en-US" altLang="ja-JP" sz="3600" b="1" i="1">
                <a:latin typeface="Helvetica" panose="020B0604020202020204" pitchFamily="34" charset="0"/>
              </a:rPr>
              <a:t>kaji Maramli…</a:t>
            </a:r>
            <a:endParaRPr lang="en-US" altLang="en-US" sz="2000" b="1" i="1">
              <a:latin typeface="Helvetica" panose="020B0604020202020204" pitchFamily="34" charset="0"/>
            </a:endParaRPr>
          </a:p>
        </p:txBody>
      </p:sp>
      <p:sp>
        <p:nvSpPr>
          <p:cNvPr id="27652" name="Rectangle 9"/>
          <p:cNvSpPr>
            <a:spLocks noChangeArrowheads="1"/>
          </p:cNvSpPr>
          <p:nvPr/>
        </p:nvSpPr>
        <p:spPr bwMode="auto">
          <a:xfrm>
            <a:off x="803275" y="1046163"/>
            <a:ext cx="624522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000" b="1">
                <a:latin typeface="Helvetica" panose="020B0604020202020204" pitchFamily="34" charset="0"/>
              </a:rPr>
              <a:t>Bibleli Phongkhamiwui </a:t>
            </a:r>
            <a:r>
              <a:rPr lang="ja-JP" altLang="en-US" sz="2000" b="1">
                <a:latin typeface="Helvetica" panose="020B0604020202020204" pitchFamily="34" charset="0"/>
              </a:rPr>
              <a:t>“</a:t>
            </a:r>
            <a:r>
              <a:rPr lang="en-US" altLang="ja-JP" sz="2000" b="1">
                <a:latin typeface="Helvetica" panose="020B0604020202020204" pitchFamily="34" charset="0"/>
              </a:rPr>
              <a:t>Âmeikong</a:t>
            </a:r>
            <a:r>
              <a:rPr lang="ja-JP" altLang="en-US" sz="2000" b="1">
                <a:latin typeface="Helvetica" panose="020B0604020202020204" pitchFamily="34" charset="0"/>
              </a:rPr>
              <a:t>”</a:t>
            </a:r>
            <a:r>
              <a:rPr lang="en-US" altLang="ja-JP" sz="2000" b="1">
                <a:latin typeface="Helvetica" panose="020B0604020202020204" pitchFamily="34" charset="0"/>
              </a:rPr>
              <a:t> (khamataiya):</a:t>
            </a:r>
          </a:p>
          <a:p>
            <a:pPr algn="ctr"/>
            <a:r>
              <a:rPr lang="en-US" altLang="en-US" sz="2000" b="1">
                <a:latin typeface="Helvetica" panose="020B0604020202020204" pitchFamily="34" charset="0"/>
              </a:rPr>
              <a:t>Varewui Makhangapat Tuingashitwui Rânyei </a:t>
            </a:r>
          </a:p>
        </p:txBody>
      </p:sp>
      <p:sp>
        <p:nvSpPr>
          <p:cNvPr id="27653" name="Text Box 11"/>
          <p:cNvSpPr txBox="1">
            <a:spLocks noChangeArrowheads="1"/>
          </p:cNvSpPr>
          <p:nvPr/>
        </p:nvSpPr>
        <p:spPr bwMode="auto">
          <a:xfrm>
            <a:off x="228600" y="2522538"/>
            <a:ext cx="70707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i="1" dirty="0">
                <a:latin typeface="Helvetica" panose="020B0604020202020204" pitchFamily="34" charset="0"/>
              </a:rPr>
              <a:t>Hebrew </a:t>
            </a:r>
            <a:r>
              <a:rPr lang="en-US" altLang="en-US" sz="2000" b="1" i="1" dirty="0" err="1">
                <a:latin typeface="Helvetica" panose="020B0604020202020204" pitchFamily="34" charset="0"/>
              </a:rPr>
              <a:t>kala</a:t>
            </a:r>
            <a:r>
              <a:rPr lang="en-US" altLang="en-US" sz="2000" b="1" i="1" dirty="0">
                <a:latin typeface="Helvetica" panose="020B0604020202020204" pitchFamily="34" charset="0"/>
              </a:rPr>
              <a:t> Greek </a:t>
            </a:r>
            <a:r>
              <a:rPr lang="en-US" altLang="en-US" sz="2000" b="1" i="1" dirty="0" err="1" smtClean="0">
                <a:latin typeface="Helvetica" panose="020B0604020202020204" pitchFamily="34" charset="0"/>
              </a:rPr>
              <a:t>khaninili</a:t>
            </a:r>
            <a:r>
              <a:rPr lang="en-US" altLang="en-US" sz="2000" b="1" i="1" dirty="0">
                <a:latin typeface="Helvetica" panose="020B0604020202020204" pitchFamily="34" charset="0"/>
              </a:rPr>
              <a:t>:</a:t>
            </a:r>
            <a:r>
              <a:rPr lang="en-US" altLang="en-US" sz="2400" b="1" i="1" dirty="0">
                <a:latin typeface="Helvetica" panose="020B0604020202020204" pitchFamily="34" charset="0"/>
              </a:rPr>
              <a:t>                                         </a:t>
            </a:r>
            <a:r>
              <a:rPr lang="ja-JP" altLang="en-US" sz="2400" b="1" i="1" dirty="0">
                <a:latin typeface="Helvetica" panose="020B0604020202020204" pitchFamily="34" charset="0"/>
              </a:rPr>
              <a:t>“</a:t>
            </a:r>
            <a:r>
              <a:rPr lang="en-US" altLang="ja-JP" sz="2400" b="1" i="1" dirty="0">
                <a:latin typeface="Helvetica" panose="020B0604020202020204" pitchFamily="34" charset="0"/>
              </a:rPr>
              <a:t>MOREI</a:t>
            </a:r>
            <a:r>
              <a:rPr lang="ja-JP" altLang="en-US" sz="2400" b="1" i="1" dirty="0">
                <a:latin typeface="Helvetica" panose="020B0604020202020204" pitchFamily="34" charset="0"/>
              </a:rPr>
              <a:t>”</a:t>
            </a:r>
            <a:r>
              <a:rPr lang="en-US" altLang="ja-JP" sz="2400" b="1" i="1" dirty="0">
                <a:latin typeface="Helvetica" panose="020B0604020202020204" pitchFamily="34" charset="0"/>
              </a:rPr>
              <a:t> </a:t>
            </a:r>
            <a:r>
              <a:rPr lang="en-US" altLang="ja-JP" sz="2400" b="1" i="1" dirty="0" err="1">
                <a:latin typeface="Helvetica" panose="020B0604020202020204" pitchFamily="34" charset="0"/>
              </a:rPr>
              <a:t>kaji</a:t>
            </a:r>
            <a:r>
              <a:rPr lang="en-US" altLang="ja-JP" sz="2400" b="1" i="1" dirty="0">
                <a:latin typeface="Helvetica" panose="020B0604020202020204" pitchFamily="34" charset="0"/>
              </a:rPr>
              <a:t> hi: </a:t>
            </a:r>
            <a:r>
              <a:rPr lang="en-US" altLang="ja-JP" sz="2400" b="1" dirty="0" err="1">
                <a:latin typeface="Helvetica" panose="020B0604020202020204" pitchFamily="34" charset="0"/>
              </a:rPr>
              <a:t>âcham</a:t>
            </a:r>
            <a:r>
              <a:rPr lang="en-US" altLang="ja-JP" sz="2400" b="1" dirty="0">
                <a:latin typeface="Helvetica" panose="020B0604020202020204" pitchFamily="34" charset="0"/>
              </a:rPr>
              <a:t> </a:t>
            </a:r>
            <a:r>
              <a:rPr lang="en-US" altLang="ja-JP" sz="2400" b="1" dirty="0" err="1">
                <a:latin typeface="Helvetica" panose="020B0604020202020204" pitchFamily="34" charset="0"/>
              </a:rPr>
              <a:t>âram</a:t>
            </a:r>
            <a:r>
              <a:rPr lang="en-US" altLang="ja-JP" sz="2400" b="1" dirty="0">
                <a:latin typeface="Helvetica" panose="020B0604020202020204" pitchFamily="34" charset="0"/>
              </a:rPr>
              <a:t> </a:t>
            </a:r>
            <a:r>
              <a:rPr lang="en-US" altLang="ja-JP" sz="2400" b="1" dirty="0" err="1">
                <a:latin typeface="Helvetica" panose="020B0604020202020204" pitchFamily="34" charset="0"/>
              </a:rPr>
              <a:t>kakai</a:t>
            </a:r>
            <a:r>
              <a:rPr lang="en-US" altLang="ja-JP" sz="2400" b="1" dirty="0">
                <a:latin typeface="Helvetica" panose="020B0604020202020204" pitchFamily="34" charset="0"/>
              </a:rPr>
              <a:t>, </a:t>
            </a:r>
            <a:r>
              <a:rPr lang="en-US" altLang="ja-JP" sz="2400" b="1" dirty="0" err="1">
                <a:latin typeface="Helvetica" panose="020B0604020202020204" pitchFamily="34" charset="0"/>
              </a:rPr>
              <a:t>khayon</a:t>
            </a:r>
            <a:r>
              <a:rPr lang="en-US" altLang="ja-JP" sz="2400" b="1" dirty="0">
                <a:latin typeface="Helvetica" panose="020B0604020202020204" pitchFamily="34" charset="0"/>
              </a:rPr>
              <a:t>, </a:t>
            </a:r>
            <a:r>
              <a:rPr lang="en-US" altLang="ja-JP" sz="2400" b="1" dirty="0" err="1">
                <a:latin typeface="Helvetica" panose="020B0604020202020204" pitchFamily="34" charset="0"/>
              </a:rPr>
              <a:t>chonkhamakân</a:t>
            </a:r>
            <a:r>
              <a:rPr lang="en-US" altLang="ja-JP" sz="2400" b="1" dirty="0">
                <a:latin typeface="Helvetica" panose="020B0604020202020204" pitchFamily="34" charset="0"/>
              </a:rPr>
              <a:t>, </a:t>
            </a:r>
            <a:r>
              <a:rPr lang="en-US" altLang="ja-JP" sz="2400" b="1" dirty="0" err="1">
                <a:latin typeface="Helvetica" panose="020B0604020202020204" pitchFamily="34" charset="0"/>
              </a:rPr>
              <a:t>makaphâ</a:t>
            </a:r>
            <a:r>
              <a:rPr lang="en-US" altLang="ja-JP" sz="2400" b="1" dirty="0">
                <a:latin typeface="Helvetica" panose="020B0604020202020204" pitchFamily="34" charset="0"/>
              </a:rPr>
              <a:t> </a:t>
            </a:r>
            <a:r>
              <a:rPr lang="en-US" altLang="ja-JP" sz="2400" b="1" dirty="0" err="1">
                <a:latin typeface="Helvetica" panose="020B0604020202020204" pitchFamily="34" charset="0"/>
              </a:rPr>
              <a:t>makhayâ</a:t>
            </a:r>
            <a:r>
              <a:rPr lang="en-US" altLang="ja-JP" sz="2400" b="1" dirty="0">
                <a:latin typeface="Helvetica" panose="020B0604020202020204" pitchFamily="34" charset="0"/>
              </a:rPr>
              <a:t>, </a:t>
            </a:r>
            <a:r>
              <a:rPr lang="en-US" altLang="ja-JP" sz="2400" b="1" dirty="0" err="1">
                <a:latin typeface="Helvetica" panose="020B0604020202020204" pitchFamily="34" charset="0"/>
              </a:rPr>
              <a:t>khalâng</a:t>
            </a:r>
            <a:r>
              <a:rPr lang="en-US" altLang="ja-JP" sz="2400" b="1" dirty="0">
                <a:latin typeface="Helvetica" panose="020B0604020202020204" pitchFamily="34" charset="0"/>
              </a:rPr>
              <a:t>, </a:t>
            </a:r>
            <a:r>
              <a:rPr lang="en-US" altLang="ja-JP" sz="2400" b="1" dirty="0" err="1">
                <a:latin typeface="Helvetica" panose="020B0604020202020204" pitchFamily="34" charset="0"/>
              </a:rPr>
              <a:t>kala</a:t>
            </a:r>
            <a:r>
              <a:rPr lang="en-US" altLang="ja-JP" sz="2400" b="1" dirty="0">
                <a:latin typeface="Helvetica" panose="020B0604020202020204" pitchFamily="34" charset="0"/>
              </a:rPr>
              <a:t> </a:t>
            </a:r>
            <a:r>
              <a:rPr lang="en-US" altLang="ja-JP" sz="2400" b="1" dirty="0" err="1">
                <a:latin typeface="Helvetica" panose="020B0604020202020204" pitchFamily="34" charset="0"/>
              </a:rPr>
              <a:t>makaphâ</a:t>
            </a:r>
            <a:r>
              <a:rPr lang="en-US" altLang="ja-JP" sz="2400" b="1" dirty="0">
                <a:latin typeface="Helvetica" panose="020B0604020202020204" pitchFamily="34" charset="0"/>
              </a:rPr>
              <a:t>.</a:t>
            </a:r>
            <a:endParaRPr lang="en-US" altLang="en-US" sz="2400" b="1" dirty="0">
              <a:latin typeface="Helvetica" panose="020B0604020202020204" pitchFamily="34" charset="0"/>
            </a:endParaRPr>
          </a:p>
        </p:txBody>
      </p:sp>
      <p:sp>
        <p:nvSpPr>
          <p:cNvPr id="27654" name="Text Box 12"/>
          <p:cNvSpPr txBox="1">
            <a:spLocks noChangeArrowheads="1"/>
          </p:cNvSpPr>
          <p:nvPr/>
        </p:nvSpPr>
        <p:spPr bwMode="auto">
          <a:xfrm>
            <a:off x="777875" y="4090988"/>
            <a:ext cx="608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3600" b="1" i="1">
                <a:latin typeface="Helvetica" panose="020B0604020202020204" pitchFamily="34" charset="0"/>
              </a:rPr>
              <a:t>Kha chili lângmeida…</a:t>
            </a:r>
          </a:p>
        </p:txBody>
      </p:sp>
      <p:sp>
        <p:nvSpPr>
          <p:cNvPr id="27655" name="Rectangle 14"/>
          <p:cNvSpPr>
            <a:spLocks noChangeArrowheads="1"/>
          </p:cNvSpPr>
          <p:nvPr/>
        </p:nvSpPr>
        <p:spPr bwMode="auto">
          <a:xfrm>
            <a:off x="374650" y="7126288"/>
            <a:ext cx="6811963" cy="1292225"/>
          </a:xfrm>
          <a:prstGeom prst="rect">
            <a:avLst/>
          </a:prstGeom>
          <a:noFill/>
          <a:ln w="76200" cmpd="tri">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ja-JP" sz="2600" b="1" i="1">
                <a:latin typeface="Helvetica" panose="020B0604020202020204" pitchFamily="34" charset="0"/>
              </a:rPr>
              <a:t>“…mi saikora morei sâserhaoda Varewui tekhamatei chili makâshungrarmana.”</a:t>
            </a:r>
            <a:r>
              <a:rPr lang="ja-JP" altLang="en-US" sz="2600" b="1" i="1">
                <a:latin typeface="Helvetica" panose="020B0604020202020204" pitchFamily="34" charset="0"/>
              </a:rPr>
              <a:t>”</a:t>
            </a:r>
            <a:r>
              <a:rPr lang="en-US" altLang="ja-JP" sz="2600" b="1" i="1">
                <a:latin typeface="Helvetica" panose="020B0604020202020204" pitchFamily="34" charset="0"/>
              </a:rPr>
              <a:t> Romnao 3:23</a:t>
            </a:r>
            <a:endParaRPr lang="en-US" altLang="en-US" sz="2600" b="1" i="1">
              <a:latin typeface="Helvetica" panose="020B0604020202020204" pitchFamily="34" charset="0"/>
            </a:endParaRPr>
          </a:p>
        </p:txBody>
      </p:sp>
      <p:sp>
        <p:nvSpPr>
          <p:cNvPr id="27656" name="Text Box 10"/>
          <p:cNvSpPr txBox="1">
            <a:spLocks noChangeArrowheads="1"/>
          </p:cNvSpPr>
          <p:nvPr/>
        </p:nvSpPr>
        <p:spPr bwMode="auto">
          <a:xfrm>
            <a:off x="441325" y="4973638"/>
            <a:ext cx="6711950" cy="1570037"/>
          </a:xfrm>
          <a:prstGeom prst="rect">
            <a:avLst/>
          </a:prstGeom>
          <a:noFill/>
          <a:ln w="57150" cmpd="thickThi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ja-JP" altLang="en-US" sz="4800" b="1" i="1">
                <a:latin typeface="Helvetica" panose="020B0604020202020204" pitchFamily="34" charset="0"/>
              </a:rPr>
              <a:t>“</a:t>
            </a:r>
            <a:r>
              <a:rPr lang="en-US" altLang="ja-JP" sz="4800" b="1" i="1">
                <a:latin typeface="Helvetica" panose="020B0604020202020204" pitchFamily="34" charset="0"/>
              </a:rPr>
              <a:t>MOREI</a:t>
            </a:r>
            <a:r>
              <a:rPr lang="ja-JP" altLang="en-US" sz="4800" b="1" i="1">
                <a:latin typeface="Helvetica" panose="020B0604020202020204" pitchFamily="34" charset="0"/>
              </a:rPr>
              <a:t>”</a:t>
            </a:r>
            <a:r>
              <a:rPr lang="en-US" altLang="ja-JP" sz="4800" b="1" i="1">
                <a:latin typeface="Helvetica" panose="020B0604020202020204" pitchFamily="34" charset="0"/>
              </a:rPr>
              <a:t> = </a:t>
            </a:r>
          </a:p>
          <a:p>
            <a:pPr algn="ctr">
              <a:spcBef>
                <a:spcPct val="50000"/>
              </a:spcBef>
            </a:pPr>
            <a:endParaRPr lang="en-US" altLang="en-US" sz="3200" b="1" i="1">
              <a:latin typeface="Helvetica" panose="020B0604020202020204" pitchFamily="34" charset="0"/>
            </a:endParaRPr>
          </a:p>
        </p:txBody>
      </p:sp>
      <p:cxnSp>
        <p:nvCxnSpPr>
          <p:cNvPr id="27659" name="Straight Connector 11"/>
          <p:cNvCxnSpPr>
            <a:cxnSpLocks noChangeShapeType="1"/>
          </p:cNvCxnSpPr>
          <p:nvPr/>
        </p:nvCxnSpPr>
        <p:spPr bwMode="auto">
          <a:xfrm>
            <a:off x="1695450" y="6419850"/>
            <a:ext cx="171450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7660" name="Straight Connector 13"/>
          <p:cNvCxnSpPr>
            <a:cxnSpLocks noChangeShapeType="1"/>
          </p:cNvCxnSpPr>
          <p:nvPr/>
        </p:nvCxnSpPr>
        <p:spPr bwMode="auto">
          <a:xfrm>
            <a:off x="4419600" y="6419850"/>
            <a:ext cx="192405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27661" name="Straight Connector 17"/>
          <p:cNvCxnSpPr>
            <a:cxnSpLocks noChangeShapeType="1"/>
          </p:cNvCxnSpPr>
          <p:nvPr/>
        </p:nvCxnSpPr>
        <p:spPr bwMode="auto">
          <a:xfrm>
            <a:off x="3619500" y="6419850"/>
            <a:ext cx="666750" cy="15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6724650" y="195263"/>
            <a:ext cx="400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11</a:t>
            </a:r>
          </a:p>
        </p:txBody>
      </p:sp>
      <p:sp>
        <p:nvSpPr>
          <p:cNvPr id="28675" name="Text Box 5"/>
          <p:cNvSpPr txBox="1">
            <a:spLocks noChangeArrowheads="1"/>
          </p:cNvSpPr>
          <p:nvPr/>
        </p:nvSpPr>
        <p:spPr bwMode="auto">
          <a:xfrm>
            <a:off x="577850" y="950913"/>
            <a:ext cx="69659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600" b="1" i="1">
                <a:latin typeface="Skia" charset="0"/>
              </a:rPr>
              <a:t>VAREWUI  ______________   __________ !</a:t>
            </a:r>
          </a:p>
        </p:txBody>
      </p:sp>
      <p:sp>
        <p:nvSpPr>
          <p:cNvPr id="28676" name="Text Box 6"/>
          <p:cNvSpPr txBox="1">
            <a:spLocks noChangeArrowheads="1"/>
          </p:cNvSpPr>
          <p:nvPr/>
        </p:nvSpPr>
        <p:spPr bwMode="auto">
          <a:xfrm>
            <a:off x="515938" y="8451850"/>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2000">
              <a:latin typeface="Times" panose="02020603050405020304" pitchFamily="18" charset="0"/>
            </a:endParaRPr>
          </a:p>
        </p:txBody>
      </p:sp>
      <p:sp>
        <p:nvSpPr>
          <p:cNvPr id="28677" name="Text Box 7"/>
          <p:cNvSpPr txBox="1">
            <a:spLocks noChangeArrowheads="1"/>
          </p:cNvSpPr>
          <p:nvPr/>
        </p:nvSpPr>
        <p:spPr bwMode="auto">
          <a:xfrm>
            <a:off x="519113" y="8356600"/>
            <a:ext cx="65722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Skia" charset="0"/>
              </a:rPr>
              <a:t>ITHUMWUI KHARINCHI Z</a:t>
            </a:r>
            <a:r>
              <a:rPr lang="en-US" altLang="en-US" sz="2000" b="1" u="sng">
                <a:latin typeface="Skia" charset="0"/>
              </a:rPr>
              <a:t>A</a:t>
            </a:r>
            <a:r>
              <a:rPr lang="en-US" altLang="en-US" sz="2000" b="1">
                <a:latin typeface="Skia" charset="0"/>
              </a:rPr>
              <a:t>KA MAZ</a:t>
            </a:r>
            <a:r>
              <a:rPr lang="en-US" altLang="en-US" sz="2000" b="1" u="sng">
                <a:latin typeface="Skia" charset="0"/>
              </a:rPr>
              <a:t>A</a:t>
            </a:r>
            <a:r>
              <a:rPr lang="en-US" altLang="en-US" sz="2000" b="1">
                <a:latin typeface="Skia" charset="0"/>
              </a:rPr>
              <a:t>DO?</a:t>
            </a:r>
          </a:p>
        </p:txBody>
      </p:sp>
      <p:sp>
        <p:nvSpPr>
          <p:cNvPr id="28678" name="Text Box 8"/>
          <p:cNvSpPr txBox="1">
            <a:spLocks noChangeArrowheads="1"/>
          </p:cNvSpPr>
          <p:nvPr/>
        </p:nvSpPr>
        <p:spPr bwMode="auto">
          <a:xfrm>
            <a:off x="323850" y="1449388"/>
            <a:ext cx="701675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b="1" dirty="0">
              <a:latin typeface="Skia" charset="0"/>
            </a:endParaRPr>
          </a:p>
          <a:p>
            <a:pPr algn="ctr"/>
            <a:r>
              <a:rPr lang="en-US" altLang="en-US" sz="1000" b="1" dirty="0" smtClean="0">
                <a:latin typeface="Skia" charset="0"/>
              </a:rPr>
              <a:t>AVÂ…NGANINGKHAME…SASHAP </a:t>
            </a:r>
            <a:r>
              <a:rPr lang="en-US" altLang="en-US" sz="1000" b="1" dirty="0">
                <a:latin typeface="Skia" charset="0"/>
              </a:rPr>
              <a:t>PANGSHAPA…ALPHA…AMEN…ACHALAKHAWUI MI…THAONEOMI KAHAIYA…PANGMON KHAREI…PROHOWUI PANGTHEI…KHARINGAWUI AKHAVA…SHITKASANG HAOPHOKPAM…HAOKAPHOK KALA AKATANGA…AKHAMANG KAJA SOKHAMI KHAMUNGA…APHANG…KHARINGAWUI KHAMUI…VAREWUI KHAMUI…MAKHAM KAHAIYA…KAHORA ZINGTHANWO…YAOKAHOMA…KAPANGKHUI </a:t>
            </a:r>
            <a:r>
              <a:rPr lang="en-US" altLang="en-US" sz="1000" b="1" dirty="0" smtClean="0">
                <a:latin typeface="Skia" charset="0"/>
              </a:rPr>
              <a:t>KAHAIYA…</a:t>
            </a:r>
            <a:r>
              <a:rPr lang="en-US" altLang="en-US" sz="1000" b="1" i="1" u="sng" dirty="0" smtClean="0">
                <a:latin typeface="Skia" charset="0"/>
              </a:rPr>
              <a:t>KRISTA</a:t>
            </a:r>
            <a:r>
              <a:rPr lang="en-US" altLang="en-US" sz="1000" b="1" dirty="0" smtClean="0">
                <a:latin typeface="Skia" charset="0"/>
              </a:rPr>
              <a:t>…VAREWUI KRISTA…</a:t>
            </a:r>
            <a:r>
              <a:rPr lang="en-US" altLang="en-US" sz="1000" b="1" i="1" u="sng" dirty="0" smtClean="0">
                <a:latin typeface="Skia" charset="0"/>
              </a:rPr>
              <a:t>PROHOWUI KRISTA</a:t>
            </a:r>
            <a:r>
              <a:rPr lang="en-US" altLang="en-US" sz="1000" b="1" dirty="0" smtClean="0">
                <a:latin typeface="Skia" charset="0"/>
              </a:rPr>
              <a:t>…KRISTA, </a:t>
            </a:r>
            <a:r>
              <a:rPr lang="en-US" altLang="en-US" sz="1000" b="1" dirty="0">
                <a:latin typeface="Skia" charset="0"/>
              </a:rPr>
              <a:t>KHARINGA VAREWUI NAOMAYARA…RINGPHA KHANGASAKA…RAIMI AKHAVA…ISRAELLI MAKAN KHAME…KACHUIYA MEI…PAKR</a:t>
            </a:r>
            <a:r>
              <a:rPr lang="en-US" altLang="en-US" sz="1000" b="1" u="sng" dirty="0">
                <a:latin typeface="Skia" charset="0"/>
              </a:rPr>
              <a:t>A</a:t>
            </a:r>
            <a:r>
              <a:rPr lang="en-US" altLang="en-US" sz="1000" b="1" dirty="0">
                <a:latin typeface="Skia" charset="0"/>
              </a:rPr>
              <a:t> AKHOKA…MACHINME…KAZING NGALEI KASA…HUIKHAME….YUR SAIKORAWUI NINGKACHANG…KHAMONG…EL SHADDAI…KATANG MAKHAVAI VARE…KATANG MAKHAVAI AVÂ…VAREWUI AZAK TAKAMHAI…NINGKATONG KALA KHAMASHUNG…NINGTONGDA SAKHI SAKHAME…ÂVÂ…VARENA SEMKAHAI KATONGALI NAOCHIZAI KHARE…. SAMPHANGKHARE ATHEI…SHIMPHUNG…KHASHINA KHALOKBING KALA MOREI KAPHUNGBINGWUI NGASOTNAO…NIMSHIMRI KAHAI KHON…VAREWUI LEMMET…PROHOWUI TEKHAMATEI…</a:t>
            </a:r>
            <a:r>
              <a:rPr lang="en-US" altLang="en-US" sz="1000" b="1" i="1" u="sng" dirty="0">
                <a:latin typeface="Skia" charset="0"/>
              </a:rPr>
              <a:t>VARIVARA</a:t>
            </a:r>
            <a:r>
              <a:rPr lang="en-US" altLang="en-US" sz="1000" b="1" dirty="0">
                <a:latin typeface="Skia" charset="0"/>
              </a:rPr>
              <a:t>…</a:t>
            </a:r>
            <a:r>
              <a:rPr lang="en-US" altLang="en-US" sz="1000" b="1" i="1" u="sng" dirty="0">
                <a:latin typeface="Skia" charset="0"/>
              </a:rPr>
              <a:t>SASHAP PANGSHAPA VARE</a:t>
            </a:r>
            <a:r>
              <a:rPr lang="en-US" altLang="en-US" sz="1000" b="1" dirty="0">
                <a:latin typeface="Skia" charset="0"/>
              </a:rPr>
              <a:t>…SAIKORAWUI VARE…ILI KATHEI VARE…KAPHA YAOKAHOMA…PANGMON KHAREI…SASHAPA YAOKAHOMA…CHIZ</a:t>
            </a:r>
            <a:r>
              <a:rPr lang="en-US" altLang="en-US" sz="1000" b="1" u="sng" dirty="0">
                <a:latin typeface="Skia" charset="0"/>
              </a:rPr>
              <a:t>A</a:t>
            </a:r>
            <a:r>
              <a:rPr lang="en-US" altLang="en-US" sz="1000" b="1" dirty="0">
                <a:latin typeface="Skia" charset="0"/>
              </a:rPr>
              <a:t>KHAME…PHASAWUI AKUI…CHURCHWUI AKUI…SAIKORAWUI SHIMLUIKAT…KATANG MAKHAVAI PANGMON KHAREI…THANRKHAMATHENGA…ISRAELWUI THANGKHAMATHENGA…MANGLA KATHARA…KACHIHAN…PANGSHAK KHALEIYA HUIKHAME… I CHI INA…VAREWUI AMAHÂ…AKHALATTAWUI AMAHÂ…IMMANUEL…JEHOVAH…</a:t>
            </a:r>
          </a:p>
          <a:p>
            <a:pPr algn="ctr">
              <a:spcBef>
                <a:spcPts val="600"/>
              </a:spcBef>
            </a:pPr>
            <a:r>
              <a:rPr lang="en-US" altLang="en-US" sz="1900" b="1" i="1" u="sng" dirty="0" smtClean="0">
                <a:latin typeface="Skia" charset="0"/>
              </a:rPr>
              <a:t>JISHU…</a:t>
            </a:r>
            <a:endParaRPr lang="en-US" altLang="en-US" sz="1900" b="1" dirty="0">
              <a:latin typeface="Skia" charset="0"/>
            </a:endParaRPr>
          </a:p>
          <a:p>
            <a:pPr algn="ctr"/>
            <a:r>
              <a:rPr lang="en-US" altLang="en-US" sz="1000" b="1" dirty="0" smtClean="0">
                <a:latin typeface="Skia" charset="0"/>
              </a:rPr>
              <a:t>JISHU KRISTA </a:t>
            </a:r>
            <a:r>
              <a:rPr lang="en-US" altLang="en-US" sz="1000" b="1" dirty="0">
                <a:latin typeface="Skia" charset="0"/>
              </a:rPr>
              <a:t>ITHUMWUI PROHO…BICHAR SAME…AWUNGA…KATANG MAKHAVAIYA AWUNGA…AWUNGABINGWUI AWUNGA…THOTTHOTWUI AWUNGA…VAREWUI YAONAO…KHANAOWA ADAM…AIN KHAME…KATHANA…KHARINGA…OKATHUIWUI KAHOR…KHALANG KATHA…TAMPAKWUI TIMRAWON…JUDAH SHANGNAOWUI KAZINGKH</a:t>
            </a:r>
            <a:r>
              <a:rPr lang="en-US" altLang="en-US" sz="1000" b="1" u="sng" dirty="0">
                <a:latin typeface="Skia" charset="0"/>
              </a:rPr>
              <a:t>A</a:t>
            </a:r>
            <a:r>
              <a:rPr lang="en-US" altLang="en-US" sz="1000" b="1" dirty="0">
                <a:latin typeface="Skia" charset="0"/>
              </a:rPr>
              <a:t>…KHARINGA LUNGGUI…KHARINGA TAR</a:t>
            </a:r>
            <a:r>
              <a:rPr lang="en-US" altLang="en-US" sz="1000" b="1" u="sng" dirty="0">
                <a:latin typeface="Skia" charset="0"/>
              </a:rPr>
              <a:t>A</a:t>
            </a:r>
            <a:r>
              <a:rPr lang="en-US" altLang="en-US" sz="1000" b="1" dirty="0">
                <a:latin typeface="Skia" charset="0"/>
              </a:rPr>
              <a:t>…PROHO…SASHAPA PROHO VARE…</a:t>
            </a:r>
            <a:r>
              <a:rPr lang="en-US" altLang="en-US" sz="1000" b="1" i="1" u="sng" dirty="0">
                <a:latin typeface="Skia" charset="0"/>
              </a:rPr>
              <a:t>PROHO </a:t>
            </a:r>
            <a:r>
              <a:rPr lang="en-US" altLang="en-US" sz="1000" b="1" i="1" u="sng" dirty="0" smtClean="0">
                <a:latin typeface="Skia" charset="0"/>
              </a:rPr>
              <a:t>JISHU KRISTA</a:t>
            </a:r>
            <a:r>
              <a:rPr lang="en-US" altLang="en-US" sz="1000" b="1" dirty="0" smtClean="0">
                <a:latin typeface="Skia" charset="0"/>
              </a:rPr>
              <a:t>…SAIKORAWUI </a:t>
            </a:r>
            <a:r>
              <a:rPr lang="en-US" altLang="en-US" sz="1000" b="1" dirty="0">
                <a:latin typeface="Skia" charset="0"/>
              </a:rPr>
              <a:t>PROHO…TEKHAMATEIYA PROHO…PROHOBINGWUI PROHO…ITHUMLI NGARONGKHANGASAKA PROHO…LEIKASHI…WUKKAKHANGA MI…AMEI… NGASHIKME…LUMASHAN KATHA VARE …NAZARENE…DAVIDWUI NAOTUN…OMEGA…NAOHO NAOTONG…ITHUMLI MAKANKHAME YAONAO…ITHUMWUI CHINGRI KAHAI…HAM KASA…</a:t>
            </a:r>
          </a:p>
          <a:p>
            <a:pPr algn="ctr"/>
            <a:r>
              <a:rPr lang="en-US" altLang="en-US" sz="1000" b="1" dirty="0">
                <a:latin typeface="Skia" charset="0"/>
              </a:rPr>
              <a:t>VAREWUI PANGSHAP…CHINGRI KAHAI WUNGNAO…MARAN…SAMATHA KHAME…RABONNI [OJA]…VAREWUI TEKHAMATEIWUI KAHAN…HUIKHAME…SHARKHAWUI MEI…RINGKHALUIYA KALA KHARINGA…KHANGARONGA…LUNGHAR…DAVIDWUI ANGAYUNG…SHARONWUI WON…VAREWUI THEMSAKLI KHAMUNGA…OKATHUI WUNGNAOTUNGLI KHAMUNGA…ISRAELLI KHAMUNGA…NGATANGKHAME…                   ISRAELWUI EINA KHANTHING…ATHA…RAO…NAMANGLALI HOMKHAME KALA YANGKHAME…CHANGVEI…DAVIDWUI NAOMAYARA…VAREWUI NAOMAYARA…JACOBWUI EINA KASHOK SIRA…LUNGGUI…KHANGARONGWUI NAO…OJA…KHAMASHUNGA KAHOR…KHAMASHUNGA DRAKATHEIRONG…VAREWUI THANGKHAMEI… MATAKKHAK KAHAI MACHINME…TUI…VAREWUI TUI.</a:t>
            </a:r>
          </a:p>
          <a:p>
            <a:pPr algn="ctr"/>
            <a:endParaRPr lang="en-US" altLang="en-US" sz="1000" b="1" dirty="0">
              <a:latin typeface="Skia" charset="0"/>
            </a:endParaRPr>
          </a:p>
          <a:p>
            <a:r>
              <a:rPr lang="en-US" altLang="en-US" sz="1200" b="1" dirty="0">
                <a:latin typeface="Skia" charset="0"/>
              </a:rPr>
              <a:t>				</a:t>
            </a:r>
            <a:r>
              <a:rPr lang="en-US" altLang="en-US" sz="1200" b="1" dirty="0" smtClean="0">
                <a:latin typeface="Skia" charset="0"/>
              </a:rPr>
              <a:t>Mary </a:t>
            </a:r>
            <a:r>
              <a:rPr lang="en-US" altLang="en-US" sz="1200" b="1" dirty="0" err="1">
                <a:latin typeface="Skia" charset="0"/>
              </a:rPr>
              <a:t>Foxwell</a:t>
            </a:r>
            <a:r>
              <a:rPr lang="en-US" altLang="en-US" sz="1200" b="1" dirty="0">
                <a:latin typeface="Skia" charset="0"/>
              </a:rPr>
              <a:t> </a:t>
            </a:r>
            <a:r>
              <a:rPr lang="en-US" altLang="en-US" sz="1200" b="1" dirty="0" err="1">
                <a:latin typeface="Skia" charset="0"/>
              </a:rPr>
              <a:t>Loeks</a:t>
            </a:r>
            <a:r>
              <a:rPr lang="en-US" altLang="en-US" sz="1200" b="1" dirty="0">
                <a:latin typeface="Skia" charset="0"/>
              </a:rPr>
              <a:t>, </a:t>
            </a:r>
            <a:r>
              <a:rPr lang="en-US" altLang="en-US" sz="1200" b="1" i="1" dirty="0">
                <a:latin typeface="Skia" charset="0"/>
              </a:rPr>
              <a:t> </a:t>
            </a:r>
          </a:p>
          <a:p>
            <a:r>
              <a:rPr lang="en-US" altLang="en-US" sz="1200" b="1" i="1" dirty="0">
                <a:latin typeface="Skia" charset="0"/>
              </a:rPr>
              <a:t>				The Glorious Names of God,</a:t>
            </a:r>
            <a:r>
              <a:rPr lang="en-US" altLang="en-US" sz="1200" b="1" dirty="0">
                <a:latin typeface="Skia" charset="0"/>
              </a:rPr>
              <a:t> 	</a:t>
            </a:r>
          </a:p>
          <a:p>
            <a:r>
              <a:rPr lang="en-US" altLang="en-US" sz="1200" b="1" dirty="0">
                <a:latin typeface="Skia" charset="0"/>
              </a:rPr>
              <a:t>				</a:t>
            </a:r>
            <a:r>
              <a:rPr lang="en-US" altLang="en-US" sz="1200" b="1" dirty="0" smtClean="0">
                <a:latin typeface="Skia" charset="0"/>
              </a:rPr>
              <a:t>Baker, </a:t>
            </a:r>
            <a:r>
              <a:rPr lang="en-US" altLang="en-US" sz="1200" b="1" dirty="0">
                <a:latin typeface="Skia" charset="0"/>
              </a:rPr>
              <a:t>1986</a:t>
            </a:r>
            <a:endParaRPr lang="en-US" altLang="en-US" sz="1000" dirty="0">
              <a:latin typeface="Times"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
          <p:cNvSpPr txBox="1">
            <a:spLocks noChangeArrowheads="1"/>
          </p:cNvSpPr>
          <p:nvPr/>
        </p:nvSpPr>
        <p:spPr bwMode="auto">
          <a:xfrm>
            <a:off x="5759450" y="1587500"/>
            <a:ext cx="18415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200" b="1" baseline="-25000">
              <a:latin typeface="Comic Sans MS" panose="030F0702030302020204" pitchFamily="66" charset="0"/>
            </a:endParaRPr>
          </a:p>
        </p:txBody>
      </p:sp>
      <p:sp>
        <p:nvSpPr>
          <p:cNvPr id="29699" name="Text Box 12"/>
          <p:cNvSpPr txBox="1">
            <a:spLocks noChangeArrowheads="1"/>
          </p:cNvSpPr>
          <p:nvPr/>
        </p:nvSpPr>
        <p:spPr bwMode="auto">
          <a:xfrm>
            <a:off x="6630988" y="174625"/>
            <a:ext cx="565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a:latin typeface="Comic Sans MS" panose="030F0702030302020204" pitchFamily="66" charset="0"/>
              </a:rPr>
              <a:t>12</a:t>
            </a:r>
            <a:endParaRPr lang="en-US" altLang="en-US" sz="1800" b="1">
              <a:latin typeface="Comic Sans MS" panose="030F0702030302020204" pitchFamily="66" charset="0"/>
            </a:endParaRPr>
          </a:p>
        </p:txBody>
      </p:sp>
      <p:grpSp>
        <p:nvGrpSpPr>
          <p:cNvPr id="29700" name="Group 36"/>
          <p:cNvGrpSpPr>
            <a:grpSpLocks/>
          </p:cNvGrpSpPr>
          <p:nvPr/>
        </p:nvGrpSpPr>
        <p:grpSpPr bwMode="auto">
          <a:xfrm>
            <a:off x="57150" y="3886200"/>
            <a:ext cx="7483475" cy="4302125"/>
            <a:chOff x="36" y="1962"/>
            <a:chExt cx="4714" cy="2710"/>
          </a:xfrm>
        </p:grpSpPr>
        <p:sp>
          <p:nvSpPr>
            <p:cNvPr id="29709" name="AutoShape 18"/>
            <p:cNvSpPr>
              <a:spLocks noChangeArrowheads="1"/>
            </p:cNvSpPr>
            <p:nvPr/>
          </p:nvSpPr>
          <p:spPr bwMode="auto">
            <a:xfrm>
              <a:off x="636" y="1962"/>
              <a:ext cx="3408" cy="2688"/>
            </a:xfrm>
            <a:prstGeom prst="triangle">
              <a:avLst>
                <a:gd name="adj" fmla="val 50000"/>
              </a:avLst>
            </a:prstGeom>
            <a:solidFill>
              <a:schemeClr val="bg1"/>
            </a:solidFill>
            <a:ln w="762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9710" name="Rectangle 19"/>
            <p:cNvSpPr>
              <a:spLocks noChangeArrowheads="1"/>
            </p:cNvSpPr>
            <p:nvPr/>
          </p:nvSpPr>
          <p:spPr bwMode="auto">
            <a:xfrm>
              <a:off x="2619" y="4378"/>
              <a:ext cx="138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a:latin typeface="Helvetica" panose="020B0604020202020204" pitchFamily="34" charset="0"/>
                </a:rPr>
                <a:t>___________</a:t>
              </a:r>
            </a:p>
          </p:txBody>
        </p:sp>
        <p:sp>
          <p:nvSpPr>
            <p:cNvPr id="29711" name="Rectangle 21"/>
            <p:cNvSpPr>
              <a:spLocks noChangeArrowheads="1"/>
            </p:cNvSpPr>
            <p:nvPr/>
          </p:nvSpPr>
          <p:spPr bwMode="auto">
            <a:xfrm>
              <a:off x="2076" y="2290"/>
              <a:ext cx="138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a:latin typeface="Helvetica" panose="020B0604020202020204" pitchFamily="34" charset="0"/>
                </a:rPr>
                <a:t>____</a:t>
              </a:r>
            </a:p>
          </p:txBody>
        </p:sp>
        <p:sp>
          <p:nvSpPr>
            <p:cNvPr id="29712" name="Rectangle 22"/>
            <p:cNvSpPr>
              <a:spLocks noChangeArrowheads="1"/>
            </p:cNvSpPr>
            <p:nvPr/>
          </p:nvSpPr>
          <p:spPr bwMode="auto">
            <a:xfrm>
              <a:off x="740" y="4386"/>
              <a:ext cx="138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a:latin typeface="Helvetica" panose="020B0604020202020204" pitchFamily="34" charset="0"/>
                </a:rPr>
                <a:t>___________</a:t>
              </a:r>
            </a:p>
          </p:txBody>
        </p:sp>
        <p:sp>
          <p:nvSpPr>
            <p:cNvPr id="29713" name="Line 23"/>
            <p:cNvSpPr>
              <a:spLocks noChangeShapeType="1"/>
            </p:cNvSpPr>
            <p:nvPr/>
          </p:nvSpPr>
          <p:spPr bwMode="auto">
            <a:xfrm flipV="1">
              <a:off x="978" y="3752"/>
              <a:ext cx="1183" cy="626"/>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9714" name="Line 24"/>
            <p:cNvSpPr>
              <a:spLocks noChangeShapeType="1"/>
            </p:cNvSpPr>
            <p:nvPr/>
          </p:nvSpPr>
          <p:spPr bwMode="auto">
            <a:xfrm flipH="1" flipV="1">
              <a:off x="2608" y="3741"/>
              <a:ext cx="1119" cy="6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9715" name="Line 25"/>
            <p:cNvSpPr>
              <a:spLocks noChangeShapeType="1"/>
            </p:cNvSpPr>
            <p:nvPr/>
          </p:nvSpPr>
          <p:spPr bwMode="auto">
            <a:xfrm>
              <a:off x="2370" y="2546"/>
              <a:ext cx="0" cy="834"/>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9716" name="Line 26"/>
            <p:cNvSpPr>
              <a:spLocks noChangeShapeType="1"/>
            </p:cNvSpPr>
            <p:nvPr/>
          </p:nvSpPr>
          <p:spPr bwMode="auto">
            <a:xfrm flipV="1">
              <a:off x="1133" y="2589"/>
              <a:ext cx="1012" cy="153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9717" name="Line 27"/>
            <p:cNvSpPr>
              <a:spLocks noChangeShapeType="1"/>
            </p:cNvSpPr>
            <p:nvPr/>
          </p:nvSpPr>
          <p:spPr bwMode="auto">
            <a:xfrm flipH="1" flipV="1">
              <a:off x="2543" y="2562"/>
              <a:ext cx="1020" cy="156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9718" name="Line 28"/>
            <p:cNvSpPr>
              <a:spLocks noChangeShapeType="1"/>
            </p:cNvSpPr>
            <p:nvPr/>
          </p:nvSpPr>
          <p:spPr bwMode="auto">
            <a:xfrm flipH="1">
              <a:off x="1366" y="4307"/>
              <a:ext cx="2024" cy="0"/>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29719" name="Rectangle 30"/>
            <p:cNvSpPr>
              <a:spLocks noChangeArrowheads="1"/>
            </p:cNvSpPr>
            <p:nvPr/>
          </p:nvSpPr>
          <p:spPr bwMode="auto">
            <a:xfrm>
              <a:off x="1526" y="3443"/>
              <a:ext cx="170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Helvetica" panose="020B0604020202020204" pitchFamily="34" charset="0"/>
                </a:rPr>
                <a:t>___________</a:t>
              </a:r>
            </a:p>
          </p:txBody>
        </p:sp>
        <p:sp>
          <p:nvSpPr>
            <p:cNvPr id="29720" name="Text Box 31"/>
            <p:cNvSpPr txBox="1">
              <a:spLocks noChangeArrowheads="1"/>
            </p:cNvSpPr>
            <p:nvPr/>
          </p:nvSpPr>
          <p:spPr bwMode="auto">
            <a:xfrm>
              <a:off x="36" y="2011"/>
              <a:ext cx="1861" cy="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sz="3400" b="1">
                  <a:latin typeface="Kosher-Normal" charset="0"/>
                </a:rPr>
                <a:t>KACHAMA TUINGASHIT</a:t>
              </a:r>
            </a:p>
          </p:txBody>
        </p:sp>
        <p:sp>
          <p:nvSpPr>
            <p:cNvPr id="29721" name="Text Box 32"/>
            <p:cNvSpPr txBox="1">
              <a:spLocks noChangeArrowheads="1"/>
            </p:cNvSpPr>
            <p:nvPr/>
          </p:nvSpPr>
          <p:spPr bwMode="auto">
            <a:xfrm>
              <a:off x="2889" y="2009"/>
              <a:ext cx="1861" cy="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400" b="1">
                  <a:latin typeface="Kosher-Normal" charset="0"/>
                </a:rPr>
                <a:t>KADHARA TUINGASHIT</a:t>
              </a:r>
            </a:p>
          </p:txBody>
        </p:sp>
      </p:grpSp>
      <p:sp>
        <p:nvSpPr>
          <p:cNvPr id="29701" name="Rectangle 34"/>
          <p:cNvSpPr>
            <a:spLocks noChangeArrowheads="1"/>
          </p:cNvSpPr>
          <p:nvPr/>
        </p:nvSpPr>
        <p:spPr bwMode="auto">
          <a:xfrm>
            <a:off x="198438" y="1179513"/>
            <a:ext cx="7083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300" b="1">
                <a:latin typeface="Helvetica" panose="020B0604020202020204" pitchFamily="34" charset="0"/>
              </a:rPr>
              <a:t>Varewui Makhangapat Tuingashitwui Ranyei:    Bibleli Phongkhamiwui </a:t>
            </a:r>
            <a:r>
              <a:rPr lang="en-US" altLang="ja-JP" sz="2300" b="1">
                <a:latin typeface="Helvetica" panose="020B0604020202020204" pitchFamily="34" charset="0"/>
              </a:rPr>
              <a:t>Ameikong (Khamataiya)</a:t>
            </a:r>
            <a:endParaRPr lang="en-US" altLang="en-US" sz="2300" b="1">
              <a:latin typeface="Helvetica" panose="020B0604020202020204" pitchFamily="34" charset="0"/>
            </a:endParaRPr>
          </a:p>
        </p:txBody>
      </p:sp>
      <p:sp>
        <p:nvSpPr>
          <p:cNvPr id="29702" name="Rectangle 35"/>
          <p:cNvSpPr>
            <a:spLocks noChangeArrowheads="1"/>
          </p:cNvSpPr>
          <p:nvPr/>
        </p:nvSpPr>
        <p:spPr bwMode="auto">
          <a:xfrm>
            <a:off x="58738" y="2322513"/>
            <a:ext cx="740251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000" b="1" i="1">
                <a:latin typeface="Helvetica" panose="020B0604020202020204" pitchFamily="34" charset="0"/>
              </a:rPr>
              <a:t>Kachama kala Kadhara Tuingashitli ngacheiung-ngacheivâ sâkapai tuiyur kaikhawui kakhalat hi phaningyangsa:</a:t>
            </a:r>
          </a:p>
        </p:txBody>
      </p:sp>
      <p:sp>
        <p:nvSpPr>
          <p:cNvPr id="29703" name="AutoShape 37"/>
          <p:cNvSpPr>
            <a:spLocks noChangeArrowheads="1"/>
          </p:cNvSpPr>
          <p:nvPr/>
        </p:nvSpPr>
        <p:spPr bwMode="auto">
          <a:xfrm>
            <a:off x="2347913" y="3446463"/>
            <a:ext cx="2884487" cy="547687"/>
          </a:xfrm>
          <a:prstGeom prst="curvedDownArrow">
            <a:avLst>
              <a:gd name="adj1" fmla="val 105333"/>
              <a:gd name="adj2" fmla="val 210667"/>
              <a:gd name="adj3" fmla="val 33333"/>
            </a:avLst>
          </a:prstGeom>
          <a:solidFill>
            <a:schemeClr val="accent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9704" name="AutoShape 38"/>
          <p:cNvSpPr>
            <a:spLocks noChangeArrowheads="1"/>
          </p:cNvSpPr>
          <p:nvPr/>
        </p:nvSpPr>
        <p:spPr bwMode="auto">
          <a:xfrm rot="-10686276">
            <a:off x="2112963" y="5149850"/>
            <a:ext cx="2884487" cy="547688"/>
          </a:xfrm>
          <a:prstGeom prst="curvedDownArrow">
            <a:avLst>
              <a:gd name="adj1" fmla="val 105333"/>
              <a:gd name="adj2" fmla="val 210666"/>
              <a:gd name="adj3" fmla="val 33333"/>
            </a:avLst>
          </a:prstGeom>
          <a:solidFill>
            <a:schemeClr val="accent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3"/>
          <p:cNvSpPr txBox="1">
            <a:spLocks noChangeArrowheads="1"/>
          </p:cNvSpPr>
          <p:nvPr/>
        </p:nvSpPr>
        <p:spPr bwMode="auto">
          <a:xfrm>
            <a:off x="547688" y="1287463"/>
            <a:ext cx="6577012"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600" b="1" i="1" dirty="0">
                <a:latin typeface="Skia" charset="0"/>
              </a:rPr>
              <a:t>ACHÂLAKHA TUINGASHITWUI </a:t>
            </a:r>
            <a:r>
              <a:rPr lang="en-US" altLang="en-US" sz="2600" b="1" i="1" dirty="0" smtClean="0">
                <a:latin typeface="Skia" charset="0"/>
              </a:rPr>
              <a:t>KHANGASHIKBING…MAKHANGACHEI KHAVAI NGANAIMAMÂN </a:t>
            </a:r>
            <a:r>
              <a:rPr lang="en-US" altLang="en-US" sz="2600" b="1" i="1" dirty="0">
                <a:latin typeface="Skia" charset="0"/>
              </a:rPr>
              <a:t>KAHAI!</a:t>
            </a:r>
          </a:p>
          <a:p>
            <a:pPr algn="ctr">
              <a:spcBef>
                <a:spcPct val="50000"/>
              </a:spcBef>
            </a:pPr>
            <a:endParaRPr lang="en-US" altLang="en-US" sz="2600" b="1" i="1" dirty="0">
              <a:latin typeface="Skia" charset="0"/>
            </a:endParaRPr>
          </a:p>
        </p:txBody>
      </p:sp>
      <p:sp>
        <p:nvSpPr>
          <p:cNvPr id="30723" name="Text Box 4"/>
          <p:cNvSpPr txBox="1">
            <a:spLocks noChangeArrowheads="1"/>
          </p:cNvSpPr>
          <p:nvPr/>
        </p:nvSpPr>
        <p:spPr bwMode="auto">
          <a:xfrm>
            <a:off x="515938" y="84439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2000" b="1">
              <a:latin typeface="Skia" charset="0"/>
            </a:endParaRPr>
          </a:p>
        </p:txBody>
      </p:sp>
      <p:sp>
        <p:nvSpPr>
          <p:cNvPr id="30724" name="Text Box 6"/>
          <p:cNvSpPr txBox="1">
            <a:spLocks noChangeArrowheads="1"/>
          </p:cNvSpPr>
          <p:nvPr/>
        </p:nvSpPr>
        <p:spPr bwMode="auto">
          <a:xfrm>
            <a:off x="236538" y="3613150"/>
            <a:ext cx="71262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400" b="1">
                <a:latin typeface="Skia" charset="0"/>
              </a:rPr>
              <a:t>_____________</a:t>
            </a:r>
            <a:r>
              <a:rPr lang="en-US" altLang="en-US" sz="2200" b="1">
                <a:latin typeface="Skia" charset="0"/>
              </a:rPr>
              <a:t>TUINGASHIT</a:t>
            </a:r>
            <a:r>
              <a:rPr lang="en-US" altLang="en-US" sz="2400" b="1">
                <a:latin typeface="Skia" charset="0"/>
              </a:rPr>
              <a:t>:</a:t>
            </a:r>
            <a:r>
              <a:rPr lang="en-US" altLang="en-US" sz="1800" b="1">
                <a:latin typeface="Skia" charset="0"/>
              </a:rPr>
              <a:t> </a:t>
            </a:r>
            <a:r>
              <a:rPr lang="en-US" altLang="en-US" sz="1800" b="1">
                <a:solidFill>
                  <a:srgbClr val="000000"/>
                </a:solidFill>
                <a:latin typeface="Skia" charset="0"/>
              </a:rPr>
              <a:t>Athumwui alungli pheihop ngath</a:t>
            </a:r>
            <a:r>
              <a:rPr lang="en-US" altLang="en-US" sz="1800" b="1" u="sng">
                <a:solidFill>
                  <a:srgbClr val="000000"/>
                </a:solidFill>
                <a:latin typeface="Skia" charset="0"/>
              </a:rPr>
              <a:t>a</a:t>
            </a:r>
            <a:r>
              <a:rPr lang="en-US" altLang="en-US" sz="1800" b="1">
                <a:solidFill>
                  <a:srgbClr val="000000"/>
                </a:solidFill>
                <a:latin typeface="Skia" charset="0"/>
              </a:rPr>
              <a:t>khangarok; hiwui khutamva pheihop chi âkhavâpâli mahanmiranglakha eina tangda tuingashit chi leira.</a:t>
            </a:r>
          </a:p>
        </p:txBody>
      </p:sp>
      <p:sp>
        <p:nvSpPr>
          <p:cNvPr id="30725" name="Text Box 7"/>
          <p:cNvSpPr txBox="1">
            <a:spLocks noChangeArrowheads="1"/>
          </p:cNvSpPr>
          <p:nvPr/>
        </p:nvSpPr>
        <p:spPr bwMode="auto">
          <a:xfrm>
            <a:off x="247650" y="4733925"/>
            <a:ext cx="70167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400" b="1">
                <a:latin typeface="Skia" charset="0"/>
              </a:rPr>
              <a:t> ___________</a:t>
            </a:r>
            <a:r>
              <a:rPr lang="en-US" altLang="en-US" sz="2200" b="1">
                <a:latin typeface="Skia" charset="0"/>
              </a:rPr>
              <a:t>TUINGASHIT</a:t>
            </a:r>
            <a:r>
              <a:rPr lang="en-US" altLang="en-US" sz="2400" b="1">
                <a:latin typeface="Skia" charset="0"/>
              </a:rPr>
              <a:t>:</a:t>
            </a:r>
            <a:r>
              <a:rPr lang="en-US" altLang="en-US" sz="1800" b="1">
                <a:latin typeface="Skia" charset="0"/>
              </a:rPr>
              <a:t> Athumna </a:t>
            </a:r>
            <a:r>
              <a:rPr lang="en-US" altLang="en-US" sz="1800" b="1">
                <a:solidFill>
                  <a:srgbClr val="000000"/>
                </a:solidFill>
                <a:latin typeface="Skia" charset="0"/>
              </a:rPr>
              <a:t>âmankasaka machi hi chonsâkhaonaoli phungzata. Mayâkhangarok wui âlungli, âkhana âkhawui chonsâkhaoli machi kateoteo masiksang ngaroka, hiwui khutamva machi âpâ chi ngarakzakda âkhav</a:t>
            </a:r>
            <a:r>
              <a:rPr lang="en-US" altLang="en-US" sz="1800" b="1">
                <a:latin typeface="Skia" charset="0"/>
              </a:rPr>
              <a:t>â</a:t>
            </a:r>
            <a:r>
              <a:rPr lang="en-US" altLang="en-US" sz="1800" b="1">
                <a:solidFill>
                  <a:srgbClr val="000000"/>
                </a:solidFill>
                <a:latin typeface="Skia" charset="0"/>
              </a:rPr>
              <a:t>pâli mahanmiranglakha eina tangda tuingshit chi makaila leira. </a:t>
            </a:r>
          </a:p>
        </p:txBody>
      </p:sp>
      <p:sp>
        <p:nvSpPr>
          <p:cNvPr id="30726" name="Text Box 8"/>
          <p:cNvSpPr txBox="1">
            <a:spLocks noChangeArrowheads="1"/>
          </p:cNvSpPr>
          <p:nvPr/>
        </p:nvSpPr>
        <p:spPr bwMode="auto">
          <a:xfrm>
            <a:off x="238125" y="6677025"/>
            <a:ext cx="701675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400" b="1">
                <a:latin typeface="Skia" charset="0"/>
              </a:rPr>
              <a:t>___________T</a:t>
            </a:r>
            <a:r>
              <a:rPr lang="en-US" altLang="en-US" sz="2200" b="1">
                <a:latin typeface="Skia" charset="0"/>
              </a:rPr>
              <a:t>UINGASHIT</a:t>
            </a:r>
            <a:r>
              <a:rPr lang="en-US" altLang="en-US" sz="2400" b="1">
                <a:latin typeface="Skia" charset="0"/>
              </a:rPr>
              <a:t>:</a:t>
            </a:r>
            <a:r>
              <a:rPr lang="en-US" altLang="en-US" sz="1800" b="1">
                <a:latin typeface="Skia" charset="0"/>
              </a:rPr>
              <a:t> </a:t>
            </a:r>
            <a:r>
              <a:rPr lang="en-US" altLang="en-US" sz="1800" b="1">
                <a:solidFill>
                  <a:srgbClr val="000000"/>
                </a:solidFill>
                <a:latin typeface="Skia" charset="0"/>
              </a:rPr>
              <a:t>Tuingashit kakaip</a:t>
            </a:r>
            <a:r>
              <a:rPr lang="en-US" altLang="en-US" sz="1800" b="1">
                <a:latin typeface="Skia" charset="0"/>
              </a:rPr>
              <a:t>â</a:t>
            </a:r>
            <a:r>
              <a:rPr lang="en-US" altLang="en-US" sz="1800" b="1">
                <a:solidFill>
                  <a:srgbClr val="000000"/>
                </a:solidFill>
                <a:latin typeface="Skia" charset="0"/>
              </a:rPr>
              <a:t> chili s</a:t>
            </a:r>
            <a:r>
              <a:rPr lang="en-US" altLang="en-US" sz="1800" b="1">
                <a:latin typeface="Skia" charset="0"/>
              </a:rPr>
              <a:t>â</a:t>
            </a:r>
            <a:r>
              <a:rPr lang="en-US" altLang="en-US" sz="1800" b="1">
                <a:solidFill>
                  <a:srgbClr val="000000"/>
                </a:solidFill>
                <a:latin typeface="Skia" charset="0"/>
              </a:rPr>
              <a:t> li s</a:t>
            </a:r>
            <a:r>
              <a:rPr lang="en-US" altLang="en-US" sz="1800" b="1">
                <a:latin typeface="Skia" charset="0"/>
              </a:rPr>
              <a:t>â</a:t>
            </a:r>
            <a:r>
              <a:rPr lang="en-US" altLang="en-US" sz="1800" b="1">
                <a:solidFill>
                  <a:srgbClr val="000000"/>
                </a:solidFill>
                <a:latin typeface="Skia" charset="0"/>
              </a:rPr>
              <a:t>kathat t</a:t>
            </a:r>
            <a:r>
              <a:rPr lang="en-US" altLang="en-US" sz="1800" b="1">
                <a:latin typeface="Skia" charset="0"/>
              </a:rPr>
              <a:t>â</a:t>
            </a:r>
            <a:r>
              <a:rPr lang="en-US" altLang="en-US" sz="1800" b="1">
                <a:solidFill>
                  <a:srgbClr val="000000"/>
                </a:solidFill>
                <a:latin typeface="Skia" charset="0"/>
              </a:rPr>
              <a:t>kam eina: kathiwui tandi mira. S</a:t>
            </a:r>
            <a:r>
              <a:rPr lang="en-US" altLang="en-US" sz="1800" b="1">
                <a:latin typeface="Skia" charset="0"/>
              </a:rPr>
              <a:t>â</a:t>
            </a:r>
            <a:r>
              <a:rPr lang="en-US" altLang="en-US" sz="1800" b="1">
                <a:solidFill>
                  <a:srgbClr val="000000"/>
                </a:solidFill>
                <a:latin typeface="Skia" charset="0"/>
              </a:rPr>
              <a:t> kathiwui khutam hina theikhangasakva, mathiranglakha eina tangda tuingashit hi zatn</a:t>
            </a:r>
            <a:r>
              <a:rPr lang="en-US" altLang="en-US" sz="1800" b="1">
                <a:latin typeface="Skia" charset="0"/>
              </a:rPr>
              <a:t>â</a:t>
            </a:r>
            <a:r>
              <a:rPr lang="en-US" altLang="en-US" sz="1800" b="1">
                <a:solidFill>
                  <a:srgbClr val="000000"/>
                </a:solidFill>
                <a:latin typeface="Skia" charset="0"/>
              </a:rPr>
              <a:t>ra.</a:t>
            </a:r>
          </a:p>
        </p:txBody>
      </p:sp>
      <p:sp>
        <p:nvSpPr>
          <p:cNvPr id="30727" name="Text Box 9"/>
          <p:cNvSpPr txBox="1">
            <a:spLocks noChangeArrowheads="1"/>
          </p:cNvSpPr>
          <p:nvPr/>
        </p:nvSpPr>
        <p:spPr bwMode="auto">
          <a:xfrm>
            <a:off x="247650" y="2759075"/>
            <a:ext cx="70167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400" b="1">
                <a:latin typeface="Skia" charset="0"/>
              </a:rPr>
              <a:t>__________</a:t>
            </a:r>
            <a:r>
              <a:rPr lang="en-US" altLang="en-US" sz="2200" b="1">
                <a:latin typeface="Skia" charset="0"/>
              </a:rPr>
              <a:t>TUINGASHIT</a:t>
            </a:r>
            <a:r>
              <a:rPr lang="en-US" altLang="en-US" sz="2400" b="1">
                <a:latin typeface="Skia" charset="0"/>
              </a:rPr>
              <a:t>:</a:t>
            </a:r>
            <a:r>
              <a:rPr lang="en-US" altLang="en-US" sz="1800" b="1">
                <a:latin typeface="Skia" charset="0"/>
              </a:rPr>
              <a:t> Aruihonwui handshake kasâli khangarui; pangmayâ khani mitkhangarok; hunakhawui vang.</a:t>
            </a:r>
          </a:p>
        </p:txBody>
      </p:sp>
      <p:sp>
        <p:nvSpPr>
          <p:cNvPr id="30728" name="Text Box 10"/>
          <p:cNvSpPr txBox="1">
            <a:spLocks noChangeArrowheads="1"/>
          </p:cNvSpPr>
          <p:nvPr/>
        </p:nvSpPr>
        <p:spPr bwMode="auto">
          <a:xfrm>
            <a:off x="527050" y="8235950"/>
            <a:ext cx="65674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r>
              <a:rPr lang="en-US" altLang="en-US" sz="1400" b="1" dirty="0" err="1" smtClean="0">
                <a:solidFill>
                  <a:srgbClr val="000000"/>
                </a:solidFill>
                <a:latin typeface="Garamond" panose="02020404030301010803" pitchFamily="18" charset="0"/>
              </a:rPr>
              <a:t>Apong</a:t>
            </a:r>
            <a:r>
              <a:rPr lang="en-US" altLang="en-US" sz="1400" b="1" dirty="0" smtClean="0">
                <a:solidFill>
                  <a:srgbClr val="000000"/>
                </a:solidFill>
                <a:latin typeface="Garamond" panose="02020404030301010803" pitchFamily="18" charset="0"/>
              </a:rPr>
              <a:t>: </a:t>
            </a:r>
            <a:r>
              <a:rPr lang="en-US" altLang="en-US" sz="1400" b="1" dirty="0">
                <a:solidFill>
                  <a:srgbClr val="000000"/>
                </a:solidFill>
                <a:latin typeface="Garamond" panose="02020404030301010803" pitchFamily="18" charset="0"/>
              </a:rPr>
              <a:t>J. Dwight Pentecost,                                                                                           </a:t>
            </a:r>
            <a:r>
              <a:rPr lang="en-US" altLang="en-US" sz="1400" b="1" i="1" dirty="0">
                <a:solidFill>
                  <a:srgbClr val="000000"/>
                </a:solidFill>
                <a:latin typeface="Garamond" panose="02020404030301010803" pitchFamily="18" charset="0"/>
              </a:rPr>
              <a:t>Thy Kingdom Come</a:t>
            </a:r>
            <a:r>
              <a:rPr lang="en-US" altLang="en-US" sz="1400" b="1" dirty="0">
                <a:solidFill>
                  <a:srgbClr val="000000"/>
                </a:solidFill>
                <a:latin typeface="Garamond" panose="02020404030301010803" pitchFamily="18" charset="0"/>
              </a:rPr>
              <a:t> </a:t>
            </a:r>
          </a:p>
        </p:txBody>
      </p:sp>
      <p:sp>
        <p:nvSpPr>
          <p:cNvPr id="30729" name="Text Box 12"/>
          <p:cNvSpPr txBox="1">
            <a:spLocks noChangeArrowheads="1"/>
          </p:cNvSpPr>
          <p:nvPr/>
        </p:nvSpPr>
        <p:spPr bwMode="auto">
          <a:xfrm>
            <a:off x="6737350" y="17621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13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955675" y="1357313"/>
            <a:ext cx="5627688" cy="632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dirty="0">
                <a:latin typeface="Times" panose="02020603050405020304" pitchFamily="18" charset="0"/>
              </a:rPr>
              <a:t>KATAMNAOLI </a:t>
            </a:r>
            <a:r>
              <a:rPr lang="en-US" altLang="en-US" sz="1800" b="1" dirty="0" smtClean="0">
                <a:latin typeface="Times" panose="02020603050405020304" pitchFamily="18" charset="0"/>
              </a:rPr>
              <a:t>KACHITHEI: </a:t>
            </a:r>
            <a:endParaRPr lang="en-US" altLang="en-US" sz="1800" b="1" dirty="0">
              <a:latin typeface="Times" panose="02020603050405020304" pitchFamily="18" charset="0"/>
            </a:endParaRPr>
          </a:p>
          <a:p>
            <a:pPr algn="ctr">
              <a:spcBef>
                <a:spcPct val="50000"/>
              </a:spcBef>
            </a:pPr>
            <a:endParaRPr lang="en-US" altLang="en-US" sz="1800" b="1" dirty="0">
              <a:latin typeface="Times" panose="02020603050405020304" pitchFamily="18" charset="0"/>
            </a:endParaRPr>
          </a:p>
          <a:p>
            <a:pPr algn="ctr">
              <a:spcBef>
                <a:spcPct val="50000"/>
              </a:spcBef>
            </a:pPr>
            <a:r>
              <a:rPr lang="en-US" altLang="en-US" sz="1800" b="1" dirty="0" smtClean="0">
                <a:latin typeface="Times" panose="02020603050405020304" pitchFamily="18" charset="0"/>
              </a:rPr>
              <a:t>KATAMLI NGACHON KHAVAI LAIRIK </a:t>
            </a:r>
            <a:r>
              <a:rPr lang="en-US" altLang="en-US" sz="1800" b="1" dirty="0">
                <a:latin typeface="Times" panose="02020603050405020304" pitchFamily="18" charset="0"/>
              </a:rPr>
              <a:t>HI POWERPOINT EINA </a:t>
            </a:r>
            <a:r>
              <a:rPr lang="en-US" altLang="en-US" sz="1800" b="1" dirty="0" smtClean="0">
                <a:latin typeface="Times" panose="02020603050405020304" pitchFamily="18" charset="0"/>
              </a:rPr>
              <a:t>TAMKACHITHEILI SHICHINPAI  KHAVAI NAMKASHOKNA</a:t>
            </a:r>
            <a:endParaRPr lang="en-US" altLang="en-US" sz="1800" b="1" dirty="0">
              <a:latin typeface="Times" panose="02020603050405020304" pitchFamily="18" charset="0"/>
            </a:endParaRPr>
          </a:p>
          <a:p>
            <a:pPr algn="ctr">
              <a:spcBef>
                <a:spcPct val="50000"/>
              </a:spcBef>
            </a:pPr>
            <a:r>
              <a:rPr lang="en-US" altLang="en-US" sz="1800" b="1" dirty="0" smtClean="0">
                <a:latin typeface="Times" panose="02020603050405020304" pitchFamily="18" charset="0"/>
              </a:rPr>
              <a:t>KHAYEIRUM HILI KATAMLI NGACHON KVAI KALA SHICHINPAI </a:t>
            </a:r>
            <a:r>
              <a:rPr lang="en-US" altLang="en-US" sz="1800" b="1" dirty="0">
                <a:latin typeface="Times" panose="02020603050405020304" pitchFamily="18" charset="0"/>
              </a:rPr>
              <a:t>KHAVAI </a:t>
            </a:r>
            <a:r>
              <a:rPr lang="en-US" altLang="en-US" sz="1800" b="1" dirty="0" smtClean="0">
                <a:latin typeface="Times" panose="02020603050405020304" pitchFamily="18" charset="0"/>
              </a:rPr>
              <a:t>KHINA CHÂMEITHUIRA KAJI POWERPOINT </a:t>
            </a:r>
            <a:r>
              <a:rPr lang="en-US" altLang="en-US" sz="1800" b="1" dirty="0">
                <a:latin typeface="Times" panose="02020603050405020304" pitchFamily="18" charset="0"/>
              </a:rPr>
              <a:t>SLIDES BING HILI CHITHEIMI HAIDALEI.</a:t>
            </a:r>
          </a:p>
          <a:p>
            <a:pPr algn="ctr">
              <a:spcBef>
                <a:spcPct val="50000"/>
              </a:spcBef>
            </a:pPr>
            <a:r>
              <a:rPr lang="en-US" altLang="en-US" sz="1800" b="1" dirty="0">
                <a:latin typeface="Times" panose="02020603050405020304" pitchFamily="18" charset="0"/>
              </a:rPr>
              <a:t>NAMSHOKLUISHIT LAGA SHIKACHIN THARAN LAIRIK NAMKASHOK WUI </a:t>
            </a:r>
            <a:r>
              <a:rPr lang="en-US" altLang="en-US" sz="1800" b="1" dirty="0" smtClean="0">
                <a:latin typeface="Times" panose="02020603050405020304" pitchFamily="18" charset="0"/>
              </a:rPr>
              <a:t>KHAMAYA ZANGRÂN </a:t>
            </a:r>
            <a:r>
              <a:rPr lang="en-US" altLang="en-US" sz="1800" b="1" dirty="0">
                <a:latin typeface="Times" panose="02020603050405020304" pitchFamily="18" charset="0"/>
              </a:rPr>
              <a:t>CHI LAIRIK ÂNÂ </a:t>
            </a:r>
            <a:r>
              <a:rPr lang="en-US" altLang="en-US" sz="1800" b="1" dirty="0" smtClean="0">
                <a:latin typeface="Times" panose="02020603050405020304" pitchFamily="18" charset="0"/>
              </a:rPr>
              <a:t>KACHIDA ZANGPHALUNGRA</a:t>
            </a:r>
            <a:r>
              <a:rPr lang="en-US" altLang="en-US" sz="1800" b="1" dirty="0">
                <a:latin typeface="Times" panose="02020603050405020304" pitchFamily="18" charset="0"/>
              </a:rPr>
              <a:t>. </a:t>
            </a:r>
          </a:p>
          <a:p>
            <a:pPr algn="ctr">
              <a:spcBef>
                <a:spcPct val="50000"/>
              </a:spcBef>
            </a:pPr>
            <a:endParaRPr lang="en-US" altLang="en-US" sz="1800" b="1" dirty="0">
              <a:latin typeface="Times" panose="02020603050405020304" pitchFamily="18" charset="0"/>
            </a:endParaRPr>
          </a:p>
          <a:p>
            <a:pPr algn="ctr">
              <a:spcBef>
                <a:spcPct val="50000"/>
              </a:spcBef>
            </a:pPr>
            <a:endParaRPr lang="en-US" altLang="en-US" sz="1800" b="1" dirty="0">
              <a:latin typeface="Times" panose="02020603050405020304" pitchFamily="18" charset="0"/>
            </a:endParaRPr>
          </a:p>
          <a:p>
            <a:pPr algn="ctr">
              <a:spcBef>
                <a:spcPct val="50000"/>
              </a:spcBef>
            </a:pPr>
            <a:r>
              <a:rPr lang="en-US" altLang="en-US" sz="1800" b="1" dirty="0">
                <a:latin typeface="Times" panose="02020603050405020304" pitchFamily="18" charset="0"/>
              </a:rPr>
              <a:t>KATAMLI KHANGACHON 09/09a</a:t>
            </a:r>
          </a:p>
          <a:p>
            <a:pPr algn="ctr">
              <a:spcBef>
                <a:spcPct val="50000"/>
              </a:spcBef>
            </a:pPr>
            <a:r>
              <a:rPr lang="en-US" altLang="en-US" sz="1800" b="1" dirty="0">
                <a:latin typeface="Times" panose="02020603050405020304" pitchFamily="18" charset="0"/>
              </a:rPr>
              <a:t>KALA 26/26a</a:t>
            </a:r>
          </a:p>
          <a:p>
            <a:pPr algn="ctr">
              <a:spcBef>
                <a:spcPct val="50000"/>
              </a:spcBef>
            </a:pPr>
            <a:r>
              <a:rPr lang="en-US" altLang="en-US" sz="1800" b="1" dirty="0">
                <a:latin typeface="Times" panose="02020603050405020304" pitchFamily="18" charset="0"/>
              </a:rPr>
              <a:t>ÂNÂ BINGHI KHANUK-EINA-KHANUK NAPLAGA SHICHIN KHAVAINA.</a:t>
            </a:r>
          </a:p>
        </p:txBody>
      </p:sp>
      <p:sp>
        <p:nvSpPr>
          <p:cNvPr id="12291" name="Rectangle 3"/>
          <p:cNvSpPr>
            <a:spLocks noChangeArrowheads="1"/>
          </p:cNvSpPr>
          <p:nvPr/>
        </p:nvSpPr>
        <p:spPr bwMode="auto">
          <a:xfrm>
            <a:off x="3086878" y="53975"/>
            <a:ext cx="3960036" cy="414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2292" name="Text Box 4"/>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dirty="0" smtClean="0">
                <a:latin typeface="Times" panose="02020603050405020304" pitchFamily="18" charset="0"/>
              </a:rPr>
              <a:t>53</a:t>
            </a:r>
            <a:endParaRPr lang="en-US" altLang="en-US" sz="1200" dirty="0">
              <a:latin typeface="Times"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12" name="AutoShape 84" descr="30%"/>
          <p:cNvSpPr>
            <a:spLocks noChangeArrowheads="1"/>
          </p:cNvSpPr>
          <p:nvPr/>
        </p:nvSpPr>
        <p:spPr bwMode="auto">
          <a:xfrm>
            <a:off x="630238" y="7253288"/>
            <a:ext cx="6307137" cy="9683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31747" name="AutoShape 2"/>
          <p:cNvSpPr>
            <a:spLocks noChangeArrowheads="1"/>
          </p:cNvSpPr>
          <p:nvPr/>
        </p:nvSpPr>
        <p:spPr bwMode="auto">
          <a:xfrm>
            <a:off x="576263" y="5599113"/>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01732" name="AutoShape 4" descr="30%"/>
          <p:cNvSpPr>
            <a:spLocks noChangeArrowheads="1"/>
          </p:cNvSpPr>
          <p:nvPr/>
        </p:nvSpPr>
        <p:spPr bwMode="auto">
          <a:xfrm>
            <a:off x="831850"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201733" name="AutoShape 5" descr="30%"/>
          <p:cNvSpPr>
            <a:spLocks noChangeArrowheads="1"/>
          </p:cNvSpPr>
          <p:nvPr/>
        </p:nvSpPr>
        <p:spPr bwMode="auto">
          <a:xfrm>
            <a:off x="736600" y="4486275"/>
            <a:ext cx="5978525"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201734" name="AutoShape 6" descr="30%"/>
          <p:cNvSpPr>
            <a:spLocks noChangeArrowheads="1"/>
          </p:cNvSpPr>
          <p:nvPr/>
        </p:nvSpPr>
        <p:spPr bwMode="auto">
          <a:xfrm>
            <a:off x="5133975"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31751" name="Text Box 7"/>
          <p:cNvSpPr txBox="1">
            <a:spLocks noChangeArrowheads="1"/>
          </p:cNvSpPr>
          <p:nvPr/>
        </p:nvSpPr>
        <p:spPr bwMode="auto">
          <a:xfrm>
            <a:off x="6702425" y="193675"/>
            <a:ext cx="506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a:latin typeface="Comic Sans MS" panose="030F0702030302020204" pitchFamily="66" charset="0"/>
              </a:rPr>
              <a:t>14</a:t>
            </a:r>
          </a:p>
        </p:txBody>
      </p:sp>
      <p:sp>
        <p:nvSpPr>
          <p:cNvPr id="31752" name="Rectangle 8"/>
          <p:cNvSpPr>
            <a:spLocks noChangeArrowheads="1"/>
          </p:cNvSpPr>
          <p:nvPr/>
        </p:nvSpPr>
        <p:spPr bwMode="auto">
          <a:xfrm>
            <a:off x="1419225" y="3133725"/>
            <a:ext cx="50403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53"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SG"/>
          </a:p>
        </p:txBody>
      </p:sp>
      <p:sp>
        <p:nvSpPr>
          <p:cNvPr id="31754" name="Rectangle 10"/>
          <p:cNvSpPr>
            <a:spLocks noChangeArrowheads="1"/>
          </p:cNvSpPr>
          <p:nvPr/>
        </p:nvSpPr>
        <p:spPr bwMode="auto">
          <a:xfrm>
            <a:off x="296863" y="1263650"/>
            <a:ext cx="7053262"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300" b="1" i="1">
                <a:latin typeface="Helvetica" panose="020B0604020202020204" pitchFamily="34" charset="0"/>
              </a:rPr>
              <a:t>HAOKAPHOKLI   ABRAHAMLI  NGASHITKAHAI:   Bibleli Phongkhamiwui </a:t>
            </a:r>
            <a:r>
              <a:rPr lang="en-US" altLang="ja-JP" sz="2300" b="1" i="1">
                <a:latin typeface="Helvetica" panose="020B0604020202020204" pitchFamily="34" charset="0"/>
              </a:rPr>
              <a:t>Ameikong (Khamataiya)</a:t>
            </a:r>
            <a:endParaRPr lang="en-US" altLang="en-US" sz="2300" b="1" i="1">
              <a:latin typeface="Helvetica" panose="020B0604020202020204" pitchFamily="34" charset="0"/>
            </a:endParaRPr>
          </a:p>
        </p:txBody>
      </p:sp>
      <p:sp>
        <p:nvSpPr>
          <p:cNvPr id="201745" name="Rectangle 17"/>
          <p:cNvSpPr>
            <a:spLocks noChangeArrowheads="1"/>
          </p:cNvSpPr>
          <p:nvPr/>
        </p:nvSpPr>
        <p:spPr bwMode="auto">
          <a:xfrm>
            <a:off x="2297113" y="2857500"/>
            <a:ext cx="2897187" cy="730250"/>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en-US" sz="2600" b="1" i="1" dirty="0">
                <a:latin typeface="Kosher-Normal" charset="0"/>
                <a:ea typeface="ＭＳ Ｐゴシック" charset="0"/>
                <a:cs typeface="ＭＳ Ｐゴシック" charset="0"/>
              </a:rPr>
              <a:t>ABRAHAMWUI TUINGASHIT</a:t>
            </a:r>
          </a:p>
        </p:txBody>
      </p:sp>
      <p:sp>
        <p:nvSpPr>
          <p:cNvPr id="31756" name="Rectangle 18"/>
          <p:cNvSpPr>
            <a:spLocks noChangeArrowheads="1"/>
          </p:cNvSpPr>
          <p:nvPr/>
        </p:nvSpPr>
        <p:spPr bwMode="auto">
          <a:xfrm>
            <a:off x="812800" y="2765425"/>
            <a:ext cx="15890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Abrahamli </a:t>
            </a:r>
            <a:r>
              <a:rPr lang="en-US" altLang="en-US" sz="1800" b="1" i="1">
                <a:latin typeface="Helvetica" panose="020B0604020202020204" pitchFamily="34" charset="0"/>
              </a:rPr>
              <a:t>_______</a:t>
            </a:r>
            <a:r>
              <a:rPr lang="en-US" altLang="en-US" sz="1800" b="1">
                <a:latin typeface="Helvetica" panose="020B0604020202020204" pitchFamily="34" charset="0"/>
              </a:rPr>
              <a:t> Hao. 12:1-3</a:t>
            </a:r>
          </a:p>
        </p:txBody>
      </p:sp>
      <p:sp>
        <p:nvSpPr>
          <p:cNvPr id="31757" name="Text Box 19"/>
          <p:cNvSpPr txBox="1">
            <a:spLocks noChangeArrowheads="1"/>
          </p:cNvSpPr>
          <p:nvPr/>
        </p:nvSpPr>
        <p:spPr bwMode="auto">
          <a:xfrm>
            <a:off x="5081588" y="2754313"/>
            <a:ext cx="15970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dirty="0">
                <a:latin typeface="Helvetica" panose="020B0604020202020204" pitchFamily="34" charset="0"/>
              </a:rPr>
              <a:t>   </a:t>
            </a:r>
            <a:r>
              <a:rPr lang="en-US" altLang="en-US" sz="1800" b="1" i="1" dirty="0">
                <a:latin typeface="Helvetica" panose="020B0604020202020204" pitchFamily="34" charset="0"/>
              </a:rPr>
              <a:t>__________</a:t>
            </a:r>
            <a:r>
              <a:rPr lang="en-US" altLang="en-US" sz="1800" b="1" dirty="0">
                <a:latin typeface="Helvetica" panose="020B0604020202020204" pitchFamily="34" charset="0"/>
              </a:rPr>
              <a:t> </a:t>
            </a:r>
            <a:r>
              <a:rPr lang="en-US" altLang="en-US" sz="1800" b="1" dirty="0" err="1">
                <a:latin typeface="Helvetica" panose="020B0604020202020204" pitchFamily="34" charset="0"/>
              </a:rPr>
              <a:t>Hao</a:t>
            </a:r>
            <a:r>
              <a:rPr lang="en-US" altLang="en-US" sz="1800" b="1" dirty="0">
                <a:latin typeface="Helvetica" panose="020B0604020202020204" pitchFamily="34" charset="0"/>
              </a:rPr>
              <a:t>. 15:9-18</a:t>
            </a:r>
          </a:p>
        </p:txBody>
      </p:sp>
      <p:sp>
        <p:nvSpPr>
          <p:cNvPr id="31758" name="Rectangle 21"/>
          <p:cNvSpPr>
            <a:spLocks noChangeArrowheads="1"/>
          </p:cNvSpPr>
          <p:nvPr/>
        </p:nvSpPr>
        <p:spPr bwMode="auto">
          <a:xfrm>
            <a:off x="1012825" y="5045075"/>
            <a:ext cx="1609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600" b="1">
                <a:latin typeface="Helvetica" panose="020B0604020202020204" pitchFamily="34" charset="0"/>
              </a:rPr>
              <a:t>Hao. 13:15</a:t>
            </a:r>
          </a:p>
        </p:txBody>
      </p:sp>
      <p:sp>
        <p:nvSpPr>
          <p:cNvPr id="31759" name="Rectangle 22"/>
          <p:cNvSpPr>
            <a:spLocks noChangeArrowheads="1"/>
          </p:cNvSpPr>
          <p:nvPr/>
        </p:nvSpPr>
        <p:spPr bwMode="auto">
          <a:xfrm>
            <a:off x="2865438" y="5040313"/>
            <a:ext cx="1611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600" b="1">
                <a:latin typeface="Helvetica" panose="020B0604020202020204" pitchFamily="34" charset="0"/>
              </a:rPr>
              <a:t>Hao. 13:14-16</a:t>
            </a:r>
          </a:p>
        </p:txBody>
      </p:sp>
      <p:sp>
        <p:nvSpPr>
          <p:cNvPr id="31760" name="Rectangle 23"/>
          <p:cNvSpPr>
            <a:spLocks noChangeArrowheads="1"/>
          </p:cNvSpPr>
          <p:nvPr/>
        </p:nvSpPr>
        <p:spPr bwMode="auto">
          <a:xfrm>
            <a:off x="4891088" y="5037138"/>
            <a:ext cx="1609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600" b="1">
                <a:latin typeface="Helvetica" panose="020B0604020202020204" pitchFamily="34" charset="0"/>
              </a:rPr>
              <a:t>Hao. 15:9-18</a:t>
            </a:r>
          </a:p>
        </p:txBody>
      </p:sp>
      <p:sp>
        <p:nvSpPr>
          <p:cNvPr id="31761" name="AutoShape 24"/>
          <p:cNvSpPr>
            <a:spLocks noChangeArrowheads="1"/>
          </p:cNvSpPr>
          <p:nvPr/>
        </p:nvSpPr>
        <p:spPr bwMode="auto">
          <a:xfrm>
            <a:off x="660400" y="5681663"/>
            <a:ext cx="6226175" cy="931862"/>
          </a:xfrm>
          <a:prstGeom prst="roundRect">
            <a:avLst>
              <a:gd name="adj" fmla="val 16667"/>
            </a:avLst>
          </a:prstGeom>
          <a:solidFill>
            <a:schemeClr val="tx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62" name="Rectangle 26"/>
          <p:cNvSpPr>
            <a:spLocks noChangeArrowheads="1"/>
          </p:cNvSpPr>
          <p:nvPr/>
        </p:nvSpPr>
        <p:spPr bwMode="auto">
          <a:xfrm>
            <a:off x="5376863" y="5816600"/>
            <a:ext cx="1816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i="1">
                <a:latin typeface="Helvetica" panose="020B0604020202020204" pitchFamily="34" charset="0"/>
              </a:rPr>
              <a:t>__________</a:t>
            </a:r>
          </a:p>
        </p:txBody>
      </p:sp>
      <p:sp>
        <p:nvSpPr>
          <p:cNvPr id="31763" name="Rectangle 29"/>
          <p:cNvSpPr>
            <a:spLocks noChangeArrowheads="1"/>
          </p:cNvSpPr>
          <p:nvPr/>
        </p:nvSpPr>
        <p:spPr bwMode="auto">
          <a:xfrm>
            <a:off x="5310188" y="6162675"/>
            <a:ext cx="1741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Gen. ___:___</a:t>
            </a:r>
          </a:p>
        </p:txBody>
      </p:sp>
      <p:sp>
        <p:nvSpPr>
          <p:cNvPr id="31764" name="Rectangle 30"/>
          <p:cNvSpPr>
            <a:spLocks noChangeArrowheads="1"/>
          </p:cNvSpPr>
          <p:nvPr/>
        </p:nvSpPr>
        <p:spPr bwMode="auto">
          <a:xfrm>
            <a:off x="166688" y="8313738"/>
            <a:ext cx="72199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200" b="1" i="1">
                <a:latin typeface="Helvetica" panose="020B0604020202020204" pitchFamily="34" charset="0"/>
              </a:rPr>
              <a:t>Kakhalat mataisang khangasak Tuingashitbing</a:t>
            </a:r>
            <a:r>
              <a:rPr lang="en-US" altLang="en-US" sz="2400" b="1" i="1">
                <a:latin typeface="Helvetica" panose="020B0604020202020204" pitchFamily="34" charset="0"/>
              </a:rPr>
              <a:t> </a:t>
            </a:r>
          </a:p>
        </p:txBody>
      </p:sp>
      <p:sp>
        <p:nvSpPr>
          <p:cNvPr id="31765" name="AutoShape 31"/>
          <p:cNvSpPr>
            <a:spLocks noChangeArrowheads="1"/>
          </p:cNvSpPr>
          <p:nvPr/>
        </p:nvSpPr>
        <p:spPr bwMode="auto">
          <a:xfrm>
            <a:off x="1384300" y="6770688"/>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66" name="AutoShape 32"/>
          <p:cNvSpPr>
            <a:spLocks noChangeArrowheads="1"/>
          </p:cNvSpPr>
          <p:nvPr/>
        </p:nvSpPr>
        <p:spPr bwMode="auto">
          <a:xfrm>
            <a:off x="5688013" y="675322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67" name="AutoShape 33"/>
          <p:cNvSpPr>
            <a:spLocks noChangeArrowheads="1"/>
          </p:cNvSpPr>
          <p:nvPr/>
        </p:nvSpPr>
        <p:spPr bwMode="auto">
          <a:xfrm>
            <a:off x="3400425" y="67691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68" name="AutoShape 34"/>
          <p:cNvSpPr>
            <a:spLocks noChangeArrowheads="1"/>
          </p:cNvSpPr>
          <p:nvPr/>
        </p:nvSpPr>
        <p:spPr bwMode="auto">
          <a:xfrm>
            <a:off x="265113" y="3059113"/>
            <a:ext cx="236537" cy="2428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31769" name="AutoShape 35"/>
          <p:cNvSpPr>
            <a:spLocks noChangeArrowheads="1"/>
          </p:cNvSpPr>
          <p:nvPr/>
        </p:nvSpPr>
        <p:spPr bwMode="auto">
          <a:xfrm>
            <a:off x="265113" y="4800600"/>
            <a:ext cx="236537" cy="2428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31770" name="AutoShape 37"/>
          <p:cNvSpPr>
            <a:spLocks noChangeArrowheads="1"/>
          </p:cNvSpPr>
          <p:nvPr/>
        </p:nvSpPr>
        <p:spPr bwMode="auto">
          <a:xfrm>
            <a:off x="266700" y="7526338"/>
            <a:ext cx="236538" cy="2428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31771" name="AutoShape 38"/>
          <p:cNvSpPr>
            <a:spLocks noChangeArrowheads="1"/>
          </p:cNvSpPr>
          <p:nvPr/>
        </p:nvSpPr>
        <p:spPr bwMode="auto">
          <a:xfrm>
            <a:off x="5087938" y="5794375"/>
            <a:ext cx="1628775" cy="701675"/>
          </a:xfrm>
          <a:prstGeom prst="roundRect">
            <a:avLst>
              <a:gd name="adj" fmla="val 16667"/>
            </a:avLst>
          </a:prstGeom>
          <a:solidFill>
            <a:schemeClr val="bg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72" name="AutoShape 39"/>
          <p:cNvSpPr>
            <a:spLocks noChangeArrowheads="1"/>
          </p:cNvSpPr>
          <p:nvPr/>
        </p:nvSpPr>
        <p:spPr bwMode="auto">
          <a:xfrm>
            <a:off x="2838450" y="5794375"/>
            <a:ext cx="1835150" cy="701675"/>
          </a:xfrm>
          <a:prstGeom prst="roundRect">
            <a:avLst>
              <a:gd name="adj" fmla="val 16667"/>
            </a:avLst>
          </a:prstGeom>
          <a:solidFill>
            <a:schemeClr val="bg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73" name="Rectangle 41"/>
          <p:cNvSpPr>
            <a:spLocks noChangeArrowheads="1"/>
          </p:cNvSpPr>
          <p:nvPr/>
        </p:nvSpPr>
        <p:spPr bwMode="auto">
          <a:xfrm>
            <a:off x="2816225" y="6151563"/>
            <a:ext cx="1762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Hao. 12:2</a:t>
            </a:r>
          </a:p>
        </p:txBody>
      </p:sp>
      <p:sp>
        <p:nvSpPr>
          <p:cNvPr id="31774" name="Rectangle 43"/>
          <p:cNvSpPr>
            <a:spLocks noChangeArrowheads="1"/>
          </p:cNvSpPr>
          <p:nvPr/>
        </p:nvSpPr>
        <p:spPr bwMode="auto">
          <a:xfrm>
            <a:off x="4975225" y="6153150"/>
            <a:ext cx="17621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Hao. 12:3</a:t>
            </a:r>
          </a:p>
        </p:txBody>
      </p:sp>
      <p:sp>
        <p:nvSpPr>
          <p:cNvPr id="31775" name="Rectangle 44"/>
          <p:cNvSpPr>
            <a:spLocks noChangeArrowheads="1"/>
          </p:cNvSpPr>
          <p:nvPr/>
        </p:nvSpPr>
        <p:spPr bwMode="auto">
          <a:xfrm>
            <a:off x="263525" y="3994150"/>
            <a:ext cx="6850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i="1">
                <a:latin typeface="Helvetica" panose="020B0604020202020204" pitchFamily="34" charset="0"/>
              </a:rPr>
              <a:t>Abrahamwui Tuingashit hili F</a:t>
            </a:r>
            <a:r>
              <a:rPr lang="en-US" altLang="en-US" sz="1800" b="1" i="1" u="sng">
                <a:latin typeface="Helvetica" panose="020B0604020202020204" pitchFamily="34" charset="0"/>
              </a:rPr>
              <a:t>a</a:t>
            </a:r>
            <a:r>
              <a:rPr lang="en-US" altLang="en-US" sz="1800" b="1" i="1">
                <a:latin typeface="Helvetica" panose="020B0604020202020204" pitchFamily="34" charset="0"/>
              </a:rPr>
              <a:t>rorkhami Tuir</a:t>
            </a:r>
            <a:r>
              <a:rPr lang="en-US" altLang="en-US" sz="1800" b="1" i="1" u="sng">
                <a:latin typeface="Helvetica" panose="020B0604020202020204" pitchFamily="34" charset="0"/>
              </a:rPr>
              <a:t>a</a:t>
            </a:r>
            <a:r>
              <a:rPr lang="en-US" altLang="en-US" sz="1800" b="1" i="1">
                <a:latin typeface="Helvetica" panose="020B0604020202020204" pitchFamily="34" charset="0"/>
              </a:rPr>
              <a:t>bing </a:t>
            </a:r>
          </a:p>
        </p:txBody>
      </p:sp>
      <p:sp>
        <p:nvSpPr>
          <p:cNvPr id="31776" name="Line 55"/>
          <p:cNvSpPr>
            <a:spLocks noChangeShapeType="1"/>
          </p:cNvSpPr>
          <p:nvPr/>
        </p:nvSpPr>
        <p:spPr bwMode="auto">
          <a:xfrm flipH="1">
            <a:off x="2640013" y="469741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77" name="Line 56"/>
          <p:cNvSpPr>
            <a:spLocks noChangeShapeType="1"/>
          </p:cNvSpPr>
          <p:nvPr/>
        </p:nvSpPr>
        <p:spPr bwMode="auto">
          <a:xfrm flipH="1">
            <a:off x="4675188" y="469741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78" name="Line 59"/>
          <p:cNvSpPr>
            <a:spLocks noChangeShapeType="1"/>
          </p:cNvSpPr>
          <p:nvPr/>
        </p:nvSpPr>
        <p:spPr bwMode="auto">
          <a:xfrm>
            <a:off x="1004888" y="4984750"/>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79" name="Line 61"/>
          <p:cNvSpPr>
            <a:spLocks noChangeShapeType="1"/>
          </p:cNvSpPr>
          <p:nvPr/>
        </p:nvSpPr>
        <p:spPr bwMode="auto">
          <a:xfrm>
            <a:off x="2922588" y="4995863"/>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80" name="Line 62"/>
          <p:cNvSpPr>
            <a:spLocks noChangeShapeType="1"/>
          </p:cNvSpPr>
          <p:nvPr/>
        </p:nvSpPr>
        <p:spPr bwMode="auto">
          <a:xfrm>
            <a:off x="4995863" y="4995863"/>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81" name="AutoShape 36"/>
          <p:cNvSpPr>
            <a:spLocks noChangeArrowheads="1"/>
          </p:cNvSpPr>
          <p:nvPr/>
        </p:nvSpPr>
        <p:spPr bwMode="auto">
          <a:xfrm>
            <a:off x="266700" y="6027738"/>
            <a:ext cx="236538" cy="2428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31782" name="Line 64"/>
          <p:cNvSpPr>
            <a:spLocks noChangeShapeType="1"/>
          </p:cNvSpPr>
          <p:nvPr/>
        </p:nvSpPr>
        <p:spPr bwMode="auto">
          <a:xfrm>
            <a:off x="3016250" y="6180138"/>
            <a:ext cx="144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83" name="Line 66"/>
          <p:cNvSpPr>
            <a:spLocks noChangeShapeType="1"/>
          </p:cNvSpPr>
          <p:nvPr/>
        </p:nvSpPr>
        <p:spPr bwMode="auto">
          <a:xfrm>
            <a:off x="5187950" y="6167438"/>
            <a:ext cx="14493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84" name="AutoShape 65"/>
          <p:cNvSpPr>
            <a:spLocks noChangeArrowheads="1"/>
          </p:cNvSpPr>
          <p:nvPr/>
        </p:nvSpPr>
        <p:spPr bwMode="auto">
          <a:xfrm>
            <a:off x="754063" y="5816600"/>
            <a:ext cx="1816100" cy="701675"/>
          </a:xfrm>
          <a:prstGeom prst="roundRect">
            <a:avLst>
              <a:gd name="adj" fmla="val 16667"/>
            </a:avLst>
          </a:prstGeom>
          <a:solidFill>
            <a:schemeClr val="bg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1785" name="Rectangle 28"/>
          <p:cNvSpPr>
            <a:spLocks noChangeArrowheads="1"/>
          </p:cNvSpPr>
          <p:nvPr/>
        </p:nvSpPr>
        <p:spPr bwMode="auto">
          <a:xfrm>
            <a:off x="768350" y="6167438"/>
            <a:ext cx="1762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Hao. 12:1</a:t>
            </a:r>
          </a:p>
        </p:txBody>
      </p:sp>
      <p:sp>
        <p:nvSpPr>
          <p:cNvPr id="31786" name="Line 67"/>
          <p:cNvSpPr>
            <a:spLocks noChangeShapeType="1"/>
          </p:cNvSpPr>
          <p:nvPr/>
        </p:nvSpPr>
        <p:spPr bwMode="auto">
          <a:xfrm>
            <a:off x="906463" y="6167438"/>
            <a:ext cx="14493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787" name="Text Box 69"/>
          <p:cNvSpPr txBox="1">
            <a:spLocks noChangeArrowheads="1"/>
          </p:cNvSpPr>
          <p:nvPr/>
        </p:nvSpPr>
        <p:spPr bwMode="auto">
          <a:xfrm>
            <a:off x="1401763" y="8909050"/>
            <a:ext cx="5672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i="1" u="sng"/>
              <a:t>KUPSANG KAHAI, KATAMLI KHANGACHON MASING 32 LI MIHAIDALEI</a:t>
            </a:r>
            <a:r>
              <a:rPr lang="en-US" altLang="en-US" sz="1400" b="1" i="1" u="sng"/>
              <a:t>.</a:t>
            </a:r>
          </a:p>
        </p:txBody>
      </p:sp>
      <p:sp>
        <p:nvSpPr>
          <p:cNvPr id="31796" name="Rectangle 11"/>
          <p:cNvSpPr>
            <a:spLocks noChangeArrowheads="1"/>
          </p:cNvSpPr>
          <p:nvPr/>
        </p:nvSpPr>
        <p:spPr bwMode="auto">
          <a:xfrm>
            <a:off x="696913" y="7500938"/>
            <a:ext cx="18796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50000"/>
              </a:lnSpc>
            </a:pPr>
            <a:r>
              <a:rPr lang="en-US" altLang="en-US" sz="2000" b="1">
                <a:latin typeface="HallmarkeCondBold" charset="0"/>
              </a:rPr>
              <a:t>Tuingashit</a:t>
            </a:r>
          </a:p>
        </p:txBody>
      </p:sp>
      <p:sp>
        <p:nvSpPr>
          <p:cNvPr id="31797" name="Rectangle 12"/>
          <p:cNvSpPr>
            <a:spLocks noChangeArrowheads="1"/>
          </p:cNvSpPr>
          <p:nvPr/>
        </p:nvSpPr>
        <p:spPr bwMode="auto">
          <a:xfrm>
            <a:off x="2743200" y="7597775"/>
            <a:ext cx="1762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000" b="1">
                <a:latin typeface="HallmarkeCondBold" charset="0"/>
              </a:rPr>
              <a:t>Tuingashit</a:t>
            </a:r>
          </a:p>
        </p:txBody>
      </p:sp>
      <p:sp>
        <p:nvSpPr>
          <p:cNvPr id="31798" name="Rectangle 14"/>
          <p:cNvSpPr>
            <a:spLocks noChangeArrowheads="1"/>
          </p:cNvSpPr>
          <p:nvPr/>
        </p:nvSpPr>
        <p:spPr bwMode="auto">
          <a:xfrm>
            <a:off x="728663" y="7900988"/>
            <a:ext cx="177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Khalatlui 30:1-10</a:t>
            </a:r>
          </a:p>
        </p:txBody>
      </p:sp>
      <p:sp>
        <p:nvSpPr>
          <p:cNvPr id="31799" name="Rectangle 15"/>
          <p:cNvSpPr>
            <a:spLocks noChangeArrowheads="1"/>
          </p:cNvSpPr>
          <p:nvPr/>
        </p:nvSpPr>
        <p:spPr bwMode="auto">
          <a:xfrm>
            <a:off x="2703513" y="7904163"/>
            <a:ext cx="1890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2 Sam. 7:14-16</a:t>
            </a:r>
          </a:p>
        </p:txBody>
      </p:sp>
      <p:sp>
        <p:nvSpPr>
          <p:cNvPr id="31800" name="Rectangle 16"/>
          <p:cNvSpPr>
            <a:spLocks noChangeArrowheads="1"/>
          </p:cNvSpPr>
          <p:nvPr/>
        </p:nvSpPr>
        <p:spPr bwMode="auto">
          <a:xfrm>
            <a:off x="5068888" y="7910513"/>
            <a:ext cx="16652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Jer. 31:31-34</a:t>
            </a:r>
          </a:p>
        </p:txBody>
      </p:sp>
      <p:sp>
        <p:nvSpPr>
          <p:cNvPr id="31801" name="Line 52"/>
          <p:cNvSpPr>
            <a:spLocks noChangeShapeType="1"/>
          </p:cNvSpPr>
          <p:nvPr/>
        </p:nvSpPr>
        <p:spPr bwMode="auto">
          <a:xfrm>
            <a:off x="2784475" y="7670800"/>
            <a:ext cx="1738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802" name="Line 53"/>
          <p:cNvSpPr>
            <a:spLocks noChangeShapeType="1"/>
          </p:cNvSpPr>
          <p:nvPr/>
        </p:nvSpPr>
        <p:spPr bwMode="auto">
          <a:xfrm>
            <a:off x="4927600" y="7654925"/>
            <a:ext cx="1738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803" name="Line 54"/>
          <p:cNvSpPr>
            <a:spLocks noChangeShapeType="1"/>
          </p:cNvSpPr>
          <p:nvPr/>
        </p:nvSpPr>
        <p:spPr bwMode="auto">
          <a:xfrm flipH="1">
            <a:off x="4662488" y="7419975"/>
            <a:ext cx="0" cy="515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804" name="Line 57"/>
          <p:cNvSpPr>
            <a:spLocks noChangeShapeType="1"/>
          </p:cNvSpPr>
          <p:nvPr/>
        </p:nvSpPr>
        <p:spPr bwMode="auto">
          <a:xfrm flipH="1">
            <a:off x="2622550" y="742791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805" name="Line 58"/>
          <p:cNvSpPr>
            <a:spLocks noChangeShapeType="1"/>
          </p:cNvSpPr>
          <p:nvPr/>
        </p:nvSpPr>
        <p:spPr bwMode="auto">
          <a:xfrm>
            <a:off x="762000" y="7664450"/>
            <a:ext cx="1738313"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1806" name="Rectangle 68"/>
          <p:cNvSpPr>
            <a:spLocks noChangeArrowheads="1"/>
          </p:cNvSpPr>
          <p:nvPr/>
        </p:nvSpPr>
        <p:spPr bwMode="auto">
          <a:xfrm>
            <a:off x="5040313" y="7597775"/>
            <a:ext cx="17129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000" b="1">
                <a:latin typeface="HallmarkeCondBold" charset="0"/>
              </a:rPr>
              <a:t>Tuingashit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743700" y="195263"/>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15</a:t>
            </a:r>
          </a:p>
        </p:txBody>
      </p:sp>
      <p:sp>
        <p:nvSpPr>
          <p:cNvPr id="32771" name="Text Box 7"/>
          <p:cNvSpPr txBox="1">
            <a:spLocks noChangeArrowheads="1"/>
          </p:cNvSpPr>
          <p:nvPr/>
        </p:nvSpPr>
        <p:spPr bwMode="auto">
          <a:xfrm>
            <a:off x="0" y="995363"/>
            <a:ext cx="7543800" cy="758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ts val="1600"/>
              </a:spcBef>
            </a:pPr>
            <a:r>
              <a:rPr lang="en-US" altLang="en-US" sz="1600" b="1" i="1">
                <a:latin typeface="Capitals" charset="0"/>
              </a:rPr>
              <a:t>Varena Mosesli ngasoda Ngakheikhang kahai Khangarân:</a:t>
            </a:r>
          </a:p>
          <a:p>
            <a:pPr algn="ctr">
              <a:spcBef>
                <a:spcPts val="400"/>
              </a:spcBef>
            </a:pPr>
            <a:r>
              <a:rPr lang="en-US" altLang="ja-JP" sz="2400" b="1" i="1">
                <a:latin typeface="Capitals" charset="0"/>
              </a:rPr>
              <a:t>“</a:t>
            </a:r>
            <a:r>
              <a:rPr lang="en-US" altLang="ja-JP" sz="1800" b="1" i="1">
                <a:latin typeface="Capitals" charset="0"/>
              </a:rPr>
              <a:t> _______________</a:t>
            </a:r>
            <a:r>
              <a:rPr lang="en-US" altLang="ja-JP" sz="2400" b="1" i="1">
                <a:latin typeface="Capitals" charset="0"/>
              </a:rPr>
              <a:t>TUINGASHIT”</a:t>
            </a:r>
            <a:r>
              <a:rPr lang="ja-JP" altLang="en-US" sz="1800" b="1" i="1">
                <a:latin typeface="Capitals" charset="0"/>
              </a:rPr>
              <a:t>”</a:t>
            </a:r>
            <a:endParaRPr lang="en-US" altLang="en-US" sz="1600" b="1" i="1">
              <a:latin typeface="Capitals" charset="0"/>
            </a:endParaRPr>
          </a:p>
        </p:txBody>
      </p:sp>
      <p:pic>
        <p:nvPicPr>
          <p:cNvPr id="32772" name="Picture 16"/>
          <p:cNvPicPr>
            <a:picLocks noChangeAspect="1" noChangeArrowheads="1"/>
          </p:cNvPicPr>
          <p:nvPr/>
        </p:nvPicPr>
        <p:blipFill>
          <a:blip r:embed="rId2">
            <a:lum contrast="-48000"/>
            <a:extLst>
              <a:ext uri="{28A0092B-C50C-407E-A947-70E740481C1C}">
                <a14:useLocalDpi xmlns:a14="http://schemas.microsoft.com/office/drawing/2010/main" val="0"/>
              </a:ext>
            </a:extLst>
          </a:blip>
          <a:srcRect l="2621" t="12593" r="8322" b="7408"/>
          <a:stretch>
            <a:fillRect/>
          </a:stretch>
        </p:blipFill>
        <p:spPr bwMode="auto">
          <a:xfrm>
            <a:off x="331788" y="7623175"/>
            <a:ext cx="1665287"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1622425" y="1763713"/>
            <a:ext cx="4540250" cy="892175"/>
          </a:xfrm>
          <a:prstGeom prst="rect">
            <a:avLst/>
          </a:prstGeom>
          <a:solidFill>
            <a:schemeClr val="bg1"/>
          </a:solidFill>
          <a:ln w="57150">
            <a:solidFill>
              <a:schemeClr val="tx1"/>
            </a:solidFill>
            <a:miter lim="800000"/>
            <a:headEnd/>
            <a:tailEnd/>
          </a:ln>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3200" b="1">
                <a:latin typeface="Helvetica" panose="020B0604020202020204" pitchFamily="34" charset="0"/>
              </a:rPr>
              <a:t>A-Y-P</a:t>
            </a:r>
          </a:p>
          <a:p>
            <a:pPr algn="ctr">
              <a:spcBef>
                <a:spcPts val="600"/>
              </a:spcBef>
              <a:spcAft>
                <a:spcPts val="600"/>
              </a:spcAft>
            </a:pPr>
            <a:r>
              <a:rPr lang="en-US" altLang="en-US" sz="1500" b="1">
                <a:latin typeface="Helvetica" panose="020B0604020202020204" pitchFamily="34" charset="0"/>
              </a:rPr>
              <a:t>Hunnakhawui, Sâphalungki kachi, Kashok-shok</a:t>
            </a:r>
          </a:p>
        </p:txBody>
      </p:sp>
      <p:grpSp>
        <p:nvGrpSpPr>
          <p:cNvPr id="32774" name="Group 28"/>
          <p:cNvGrpSpPr>
            <a:grpSpLocks/>
          </p:cNvGrpSpPr>
          <p:nvPr/>
        </p:nvGrpSpPr>
        <p:grpSpPr bwMode="auto">
          <a:xfrm>
            <a:off x="4930775" y="2919413"/>
            <a:ext cx="2146300" cy="785812"/>
            <a:chOff x="2415" y="2160"/>
            <a:chExt cx="1240" cy="392"/>
          </a:xfrm>
        </p:grpSpPr>
        <p:sp>
          <p:nvSpPr>
            <p:cNvPr id="32787" name="Oval 22" descr="60%"/>
            <p:cNvSpPr>
              <a:spLocks noChangeArrowheads="1"/>
            </p:cNvSpPr>
            <p:nvPr/>
          </p:nvSpPr>
          <p:spPr bwMode="auto">
            <a:xfrm>
              <a:off x="2496" y="2160"/>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baseline="-25000">
                <a:solidFill>
                  <a:schemeClr val="bg1"/>
                </a:solidFill>
                <a:latin typeface="Times" panose="02020603050405020304" pitchFamily="18" charset="0"/>
              </a:endParaRPr>
            </a:p>
          </p:txBody>
        </p:sp>
        <p:sp>
          <p:nvSpPr>
            <p:cNvPr id="137236" name="Text Box 20"/>
            <p:cNvSpPr txBox="1">
              <a:spLocks noChangeArrowheads="1"/>
            </p:cNvSpPr>
            <p:nvPr/>
          </p:nvSpPr>
          <p:spPr bwMode="auto">
            <a:xfrm>
              <a:off x="2415" y="2234"/>
              <a:ext cx="1240" cy="215"/>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200" b="1" dirty="0" err="1" smtClean="0">
                  <a:solidFill>
                    <a:schemeClr val="bg1"/>
                  </a:solidFill>
                  <a:latin typeface="Helvetica" charset="0"/>
                </a:rPr>
                <a:t>Âcham-Âram</a:t>
              </a:r>
              <a:endParaRPr lang="en-US" sz="2200" b="1" dirty="0" smtClean="0">
                <a:latin typeface="Helvetica" charset="0"/>
              </a:endParaRPr>
            </a:p>
          </p:txBody>
        </p:sp>
      </p:grpSp>
      <p:grpSp>
        <p:nvGrpSpPr>
          <p:cNvPr id="32775" name="Group 29"/>
          <p:cNvGrpSpPr>
            <a:grpSpLocks/>
          </p:cNvGrpSpPr>
          <p:nvPr/>
        </p:nvGrpSpPr>
        <p:grpSpPr bwMode="auto">
          <a:xfrm>
            <a:off x="352425" y="5597525"/>
            <a:ext cx="1703388" cy="622300"/>
            <a:chOff x="3183" y="1248"/>
            <a:chExt cx="1073" cy="392"/>
          </a:xfrm>
        </p:grpSpPr>
        <p:sp>
          <p:nvSpPr>
            <p:cNvPr id="32785" name="Oval 23" descr="60%"/>
            <p:cNvSpPr>
              <a:spLocks noChangeArrowheads="1"/>
            </p:cNvSpPr>
            <p:nvPr/>
          </p:nvSpPr>
          <p:spPr bwMode="auto">
            <a:xfrm>
              <a:off x="3184" y="1248"/>
              <a:ext cx="1072"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baseline="-25000">
                <a:solidFill>
                  <a:schemeClr val="bg1"/>
                </a:solidFill>
                <a:latin typeface="Times" panose="02020603050405020304" pitchFamily="18" charset="0"/>
              </a:endParaRPr>
            </a:p>
          </p:txBody>
        </p:sp>
        <p:sp>
          <p:nvSpPr>
            <p:cNvPr id="137240" name="Text Box 24"/>
            <p:cNvSpPr txBox="1">
              <a:spLocks noChangeArrowheads="1"/>
            </p:cNvSpPr>
            <p:nvPr/>
          </p:nvSpPr>
          <p:spPr bwMode="auto">
            <a:xfrm>
              <a:off x="3183" y="1286"/>
              <a:ext cx="1056" cy="288"/>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dirty="0" err="1" smtClean="0">
                  <a:solidFill>
                    <a:schemeClr val="bg1"/>
                  </a:solidFill>
                  <a:latin typeface="Helvetica" charset="0"/>
                </a:rPr>
                <a:t>Yâruirin</a:t>
              </a:r>
              <a:endParaRPr lang="en-US" sz="2400" b="1" dirty="0" smtClean="0">
                <a:latin typeface="Helvetica" charset="0"/>
              </a:endParaRPr>
            </a:p>
          </p:txBody>
        </p:sp>
      </p:grpSp>
      <p:grpSp>
        <p:nvGrpSpPr>
          <p:cNvPr id="32776" name="Group 27"/>
          <p:cNvGrpSpPr>
            <a:grpSpLocks/>
          </p:cNvGrpSpPr>
          <p:nvPr/>
        </p:nvGrpSpPr>
        <p:grpSpPr bwMode="auto">
          <a:xfrm>
            <a:off x="4652963" y="7370763"/>
            <a:ext cx="2252662" cy="622300"/>
            <a:chOff x="1752" y="3808"/>
            <a:chExt cx="1419" cy="392"/>
          </a:xfrm>
        </p:grpSpPr>
        <p:sp>
          <p:nvSpPr>
            <p:cNvPr id="32783" name="Oval 25" descr="60%"/>
            <p:cNvSpPr>
              <a:spLocks noChangeArrowheads="1"/>
            </p:cNvSpPr>
            <p:nvPr/>
          </p:nvSpPr>
          <p:spPr bwMode="auto">
            <a:xfrm>
              <a:off x="1752" y="3808"/>
              <a:ext cx="1376" cy="392"/>
            </a:xfrm>
            <a:prstGeom prst="ellipse">
              <a:avLst/>
            </a:prstGeom>
            <a:pattFill prst="pct60">
              <a:fgClr>
                <a:schemeClr val="accent2"/>
              </a:fgClr>
              <a:bgClr>
                <a:schemeClr val="bg1"/>
              </a:bgClr>
            </a:patt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baseline="-25000">
                <a:solidFill>
                  <a:schemeClr val="bg1"/>
                </a:solidFill>
                <a:latin typeface="Times" panose="02020603050405020304" pitchFamily="18" charset="0"/>
              </a:endParaRPr>
            </a:p>
          </p:txBody>
        </p:sp>
        <p:sp>
          <p:nvSpPr>
            <p:cNvPr id="137242" name="Text Box 26"/>
            <p:cNvSpPr txBox="1">
              <a:spLocks noChangeArrowheads="1"/>
            </p:cNvSpPr>
            <p:nvPr/>
          </p:nvSpPr>
          <p:spPr bwMode="auto">
            <a:xfrm>
              <a:off x="1775" y="3852"/>
              <a:ext cx="1396" cy="271"/>
            </a:xfrm>
            <a:prstGeom prst="rect">
              <a:avLst/>
            </a:prstGeom>
            <a:noFill/>
            <a:ln w="9525">
              <a:noFill/>
              <a:miter lim="800000"/>
              <a:headEnd/>
              <a:tailEnd/>
            </a:ln>
            <a:effectLst>
              <a:outerShdw blurRad="63500" dist="5388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200" b="1" dirty="0" err="1" smtClean="0">
                  <a:solidFill>
                    <a:schemeClr val="bg1"/>
                  </a:solidFill>
                  <a:latin typeface="Helvetica" charset="0"/>
                </a:rPr>
                <a:t>Sh</a:t>
              </a:r>
              <a:r>
                <a:rPr lang="en-US" sz="2000" b="1" dirty="0" err="1">
                  <a:solidFill>
                    <a:schemeClr val="bg1"/>
                  </a:solidFill>
                  <a:latin typeface="Helvetica" charset="0"/>
                </a:rPr>
                <a:t>â</a:t>
              </a:r>
              <a:r>
                <a:rPr lang="en-US" sz="2200" b="1" dirty="0" err="1" smtClean="0">
                  <a:solidFill>
                    <a:schemeClr val="bg1"/>
                  </a:solidFill>
                  <a:latin typeface="Helvetica" charset="0"/>
                </a:rPr>
                <a:t>r</a:t>
              </a:r>
              <a:endParaRPr lang="en-US" sz="2200" b="1" dirty="0" smtClean="0">
                <a:latin typeface="Helvetica" charset="0"/>
              </a:endParaRPr>
            </a:p>
          </p:txBody>
        </p:sp>
      </p:grpSp>
      <p:sp>
        <p:nvSpPr>
          <p:cNvPr id="32777" name="Text Box 17"/>
          <p:cNvSpPr txBox="1">
            <a:spLocks noChangeArrowheads="1"/>
          </p:cNvSpPr>
          <p:nvPr/>
        </p:nvSpPr>
        <p:spPr bwMode="auto">
          <a:xfrm>
            <a:off x="815975" y="2717800"/>
            <a:ext cx="6273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5000"/>
              </a:lnSpc>
              <a:spcBef>
                <a:spcPct val="50000"/>
              </a:spcBef>
            </a:pPr>
            <a:r>
              <a:rPr lang="en-US" altLang="en-US" sz="2400" b="1" baseline="-25000">
                <a:latin typeface="Helvetica" panose="020B0604020202020204" pitchFamily="34" charset="0"/>
              </a:rPr>
              <a:t>KAPIKASANG 20:  __________________ </a:t>
            </a:r>
          </a:p>
          <a:p>
            <a:pPr>
              <a:lnSpc>
                <a:spcPct val="75000"/>
              </a:lnSpc>
              <a:spcBef>
                <a:spcPct val="50000"/>
              </a:spcBef>
            </a:pPr>
            <a:r>
              <a:rPr lang="en-US" altLang="en-US" sz="2400" b="1" baseline="-25000">
                <a:latin typeface="Helvetica" panose="020B0604020202020204" pitchFamily="34" charset="0"/>
              </a:rPr>
              <a:t>	         </a:t>
            </a:r>
            <a:r>
              <a:rPr lang="ja-JP" altLang="en-US" sz="2600" b="1" baseline="-25000">
                <a:latin typeface="Helvetica" panose="020B0604020202020204" pitchFamily="34" charset="0"/>
              </a:rPr>
              <a:t>“</a:t>
            </a:r>
            <a:r>
              <a:rPr lang="en-US" altLang="ja-JP" sz="2600" b="1" baseline="-25000">
                <a:latin typeface="Helvetica" panose="020B0604020202020204" pitchFamily="34" charset="0"/>
              </a:rPr>
              <a:t>Ningkhami Tharâ</a:t>
            </a:r>
            <a:r>
              <a:rPr lang="ja-JP" altLang="en-US" sz="2600" b="1" baseline="-25000">
                <a:latin typeface="Helvetica" panose="020B0604020202020204" pitchFamily="34" charset="0"/>
              </a:rPr>
              <a:t>”</a:t>
            </a:r>
            <a:endParaRPr lang="en-US" altLang="ja-JP" sz="2600" b="1" baseline="-25000">
              <a:latin typeface="Helvetica" panose="020B0604020202020204" pitchFamily="34" charset="0"/>
            </a:endParaRPr>
          </a:p>
          <a:p>
            <a:pPr>
              <a:lnSpc>
                <a:spcPct val="75000"/>
              </a:lnSpc>
              <a:spcBef>
                <a:spcPct val="50000"/>
              </a:spcBef>
            </a:pPr>
            <a:endParaRPr lang="en-US" altLang="en-US" sz="2400" b="1" baseline="-25000">
              <a:latin typeface="Helvetica" panose="020B0604020202020204" pitchFamily="34" charset="0"/>
            </a:endParaRPr>
          </a:p>
        </p:txBody>
      </p:sp>
      <p:sp>
        <p:nvSpPr>
          <p:cNvPr id="32778" name="Rectangle 15"/>
          <p:cNvSpPr>
            <a:spLocks noChangeArrowheads="1"/>
          </p:cNvSpPr>
          <p:nvPr/>
        </p:nvSpPr>
        <p:spPr bwMode="auto">
          <a:xfrm>
            <a:off x="785813" y="3365500"/>
            <a:ext cx="6416675"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1pPr>
            <a:lvl2pPr marL="742950" indent="-285750">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2pPr>
            <a:lvl3pPr marL="1143000" indent="-228600">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3pPr>
            <a:lvl4pPr marL="1600200" indent="-228600">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4pPr>
            <a:lvl5pPr marL="2057400" indent="-228600">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228600" algn="l"/>
                <a:tab pos="457200" algn="l"/>
                <a:tab pos="685800" algn="l"/>
                <a:tab pos="914400" algn="l"/>
                <a:tab pos="1143000" algn="l"/>
                <a:tab pos="1371600" algn="l"/>
                <a:tab pos="1600200" algn="l"/>
                <a:tab pos="1828800" algn="l"/>
                <a:tab pos="2065338" algn="l"/>
                <a:tab pos="2286000" algn="l"/>
                <a:tab pos="2522538" algn="l"/>
                <a:tab pos="2743200" algn="l"/>
              </a:tabLs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i="1" baseline="-25000" dirty="0">
                <a:latin typeface="Helvetica" panose="020B0604020202020204" pitchFamily="34" charset="0"/>
              </a:rPr>
              <a:t>			</a:t>
            </a:r>
            <a:r>
              <a:rPr lang="en-US" altLang="en-US" sz="1400" b="1" i="1" baseline="-25000" dirty="0" err="1">
                <a:latin typeface="Helvetica" panose="020B0604020202020204" pitchFamily="34" charset="0"/>
              </a:rPr>
              <a:t>Ngalung</a:t>
            </a:r>
            <a:r>
              <a:rPr lang="en-US" altLang="en-US" sz="1400" b="1" i="1" baseline="-25000" dirty="0">
                <a:latin typeface="Helvetica" panose="020B0604020202020204" pitchFamily="34" charset="0"/>
              </a:rPr>
              <a:t> </a:t>
            </a:r>
            <a:r>
              <a:rPr lang="en-US" altLang="en-US" sz="1400" b="1" i="1" baseline="-25000" dirty="0" err="1">
                <a:latin typeface="Helvetica" panose="020B0604020202020204" pitchFamily="34" charset="0"/>
              </a:rPr>
              <a:t>Khare</a:t>
            </a:r>
            <a:r>
              <a:rPr lang="en-US" altLang="en-US" sz="1400" b="1" i="1" baseline="-25000" dirty="0">
                <a:latin typeface="Helvetica" panose="020B0604020202020204" pitchFamily="34" charset="0"/>
              </a:rPr>
              <a:t> – </a:t>
            </a:r>
            <a:r>
              <a:rPr lang="en-US" altLang="en-US" sz="1400" b="1" i="1" u="sng" baseline="-25000" dirty="0" err="1">
                <a:latin typeface="Helvetica" panose="020B0604020202020204" pitchFamily="34" charset="0"/>
              </a:rPr>
              <a:t>Vareli</a:t>
            </a:r>
            <a:r>
              <a:rPr lang="en-US" altLang="en-US" sz="1400" b="1" i="1" u="sng" baseline="-25000" dirty="0">
                <a:latin typeface="Helvetica" panose="020B0604020202020204" pitchFamily="34" charset="0"/>
              </a:rPr>
              <a:t> </a:t>
            </a:r>
            <a:r>
              <a:rPr lang="en-US" altLang="en-US" sz="1400" b="1" i="1" u="sng" baseline="-25000" dirty="0" err="1">
                <a:latin typeface="Helvetica" panose="020B0604020202020204" pitchFamily="34" charset="0"/>
              </a:rPr>
              <a:t>Sâkhangayi</a:t>
            </a:r>
            <a:r>
              <a:rPr lang="en-US" altLang="en-US" sz="1400" b="1" i="1" baseline="-25000" dirty="0">
                <a:latin typeface="Helvetica" panose="020B0604020202020204" pitchFamily="34" charset="0"/>
              </a:rPr>
              <a:t> (</a:t>
            </a:r>
            <a:r>
              <a:rPr lang="en-US" altLang="en-US" sz="1400" b="1" i="1" baseline="-25000" dirty="0" err="1">
                <a:latin typeface="Helvetica" panose="020B0604020202020204" pitchFamily="34" charset="0"/>
              </a:rPr>
              <a:t>Tuiza</a:t>
            </a:r>
            <a:r>
              <a:rPr lang="en-US" altLang="en-US" sz="1400" b="1" i="1" baseline="-25000" dirty="0">
                <a:latin typeface="Helvetica" panose="020B0604020202020204" pitchFamily="34" charset="0"/>
              </a:rPr>
              <a:t> 1-12)</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Proho</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Nawui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Vare</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Kateili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Varenada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phaningsh</a:t>
            </a:r>
            <a:r>
              <a:rPr lang="en-US" altLang="en-US" sz="1200" b="1" baseline="-25000" dirty="0" err="1">
                <a:latin typeface="Helvetica" panose="020B0604020202020204" pitchFamily="34" charset="0"/>
                <a:cs typeface="Times New Roman" panose="02020603050405020304" pitchFamily="18" charset="0"/>
              </a:rPr>
              <a:t>â</a:t>
            </a:r>
            <a:r>
              <a:rPr lang="en-US" altLang="en-US" sz="1200" b="1" baseline="-25000" dirty="0" err="1">
                <a:latin typeface="Helvetica" panose="020B0604020202020204" pitchFamily="34" charset="0"/>
              </a:rPr>
              <a:t>ra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Kameoli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kala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Ngaraikach</a:t>
            </a:r>
            <a:r>
              <a:rPr lang="en-US" altLang="en-US" sz="1200" b="1" baseline="-25000" dirty="0" err="1">
                <a:latin typeface="Helvetica" panose="020B0604020202020204" pitchFamily="34" charset="0"/>
                <a:cs typeface="Times New Roman" panose="02020603050405020304" pitchFamily="18" charset="0"/>
              </a:rPr>
              <a:t>â</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akhali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sh</a:t>
            </a:r>
            <a:r>
              <a:rPr lang="en-US" altLang="en-US" sz="1200" b="1" baseline="-25000" dirty="0" err="1">
                <a:latin typeface="Helvetica" panose="020B0604020202020204" pitchFamily="34" charset="0"/>
                <a:cs typeface="Times New Roman" panose="02020603050405020304" pitchFamily="18" charset="0"/>
              </a:rPr>
              <a:t>â</a:t>
            </a:r>
            <a:r>
              <a:rPr lang="en-US" altLang="en-US" sz="1200" b="1" baseline="-25000" dirty="0" err="1">
                <a:latin typeface="Helvetica" panose="020B0604020202020204" pitchFamily="34" charset="0"/>
              </a:rPr>
              <a:t>r</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sash</a:t>
            </a:r>
            <a:r>
              <a:rPr lang="en-US" altLang="en-US" sz="1200" b="1" baseline="-25000" dirty="0" err="1">
                <a:latin typeface="Helvetica" panose="020B0604020202020204" pitchFamily="34" charset="0"/>
                <a:cs typeface="Times New Roman" panose="02020603050405020304" pitchFamily="18" charset="0"/>
              </a:rPr>
              <a:t>â</a:t>
            </a:r>
            <a:r>
              <a:rPr lang="en-US" altLang="en-US" sz="1200" b="1" baseline="-25000" dirty="0" err="1">
                <a:latin typeface="Helvetica" panose="020B0604020202020204" pitchFamily="34" charset="0"/>
              </a:rPr>
              <a:t>ra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Vare</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kateili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makhorumpai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mana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Prohowui</a:t>
            </a:r>
            <a:r>
              <a:rPr lang="en-US" altLang="en-US" sz="1200" b="1" baseline="-25000" dirty="0">
                <a:latin typeface="Helvetica" panose="020B0604020202020204" pitchFamily="34" charset="0"/>
              </a:rPr>
              <a:t> Ming </a:t>
            </a:r>
            <a:r>
              <a:rPr lang="en-US" altLang="en-US" sz="1200" b="1" baseline="-25000" dirty="0" err="1">
                <a:latin typeface="Helvetica" panose="020B0604020202020204" pitchFamily="34" charset="0"/>
              </a:rPr>
              <a:t>Kathar</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eina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haira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Sabbath </a:t>
            </a:r>
            <a:r>
              <a:rPr lang="en-US" altLang="en-US" sz="1200" b="1" baseline="-25000" dirty="0" err="1">
                <a:latin typeface="Helvetica" panose="020B0604020202020204" pitchFamily="34" charset="0"/>
              </a:rPr>
              <a:t>Zimiksho</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kathar</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eina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mayonphalungra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Tharukthang</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mang</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ot</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kasa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Sabbath </a:t>
            </a:r>
            <a:r>
              <a:rPr lang="en-US" altLang="en-US" sz="1200" b="1" baseline="-25000" dirty="0" err="1">
                <a:latin typeface="Helvetica" panose="020B0604020202020204" pitchFamily="34" charset="0"/>
              </a:rPr>
              <a:t>Zimiksholi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khangasam</a:t>
            </a:r>
            <a:endParaRPr lang="en-US" altLang="en-US" sz="1200" b="1" baseline="-25000" dirty="0">
              <a:latin typeface="Helvetica" panose="020B0604020202020204" pitchFamily="34" charset="0"/>
            </a:endParaRPr>
          </a:p>
          <a:p>
            <a:pPr>
              <a:lnSpc>
                <a:spcPct val="65000"/>
              </a:lnSpc>
              <a:spcBef>
                <a:spcPct val="50000"/>
              </a:spcBef>
            </a:pPr>
            <a:endParaRPr lang="en-US" altLang="en-US" sz="1200" b="1" i="1" baseline="-25000" dirty="0">
              <a:latin typeface="Helvetica" panose="020B0604020202020204" pitchFamily="34" charset="0"/>
            </a:endParaRPr>
          </a:p>
          <a:p>
            <a:pPr>
              <a:lnSpc>
                <a:spcPct val="65000"/>
              </a:lnSpc>
              <a:spcBef>
                <a:spcPct val="50000"/>
              </a:spcBef>
            </a:pPr>
            <a:r>
              <a:rPr lang="en-US" altLang="en-US" sz="1400" b="1" i="1" baseline="-25000" dirty="0">
                <a:latin typeface="Helvetica" panose="020B0604020202020204" pitchFamily="34" charset="0"/>
              </a:rPr>
              <a:t>			</a:t>
            </a:r>
            <a:r>
              <a:rPr lang="en-US" altLang="en-US" sz="1400" b="1" i="1" baseline="-25000" dirty="0" err="1">
                <a:latin typeface="Helvetica" panose="020B0604020202020204" pitchFamily="34" charset="0"/>
              </a:rPr>
              <a:t>Ngalung</a:t>
            </a:r>
            <a:r>
              <a:rPr lang="en-US" altLang="en-US" sz="1400" b="1" i="1" baseline="-25000" dirty="0">
                <a:latin typeface="Helvetica" panose="020B0604020202020204" pitchFamily="34" charset="0"/>
              </a:rPr>
              <a:t> </a:t>
            </a:r>
            <a:r>
              <a:rPr lang="en-US" altLang="en-US" sz="1400" b="1" i="1" baseline="-25000" dirty="0" err="1">
                <a:latin typeface="Helvetica" panose="020B0604020202020204" pitchFamily="34" charset="0"/>
              </a:rPr>
              <a:t>Kakhane</a:t>
            </a:r>
            <a:r>
              <a:rPr lang="en-US" altLang="en-US" sz="1400" b="1" i="1" baseline="-25000" dirty="0">
                <a:latin typeface="Helvetica" panose="020B0604020202020204" pitchFamily="34" charset="0"/>
              </a:rPr>
              <a:t> – </a:t>
            </a:r>
            <a:r>
              <a:rPr lang="en-US" altLang="en-US" sz="1400" b="1" i="1" u="sng" baseline="-25000" dirty="0" err="1">
                <a:latin typeface="Helvetica" panose="020B0604020202020204" pitchFamily="34" charset="0"/>
              </a:rPr>
              <a:t>Mili</a:t>
            </a:r>
            <a:r>
              <a:rPr lang="en-US" altLang="en-US" sz="1400" b="1" i="1" u="sng" baseline="-25000" dirty="0">
                <a:latin typeface="Helvetica" panose="020B0604020202020204" pitchFamily="34" charset="0"/>
              </a:rPr>
              <a:t> </a:t>
            </a:r>
            <a:r>
              <a:rPr lang="en-US" altLang="en-US" sz="1400" b="1" i="1" u="sng" baseline="-25000" dirty="0" err="1">
                <a:latin typeface="Helvetica" panose="020B0604020202020204" pitchFamily="34" charset="0"/>
              </a:rPr>
              <a:t>Sâkhangayi</a:t>
            </a:r>
            <a:r>
              <a:rPr lang="en-US" altLang="en-US" sz="1400" b="1" i="1" baseline="-25000" dirty="0">
                <a:latin typeface="Helvetica" panose="020B0604020202020204" pitchFamily="34" charset="0"/>
              </a:rPr>
              <a:t> (</a:t>
            </a:r>
            <a:r>
              <a:rPr lang="en-US" altLang="en-US" sz="1400" b="1" i="1" baseline="-25000" dirty="0" err="1">
                <a:latin typeface="Helvetica" panose="020B0604020202020204" pitchFamily="34" charset="0"/>
              </a:rPr>
              <a:t>Tuiza</a:t>
            </a:r>
            <a:r>
              <a:rPr lang="en-US" altLang="en-US" sz="1400" b="1" i="1" baseline="-25000" dirty="0">
                <a:latin typeface="Helvetica" panose="020B0604020202020204" pitchFamily="34" charset="0"/>
              </a:rPr>
              <a:t> 13-17)</a:t>
            </a:r>
          </a:p>
          <a:p>
            <a:pPr>
              <a:lnSpc>
                <a:spcPct val="65000"/>
              </a:lnSpc>
              <a:spcBef>
                <a:spcPct val="50000"/>
              </a:spcBef>
            </a:pPr>
            <a:r>
              <a:rPr lang="en-US" altLang="en-US" sz="1200" b="1" baseline="-25000" dirty="0">
                <a:latin typeface="Helvetica" panose="020B0604020202020204" pitchFamily="34" charset="0"/>
              </a:rPr>
              <a:t>				Av</a:t>
            </a:r>
            <a:r>
              <a:rPr lang="en-US" altLang="en-US" sz="1200" b="1" u="sng" baseline="-25000" dirty="0">
                <a:latin typeface="Helvetica" panose="020B0604020202020204" pitchFamily="34" charset="0"/>
              </a:rPr>
              <a:t>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avâli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khayashilu</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i="1" baseline="-25000" dirty="0">
                <a:latin typeface="Helvetica" panose="020B0604020202020204" pitchFamily="34" charset="0"/>
              </a:rPr>
              <a:t>				</a:t>
            </a:r>
            <a:r>
              <a:rPr lang="en-US" altLang="en-US" sz="1400" b="1" i="1" baseline="-25000" dirty="0" err="1">
                <a:latin typeface="Helvetica" panose="020B0604020202020204" pitchFamily="34" charset="0"/>
              </a:rPr>
              <a:t>Sakashâr</a:t>
            </a:r>
            <a:r>
              <a:rPr lang="en-US" altLang="en-US" sz="1400" b="1" i="1" baseline="-25000" dirty="0">
                <a:latin typeface="Helvetica" panose="020B0604020202020204" pitchFamily="34" charset="0"/>
              </a:rPr>
              <a:t>:</a:t>
            </a:r>
            <a:endParaRPr lang="en-US" altLang="en-US" sz="14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Sakathat</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Phokapha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Khali kash</a:t>
            </a:r>
            <a:r>
              <a:rPr lang="en-US" altLang="en-US" sz="1200" b="1" u="sng" baseline="-25000" dirty="0">
                <a:latin typeface="Helvetica" panose="020B0604020202020204" pitchFamily="34" charset="0"/>
              </a:rPr>
              <a:t>a</a:t>
            </a: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Kakapik</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Mili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kala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otli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kakahao</a:t>
            </a:r>
            <a:endParaRPr lang="en-US" altLang="en-US" sz="1200" b="1" baseline="-25000" dirty="0">
              <a:latin typeface="Helvetica" panose="020B0604020202020204" pitchFamily="34" charset="0"/>
            </a:endParaRPr>
          </a:p>
          <a:p>
            <a:pPr>
              <a:lnSpc>
                <a:spcPct val="65000"/>
              </a:lnSpc>
              <a:spcBef>
                <a:spcPct val="50000"/>
              </a:spcBef>
            </a:pPr>
            <a:endParaRPr lang="en-US" altLang="en-US" sz="1200" b="1" baseline="-25000" dirty="0">
              <a:latin typeface="Helvetica" panose="020B0604020202020204" pitchFamily="34" charset="0"/>
            </a:endParaRPr>
          </a:p>
          <a:p>
            <a:pPr>
              <a:lnSpc>
                <a:spcPct val="65000"/>
              </a:lnSpc>
              <a:spcBef>
                <a:spcPct val="50000"/>
              </a:spcBef>
            </a:pPr>
            <a:r>
              <a:rPr lang="en-US" altLang="en-US" sz="2400" b="1" baseline="-25000" dirty="0">
                <a:latin typeface="Helvetica" panose="020B0604020202020204" pitchFamily="34" charset="0"/>
              </a:rPr>
              <a:t>KAPIKASANG 21-24: _________________ AINBING</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Ichichawui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mashun</a:t>
            </a:r>
            <a:r>
              <a:rPr lang="en-US" altLang="en-US" sz="1200" b="1" dirty="0">
                <a:latin typeface="Helvetica" panose="020B0604020202020204" pitchFamily="34" charset="0"/>
              </a:rPr>
              <a:t> </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Lanwui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mashun</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Ningtongda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ringkhavai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sakhangayi</a:t>
            </a:r>
            <a:endParaRPr lang="en-US" altLang="en-US" sz="1200" b="1" baseline="-25000" dirty="0">
              <a:latin typeface="Helvetica" panose="020B0604020202020204" pitchFamily="34" charset="0"/>
            </a:endParaRPr>
          </a:p>
          <a:p>
            <a:pPr>
              <a:lnSpc>
                <a:spcPct val="65000"/>
              </a:lnSpc>
              <a:spcBef>
                <a:spcPct val="50000"/>
              </a:spcBef>
            </a:pPr>
            <a:endParaRPr lang="en-US" altLang="en-US" sz="1200" b="1" baseline="-25000" dirty="0">
              <a:latin typeface="Helvetica" panose="020B0604020202020204" pitchFamily="34" charset="0"/>
            </a:endParaRPr>
          </a:p>
          <a:p>
            <a:pPr>
              <a:lnSpc>
                <a:spcPct val="65000"/>
              </a:lnSpc>
              <a:spcBef>
                <a:spcPct val="50000"/>
              </a:spcBef>
            </a:pPr>
            <a:r>
              <a:rPr lang="en-US" altLang="en-US" sz="2400" b="1" baseline="-25000" dirty="0">
                <a:latin typeface="Helvetica" panose="020B0604020202020204" pitchFamily="34" charset="0"/>
              </a:rPr>
              <a:t>KAPIKASANG 25-31: _____________________ AINBING</a:t>
            </a:r>
            <a:endParaRPr lang="en-US" altLang="en-US" sz="1200" b="1" baseline="-25000" dirty="0">
              <a:latin typeface="Helvetica" panose="020B0604020202020204" pitchFamily="34" charset="0"/>
            </a:endParaRPr>
          </a:p>
          <a:p>
            <a:pPr>
              <a:lnSpc>
                <a:spcPct val="65000"/>
              </a:lnSpc>
              <a:spcBef>
                <a:spcPts val="12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Ningkhami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Oko</a:t>
            </a:r>
            <a:r>
              <a:rPr lang="en-US" altLang="en-US" sz="1200" b="1" baseline="-25000" dirty="0">
                <a:latin typeface="Helvetica" panose="020B0604020202020204" pitchFamily="34" charset="0"/>
              </a:rPr>
              <a:t>, Table </a:t>
            </a:r>
            <a:r>
              <a:rPr lang="en-US" altLang="en-US" sz="1200" b="1" baseline="-25000" dirty="0" err="1">
                <a:latin typeface="Helvetica" panose="020B0604020202020204" pitchFamily="34" charset="0"/>
              </a:rPr>
              <a:t>kala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Thaomeishong</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Chi </a:t>
            </a:r>
            <a:r>
              <a:rPr lang="en-US" altLang="en-US" sz="1200" b="1" baseline="-25000" dirty="0" err="1">
                <a:latin typeface="Helvetica" panose="020B0604020202020204" pitchFamily="34" charset="0"/>
              </a:rPr>
              <a:t>semkaka</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Pithraiwui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Hanphutpam</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kala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Kayang</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Chiwui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Pangmonbing</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Pangmonbingli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tharkachikat</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Hanphutpamwui</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nganamkapha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kala</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khokharumabing</a:t>
            </a:r>
            <a:endParaRPr lang="en-US" altLang="en-US" sz="1200" b="1" baseline="-25000" dirty="0">
              <a:latin typeface="Helvetica" panose="020B0604020202020204" pitchFamily="34" charset="0"/>
            </a:endParaRPr>
          </a:p>
          <a:p>
            <a:pPr>
              <a:lnSpc>
                <a:spcPct val="65000"/>
              </a:lnSpc>
              <a:spcBef>
                <a:spcPct val="50000"/>
              </a:spcBef>
            </a:pP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Otram</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khangath</a:t>
            </a:r>
            <a:r>
              <a:rPr lang="en-US" altLang="en-US" sz="1200" b="1" u="sng" baseline="-25000" dirty="0" err="1">
                <a:latin typeface="Helvetica" panose="020B0604020202020204" pitchFamily="34" charset="0"/>
              </a:rPr>
              <a:t>a</a:t>
            </a:r>
            <a:r>
              <a:rPr lang="en-US" altLang="en-US" sz="1200" b="1" baseline="-25000" dirty="0" err="1">
                <a:latin typeface="Helvetica" panose="020B0604020202020204" pitchFamily="34" charset="0"/>
              </a:rPr>
              <a:t>bing</a:t>
            </a:r>
            <a:r>
              <a:rPr lang="en-US" altLang="en-US" sz="1200" b="1" baseline="-25000" dirty="0">
                <a:latin typeface="Helvetica" panose="020B0604020202020204" pitchFamily="34" charset="0"/>
              </a:rPr>
              <a:t> </a:t>
            </a:r>
            <a:r>
              <a:rPr lang="en-US" altLang="en-US" sz="1200" b="1" baseline="-25000" dirty="0" err="1">
                <a:latin typeface="Helvetica" panose="020B0604020202020204" pitchFamily="34" charset="0"/>
              </a:rPr>
              <a:t>kala</a:t>
            </a:r>
            <a:r>
              <a:rPr lang="en-US" altLang="en-US" sz="1200" b="1" baseline="-25000" dirty="0">
                <a:latin typeface="Helvetica" panose="020B0604020202020204" pitchFamily="34" charset="0"/>
              </a:rPr>
              <a:t> Sabbath </a:t>
            </a:r>
          </a:p>
          <a:p>
            <a:pPr>
              <a:spcBef>
                <a:spcPct val="50000"/>
              </a:spcBef>
            </a:pPr>
            <a:endParaRPr lang="en-US" altLang="en-US" sz="1200" b="1" baseline="-25000" dirty="0">
              <a:latin typeface="Helvetica" panose="020B0604020202020204" pitchFamily="34" charset="0"/>
            </a:endParaRPr>
          </a:p>
          <a:p>
            <a:pPr>
              <a:spcBef>
                <a:spcPct val="50000"/>
              </a:spcBef>
            </a:pPr>
            <a:endParaRPr lang="en-US" altLang="en-US" sz="1400" b="1" baseline="-25000" dirty="0">
              <a:latin typeface="Times"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019175" y="4800600"/>
            <a:ext cx="5715000" cy="254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3795" name="Rectangle 3"/>
          <p:cNvSpPr>
            <a:spLocks noChangeArrowheads="1"/>
          </p:cNvSpPr>
          <p:nvPr/>
        </p:nvSpPr>
        <p:spPr bwMode="auto">
          <a:xfrm>
            <a:off x="127000" y="4902200"/>
            <a:ext cx="7062788"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33796" name="Group 4"/>
          <p:cNvGrpSpPr>
            <a:grpSpLocks/>
          </p:cNvGrpSpPr>
          <p:nvPr/>
        </p:nvGrpSpPr>
        <p:grpSpPr bwMode="auto">
          <a:xfrm>
            <a:off x="2349500" y="1689100"/>
            <a:ext cx="1651000" cy="393700"/>
            <a:chOff x="320" y="992"/>
            <a:chExt cx="1040" cy="248"/>
          </a:xfrm>
        </p:grpSpPr>
        <p:sp>
          <p:nvSpPr>
            <p:cNvPr id="33857" name="Rectangle 5"/>
            <p:cNvSpPr>
              <a:spLocks noChangeArrowheads="1"/>
            </p:cNvSpPr>
            <p:nvPr/>
          </p:nvSpPr>
          <p:spPr bwMode="auto">
            <a:xfrm>
              <a:off x="440" y="992"/>
              <a:ext cx="768" cy="16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3858" name="Rectangle 6"/>
            <p:cNvSpPr>
              <a:spLocks noChangeArrowheads="1"/>
            </p:cNvSpPr>
            <p:nvPr/>
          </p:nvSpPr>
          <p:spPr bwMode="auto">
            <a:xfrm>
              <a:off x="320" y="1096"/>
              <a:ext cx="1040" cy="1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33797" name="Text Box 7"/>
          <p:cNvSpPr txBox="1">
            <a:spLocks noChangeArrowheads="1"/>
          </p:cNvSpPr>
          <p:nvPr/>
        </p:nvSpPr>
        <p:spPr bwMode="auto">
          <a:xfrm>
            <a:off x="6737350" y="177800"/>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16</a:t>
            </a:r>
          </a:p>
        </p:txBody>
      </p:sp>
      <p:sp>
        <p:nvSpPr>
          <p:cNvPr id="33798" name="Text Box 8"/>
          <p:cNvSpPr txBox="1">
            <a:spLocks noChangeArrowheads="1"/>
          </p:cNvSpPr>
          <p:nvPr/>
        </p:nvSpPr>
        <p:spPr bwMode="auto">
          <a:xfrm>
            <a:off x="2738438" y="2003425"/>
            <a:ext cx="2011362" cy="271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800" b="1">
                <a:latin typeface="Arial" panose="020B0604020202020204" pitchFamily="34" charset="0"/>
              </a:rPr>
              <a:t>ENOSH</a:t>
            </a:r>
          </a:p>
          <a:p>
            <a:pPr algn="ctr">
              <a:lnSpc>
                <a:spcPct val="50000"/>
              </a:lnSpc>
              <a:spcBef>
                <a:spcPct val="50000"/>
              </a:spcBef>
            </a:pPr>
            <a:r>
              <a:rPr lang="en-US" altLang="en-US" sz="800" b="1">
                <a:latin typeface="Arial" panose="020B0604020202020204" pitchFamily="34" charset="0"/>
              </a:rPr>
              <a:t>CAINAN</a:t>
            </a:r>
          </a:p>
          <a:p>
            <a:pPr algn="ctr">
              <a:lnSpc>
                <a:spcPct val="50000"/>
              </a:lnSpc>
              <a:spcBef>
                <a:spcPct val="50000"/>
              </a:spcBef>
            </a:pPr>
            <a:r>
              <a:rPr lang="en-US" altLang="en-US" sz="800" b="1">
                <a:latin typeface="Arial" panose="020B0604020202020204" pitchFamily="34" charset="0"/>
              </a:rPr>
              <a:t>MAHALALEEL</a:t>
            </a:r>
          </a:p>
          <a:p>
            <a:pPr algn="ctr">
              <a:lnSpc>
                <a:spcPct val="50000"/>
              </a:lnSpc>
              <a:spcBef>
                <a:spcPct val="50000"/>
              </a:spcBef>
            </a:pPr>
            <a:r>
              <a:rPr lang="en-US" altLang="en-US" sz="800" b="1">
                <a:latin typeface="Arial" panose="020B0604020202020204" pitchFamily="34" charset="0"/>
              </a:rPr>
              <a:t>JARED</a:t>
            </a:r>
          </a:p>
          <a:p>
            <a:pPr algn="ctr">
              <a:lnSpc>
                <a:spcPct val="50000"/>
              </a:lnSpc>
              <a:spcBef>
                <a:spcPct val="50000"/>
              </a:spcBef>
            </a:pPr>
            <a:r>
              <a:rPr lang="en-US" altLang="en-US" sz="800" b="1">
                <a:latin typeface="Arial" panose="020B0604020202020204" pitchFamily="34" charset="0"/>
              </a:rPr>
              <a:t>ENOCH</a:t>
            </a:r>
          </a:p>
          <a:p>
            <a:pPr algn="ctr">
              <a:lnSpc>
                <a:spcPct val="50000"/>
              </a:lnSpc>
              <a:spcBef>
                <a:spcPct val="50000"/>
              </a:spcBef>
            </a:pPr>
            <a:r>
              <a:rPr lang="en-US" altLang="en-US" sz="800" b="1">
                <a:latin typeface="Arial" panose="020B0604020202020204" pitchFamily="34" charset="0"/>
              </a:rPr>
              <a:t>METHUSELAH</a:t>
            </a:r>
          </a:p>
          <a:p>
            <a:pPr algn="ctr">
              <a:lnSpc>
                <a:spcPct val="50000"/>
              </a:lnSpc>
              <a:spcBef>
                <a:spcPct val="50000"/>
              </a:spcBef>
            </a:pPr>
            <a:r>
              <a:rPr lang="en-US" altLang="en-US" sz="800" b="1">
                <a:latin typeface="Arial" panose="020B0604020202020204" pitchFamily="34" charset="0"/>
              </a:rPr>
              <a:t>LAMECH</a:t>
            </a:r>
          </a:p>
          <a:p>
            <a:pPr algn="ctr">
              <a:lnSpc>
                <a:spcPct val="50000"/>
              </a:lnSpc>
              <a:spcBef>
                <a:spcPct val="50000"/>
              </a:spcBef>
            </a:pPr>
            <a:r>
              <a:rPr lang="en-US" altLang="en-US" sz="800" b="1">
                <a:latin typeface="Arial" panose="020B0604020202020204" pitchFamily="34" charset="0"/>
              </a:rPr>
              <a:t>NOAH</a:t>
            </a:r>
          </a:p>
          <a:p>
            <a:pPr algn="ctr">
              <a:lnSpc>
                <a:spcPct val="50000"/>
              </a:lnSpc>
              <a:spcBef>
                <a:spcPct val="50000"/>
              </a:spcBef>
            </a:pPr>
            <a:r>
              <a:rPr lang="en-US" altLang="en-US" sz="800" b="1">
                <a:latin typeface="Arial" panose="020B0604020202020204" pitchFamily="34" charset="0"/>
              </a:rPr>
              <a:t>SHEM (HAM &amp; JAPHETH)</a:t>
            </a:r>
          </a:p>
          <a:p>
            <a:pPr algn="ctr">
              <a:lnSpc>
                <a:spcPct val="50000"/>
              </a:lnSpc>
              <a:spcBef>
                <a:spcPct val="50000"/>
              </a:spcBef>
            </a:pPr>
            <a:r>
              <a:rPr lang="en-US" altLang="en-US" sz="800" b="1">
                <a:latin typeface="Arial" panose="020B0604020202020204" pitchFamily="34" charset="0"/>
              </a:rPr>
              <a:t>ARPHAXAD</a:t>
            </a:r>
          </a:p>
          <a:p>
            <a:pPr algn="ctr">
              <a:lnSpc>
                <a:spcPct val="50000"/>
              </a:lnSpc>
              <a:spcBef>
                <a:spcPct val="50000"/>
              </a:spcBef>
            </a:pPr>
            <a:r>
              <a:rPr lang="en-US" altLang="en-US" sz="800" b="1">
                <a:latin typeface="Arial" panose="020B0604020202020204" pitchFamily="34" charset="0"/>
              </a:rPr>
              <a:t>CAINAN</a:t>
            </a:r>
          </a:p>
          <a:p>
            <a:pPr algn="ctr">
              <a:lnSpc>
                <a:spcPct val="50000"/>
              </a:lnSpc>
              <a:spcBef>
                <a:spcPct val="50000"/>
              </a:spcBef>
            </a:pPr>
            <a:r>
              <a:rPr lang="en-US" altLang="en-US" sz="800" b="1">
                <a:latin typeface="Arial" panose="020B0604020202020204" pitchFamily="34" charset="0"/>
              </a:rPr>
              <a:t>SHELAH</a:t>
            </a:r>
          </a:p>
          <a:p>
            <a:pPr algn="ctr">
              <a:lnSpc>
                <a:spcPct val="50000"/>
              </a:lnSpc>
              <a:spcBef>
                <a:spcPct val="50000"/>
              </a:spcBef>
            </a:pPr>
            <a:r>
              <a:rPr lang="en-US" altLang="en-US" sz="800" b="1">
                <a:latin typeface="Arial" panose="020B0604020202020204" pitchFamily="34" charset="0"/>
              </a:rPr>
              <a:t>HEBER</a:t>
            </a:r>
          </a:p>
          <a:p>
            <a:pPr algn="ctr">
              <a:lnSpc>
                <a:spcPct val="50000"/>
              </a:lnSpc>
              <a:spcBef>
                <a:spcPct val="50000"/>
              </a:spcBef>
            </a:pPr>
            <a:r>
              <a:rPr lang="en-US" altLang="en-US" sz="800" b="1">
                <a:latin typeface="Arial" panose="020B0604020202020204" pitchFamily="34" charset="0"/>
              </a:rPr>
              <a:t>PELEG</a:t>
            </a:r>
          </a:p>
          <a:p>
            <a:pPr algn="ctr">
              <a:lnSpc>
                <a:spcPct val="50000"/>
              </a:lnSpc>
              <a:spcBef>
                <a:spcPct val="50000"/>
              </a:spcBef>
            </a:pPr>
            <a:r>
              <a:rPr lang="en-US" altLang="en-US" sz="800" b="1">
                <a:latin typeface="Arial" panose="020B0604020202020204" pitchFamily="34" charset="0"/>
              </a:rPr>
              <a:t>REU</a:t>
            </a:r>
          </a:p>
          <a:p>
            <a:pPr algn="ctr">
              <a:lnSpc>
                <a:spcPct val="50000"/>
              </a:lnSpc>
              <a:spcBef>
                <a:spcPct val="50000"/>
              </a:spcBef>
            </a:pPr>
            <a:r>
              <a:rPr lang="en-US" altLang="en-US" sz="800" b="1">
                <a:latin typeface="Arial" panose="020B0604020202020204" pitchFamily="34" charset="0"/>
              </a:rPr>
              <a:t>SERUG</a:t>
            </a:r>
          </a:p>
          <a:p>
            <a:pPr algn="ctr">
              <a:lnSpc>
                <a:spcPct val="50000"/>
              </a:lnSpc>
              <a:spcBef>
                <a:spcPct val="50000"/>
              </a:spcBef>
            </a:pPr>
            <a:r>
              <a:rPr lang="en-US" altLang="en-US" sz="800" b="1">
                <a:latin typeface="Arial" panose="020B0604020202020204" pitchFamily="34" charset="0"/>
              </a:rPr>
              <a:t>NAHOR</a:t>
            </a:r>
          </a:p>
          <a:p>
            <a:pPr algn="ctr">
              <a:lnSpc>
                <a:spcPct val="50000"/>
              </a:lnSpc>
              <a:spcBef>
                <a:spcPct val="50000"/>
              </a:spcBef>
            </a:pPr>
            <a:r>
              <a:rPr lang="en-US" altLang="en-US" sz="800" b="1">
                <a:latin typeface="Arial" panose="020B0604020202020204" pitchFamily="34" charset="0"/>
              </a:rPr>
              <a:t>TERAH</a:t>
            </a:r>
          </a:p>
          <a:p>
            <a:pPr algn="ctr">
              <a:lnSpc>
                <a:spcPct val="50000"/>
              </a:lnSpc>
              <a:spcBef>
                <a:spcPct val="50000"/>
              </a:spcBef>
            </a:pPr>
            <a:r>
              <a:rPr lang="en-US" altLang="en-US" sz="1000" b="1">
                <a:latin typeface="Arial" panose="020B0604020202020204" pitchFamily="34" charset="0"/>
              </a:rPr>
              <a:t>ABRAHAM (SARAH)</a:t>
            </a:r>
          </a:p>
          <a:p>
            <a:pPr algn="ctr">
              <a:lnSpc>
                <a:spcPct val="50000"/>
              </a:lnSpc>
              <a:spcBef>
                <a:spcPct val="50000"/>
              </a:spcBef>
            </a:pPr>
            <a:r>
              <a:rPr lang="en-US" altLang="en-US" sz="1000" b="1">
                <a:latin typeface="Arial" panose="020B0604020202020204" pitchFamily="34" charset="0"/>
              </a:rPr>
              <a:t>ISAAC (REBEKAH)</a:t>
            </a:r>
          </a:p>
          <a:p>
            <a:pPr algn="ctr">
              <a:lnSpc>
                <a:spcPct val="50000"/>
              </a:lnSpc>
              <a:spcBef>
                <a:spcPct val="50000"/>
              </a:spcBef>
            </a:pPr>
            <a:r>
              <a:rPr lang="en-US" altLang="en-US" sz="1000" b="1">
                <a:latin typeface="Arial" panose="020B0604020202020204" pitchFamily="34" charset="0"/>
              </a:rPr>
              <a:t>JACOB</a:t>
            </a:r>
            <a:endParaRPr lang="en-US" altLang="en-US" sz="800" b="1">
              <a:latin typeface="Arial" panose="020B0604020202020204" pitchFamily="34" charset="0"/>
            </a:endParaRPr>
          </a:p>
        </p:txBody>
      </p:sp>
      <p:sp>
        <p:nvSpPr>
          <p:cNvPr id="33799" name="Text Box 9"/>
          <p:cNvSpPr txBox="1">
            <a:spLocks noChangeArrowheads="1"/>
          </p:cNvSpPr>
          <p:nvPr/>
        </p:nvSpPr>
        <p:spPr bwMode="auto">
          <a:xfrm>
            <a:off x="2032000" y="5454650"/>
            <a:ext cx="1090613"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1400" b="1" u="sng">
                <a:latin typeface="Arial" panose="020B0604020202020204" pitchFamily="34" charset="0"/>
              </a:rPr>
              <a:t>NATHAN</a:t>
            </a:r>
            <a:endParaRPr lang="en-US" altLang="en-US" sz="800" b="1" u="sng">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MATTATHA</a:t>
            </a:r>
          </a:p>
          <a:p>
            <a:pPr algn="ctr">
              <a:lnSpc>
                <a:spcPct val="50000"/>
              </a:lnSpc>
              <a:spcBef>
                <a:spcPct val="50000"/>
              </a:spcBef>
            </a:pPr>
            <a:r>
              <a:rPr lang="en-US" altLang="en-US" sz="800" b="1">
                <a:latin typeface="Arial" panose="020B0604020202020204" pitchFamily="34" charset="0"/>
              </a:rPr>
              <a:t>MENNA</a:t>
            </a:r>
          </a:p>
          <a:p>
            <a:pPr algn="ctr">
              <a:lnSpc>
                <a:spcPct val="50000"/>
              </a:lnSpc>
              <a:spcBef>
                <a:spcPct val="50000"/>
              </a:spcBef>
            </a:pPr>
            <a:r>
              <a:rPr lang="en-US" altLang="en-US" sz="800" b="1">
                <a:latin typeface="Arial" panose="020B0604020202020204" pitchFamily="34" charset="0"/>
              </a:rPr>
              <a:t>MELEA</a:t>
            </a:r>
          </a:p>
          <a:p>
            <a:pPr algn="ctr">
              <a:lnSpc>
                <a:spcPct val="50000"/>
              </a:lnSpc>
              <a:spcBef>
                <a:spcPct val="50000"/>
              </a:spcBef>
            </a:pPr>
            <a:r>
              <a:rPr lang="en-US" altLang="en-US" sz="800" b="1">
                <a:latin typeface="Arial" panose="020B0604020202020204" pitchFamily="34" charset="0"/>
              </a:rPr>
              <a:t>ELIAKIM</a:t>
            </a:r>
          </a:p>
          <a:p>
            <a:pPr algn="ctr">
              <a:lnSpc>
                <a:spcPct val="50000"/>
              </a:lnSpc>
              <a:spcBef>
                <a:spcPct val="50000"/>
              </a:spcBef>
            </a:pPr>
            <a:r>
              <a:rPr lang="en-US" altLang="en-US" sz="800" b="1">
                <a:latin typeface="Arial" panose="020B0604020202020204" pitchFamily="34" charset="0"/>
              </a:rPr>
              <a:t>JONAM</a:t>
            </a:r>
          </a:p>
          <a:p>
            <a:pPr algn="ctr">
              <a:lnSpc>
                <a:spcPct val="50000"/>
              </a:lnSpc>
              <a:spcBef>
                <a:spcPct val="50000"/>
              </a:spcBef>
            </a:pPr>
            <a:r>
              <a:rPr lang="en-US" altLang="en-US" sz="800" b="1">
                <a:latin typeface="Arial" panose="020B0604020202020204" pitchFamily="34" charset="0"/>
              </a:rPr>
              <a:t>JOSEPH</a:t>
            </a:r>
          </a:p>
          <a:p>
            <a:pPr algn="ctr">
              <a:lnSpc>
                <a:spcPct val="50000"/>
              </a:lnSpc>
              <a:spcBef>
                <a:spcPct val="50000"/>
              </a:spcBef>
            </a:pPr>
            <a:r>
              <a:rPr lang="en-US" altLang="en-US" sz="800" b="1">
                <a:latin typeface="Arial" panose="020B0604020202020204" pitchFamily="34" charset="0"/>
              </a:rPr>
              <a:t>JUDAH</a:t>
            </a:r>
          </a:p>
          <a:p>
            <a:pPr algn="ctr">
              <a:lnSpc>
                <a:spcPct val="50000"/>
              </a:lnSpc>
              <a:spcBef>
                <a:spcPct val="50000"/>
              </a:spcBef>
            </a:pPr>
            <a:r>
              <a:rPr lang="en-US" altLang="en-US" sz="800" b="1">
                <a:latin typeface="Arial" panose="020B0604020202020204" pitchFamily="34" charset="0"/>
              </a:rPr>
              <a:t>SIMEON</a:t>
            </a:r>
          </a:p>
          <a:p>
            <a:pPr algn="ctr">
              <a:lnSpc>
                <a:spcPct val="50000"/>
              </a:lnSpc>
              <a:spcBef>
                <a:spcPct val="50000"/>
              </a:spcBef>
            </a:pPr>
            <a:r>
              <a:rPr lang="en-US" altLang="en-US" sz="800" b="1">
                <a:latin typeface="Arial" panose="020B0604020202020204" pitchFamily="34" charset="0"/>
              </a:rPr>
              <a:t>LEVI</a:t>
            </a:r>
          </a:p>
          <a:p>
            <a:pPr algn="ctr">
              <a:lnSpc>
                <a:spcPct val="50000"/>
              </a:lnSpc>
              <a:spcBef>
                <a:spcPct val="50000"/>
              </a:spcBef>
            </a:pPr>
            <a:r>
              <a:rPr lang="en-US" altLang="en-US" sz="800" b="1">
                <a:latin typeface="Arial" panose="020B0604020202020204" pitchFamily="34" charset="0"/>
              </a:rPr>
              <a:t>MATTHAT</a:t>
            </a:r>
          </a:p>
          <a:p>
            <a:pPr algn="ctr">
              <a:lnSpc>
                <a:spcPct val="50000"/>
              </a:lnSpc>
              <a:spcBef>
                <a:spcPct val="50000"/>
              </a:spcBef>
            </a:pPr>
            <a:r>
              <a:rPr lang="en-US" altLang="en-US" sz="800" b="1">
                <a:latin typeface="Arial" panose="020B0604020202020204" pitchFamily="34" charset="0"/>
              </a:rPr>
              <a:t>JORIM</a:t>
            </a:r>
          </a:p>
          <a:p>
            <a:pPr algn="ctr">
              <a:lnSpc>
                <a:spcPct val="50000"/>
              </a:lnSpc>
              <a:spcBef>
                <a:spcPct val="50000"/>
              </a:spcBef>
            </a:pPr>
            <a:r>
              <a:rPr lang="en-US" altLang="en-US" sz="800" b="1">
                <a:latin typeface="Arial" panose="020B0604020202020204" pitchFamily="34" charset="0"/>
              </a:rPr>
              <a:t>ELIEZER</a:t>
            </a:r>
          </a:p>
          <a:p>
            <a:pPr algn="ctr">
              <a:lnSpc>
                <a:spcPct val="50000"/>
              </a:lnSpc>
              <a:spcBef>
                <a:spcPct val="50000"/>
              </a:spcBef>
            </a:pPr>
            <a:r>
              <a:rPr lang="en-US" altLang="en-US" sz="800" b="1">
                <a:latin typeface="Arial" panose="020B0604020202020204" pitchFamily="34" charset="0"/>
              </a:rPr>
              <a:t>JOSHUA</a:t>
            </a:r>
          </a:p>
          <a:p>
            <a:pPr algn="ctr">
              <a:lnSpc>
                <a:spcPct val="50000"/>
              </a:lnSpc>
              <a:spcBef>
                <a:spcPct val="50000"/>
              </a:spcBef>
            </a:pPr>
            <a:r>
              <a:rPr lang="en-US" altLang="en-US" sz="800" b="1">
                <a:latin typeface="Arial" panose="020B0604020202020204" pitchFamily="34" charset="0"/>
              </a:rPr>
              <a:t>ER</a:t>
            </a:r>
          </a:p>
          <a:p>
            <a:pPr algn="ctr">
              <a:lnSpc>
                <a:spcPct val="50000"/>
              </a:lnSpc>
              <a:spcBef>
                <a:spcPct val="50000"/>
              </a:spcBef>
            </a:pPr>
            <a:r>
              <a:rPr lang="en-US" altLang="en-US" sz="800" b="1">
                <a:latin typeface="Arial" panose="020B0604020202020204" pitchFamily="34" charset="0"/>
              </a:rPr>
              <a:t>ELMADAM</a:t>
            </a:r>
          </a:p>
          <a:p>
            <a:pPr algn="ctr">
              <a:lnSpc>
                <a:spcPct val="50000"/>
              </a:lnSpc>
              <a:spcBef>
                <a:spcPct val="50000"/>
              </a:spcBef>
            </a:pPr>
            <a:r>
              <a:rPr lang="en-US" altLang="en-US" sz="800" b="1">
                <a:latin typeface="Arial" panose="020B0604020202020204" pitchFamily="34" charset="0"/>
              </a:rPr>
              <a:t>COSAM</a:t>
            </a:r>
          </a:p>
          <a:p>
            <a:pPr algn="ctr">
              <a:lnSpc>
                <a:spcPct val="50000"/>
              </a:lnSpc>
              <a:spcBef>
                <a:spcPct val="50000"/>
              </a:spcBef>
            </a:pPr>
            <a:r>
              <a:rPr lang="en-US" altLang="en-US" sz="800" b="1">
                <a:latin typeface="Arial" panose="020B0604020202020204" pitchFamily="34" charset="0"/>
              </a:rPr>
              <a:t>ADDI</a:t>
            </a:r>
          </a:p>
          <a:p>
            <a:pPr algn="ctr">
              <a:lnSpc>
                <a:spcPct val="50000"/>
              </a:lnSpc>
              <a:spcBef>
                <a:spcPct val="50000"/>
              </a:spcBef>
            </a:pPr>
            <a:r>
              <a:rPr lang="en-US" altLang="en-US" sz="800" b="1">
                <a:latin typeface="Arial" panose="020B0604020202020204" pitchFamily="34" charset="0"/>
              </a:rPr>
              <a:t>MELCHI</a:t>
            </a:r>
          </a:p>
          <a:p>
            <a:pPr algn="ctr">
              <a:lnSpc>
                <a:spcPct val="50000"/>
              </a:lnSpc>
              <a:spcBef>
                <a:spcPct val="50000"/>
              </a:spcBef>
            </a:pPr>
            <a:r>
              <a:rPr lang="en-US" altLang="en-US" sz="800" b="1">
                <a:latin typeface="Arial" panose="020B0604020202020204" pitchFamily="34" charset="0"/>
              </a:rPr>
              <a:t>NERI</a:t>
            </a:r>
          </a:p>
          <a:p>
            <a:pPr algn="ctr">
              <a:lnSpc>
                <a:spcPct val="50000"/>
              </a:lnSpc>
              <a:spcBef>
                <a:spcPct val="50000"/>
              </a:spcBef>
            </a:pPr>
            <a:r>
              <a:rPr lang="en-US" altLang="en-US" sz="800" b="1">
                <a:latin typeface="Arial" panose="020B0604020202020204" pitchFamily="34" charset="0"/>
              </a:rPr>
              <a:t>SHEALTIEL</a:t>
            </a:r>
          </a:p>
          <a:p>
            <a:pPr algn="ctr">
              <a:lnSpc>
                <a:spcPct val="50000"/>
              </a:lnSpc>
              <a:spcBef>
                <a:spcPct val="50000"/>
              </a:spcBef>
            </a:pPr>
            <a:r>
              <a:rPr lang="en-US" altLang="en-US" sz="800" b="1">
                <a:latin typeface="Arial" panose="020B0604020202020204" pitchFamily="34" charset="0"/>
              </a:rPr>
              <a:t>ZERUBBABEL</a:t>
            </a:r>
          </a:p>
          <a:p>
            <a:pPr algn="ctr">
              <a:lnSpc>
                <a:spcPct val="50000"/>
              </a:lnSpc>
              <a:spcBef>
                <a:spcPct val="50000"/>
              </a:spcBef>
            </a:pPr>
            <a:endParaRPr lang="en-US" altLang="en-US" sz="800" b="1" u="sng">
              <a:latin typeface="Arial" panose="020B0604020202020204" pitchFamily="34" charset="0"/>
            </a:endParaRPr>
          </a:p>
        </p:txBody>
      </p:sp>
      <p:sp>
        <p:nvSpPr>
          <p:cNvPr id="33800" name="Text Box 10"/>
          <p:cNvSpPr txBox="1">
            <a:spLocks noChangeArrowheads="1"/>
          </p:cNvSpPr>
          <p:nvPr/>
        </p:nvSpPr>
        <p:spPr bwMode="auto">
          <a:xfrm>
            <a:off x="2971800" y="5461000"/>
            <a:ext cx="1584325" cy="151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800" b="1">
                <a:latin typeface="Arial" panose="020B0604020202020204" pitchFamily="34" charset="0"/>
              </a:rPr>
              <a:t>PEREZ</a:t>
            </a:r>
          </a:p>
          <a:p>
            <a:pPr algn="ctr">
              <a:lnSpc>
                <a:spcPct val="50000"/>
              </a:lnSpc>
              <a:spcBef>
                <a:spcPct val="50000"/>
              </a:spcBef>
            </a:pPr>
            <a:r>
              <a:rPr lang="en-US" altLang="en-US" sz="800" b="1">
                <a:latin typeface="Arial" panose="020B0604020202020204" pitchFamily="34" charset="0"/>
              </a:rPr>
              <a:t>HEZRON</a:t>
            </a:r>
          </a:p>
          <a:p>
            <a:pPr algn="ctr">
              <a:lnSpc>
                <a:spcPct val="50000"/>
              </a:lnSpc>
              <a:spcBef>
                <a:spcPct val="50000"/>
              </a:spcBef>
            </a:pPr>
            <a:r>
              <a:rPr lang="en-US" altLang="en-US" sz="800" b="1">
                <a:latin typeface="Arial" panose="020B0604020202020204" pitchFamily="34" charset="0"/>
              </a:rPr>
              <a:t>RAM</a:t>
            </a:r>
          </a:p>
          <a:p>
            <a:pPr algn="ctr">
              <a:lnSpc>
                <a:spcPct val="50000"/>
              </a:lnSpc>
              <a:spcBef>
                <a:spcPct val="50000"/>
              </a:spcBef>
            </a:pPr>
            <a:r>
              <a:rPr lang="en-US" altLang="en-US" sz="800" b="1">
                <a:latin typeface="Arial" panose="020B0604020202020204" pitchFamily="34" charset="0"/>
              </a:rPr>
              <a:t>ADMIN</a:t>
            </a:r>
          </a:p>
          <a:p>
            <a:pPr algn="ctr">
              <a:lnSpc>
                <a:spcPct val="50000"/>
              </a:lnSpc>
              <a:spcBef>
                <a:spcPct val="50000"/>
              </a:spcBef>
            </a:pPr>
            <a:r>
              <a:rPr lang="en-US" altLang="en-US" sz="800" b="1">
                <a:latin typeface="Arial" panose="020B0604020202020204" pitchFamily="34" charset="0"/>
              </a:rPr>
              <a:t>AMMINNADAB</a:t>
            </a:r>
          </a:p>
          <a:p>
            <a:pPr algn="ctr">
              <a:lnSpc>
                <a:spcPct val="50000"/>
              </a:lnSpc>
              <a:spcBef>
                <a:spcPct val="50000"/>
              </a:spcBef>
            </a:pPr>
            <a:r>
              <a:rPr lang="en-US" altLang="en-US" sz="800" b="1">
                <a:latin typeface="Arial" panose="020B0604020202020204" pitchFamily="34" charset="0"/>
              </a:rPr>
              <a:t>NAHSHON</a:t>
            </a:r>
          </a:p>
          <a:p>
            <a:pPr algn="ctr">
              <a:lnSpc>
                <a:spcPct val="50000"/>
              </a:lnSpc>
              <a:spcBef>
                <a:spcPct val="50000"/>
              </a:spcBef>
            </a:pPr>
            <a:r>
              <a:rPr lang="en-US" altLang="en-US" sz="800" b="1">
                <a:latin typeface="Arial" panose="020B0604020202020204" pitchFamily="34" charset="0"/>
              </a:rPr>
              <a:t>SALMON</a:t>
            </a:r>
          </a:p>
          <a:p>
            <a:pPr algn="ctr">
              <a:lnSpc>
                <a:spcPct val="50000"/>
              </a:lnSpc>
              <a:spcBef>
                <a:spcPct val="50000"/>
              </a:spcBef>
            </a:pPr>
            <a:r>
              <a:rPr lang="en-US" altLang="en-US" sz="800" b="1">
                <a:latin typeface="Arial" panose="020B0604020202020204" pitchFamily="34" charset="0"/>
              </a:rPr>
              <a:t>BOAZ</a:t>
            </a:r>
          </a:p>
          <a:p>
            <a:pPr algn="ctr">
              <a:lnSpc>
                <a:spcPct val="50000"/>
              </a:lnSpc>
              <a:spcBef>
                <a:spcPct val="50000"/>
              </a:spcBef>
            </a:pPr>
            <a:r>
              <a:rPr lang="en-US" altLang="en-US" sz="800" b="1">
                <a:latin typeface="Arial" panose="020B0604020202020204" pitchFamily="34" charset="0"/>
              </a:rPr>
              <a:t>OBED</a:t>
            </a:r>
          </a:p>
          <a:p>
            <a:pPr algn="ctr">
              <a:lnSpc>
                <a:spcPct val="50000"/>
              </a:lnSpc>
              <a:spcBef>
                <a:spcPct val="50000"/>
              </a:spcBef>
            </a:pPr>
            <a:r>
              <a:rPr lang="en-US" altLang="en-US" sz="800" b="1">
                <a:latin typeface="Arial" panose="020B0604020202020204" pitchFamily="34" charset="0"/>
              </a:rPr>
              <a:t>JESSE</a:t>
            </a:r>
          </a:p>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endParaRPr lang="en-US" altLang="en-US" sz="800" b="1">
              <a:latin typeface="Arial" panose="020B0604020202020204" pitchFamily="34" charset="0"/>
            </a:endParaRPr>
          </a:p>
        </p:txBody>
      </p:sp>
      <p:sp>
        <p:nvSpPr>
          <p:cNvPr id="33801" name="Text Box 11"/>
          <p:cNvSpPr txBox="1">
            <a:spLocks noChangeArrowheads="1"/>
          </p:cNvSpPr>
          <p:nvPr/>
        </p:nvSpPr>
        <p:spPr bwMode="auto">
          <a:xfrm>
            <a:off x="4494213" y="5467350"/>
            <a:ext cx="1290637"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1400" b="1" u="sng">
                <a:latin typeface="Arial" panose="020B0604020202020204" pitchFamily="34" charset="0"/>
              </a:rPr>
              <a:t>SOLOMON</a:t>
            </a:r>
            <a:endParaRPr lang="en-US" altLang="en-US" sz="800" b="1" u="sng">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REHOBOAM</a:t>
            </a:r>
          </a:p>
          <a:p>
            <a:pPr algn="ctr">
              <a:lnSpc>
                <a:spcPct val="50000"/>
              </a:lnSpc>
              <a:spcBef>
                <a:spcPct val="50000"/>
              </a:spcBef>
            </a:pPr>
            <a:r>
              <a:rPr lang="en-US" altLang="en-US" sz="800" b="1">
                <a:latin typeface="Arial" panose="020B0604020202020204" pitchFamily="34" charset="0"/>
              </a:rPr>
              <a:t>ABIJAH</a:t>
            </a:r>
          </a:p>
          <a:p>
            <a:pPr algn="ctr">
              <a:lnSpc>
                <a:spcPct val="50000"/>
              </a:lnSpc>
              <a:spcBef>
                <a:spcPct val="50000"/>
              </a:spcBef>
            </a:pPr>
            <a:r>
              <a:rPr lang="en-US" altLang="en-US" sz="800" b="1">
                <a:latin typeface="Arial" panose="020B0604020202020204" pitchFamily="34" charset="0"/>
              </a:rPr>
              <a:t>ASA</a:t>
            </a:r>
          </a:p>
          <a:p>
            <a:pPr algn="ctr">
              <a:lnSpc>
                <a:spcPct val="50000"/>
              </a:lnSpc>
              <a:spcBef>
                <a:spcPct val="50000"/>
              </a:spcBef>
            </a:pPr>
            <a:r>
              <a:rPr lang="en-US" altLang="en-US" sz="800" b="1">
                <a:latin typeface="Arial" panose="020B0604020202020204" pitchFamily="34" charset="0"/>
              </a:rPr>
              <a:t>JEHOSHAPHAT</a:t>
            </a:r>
          </a:p>
          <a:p>
            <a:pPr algn="ctr">
              <a:lnSpc>
                <a:spcPct val="50000"/>
              </a:lnSpc>
              <a:spcBef>
                <a:spcPct val="50000"/>
              </a:spcBef>
            </a:pPr>
            <a:r>
              <a:rPr lang="en-US" altLang="en-US" sz="800" b="1">
                <a:latin typeface="Arial" panose="020B0604020202020204" pitchFamily="34" charset="0"/>
              </a:rPr>
              <a:t>JORAM</a:t>
            </a:r>
          </a:p>
          <a:p>
            <a:pPr algn="ctr">
              <a:lnSpc>
                <a:spcPct val="50000"/>
              </a:lnSpc>
              <a:spcBef>
                <a:spcPct val="50000"/>
              </a:spcBef>
            </a:pPr>
            <a:r>
              <a:rPr lang="en-US" altLang="en-US" sz="800" b="1">
                <a:latin typeface="Arial" panose="020B0604020202020204" pitchFamily="34" charset="0"/>
              </a:rPr>
              <a:t>UZZIAH</a:t>
            </a:r>
          </a:p>
          <a:p>
            <a:pPr algn="ctr">
              <a:lnSpc>
                <a:spcPct val="50000"/>
              </a:lnSpc>
              <a:spcBef>
                <a:spcPct val="50000"/>
              </a:spcBef>
            </a:pPr>
            <a:r>
              <a:rPr lang="en-US" altLang="en-US" sz="800" b="1">
                <a:latin typeface="Arial" panose="020B0604020202020204" pitchFamily="34" charset="0"/>
              </a:rPr>
              <a:t>JOTHAM</a:t>
            </a:r>
          </a:p>
          <a:p>
            <a:pPr algn="ctr">
              <a:lnSpc>
                <a:spcPct val="50000"/>
              </a:lnSpc>
              <a:spcBef>
                <a:spcPct val="50000"/>
              </a:spcBef>
            </a:pPr>
            <a:r>
              <a:rPr lang="en-US" altLang="en-US" sz="800" b="1">
                <a:latin typeface="Arial" panose="020B0604020202020204" pitchFamily="34" charset="0"/>
              </a:rPr>
              <a:t>AHAZ</a:t>
            </a:r>
          </a:p>
          <a:p>
            <a:pPr algn="ctr">
              <a:lnSpc>
                <a:spcPct val="50000"/>
              </a:lnSpc>
              <a:spcBef>
                <a:spcPct val="50000"/>
              </a:spcBef>
            </a:pPr>
            <a:r>
              <a:rPr lang="en-US" altLang="en-US" sz="800" b="1">
                <a:latin typeface="Arial" panose="020B0604020202020204" pitchFamily="34" charset="0"/>
              </a:rPr>
              <a:t>HEZEKIAH</a:t>
            </a:r>
          </a:p>
          <a:p>
            <a:pPr algn="ctr">
              <a:lnSpc>
                <a:spcPct val="50000"/>
              </a:lnSpc>
              <a:spcBef>
                <a:spcPct val="50000"/>
              </a:spcBef>
            </a:pPr>
            <a:r>
              <a:rPr lang="en-US" altLang="en-US" sz="800" b="1">
                <a:latin typeface="Arial" panose="020B0604020202020204" pitchFamily="34" charset="0"/>
              </a:rPr>
              <a:t>MANASSEH</a:t>
            </a:r>
          </a:p>
          <a:p>
            <a:pPr algn="ctr">
              <a:lnSpc>
                <a:spcPct val="50000"/>
              </a:lnSpc>
              <a:spcBef>
                <a:spcPct val="50000"/>
              </a:spcBef>
            </a:pPr>
            <a:r>
              <a:rPr lang="en-US" altLang="en-US" sz="800" b="1">
                <a:latin typeface="Arial" panose="020B0604020202020204" pitchFamily="34" charset="0"/>
              </a:rPr>
              <a:t>AMON</a:t>
            </a:r>
          </a:p>
          <a:p>
            <a:pPr algn="ctr">
              <a:lnSpc>
                <a:spcPct val="50000"/>
              </a:lnSpc>
              <a:spcBef>
                <a:spcPct val="50000"/>
              </a:spcBef>
            </a:pPr>
            <a:r>
              <a:rPr lang="en-US" altLang="en-US" sz="800" b="1">
                <a:latin typeface="Arial" panose="020B0604020202020204" pitchFamily="34" charset="0"/>
              </a:rPr>
              <a:t>JOSIAH            </a:t>
            </a:r>
          </a:p>
          <a:p>
            <a:pPr algn="ctr">
              <a:lnSpc>
                <a:spcPct val="50000"/>
              </a:lnSpc>
              <a:spcBef>
                <a:spcPct val="50000"/>
              </a:spcBef>
            </a:pPr>
            <a:r>
              <a:rPr lang="en-US" altLang="en-US" sz="800" b="1">
                <a:latin typeface="Arial" panose="020B0604020202020204" pitchFamily="34" charset="0"/>
              </a:rPr>
              <a:t>JECONIAH</a:t>
            </a:r>
          </a:p>
          <a:p>
            <a:pPr algn="ctr"/>
            <a:r>
              <a:rPr lang="en-US" altLang="en-US" sz="600" b="1" u="sng">
                <a:latin typeface="Arial" panose="020B0604020202020204" pitchFamily="34" charset="0"/>
              </a:rPr>
              <a:t>AWUI THARA KHONSHIKAHAI;</a:t>
            </a:r>
          </a:p>
          <a:p>
            <a:pPr algn="ctr"/>
            <a:r>
              <a:rPr lang="en-US" altLang="en-US" sz="600" b="1" u="sng">
                <a:latin typeface="Arial" panose="020B0604020202020204" pitchFamily="34" charset="0"/>
              </a:rPr>
              <a:t>(JER. 22: 24-30LI YANGLU);</a:t>
            </a:r>
          </a:p>
          <a:p>
            <a:pPr algn="ctr"/>
            <a:r>
              <a:rPr lang="en-US" altLang="en-US" sz="600" b="1">
                <a:latin typeface="Arial" panose="020B0604020202020204" pitchFamily="34" charset="0"/>
              </a:rPr>
              <a:t>   </a:t>
            </a:r>
            <a:r>
              <a:rPr lang="en-US" altLang="en-US" sz="600" b="1" u="sng">
                <a:latin typeface="Arial" panose="020B0604020202020204" pitchFamily="34" charset="0"/>
              </a:rPr>
              <a:t>ASHEEWUI THARA HILI NGASAMHAOwA; KHA AINWUI THARAVA LEIFAYA</a:t>
            </a:r>
            <a:r>
              <a:rPr lang="en-US" altLang="en-US" sz="800" b="1">
                <a:latin typeface="Arial" panose="020B0604020202020204" pitchFamily="34" charset="0"/>
              </a:rPr>
              <a:t>.</a:t>
            </a:r>
          </a:p>
          <a:p>
            <a:pPr algn="ctr">
              <a:lnSpc>
                <a:spcPct val="50000"/>
              </a:lnSpc>
              <a:spcBef>
                <a:spcPct val="50000"/>
              </a:spcBef>
            </a:pPr>
            <a:r>
              <a:rPr lang="en-US" altLang="en-US" sz="800" b="1">
                <a:latin typeface="Arial" panose="020B0604020202020204" pitchFamily="34" charset="0"/>
              </a:rPr>
              <a:t>SHEALTIEL</a:t>
            </a:r>
          </a:p>
          <a:p>
            <a:pPr algn="ctr">
              <a:lnSpc>
                <a:spcPct val="50000"/>
              </a:lnSpc>
              <a:spcBef>
                <a:spcPct val="50000"/>
              </a:spcBef>
            </a:pPr>
            <a:r>
              <a:rPr lang="en-US" altLang="en-US" sz="800" b="1">
                <a:latin typeface="Arial" panose="020B0604020202020204" pitchFamily="34" charset="0"/>
              </a:rPr>
              <a:t>ZERUBBABEL</a:t>
            </a:r>
          </a:p>
        </p:txBody>
      </p:sp>
      <p:sp>
        <p:nvSpPr>
          <p:cNvPr id="33802" name="Text Box 12"/>
          <p:cNvSpPr txBox="1">
            <a:spLocks noChangeArrowheads="1"/>
          </p:cNvSpPr>
          <p:nvPr/>
        </p:nvSpPr>
        <p:spPr bwMode="auto">
          <a:xfrm>
            <a:off x="904875" y="1169988"/>
            <a:ext cx="588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2400" b="1" i="1" dirty="0" smtClean="0">
                <a:latin typeface="Arial" panose="020B0604020202020204" pitchFamily="34" charset="0"/>
              </a:rPr>
              <a:t>JISHU KRISTAWUI </a:t>
            </a:r>
            <a:r>
              <a:rPr lang="en-US" altLang="en-US" sz="2400" b="1" i="1" dirty="0">
                <a:latin typeface="Arial" panose="020B0604020202020204" pitchFamily="34" charset="0"/>
              </a:rPr>
              <a:t>MI-UN</a:t>
            </a:r>
          </a:p>
        </p:txBody>
      </p:sp>
      <p:sp>
        <p:nvSpPr>
          <p:cNvPr id="33803" name="Text Box 13"/>
          <p:cNvSpPr txBox="1">
            <a:spLocks noChangeArrowheads="1"/>
          </p:cNvSpPr>
          <p:nvPr/>
        </p:nvSpPr>
        <p:spPr bwMode="auto">
          <a:xfrm>
            <a:off x="5535613" y="6664325"/>
            <a:ext cx="13890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ABIUD</a:t>
            </a:r>
          </a:p>
          <a:p>
            <a:pPr algn="ctr">
              <a:lnSpc>
                <a:spcPct val="50000"/>
              </a:lnSpc>
              <a:spcBef>
                <a:spcPct val="50000"/>
              </a:spcBef>
            </a:pPr>
            <a:r>
              <a:rPr lang="en-US" altLang="en-US" sz="800" b="1">
                <a:latin typeface="Arial" panose="020B0604020202020204" pitchFamily="34" charset="0"/>
              </a:rPr>
              <a:t>ELIAKIM</a:t>
            </a:r>
          </a:p>
          <a:p>
            <a:pPr algn="ctr">
              <a:lnSpc>
                <a:spcPct val="50000"/>
              </a:lnSpc>
              <a:spcBef>
                <a:spcPct val="50000"/>
              </a:spcBef>
            </a:pPr>
            <a:r>
              <a:rPr lang="en-US" altLang="en-US" sz="800" b="1">
                <a:latin typeface="Arial" panose="020B0604020202020204" pitchFamily="34" charset="0"/>
              </a:rPr>
              <a:t>AZOR</a:t>
            </a:r>
          </a:p>
          <a:p>
            <a:pPr algn="ctr">
              <a:lnSpc>
                <a:spcPct val="50000"/>
              </a:lnSpc>
              <a:spcBef>
                <a:spcPct val="50000"/>
              </a:spcBef>
            </a:pPr>
            <a:r>
              <a:rPr lang="en-US" altLang="en-US" sz="800" b="1">
                <a:latin typeface="Arial" panose="020B0604020202020204" pitchFamily="34" charset="0"/>
              </a:rPr>
              <a:t>ZADOK</a:t>
            </a:r>
          </a:p>
          <a:p>
            <a:pPr algn="ctr">
              <a:lnSpc>
                <a:spcPct val="50000"/>
              </a:lnSpc>
              <a:spcBef>
                <a:spcPct val="50000"/>
              </a:spcBef>
            </a:pPr>
            <a:r>
              <a:rPr lang="en-US" altLang="en-US" sz="800" b="1">
                <a:latin typeface="Arial" panose="020B0604020202020204" pitchFamily="34" charset="0"/>
              </a:rPr>
              <a:t>ACHIM</a:t>
            </a:r>
          </a:p>
          <a:p>
            <a:pPr algn="ctr">
              <a:lnSpc>
                <a:spcPct val="50000"/>
              </a:lnSpc>
              <a:spcBef>
                <a:spcPct val="50000"/>
              </a:spcBef>
            </a:pPr>
            <a:r>
              <a:rPr lang="en-US" altLang="en-US" sz="800" b="1">
                <a:latin typeface="Arial" panose="020B0604020202020204" pitchFamily="34" charset="0"/>
              </a:rPr>
              <a:t>ELIUD</a:t>
            </a:r>
          </a:p>
          <a:p>
            <a:pPr algn="ctr">
              <a:lnSpc>
                <a:spcPct val="50000"/>
              </a:lnSpc>
              <a:spcBef>
                <a:spcPct val="50000"/>
              </a:spcBef>
            </a:pPr>
            <a:r>
              <a:rPr lang="en-US" altLang="en-US" sz="800" b="1">
                <a:latin typeface="Arial" panose="020B0604020202020204" pitchFamily="34" charset="0"/>
              </a:rPr>
              <a:t>ELEAZAR</a:t>
            </a:r>
          </a:p>
          <a:p>
            <a:pPr algn="ctr">
              <a:lnSpc>
                <a:spcPct val="50000"/>
              </a:lnSpc>
              <a:spcBef>
                <a:spcPct val="50000"/>
              </a:spcBef>
            </a:pPr>
            <a:r>
              <a:rPr lang="en-US" altLang="en-US" sz="800" b="1">
                <a:latin typeface="Arial" panose="020B0604020202020204" pitchFamily="34" charset="0"/>
              </a:rPr>
              <a:t>MATTHAN</a:t>
            </a:r>
          </a:p>
          <a:p>
            <a:pPr algn="ctr">
              <a:lnSpc>
                <a:spcPct val="50000"/>
              </a:lnSpc>
              <a:spcBef>
                <a:spcPct val="50000"/>
              </a:spcBef>
            </a:pPr>
            <a:r>
              <a:rPr lang="en-US" altLang="en-US" sz="800" b="1">
                <a:latin typeface="Arial" panose="020B0604020202020204" pitchFamily="34" charset="0"/>
              </a:rPr>
              <a:t>JACOB</a:t>
            </a:r>
          </a:p>
          <a:p>
            <a:pPr algn="ctr">
              <a:lnSpc>
                <a:spcPct val="50000"/>
              </a:lnSpc>
              <a:spcBef>
                <a:spcPct val="50000"/>
              </a:spcBef>
            </a:pPr>
            <a:r>
              <a:rPr lang="en-US" altLang="en-US" sz="1400" b="1" i="1" u="sng">
                <a:latin typeface="Arial" panose="020B0604020202020204" pitchFamily="34" charset="0"/>
              </a:rPr>
              <a:t>JOSEPH</a:t>
            </a:r>
            <a:endParaRPr lang="en-US" altLang="en-US" sz="800" b="1">
              <a:latin typeface="Arial" panose="020B0604020202020204" pitchFamily="34" charset="0"/>
            </a:endParaRPr>
          </a:p>
          <a:p>
            <a:pPr algn="ctr">
              <a:lnSpc>
                <a:spcPct val="50000"/>
              </a:lnSpc>
              <a:spcBef>
                <a:spcPct val="50000"/>
              </a:spcBef>
            </a:pPr>
            <a:endParaRPr lang="en-US" altLang="en-US" sz="800" b="1" u="sng">
              <a:latin typeface="Arial" panose="020B0604020202020204" pitchFamily="34" charset="0"/>
            </a:endParaRPr>
          </a:p>
        </p:txBody>
      </p:sp>
      <p:sp>
        <p:nvSpPr>
          <p:cNvPr id="33804" name="Line 14"/>
          <p:cNvSpPr>
            <a:spLocks noChangeShapeType="1"/>
          </p:cNvSpPr>
          <p:nvPr/>
        </p:nvSpPr>
        <p:spPr bwMode="auto">
          <a:xfrm flipV="1">
            <a:off x="976313" y="8288338"/>
            <a:ext cx="5594350" cy="15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05" name="Line 15"/>
          <p:cNvSpPr>
            <a:spLocks noChangeShapeType="1"/>
          </p:cNvSpPr>
          <p:nvPr/>
        </p:nvSpPr>
        <p:spPr bwMode="auto">
          <a:xfrm>
            <a:off x="3784600" y="8278813"/>
            <a:ext cx="0" cy="968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06" name="Text Box 16"/>
          <p:cNvSpPr txBox="1">
            <a:spLocks noChangeArrowheads="1"/>
          </p:cNvSpPr>
          <p:nvPr/>
        </p:nvSpPr>
        <p:spPr bwMode="auto">
          <a:xfrm>
            <a:off x="2128838" y="1855788"/>
            <a:ext cx="209550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800" b="1">
                <a:latin typeface="Arial" panose="020B0604020202020204" pitchFamily="34" charset="0"/>
              </a:rPr>
              <a:t>CAIN            ABEL         SETH</a:t>
            </a:r>
          </a:p>
        </p:txBody>
      </p:sp>
      <p:sp>
        <p:nvSpPr>
          <p:cNvPr id="33807" name="Text Box 17"/>
          <p:cNvSpPr txBox="1">
            <a:spLocks noChangeArrowheads="1"/>
          </p:cNvSpPr>
          <p:nvPr/>
        </p:nvSpPr>
        <p:spPr bwMode="auto">
          <a:xfrm>
            <a:off x="2603500" y="1412875"/>
            <a:ext cx="117316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800" b="1">
                <a:latin typeface="Arial" panose="020B0604020202020204" pitchFamily="34" charset="0"/>
              </a:rPr>
              <a:t>ADAM -- EVE</a:t>
            </a:r>
          </a:p>
        </p:txBody>
      </p:sp>
      <p:sp>
        <p:nvSpPr>
          <p:cNvPr id="33808" name="Line 18"/>
          <p:cNvSpPr>
            <a:spLocks noChangeShapeType="1"/>
          </p:cNvSpPr>
          <p:nvPr/>
        </p:nvSpPr>
        <p:spPr bwMode="auto">
          <a:xfrm>
            <a:off x="2732088" y="1560513"/>
            <a:ext cx="838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09" name="Line 19"/>
          <p:cNvSpPr>
            <a:spLocks noChangeShapeType="1"/>
          </p:cNvSpPr>
          <p:nvPr/>
        </p:nvSpPr>
        <p:spPr bwMode="auto">
          <a:xfrm>
            <a:off x="3170238" y="1560513"/>
            <a:ext cx="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10" name="Line 20"/>
          <p:cNvSpPr>
            <a:spLocks noChangeShapeType="1"/>
          </p:cNvSpPr>
          <p:nvPr/>
        </p:nvSpPr>
        <p:spPr bwMode="auto">
          <a:xfrm>
            <a:off x="3763963" y="47910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11" name="Line 21"/>
          <p:cNvSpPr>
            <a:spLocks noChangeShapeType="1"/>
          </p:cNvSpPr>
          <p:nvPr/>
        </p:nvSpPr>
        <p:spPr bwMode="auto">
          <a:xfrm>
            <a:off x="3763963" y="4678363"/>
            <a:ext cx="0" cy="10953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12" name="Text Box 22"/>
          <p:cNvSpPr txBox="1">
            <a:spLocks noChangeArrowheads="1"/>
          </p:cNvSpPr>
          <p:nvPr/>
        </p:nvSpPr>
        <p:spPr bwMode="auto">
          <a:xfrm>
            <a:off x="852488" y="8264525"/>
            <a:ext cx="2305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i="1" u="sng">
                <a:latin typeface="Helvetica" panose="020B0604020202020204" pitchFamily="34" charset="0"/>
              </a:rPr>
              <a:t>ASHEEWUI THAR</a:t>
            </a:r>
            <a:r>
              <a:rPr lang="en-US" altLang="en-US" sz="1600" b="1">
                <a:latin typeface="Arial" panose="020B0604020202020204" pitchFamily="34" charset="0"/>
              </a:rPr>
              <a:t>Â</a:t>
            </a:r>
            <a:endParaRPr lang="en-US" altLang="en-US" sz="1600" b="1" i="1" u="sng">
              <a:latin typeface="Helvetica" panose="020B0604020202020204" pitchFamily="34" charset="0"/>
            </a:endParaRPr>
          </a:p>
        </p:txBody>
      </p:sp>
      <p:sp>
        <p:nvSpPr>
          <p:cNvPr id="33813" name="Text Box 23"/>
          <p:cNvSpPr txBox="1">
            <a:spLocks noChangeArrowheads="1"/>
          </p:cNvSpPr>
          <p:nvPr/>
        </p:nvSpPr>
        <p:spPr bwMode="auto">
          <a:xfrm>
            <a:off x="4745038" y="8264525"/>
            <a:ext cx="2136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i="1" u="sng">
                <a:latin typeface="Helvetica" panose="020B0604020202020204" pitchFamily="34" charset="0"/>
              </a:rPr>
              <a:t>AINWUI THAR</a:t>
            </a:r>
            <a:r>
              <a:rPr lang="en-US" altLang="en-US" sz="1600" b="1">
                <a:latin typeface="Arial" panose="020B0604020202020204" pitchFamily="34" charset="0"/>
              </a:rPr>
              <a:t>Â</a:t>
            </a:r>
            <a:endParaRPr lang="en-US" altLang="en-US" sz="1600" b="1" i="1" u="sng">
              <a:latin typeface="Helvetica" panose="020B0604020202020204" pitchFamily="34" charset="0"/>
            </a:endParaRPr>
          </a:p>
        </p:txBody>
      </p:sp>
      <p:sp>
        <p:nvSpPr>
          <p:cNvPr id="33814" name="Line 24"/>
          <p:cNvSpPr>
            <a:spLocks noChangeShapeType="1"/>
          </p:cNvSpPr>
          <p:nvPr/>
        </p:nvSpPr>
        <p:spPr bwMode="auto">
          <a:xfrm>
            <a:off x="2857500" y="8437563"/>
            <a:ext cx="581025"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15" name="Line 25"/>
          <p:cNvSpPr>
            <a:spLocks noChangeShapeType="1"/>
          </p:cNvSpPr>
          <p:nvPr/>
        </p:nvSpPr>
        <p:spPr bwMode="auto">
          <a:xfrm flipH="1" flipV="1">
            <a:off x="4133850" y="8461375"/>
            <a:ext cx="595313"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16" name="Rectangle 26"/>
          <p:cNvSpPr>
            <a:spLocks noChangeArrowheads="1"/>
          </p:cNvSpPr>
          <p:nvPr/>
        </p:nvSpPr>
        <p:spPr bwMode="auto">
          <a:xfrm>
            <a:off x="3014663" y="6748463"/>
            <a:ext cx="1431925" cy="6699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3817" name="Text Box 27"/>
          <p:cNvSpPr txBox="1">
            <a:spLocks noChangeArrowheads="1"/>
          </p:cNvSpPr>
          <p:nvPr/>
        </p:nvSpPr>
        <p:spPr bwMode="auto">
          <a:xfrm>
            <a:off x="2844800" y="6831013"/>
            <a:ext cx="178593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1200" b="1">
                <a:latin typeface="Arial" panose="020B0604020202020204" pitchFamily="34" charset="0"/>
              </a:rPr>
              <a:t>DAVID</a:t>
            </a:r>
          </a:p>
          <a:p>
            <a:pPr algn="ctr">
              <a:lnSpc>
                <a:spcPct val="50000"/>
              </a:lnSpc>
              <a:spcBef>
                <a:spcPct val="50000"/>
              </a:spcBef>
            </a:pPr>
            <a:r>
              <a:rPr lang="en-US" altLang="en-US" sz="1200" b="1">
                <a:latin typeface="Arial" panose="020B0604020202020204" pitchFamily="34" charset="0"/>
              </a:rPr>
              <a:t>KALA</a:t>
            </a:r>
          </a:p>
          <a:p>
            <a:pPr>
              <a:lnSpc>
                <a:spcPct val="50000"/>
              </a:lnSpc>
              <a:spcBef>
                <a:spcPct val="50000"/>
              </a:spcBef>
            </a:pPr>
            <a:r>
              <a:rPr lang="en-US" altLang="en-US" sz="1200" b="1">
                <a:latin typeface="Arial" panose="020B0604020202020204" pitchFamily="34" charset="0"/>
              </a:rPr>
              <a:t>        BATHSHEBA</a:t>
            </a:r>
          </a:p>
        </p:txBody>
      </p:sp>
      <p:sp>
        <p:nvSpPr>
          <p:cNvPr id="33818" name="Text Box 28"/>
          <p:cNvSpPr txBox="1">
            <a:spLocks noChangeArrowheads="1"/>
          </p:cNvSpPr>
          <p:nvPr/>
        </p:nvSpPr>
        <p:spPr bwMode="auto">
          <a:xfrm>
            <a:off x="1449388" y="8424863"/>
            <a:ext cx="507841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40000"/>
              </a:lnSpc>
              <a:spcBef>
                <a:spcPct val="50000"/>
              </a:spcBef>
            </a:pPr>
            <a:endParaRPr lang="en-US" altLang="en-US" sz="1800" b="1" dirty="0">
              <a:latin typeface="Arial" panose="020B0604020202020204" pitchFamily="34" charset="0"/>
            </a:endParaRPr>
          </a:p>
          <a:p>
            <a:pPr algn="ctr">
              <a:lnSpc>
                <a:spcPct val="40000"/>
              </a:lnSpc>
              <a:spcBef>
                <a:spcPct val="50000"/>
              </a:spcBef>
            </a:pPr>
            <a:r>
              <a:rPr lang="en-US" altLang="en-US" sz="1000" b="1" dirty="0" smtClean="0">
                <a:latin typeface="Arial" panose="020B0604020202020204" pitchFamily="34" charset="0"/>
              </a:rPr>
              <a:t>KRISTA  </a:t>
            </a:r>
            <a:r>
              <a:rPr lang="en-US" altLang="en-US" sz="1000" b="1" dirty="0">
                <a:latin typeface="Arial" panose="020B0604020202020204" pitchFamily="34" charset="0"/>
              </a:rPr>
              <a:t>(CHRISTOS:</a:t>
            </a:r>
            <a:r>
              <a:rPr lang="ja-JP" altLang="en-US" sz="1000" b="1" dirty="0">
                <a:latin typeface="Arial" panose="020B0604020202020204" pitchFamily="34" charset="0"/>
              </a:rPr>
              <a:t> </a:t>
            </a:r>
            <a:r>
              <a:rPr lang="en-US" altLang="ja-JP" sz="1000" b="1" dirty="0">
                <a:latin typeface="Arial" panose="020B0604020202020204" pitchFamily="34" charset="0"/>
              </a:rPr>
              <a:t>“THAO NEOMI KAHAIPÂ”) – VAREWUI NAOMAYÂRA</a:t>
            </a:r>
            <a:endParaRPr lang="en-US" altLang="en-US" sz="1000" b="1" dirty="0">
              <a:latin typeface="Arial" panose="020B0604020202020204" pitchFamily="34" charset="0"/>
            </a:endParaRPr>
          </a:p>
        </p:txBody>
      </p:sp>
      <p:sp>
        <p:nvSpPr>
          <p:cNvPr id="33819" name="Text Box 29"/>
          <p:cNvSpPr txBox="1">
            <a:spLocks noChangeArrowheads="1"/>
          </p:cNvSpPr>
          <p:nvPr/>
        </p:nvSpPr>
        <p:spPr bwMode="auto">
          <a:xfrm>
            <a:off x="4562475" y="2120900"/>
            <a:ext cx="2643188"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50000"/>
              </a:lnSpc>
              <a:spcBef>
                <a:spcPct val="50000"/>
              </a:spcBef>
            </a:pPr>
            <a:endParaRPr lang="en-US" altLang="en-US" sz="1400" b="1" u="sng">
              <a:latin typeface="Arial" panose="020B0604020202020204" pitchFamily="34" charset="0"/>
            </a:endParaRPr>
          </a:p>
          <a:p>
            <a:pPr algn="ctr">
              <a:lnSpc>
                <a:spcPct val="50000"/>
              </a:lnSpc>
              <a:spcBef>
                <a:spcPct val="50000"/>
              </a:spcBef>
            </a:pPr>
            <a:r>
              <a:rPr lang="en-US" altLang="en-US" sz="2400" b="1">
                <a:latin typeface="Arial" panose="020B0604020202020204" pitchFamily="34" charset="0"/>
              </a:rPr>
              <a:t>JOSEPH</a:t>
            </a:r>
          </a:p>
          <a:p>
            <a:pPr algn="ctr">
              <a:lnSpc>
                <a:spcPct val="50000"/>
              </a:lnSpc>
              <a:spcBef>
                <a:spcPct val="50000"/>
              </a:spcBef>
            </a:pPr>
            <a:r>
              <a:rPr lang="en-US" altLang="en-US" sz="2400" b="1">
                <a:latin typeface="Arial" panose="020B0604020202020204" pitchFamily="34" charset="0"/>
              </a:rPr>
              <a:t>Matthew 1:1-17</a:t>
            </a:r>
          </a:p>
          <a:p>
            <a:pPr>
              <a:lnSpc>
                <a:spcPct val="50000"/>
              </a:lnSpc>
              <a:spcBef>
                <a:spcPct val="50000"/>
              </a:spcBef>
            </a:pPr>
            <a:r>
              <a:rPr lang="en-US" altLang="en-US" sz="1400" b="1">
                <a:latin typeface="Arial" panose="020B0604020202020204" pitchFamily="34" charset="0"/>
              </a:rPr>
              <a:t>•  ____________,</a:t>
            </a:r>
          </a:p>
          <a:p>
            <a:pPr>
              <a:lnSpc>
                <a:spcPct val="50000"/>
              </a:lnSpc>
              <a:spcBef>
                <a:spcPct val="50000"/>
              </a:spcBef>
            </a:pPr>
            <a:r>
              <a:rPr lang="en-US" altLang="en-US" sz="1400" b="1">
                <a:latin typeface="Arial" panose="020B0604020202020204" pitchFamily="34" charset="0"/>
              </a:rPr>
              <a:t>             _________THARÂ</a:t>
            </a:r>
            <a:endParaRPr lang="en-US" altLang="en-US" sz="1400" b="1" u="sng">
              <a:latin typeface="Arial" panose="020B0604020202020204" pitchFamily="34" charset="0"/>
            </a:endParaRPr>
          </a:p>
          <a:p>
            <a:pPr>
              <a:lnSpc>
                <a:spcPct val="50000"/>
              </a:lnSpc>
              <a:spcBef>
                <a:spcPct val="50000"/>
              </a:spcBef>
            </a:pPr>
            <a:r>
              <a:rPr lang="en-US" altLang="en-US" sz="1200" b="1" i="1">
                <a:latin typeface="Arial" panose="020B0604020202020204" pitchFamily="34" charset="0"/>
              </a:rPr>
              <a:t>• </a:t>
            </a:r>
            <a:r>
              <a:rPr lang="en-US" altLang="en-US" sz="1000" b="1" i="1" u="sng">
                <a:latin typeface="Arial" panose="020B0604020202020204" pitchFamily="34" charset="0"/>
              </a:rPr>
              <a:t>Abrahamwui eina Mangashong</a:t>
            </a:r>
            <a:endParaRPr lang="en-US" altLang="en-US" sz="1000" b="1" u="sng">
              <a:latin typeface="Arial" panose="020B0604020202020204" pitchFamily="34" charset="0"/>
            </a:endParaRPr>
          </a:p>
          <a:p>
            <a:pPr>
              <a:lnSpc>
                <a:spcPct val="50000"/>
              </a:lnSpc>
              <a:spcBef>
                <a:spcPct val="50000"/>
              </a:spcBef>
            </a:pPr>
            <a:r>
              <a:rPr lang="en-US" altLang="en-US" sz="1000" b="1">
                <a:latin typeface="Arial" panose="020B0604020202020204" pitchFamily="34" charset="0"/>
              </a:rPr>
              <a:t>    Davidwui Naomay</a:t>
            </a:r>
            <a:r>
              <a:rPr lang="en-US" altLang="en-US" sz="1000" b="1" u="sng">
                <a:latin typeface="Arial" panose="020B0604020202020204" pitchFamily="34" charset="0"/>
              </a:rPr>
              <a:t>â</a:t>
            </a:r>
            <a:r>
              <a:rPr lang="en-US" altLang="en-US" sz="1000" b="1">
                <a:latin typeface="Arial" panose="020B0604020202020204" pitchFamily="34" charset="0"/>
              </a:rPr>
              <a:t>ra,</a:t>
            </a:r>
          </a:p>
          <a:p>
            <a:pPr>
              <a:lnSpc>
                <a:spcPct val="50000"/>
              </a:lnSpc>
              <a:spcBef>
                <a:spcPct val="50000"/>
              </a:spcBef>
            </a:pPr>
            <a:r>
              <a:rPr lang="en-US" altLang="en-US" sz="1000" b="1">
                <a:latin typeface="Arial" panose="020B0604020202020204" pitchFamily="34" charset="0"/>
              </a:rPr>
              <a:t>    Josephwui manga eina</a:t>
            </a:r>
            <a:endParaRPr lang="en-US" altLang="en-US" sz="1000" b="1" u="sng">
              <a:latin typeface="Arial" panose="020B0604020202020204" pitchFamily="34" charset="0"/>
            </a:endParaRPr>
          </a:p>
          <a:p>
            <a:pPr>
              <a:lnSpc>
                <a:spcPct val="50000"/>
              </a:lnSpc>
              <a:spcBef>
                <a:spcPct val="50000"/>
              </a:spcBef>
            </a:pPr>
            <a:r>
              <a:rPr lang="en-US" altLang="en-US" sz="1000" b="1">
                <a:latin typeface="Arial" panose="020B0604020202020204" pitchFamily="34" charset="0"/>
              </a:rPr>
              <a:t>• Jehudili mik rak-khangasak</a:t>
            </a:r>
          </a:p>
          <a:p>
            <a:pPr>
              <a:lnSpc>
                <a:spcPct val="50000"/>
              </a:lnSpc>
              <a:spcBef>
                <a:spcPct val="50000"/>
              </a:spcBef>
            </a:pPr>
            <a:r>
              <a:rPr lang="en-US" altLang="en-US" sz="1000" b="1">
                <a:latin typeface="Arial" panose="020B0604020202020204" pitchFamily="34" charset="0"/>
              </a:rPr>
              <a:t>• </a:t>
            </a:r>
            <a:r>
              <a:rPr lang="en-US" altLang="en-US" sz="1000" b="1" u="sng">
                <a:latin typeface="Arial" panose="020B0604020202020204" pitchFamily="34" charset="0"/>
              </a:rPr>
              <a:t>Ainwui Tharâ</a:t>
            </a:r>
          </a:p>
        </p:txBody>
      </p:sp>
      <p:sp>
        <p:nvSpPr>
          <p:cNvPr id="33820" name="Rectangle 30"/>
          <p:cNvSpPr>
            <a:spLocks noChangeArrowheads="1"/>
          </p:cNvSpPr>
          <p:nvPr/>
        </p:nvSpPr>
        <p:spPr bwMode="auto">
          <a:xfrm>
            <a:off x="4522788" y="2209800"/>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3821" name="Text Box 31"/>
          <p:cNvSpPr txBox="1">
            <a:spLocks noChangeArrowheads="1"/>
          </p:cNvSpPr>
          <p:nvPr/>
        </p:nvSpPr>
        <p:spPr bwMode="auto">
          <a:xfrm>
            <a:off x="604838" y="2420938"/>
            <a:ext cx="230028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2400" b="1" dirty="0">
                <a:latin typeface="Arial" panose="020B0604020202020204" pitchFamily="34" charset="0"/>
              </a:rPr>
              <a:t>MARY</a:t>
            </a:r>
            <a:endParaRPr lang="en-US" altLang="en-US" sz="1400" b="1" dirty="0">
              <a:latin typeface="Arial" panose="020B0604020202020204" pitchFamily="34" charset="0"/>
            </a:endParaRPr>
          </a:p>
          <a:p>
            <a:pPr algn="ctr">
              <a:lnSpc>
                <a:spcPct val="50000"/>
              </a:lnSpc>
              <a:spcBef>
                <a:spcPct val="50000"/>
              </a:spcBef>
            </a:pPr>
            <a:r>
              <a:rPr lang="en-US" altLang="en-US" sz="2400" b="1" dirty="0">
                <a:latin typeface="Arial" panose="020B0604020202020204" pitchFamily="34" charset="0"/>
              </a:rPr>
              <a:t>Luke 3:23-38</a:t>
            </a:r>
            <a:endParaRPr lang="en-US" altLang="en-US" sz="1400" b="1" dirty="0">
              <a:latin typeface="Arial" panose="020B0604020202020204" pitchFamily="34" charset="0"/>
            </a:endParaRPr>
          </a:p>
          <a:p>
            <a:pPr>
              <a:lnSpc>
                <a:spcPct val="50000"/>
              </a:lnSpc>
              <a:spcBef>
                <a:spcPct val="50000"/>
              </a:spcBef>
            </a:pPr>
            <a:r>
              <a:rPr lang="en-US" altLang="en-US" sz="1400" b="1" dirty="0">
                <a:latin typeface="Arial" panose="020B0604020202020204" pitchFamily="34" charset="0"/>
              </a:rPr>
              <a:t>• _____________ THARÂ</a:t>
            </a:r>
            <a:endParaRPr lang="en-US" altLang="en-US" sz="1400" b="1" u="sng" dirty="0">
              <a:latin typeface="Arial" panose="020B0604020202020204" pitchFamily="34" charset="0"/>
            </a:endParaRPr>
          </a:p>
          <a:p>
            <a:pPr>
              <a:lnSpc>
                <a:spcPct val="50000"/>
              </a:lnSpc>
              <a:spcBef>
                <a:spcPct val="50000"/>
              </a:spcBef>
            </a:pPr>
            <a:r>
              <a:rPr lang="en-US" altLang="en-US" sz="1200" b="1" i="1" dirty="0">
                <a:latin typeface="Arial" panose="020B0604020202020204" pitchFamily="34" charset="0"/>
              </a:rPr>
              <a:t>•</a:t>
            </a:r>
            <a:r>
              <a:rPr lang="en-US" altLang="en-US" sz="1000" b="1" i="1" dirty="0">
                <a:latin typeface="Arial" panose="020B0604020202020204" pitchFamily="34" charset="0"/>
              </a:rPr>
              <a:t> </a:t>
            </a:r>
            <a:r>
              <a:rPr lang="en-US" altLang="en-US" sz="1000" b="1" i="1" u="sng" dirty="0" err="1">
                <a:latin typeface="Arial" panose="020B0604020202020204" pitchFamily="34" charset="0"/>
              </a:rPr>
              <a:t>Adamwuili</a:t>
            </a:r>
            <a:r>
              <a:rPr lang="en-US" altLang="en-US" sz="1000" b="1" i="1" u="sng" dirty="0">
                <a:latin typeface="Arial" panose="020B0604020202020204" pitchFamily="34" charset="0"/>
              </a:rPr>
              <a:t> Han-</a:t>
            </a:r>
            <a:r>
              <a:rPr lang="en-US" altLang="en-US" sz="1000" b="1" i="1" u="sng" dirty="0" err="1">
                <a:latin typeface="Arial" panose="020B0604020202020204" pitchFamily="34" charset="0"/>
              </a:rPr>
              <a:t>unglaga</a:t>
            </a:r>
            <a:endParaRPr lang="en-US" altLang="en-US" sz="1000" b="1" u="sng" dirty="0">
              <a:latin typeface="Arial" panose="020B0604020202020204" pitchFamily="34" charset="0"/>
            </a:endParaRPr>
          </a:p>
          <a:p>
            <a:pPr>
              <a:lnSpc>
                <a:spcPct val="50000"/>
              </a:lnSpc>
              <a:spcBef>
                <a:spcPct val="50000"/>
              </a:spcBef>
            </a:pPr>
            <a:r>
              <a:rPr lang="en-US" altLang="en-US" sz="1000" b="1" dirty="0">
                <a:latin typeface="Arial" panose="020B0604020202020204" pitchFamily="34" charset="0"/>
              </a:rPr>
              <a:t>      </a:t>
            </a:r>
            <a:r>
              <a:rPr lang="en-US" altLang="en-US" sz="1000" b="1" dirty="0" err="1">
                <a:latin typeface="Arial" panose="020B0604020202020204" pitchFamily="34" charset="0"/>
              </a:rPr>
              <a:t>Marywui</a:t>
            </a:r>
            <a:r>
              <a:rPr lang="en-US" altLang="en-US" sz="1000" b="1" dirty="0">
                <a:latin typeface="Arial" panose="020B0604020202020204" pitchFamily="34" charset="0"/>
              </a:rPr>
              <a:t> manga </a:t>
            </a:r>
            <a:r>
              <a:rPr lang="en-US" altLang="en-US" sz="1000" b="1" dirty="0" err="1">
                <a:latin typeface="Arial" panose="020B0604020202020204" pitchFamily="34" charset="0"/>
              </a:rPr>
              <a:t>eina</a:t>
            </a:r>
            <a:r>
              <a:rPr lang="en-US" altLang="en-US" sz="1000" b="1" dirty="0">
                <a:latin typeface="Arial" panose="020B0604020202020204" pitchFamily="34" charset="0"/>
              </a:rPr>
              <a:t>,</a:t>
            </a:r>
          </a:p>
          <a:p>
            <a:pPr>
              <a:lnSpc>
                <a:spcPct val="50000"/>
              </a:lnSpc>
              <a:spcBef>
                <a:spcPct val="50000"/>
              </a:spcBef>
            </a:pPr>
            <a:r>
              <a:rPr lang="en-US" altLang="en-US" sz="1000" b="1" dirty="0">
                <a:latin typeface="Arial" panose="020B0604020202020204" pitchFamily="34" charset="0"/>
              </a:rPr>
              <a:t>      </a:t>
            </a:r>
            <a:r>
              <a:rPr lang="en-US" altLang="en-US" sz="1000" b="1" dirty="0" err="1">
                <a:latin typeface="Arial" panose="020B0604020202020204" pitchFamily="34" charset="0"/>
              </a:rPr>
              <a:t>Thot-thot</a:t>
            </a:r>
            <a:r>
              <a:rPr lang="en-US" altLang="en-US" sz="1000" b="1" dirty="0">
                <a:latin typeface="Arial" panose="020B0604020202020204" pitchFamily="34" charset="0"/>
              </a:rPr>
              <a:t> </a:t>
            </a:r>
            <a:r>
              <a:rPr lang="en-US" altLang="en-US" sz="1000" b="1" dirty="0" err="1">
                <a:latin typeface="Arial" panose="020B0604020202020204" pitchFamily="34" charset="0"/>
              </a:rPr>
              <a:t>eina</a:t>
            </a:r>
            <a:endParaRPr lang="en-US" altLang="en-US" sz="1000" b="1" dirty="0">
              <a:latin typeface="Arial" panose="020B0604020202020204" pitchFamily="34" charset="0"/>
            </a:endParaRPr>
          </a:p>
          <a:p>
            <a:pPr>
              <a:lnSpc>
                <a:spcPct val="50000"/>
              </a:lnSpc>
              <a:spcBef>
                <a:spcPct val="50000"/>
              </a:spcBef>
            </a:pPr>
            <a:r>
              <a:rPr lang="en-US" altLang="en-US" sz="1200" b="1" dirty="0">
                <a:latin typeface="Arial" panose="020B0604020202020204" pitchFamily="34" charset="0"/>
              </a:rPr>
              <a:t>• </a:t>
            </a:r>
            <a:r>
              <a:rPr lang="en-US" altLang="en-US" sz="1200" b="1" dirty="0" smtClean="0">
                <a:latin typeface="Arial" panose="020B0604020202020204" pitchFamily="34" charset="0"/>
              </a:rPr>
              <a:t>Mary </a:t>
            </a:r>
            <a:r>
              <a:rPr lang="en-US" altLang="en-US" sz="1000" b="1" dirty="0" err="1" smtClean="0">
                <a:latin typeface="Arial" panose="020B0604020202020204" pitchFamily="34" charset="0"/>
              </a:rPr>
              <a:t>Khalattawui</a:t>
            </a:r>
            <a:r>
              <a:rPr lang="en-US" altLang="en-US" sz="1000" b="1" dirty="0" smtClean="0">
                <a:latin typeface="Arial" panose="020B0604020202020204" pitchFamily="34" charset="0"/>
              </a:rPr>
              <a:t> </a:t>
            </a:r>
            <a:r>
              <a:rPr lang="en-US" altLang="en-US" sz="1000" b="1" dirty="0" err="1" smtClean="0">
                <a:latin typeface="Arial" panose="020B0604020202020204" pitchFamily="34" charset="0"/>
              </a:rPr>
              <a:t>kala</a:t>
            </a:r>
            <a:r>
              <a:rPr lang="en-US" altLang="en-US" sz="1000" b="1" dirty="0" smtClean="0">
                <a:latin typeface="Arial" panose="020B0604020202020204" pitchFamily="34" charset="0"/>
              </a:rPr>
              <a:t> </a:t>
            </a:r>
            <a:r>
              <a:rPr lang="en-US" altLang="en-US" sz="1000" b="1" dirty="0" err="1" smtClean="0">
                <a:latin typeface="Arial" panose="020B0604020202020204" pitchFamily="34" charset="0"/>
              </a:rPr>
              <a:t>awui</a:t>
            </a:r>
            <a:r>
              <a:rPr lang="en-US" altLang="en-US" sz="1000" b="1" dirty="0" smtClean="0">
                <a:latin typeface="Arial" panose="020B0604020202020204" pitchFamily="34" charset="0"/>
              </a:rPr>
              <a:t> </a:t>
            </a:r>
            <a:r>
              <a:rPr lang="en-US" altLang="en-US" sz="1000" b="1" dirty="0" err="1" smtClean="0">
                <a:latin typeface="Arial" panose="020B0604020202020204" pitchFamily="34" charset="0"/>
              </a:rPr>
              <a:t>eina</a:t>
            </a:r>
            <a:r>
              <a:rPr lang="en-US" altLang="en-US" sz="1000" b="1" dirty="0" smtClean="0">
                <a:latin typeface="Arial" panose="020B0604020202020204" pitchFamily="34" charset="0"/>
              </a:rPr>
              <a:t> </a:t>
            </a:r>
          </a:p>
          <a:p>
            <a:pPr>
              <a:lnSpc>
                <a:spcPct val="50000"/>
              </a:lnSpc>
              <a:spcBef>
                <a:spcPct val="50000"/>
              </a:spcBef>
            </a:pPr>
            <a:r>
              <a:rPr lang="en-US" altLang="en-US" sz="1000" b="1" dirty="0">
                <a:latin typeface="Arial" panose="020B0604020202020204" pitchFamily="34" charset="0"/>
              </a:rPr>
              <a:t> </a:t>
            </a:r>
            <a:r>
              <a:rPr lang="en-US" altLang="en-US" sz="1000" b="1" dirty="0" smtClean="0">
                <a:latin typeface="Arial" panose="020B0604020202020204" pitchFamily="34" charset="0"/>
              </a:rPr>
              <a:t>  </a:t>
            </a:r>
            <a:r>
              <a:rPr lang="en-US" altLang="en-US" sz="1000" b="1" dirty="0" err="1" smtClean="0">
                <a:latin typeface="Arial" panose="020B0604020202020204" pitchFamily="34" charset="0"/>
              </a:rPr>
              <a:t>kashok</a:t>
            </a:r>
            <a:r>
              <a:rPr lang="en-US" altLang="en-US" sz="1000" b="1" dirty="0" smtClean="0">
                <a:latin typeface="Arial" panose="020B0604020202020204" pitchFamily="34" charset="0"/>
              </a:rPr>
              <a:t> </a:t>
            </a:r>
            <a:r>
              <a:rPr lang="en-US" altLang="en-US" sz="1000" b="1" dirty="0" err="1" smtClean="0">
                <a:latin typeface="Arial" panose="020B0604020202020204" pitchFamily="34" charset="0"/>
              </a:rPr>
              <a:t>Mi</a:t>
            </a:r>
            <a:r>
              <a:rPr lang="en-US" altLang="en-US" sz="1000" b="1" dirty="0" smtClean="0">
                <a:latin typeface="Arial" panose="020B0604020202020204" pitchFamily="34" charset="0"/>
              </a:rPr>
              <a:t>-un</a:t>
            </a:r>
            <a:r>
              <a:rPr lang="en-US" altLang="en-US" sz="1000" b="1" dirty="0">
                <a:latin typeface="Arial" panose="020B0604020202020204" pitchFamily="34" charset="0"/>
              </a:rPr>
              <a:t>,</a:t>
            </a:r>
          </a:p>
          <a:p>
            <a:pPr>
              <a:lnSpc>
                <a:spcPct val="50000"/>
              </a:lnSpc>
              <a:spcBef>
                <a:spcPct val="50000"/>
              </a:spcBef>
            </a:pPr>
            <a:r>
              <a:rPr lang="en-US" altLang="en-US" sz="1000" b="1" dirty="0">
                <a:latin typeface="Arial" panose="020B0604020202020204" pitchFamily="34" charset="0"/>
              </a:rPr>
              <a:t>   </a:t>
            </a:r>
            <a:r>
              <a:rPr lang="en-US" altLang="en-US" sz="1000" b="1" dirty="0" smtClean="0">
                <a:latin typeface="Arial" panose="020B0604020202020204" pitchFamily="34" charset="0"/>
              </a:rPr>
              <a:t>• </a:t>
            </a:r>
            <a:r>
              <a:rPr lang="en-US" altLang="en-US" sz="1000" b="1" u="sng" dirty="0" err="1">
                <a:latin typeface="Arial" panose="020B0604020202020204" pitchFamily="34" charset="0"/>
              </a:rPr>
              <a:t>Davidwui</a:t>
            </a:r>
            <a:r>
              <a:rPr lang="en-US" altLang="en-US" sz="1000" b="1" u="sng" dirty="0">
                <a:latin typeface="Arial" panose="020B0604020202020204" pitchFamily="34" charset="0"/>
              </a:rPr>
              <a:t> </a:t>
            </a:r>
            <a:r>
              <a:rPr lang="en-US" altLang="en-US" sz="1000" b="1" u="sng" dirty="0" err="1">
                <a:latin typeface="Arial" panose="020B0604020202020204" pitchFamily="34" charset="0"/>
              </a:rPr>
              <a:t>shimkhurwui</a:t>
            </a:r>
            <a:r>
              <a:rPr lang="en-US" altLang="en-US" sz="1000" b="1" u="sng" dirty="0">
                <a:latin typeface="Arial" panose="020B0604020202020204" pitchFamily="34" charset="0"/>
              </a:rPr>
              <a:t> </a:t>
            </a:r>
            <a:r>
              <a:rPr lang="en-US" altLang="en-US" sz="1000" b="1" u="sng" dirty="0" err="1">
                <a:latin typeface="Arial" panose="020B0604020202020204" pitchFamily="34" charset="0"/>
              </a:rPr>
              <a:t>Athâ</a:t>
            </a:r>
            <a:endParaRPr lang="en-US" altLang="en-US" sz="1000" b="1" dirty="0">
              <a:latin typeface="Arial" panose="020B0604020202020204" pitchFamily="34" charset="0"/>
            </a:endParaRPr>
          </a:p>
          <a:p>
            <a:pPr>
              <a:lnSpc>
                <a:spcPct val="50000"/>
              </a:lnSpc>
              <a:spcBef>
                <a:spcPct val="50000"/>
              </a:spcBef>
            </a:pPr>
            <a:r>
              <a:rPr lang="en-US" altLang="en-US" sz="1000" b="1" dirty="0">
                <a:latin typeface="Arial" panose="020B0604020202020204" pitchFamily="34" charset="0"/>
              </a:rPr>
              <a:t>  (2 Sam. 7: 12, 13;  </a:t>
            </a:r>
            <a:r>
              <a:rPr lang="en-US" altLang="en-US" sz="1000" b="1" dirty="0" err="1">
                <a:latin typeface="Arial" panose="020B0604020202020204" pitchFamily="34" charset="0"/>
              </a:rPr>
              <a:t>Romnao</a:t>
            </a:r>
            <a:r>
              <a:rPr lang="en-US" altLang="en-US" sz="1000" b="1" dirty="0">
                <a:latin typeface="Arial" panose="020B0604020202020204" pitchFamily="34" charset="0"/>
              </a:rPr>
              <a:t> 1:3)</a:t>
            </a:r>
            <a:r>
              <a:rPr lang="en-US" altLang="en-US" sz="1000" b="1" u="sng" dirty="0">
                <a:latin typeface="Arial" panose="020B0604020202020204" pitchFamily="34" charset="0"/>
              </a:rPr>
              <a:t> </a:t>
            </a:r>
          </a:p>
        </p:txBody>
      </p:sp>
      <p:sp>
        <p:nvSpPr>
          <p:cNvPr id="33822" name="Line 32"/>
          <p:cNvSpPr>
            <a:spLocks noChangeShapeType="1"/>
          </p:cNvSpPr>
          <p:nvPr/>
        </p:nvSpPr>
        <p:spPr bwMode="auto">
          <a:xfrm>
            <a:off x="3173413" y="1712913"/>
            <a:ext cx="0" cy="1428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23" name="Line 33"/>
          <p:cNvSpPr>
            <a:spLocks noChangeShapeType="1"/>
          </p:cNvSpPr>
          <p:nvPr/>
        </p:nvSpPr>
        <p:spPr bwMode="auto">
          <a:xfrm>
            <a:off x="4500563" y="5575300"/>
            <a:ext cx="26987" cy="2533650"/>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24" name="Line 34"/>
          <p:cNvSpPr>
            <a:spLocks noChangeShapeType="1"/>
          </p:cNvSpPr>
          <p:nvPr/>
        </p:nvSpPr>
        <p:spPr bwMode="auto">
          <a:xfrm flipH="1">
            <a:off x="1684338" y="5699125"/>
            <a:ext cx="1587" cy="2128838"/>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25" name="Line 35"/>
          <p:cNvSpPr>
            <a:spLocks noChangeShapeType="1"/>
          </p:cNvSpPr>
          <p:nvPr/>
        </p:nvSpPr>
        <p:spPr bwMode="auto">
          <a:xfrm flipH="1">
            <a:off x="2967038" y="5556250"/>
            <a:ext cx="3175" cy="2601913"/>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26" name="Text Box 36"/>
          <p:cNvSpPr txBox="1">
            <a:spLocks noChangeArrowheads="1"/>
          </p:cNvSpPr>
          <p:nvPr/>
        </p:nvSpPr>
        <p:spPr bwMode="auto">
          <a:xfrm>
            <a:off x="6167438" y="5064125"/>
            <a:ext cx="1096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[DAN, NAPHTALI]</a:t>
            </a:r>
          </a:p>
        </p:txBody>
      </p:sp>
      <p:sp>
        <p:nvSpPr>
          <p:cNvPr id="33827" name="Text Box 37"/>
          <p:cNvSpPr txBox="1">
            <a:spLocks noChangeArrowheads="1"/>
          </p:cNvSpPr>
          <p:nvPr/>
        </p:nvSpPr>
        <p:spPr bwMode="auto">
          <a:xfrm>
            <a:off x="4894263" y="5078413"/>
            <a:ext cx="14843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endParaRPr lang="en-US" altLang="en-US" sz="800" b="1">
              <a:latin typeface="Arial" panose="020B0604020202020204" pitchFamily="34" charset="0"/>
            </a:endParaRPr>
          </a:p>
          <a:p>
            <a:pPr algn="ctr">
              <a:lnSpc>
                <a:spcPct val="50000"/>
              </a:lnSpc>
              <a:spcBef>
                <a:spcPct val="50000"/>
              </a:spcBef>
            </a:pPr>
            <a:r>
              <a:rPr lang="en-US" altLang="en-US" sz="800" b="1">
                <a:latin typeface="Arial" panose="020B0604020202020204" pitchFamily="34" charset="0"/>
              </a:rPr>
              <a:t>[JOSEPH, BENJAMIN]</a:t>
            </a:r>
          </a:p>
        </p:txBody>
      </p:sp>
      <p:sp>
        <p:nvSpPr>
          <p:cNvPr id="33828" name="Text Box 38"/>
          <p:cNvSpPr txBox="1">
            <a:spLocks noChangeArrowheads="1"/>
          </p:cNvSpPr>
          <p:nvPr/>
        </p:nvSpPr>
        <p:spPr bwMode="auto">
          <a:xfrm>
            <a:off x="1466850" y="5008563"/>
            <a:ext cx="375761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50000"/>
              </a:lnSpc>
              <a:spcBef>
                <a:spcPct val="50000"/>
              </a:spcBef>
            </a:pPr>
            <a:endParaRPr lang="en-US" altLang="en-US" sz="800" b="1">
              <a:latin typeface="Arial" panose="020B0604020202020204" pitchFamily="34" charset="0"/>
            </a:endParaRPr>
          </a:p>
          <a:p>
            <a:pPr>
              <a:lnSpc>
                <a:spcPct val="50000"/>
              </a:lnSpc>
              <a:spcBef>
                <a:spcPct val="50000"/>
              </a:spcBef>
            </a:pPr>
            <a:r>
              <a:rPr lang="en-US" altLang="en-US" sz="800" b="1">
                <a:latin typeface="Arial" panose="020B0604020202020204" pitchFamily="34" charset="0"/>
              </a:rPr>
              <a:t>[REUBEN, SIMEON, LEVI, ISSACHAR,  </a:t>
            </a:r>
            <a:r>
              <a:rPr lang="en-US" altLang="en-US" sz="1400" b="1">
                <a:latin typeface="Arial" panose="020B0604020202020204" pitchFamily="34" charset="0"/>
              </a:rPr>
              <a:t>JUDAH, </a:t>
            </a:r>
            <a:r>
              <a:rPr lang="en-US" altLang="en-US" sz="800" b="1">
                <a:latin typeface="Arial" panose="020B0604020202020204" pitchFamily="34" charset="0"/>
              </a:rPr>
              <a:t>ZEBULUN]</a:t>
            </a:r>
          </a:p>
        </p:txBody>
      </p:sp>
      <p:sp>
        <p:nvSpPr>
          <p:cNvPr id="33829" name="Text Box 40"/>
          <p:cNvSpPr txBox="1">
            <a:spLocks noChangeArrowheads="1"/>
          </p:cNvSpPr>
          <p:nvPr/>
        </p:nvSpPr>
        <p:spPr bwMode="auto">
          <a:xfrm>
            <a:off x="3465513" y="4876800"/>
            <a:ext cx="5746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Arial" panose="020B0604020202020204" pitchFamily="34" charset="0"/>
              </a:rPr>
              <a:t>(LEAH)</a:t>
            </a:r>
          </a:p>
        </p:txBody>
      </p:sp>
      <p:sp>
        <p:nvSpPr>
          <p:cNvPr id="33830" name="Text Box 41"/>
          <p:cNvSpPr txBox="1">
            <a:spLocks noChangeArrowheads="1"/>
          </p:cNvSpPr>
          <p:nvPr/>
        </p:nvSpPr>
        <p:spPr bwMode="auto">
          <a:xfrm>
            <a:off x="5286375" y="4864100"/>
            <a:ext cx="727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Arial" panose="020B0604020202020204" pitchFamily="34" charset="0"/>
              </a:rPr>
              <a:t>(RACHEL)</a:t>
            </a:r>
          </a:p>
        </p:txBody>
      </p:sp>
      <p:sp>
        <p:nvSpPr>
          <p:cNvPr id="33831" name="Text Box 42"/>
          <p:cNvSpPr txBox="1">
            <a:spLocks noChangeArrowheads="1"/>
          </p:cNvSpPr>
          <p:nvPr/>
        </p:nvSpPr>
        <p:spPr bwMode="auto">
          <a:xfrm>
            <a:off x="6426200" y="4851400"/>
            <a:ext cx="72707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800" b="1">
                <a:latin typeface="Arial" panose="020B0604020202020204" pitchFamily="34" charset="0"/>
              </a:rPr>
              <a:t>(BILHAH)</a:t>
            </a:r>
          </a:p>
        </p:txBody>
      </p:sp>
      <p:sp>
        <p:nvSpPr>
          <p:cNvPr id="33832" name="Line 43"/>
          <p:cNvSpPr>
            <a:spLocks noChangeShapeType="1"/>
          </p:cNvSpPr>
          <p:nvPr/>
        </p:nvSpPr>
        <p:spPr bwMode="auto">
          <a:xfrm>
            <a:off x="5656263" y="4806950"/>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33" name="Text Box 44"/>
          <p:cNvSpPr txBox="1">
            <a:spLocks noChangeArrowheads="1"/>
          </p:cNvSpPr>
          <p:nvPr/>
        </p:nvSpPr>
        <p:spPr bwMode="auto">
          <a:xfrm>
            <a:off x="534988" y="5081588"/>
            <a:ext cx="9699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50000"/>
              </a:lnSpc>
              <a:spcBef>
                <a:spcPct val="50000"/>
              </a:spcBef>
            </a:pPr>
            <a:endParaRPr lang="en-US" altLang="en-US" sz="800" b="1">
              <a:latin typeface="Arial" panose="020B0604020202020204" pitchFamily="34" charset="0"/>
            </a:endParaRPr>
          </a:p>
          <a:p>
            <a:pPr>
              <a:lnSpc>
                <a:spcPct val="50000"/>
              </a:lnSpc>
              <a:spcBef>
                <a:spcPct val="50000"/>
              </a:spcBef>
            </a:pPr>
            <a:r>
              <a:rPr lang="en-US" altLang="en-US" sz="800" b="1">
                <a:latin typeface="Arial" panose="020B0604020202020204" pitchFamily="34" charset="0"/>
              </a:rPr>
              <a:t> [ GAD, ASHER]</a:t>
            </a:r>
          </a:p>
        </p:txBody>
      </p:sp>
      <p:sp>
        <p:nvSpPr>
          <p:cNvPr id="33834" name="Line 45"/>
          <p:cNvSpPr>
            <a:spLocks noChangeShapeType="1"/>
          </p:cNvSpPr>
          <p:nvPr/>
        </p:nvSpPr>
        <p:spPr bwMode="auto">
          <a:xfrm>
            <a:off x="1009650" y="50323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35" name="Line 46"/>
          <p:cNvSpPr>
            <a:spLocks noChangeShapeType="1"/>
          </p:cNvSpPr>
          <p:nvPr/>
        </p:nvSpPr>
        <p:spPr bwMode="auto">
          <a:xfrm>
            <a:off x="5657850" y="50450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36" name="Line 47"/>
          <p:cNvSpPr>
            <a:spLocks noChangeShapeType="1"/>
          </p:cNvSpPr>
          <p:nvPr/>
        </p:nvSpPr>
        <p:spPr bwMode="auto">
          <a:xfrm>
            <a:off x="6724650" y="50323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37" name="Line 48"/>
          <p:cNvSpPr>
            <a:spLocks noChangeShapeType="1"/>
          </p:cNvSpPr>
          <p:nvPr/>
        </p:nvSpPr>
        <p:spPr bwMode="auto">
          <a:xfrm>
            <a:off x="3752850" y="53117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38" name="Line 49"/>
          <p:cNvSpPr>
            <a:spLocks noChangeShapeType="1"/>
          </p:cNvSpPr>
          <p:nvPr/>
        </p:nvSpPr>
        <p:spPr bwMode="auto">
          <a:xfrm>
            <a:off x="5797550" y="6980238"/>
            <a:ext cx="0" cy="1214437"/>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39" name="Rectangle 50"/>
          <p:cNvSpPr>
            <a:spLocks noChangeArrowheads="1"/>
          </p:cNvSpPr>
          <p:nvPr/>
        </p:nvSpPr>
        <p:spPr bwMode="auto">
          <a:xfrm>
            <a:off x="395288" y="2197100"/>
            <a:ext cx="2620962" cy="2233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3840" name="Text Box 51"/>
          <p:cNvSpPr txBox="1">
            <a:spLocks noChangeArrowheads="1"/>
          </p:cNvSpPr>
          <p:nvPr/>
        </p:nvSpPr>
        <p:spPr bwMode="auto">
          <a:xfrm>
            <a:off x="1201738" y="838200"/>
            <a:ext cx="5888037"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1800" b="1" i="1" dirty="0">
                <a:latin typeface="Arial" panose="020B0604020202020204" pitchFamily="34" charset="0"/>
              </a:rPr>
              <a:t>ADAMWUI EINA THUIDA </a:t>
            </a:r>
            <a:r>
              <a:rPr lang="en-US" altLang="en-US" sz="1800" b="1" i="1" dirty="0" smtClean="0">
                <a:latin typeface="Arial" panose="020B0604020202020204" pitchFamily="34" charset="0"/>
              </a:rPr>
              <a:t>KRISTA</a:t>
            </a:r>
            <a:endParaRPr lang="en-US" altLang="en-US" sz="1800" b="1" i="1" dirty="0">
              <a:latin typeface="Arial" panose="020B0604020202020204" pitchFamily="34" charset="0"/>
            </a:endParaRPr>
          </a:p>
        </p:txBody>
      </p:sp>
      <p:sp>
        <p:nvSpPr>
          <p:cNvPr id="33841" name="Line 52"/>
          <p:cNvSpPr>
            <a:spLocks noChangeShapeType="1"/>
          </p:cNvSpPr>
          <p:nvPr/>
        </p:nvSpPr>
        <p:spPr bwMode="auto">
          <a:xfrm>
            <a:off x="3752850" y="5032375"/>
            <a:ext cx="0" cy="809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42" name="Text Box 54"/>
          <p:cNvSpPr txBox="1">
            <a:spLocks noChangeArrowheads="1"/>
          </p:cNvSpPr>
          <p:nvPr/>
        </p:nvSpPr>
        <p:spPr bwMode="auto">
          <a:xfrm>
            <a:off x="750888" y="5664200"/>
            <a:ext cx="1068387" cy="271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800" b="1">
                <a:latin typeface="Arial" panose="020B0604020202020204" pitchFamily="34" charset="0"/>
              </a:rPr>
              <a:t>RHESA</a:t>
            </a:r>
          </a:p>
          <a:p>
            <a:pPr algn="ctr">
              <a:lnSpc>
                <a:spcPct val="50000"/>
              </a:lnSpc>
              <a:spcBef>
                <a:spcPct val="50000"/>
              </a:spcBef>
            </a:pPr>
            <a:r>
              <a:rPr lang="en-US" altLang="en-US" sz="800" b="1">
                <a:latin typeface="Arial" panose="020B0604020202020204" pitchFamily="34" charset="0"/>
              </a:rPr>
              <a:t>JOANAN</a:t>
            </a:r>
          </a:p>
          <a:p>
            <a:pPr algn="ctr">
              <a:lnSpc>
                <a:spcPct val="50000"/>
              </a:lnSpc>
              <a:spcBef>
                <a:spcPct val="50000"/>
              </a:spcBef>
            </a:pPr>
            <a:r>
              <a:rPr lang="en-US" altLang="en-US" sz="800" b="1">
                <a:latin typeface="Arial" panose="020B0604020202020204" pitchFamily="34" charset="0"/>
              </a:rPr>
              <a:t>JODA</a:t>
            </a:r>
          </a:p>
          <a:p>
            <a:pPr algn="ctr">
              <a:lnSpc>
                <a:spcPct val="50000"/>
              </a:lnSpc>
              <a:spcBef>
                <a:spcPct val="50000"/>
              </a:spcBef>
            </a:pPr>
            <a:r>
              <a:rPr lang="en-US" altLang="en-US" sz="800" b="1">
                <a:latin typeface="Arial" panose="020B0604020202020204" pitchFamily="34" charset="0"/>
              </a:rPr>
              <a:t>JOSECH</a:t>
            </a:r>
          </a:p>
          <a:p>
            <a:pPr algn="ctr">
              <a:lnSpc>
                <a:spcPct val="50000"/>
              </a:lnSpc>
              <a:spcBef>
                <a:spcPct val="50000"/>
              </a:spcBef>
            </a:pPr>
            <a:r>
              <a:rPr lang="en-US" altLang="en-US" sz="800" b="1">
                <a:latin typeface="Arial" panose="020B0604020202020204" pitchFamily="34" charset="0"/>
              </a:rPr>
              <a:t>SEMEIN</a:t>
            </a:r>
          </a:p>
          <a:p>
            <a:pPr algn="ctr">
              <a:lnSpc>
                <a:spcPct val="50000"/>
              </a:lnSpc>
              <a:spcBef>
                <a:spcPct val="50000"/>
              </a:spcBef>
            </a:pPr>
            <a:r>
              <a:rPr lang="en-US" altLang="en-US" sz="800" b="1">
                <a:latin typeface="Arial" panose="020B0604020202020204" pitchFamily="34" charset="0"/>
              </a:rPr>
              <a:t>MATTATHIAS</a:t>
            </a:r>
          </a:p>
          <a:p>
            <a:pPr algn="ctr">
              <a:lnSpc>
                <a:spcPct val="50000"/>
              </a:lnSpc>
              <a:spcBef>
                <a:spcPct val="50000"/>
              </a:spcBef>
            </a:pPr>
            <a:r>
              <a:rPr lang="en-US" altLang="en-US" sz="800" b="1">
                <a:latin typeface="Arial" panose="020B0604020202020204" pitchFamily="34" charset="0"/>
              </a:rPr>
              <a:t>MAATH</a:t>
            </a:r>
          </a:p>
          <a:p>
            <a:pPr algn="ctr">
              <a:lnSpc>
                <a:spcPct val="50000"/>
              </a:lnSpc>
              <a:spcBef>
                <a:spcPct val="50000"/>
              </a:spcBef>
            </a:pPr>
            <a:r>
              <a:rPr lang="en-US" altLang="en-US" sz="800" b="1">
                <a:latin typeface="Arial" panose="020B0604020202020204" pitchFamily="34" charset="0"/>
              </a:rPr>
              <a:t>NAGGAI</a:t>
            </a:r>
          </a:p>
          <a:p>
            <a:pPr algn="ctr">
              <a:lnSpc>
                <a:spcPct val="50000"/>
              </a:lnSpc>
              <a:spcBef>
                <a:spcPct val="50000"/>
              </a:spcBef>
            </a:pPr>
            <a:r>
              <a:rPr lang="en-US" altLang="en-US" sz="800" b="1">
                <a:latin typeface="Arial" panose="020B0604020202020204" pitchFamily="34" charset="0"/>
              </a:rPr>
              <a:t>HESLI</a:t>
            </a:r>
          </a:p>
          <a:p>
            <a:pPr algn="ctr">
              <a:lnSpc>
                <a:spcPct val="50000"/>
              </a:lnSpc>
              <a:spcBef>
                <a:spcPct val="50000"/>
              </a:spcBef>
            </a:pPr>
            <a:r>
              <a:rPr lang="en-US" altLang="en-US" sz="800" b="1">
                <a:latin typeface="Arial" panose="020B0604020202020204" pitchFamily="34" charset="0"/>
              </a:rPr>
              <a:t>NAHUM</a:t>
            </a:r>
          </a:p>
          <a:p>
            <a:pPr algn="ctr">
              <a:lnSpc>
                <a:spcPct val="50000"/>
              </a:lnSpc>
              <a:spcBef>
                <a:spcPct val="50000"/>
              </a:spcBef>
            </a:pPr>
            <a:r>
              <a:rPr lang="en-US" altLang="en-US" sz="800" b="1">
                <a:latin typeface="Arial" panose="020B0604020202020204" pitchFamily="34" charset="0"/>
              </a:rPr>
              <a:t>AMOS</a:t>
            </a:r>
          </a:p>
          <a:p>
            <a:pPr algn="ctr">
              <a:lnSpc>
                <a:spcPct val="50000"/>
              </a:lnSpc>
              <a:spcBef>
                <a:spcPct val="50000"/>
              </a:spcBef>
            </a:pPr>
            <a:r>
              <a:rPr lang="en-US" altLang="en-US" sz="800" b="1">
                <a:latin typeface="Arial" panose="020B0604020202020204" pitchFamily="34" charset="0"/>
              </a:rPr>
              <a:t>MATTATHIAS</a:t>
            </a:r>
          </a:p>
          <a:p>
            <a:pPr algn="ctr">
              <a:lnSpc>
                <a:spcPct val="50000"/>
              </a:lnSpc>
              <a:spcBef>
                <a:spcPct val="50000"/>
              </a:spcBef>
            </a:pPr>
            <a:r>
              <a:rPr lang="en-US" altLang="en-US" sz="800" b="1">
                <a:latin typeface="Arial" panose="020B0604020202020204" pitchFamily="34" charset="0"/>
              </a:rPr>
              <a:t>JOSEPH</a:t>
            </a:r>
          </a:p>
          <a:p>
            <a:pPr algn="ctr">
              <a:lnSpc>
                <a:spcPct val="50000"/>
              </a:lnSpc>
              <a:spcBef>
                <a:spcPct val="50000"/>
              </a:spcBef>
            </a:pPr>
            <a:r>
              <a:rPr lang="en-US" altLang="en-US" sz="800" b="1">
                <a:latin typeface="Arial" panose="020B0604020202020204" pitchFamily="34" charset="0"/>
              </a:rPr>
              <a:t>JANNAI</a:t>
            </a:r>
          </a:p>
          <a:p>
            <a:pPr algn="ctr">
              <a:lnSpc>
                <a:spcPct val="50000"/>
              </a:lnSpc>
              <a:spcBef>
                <a:spcPct val="50000"/>
              </a:spcBef>
            </a:pPr>
            <a:r>
              <a:rPr lang="en-US" altLang="en-US" sz="800" b="1">
                <a:latin typeface="Arial" panose="020B0604020202020204" pitchFamily="34" charset="0"/>
              </a:rPr>
              <a:t>MELCHI</a:t>
            </a:r>
          </a:p>
          <a:p>
            <a:pPr algn="ctr">
              <a:lnSpc>
                <a:spcPct val="50000"/>
              </a:lnSpc>
              <a:spcBef>
                <a:spcPct val="50000"/>
              </a:spcBef>
            </a:pPr>
            <a:r>
              <a:rPr lang="en-US" altLang="en-US" sz="800" b="1">
                <a:latin typeface="Arial" panose="020B0604020202020204" pitchFamily="34" charset="0"/>
              </a:rPr>
              <a:t>LEVI</a:t>
            </a:r>
          </a:p>
          <a:p>
            <a:pPr algn="ctr">
              <a:lnSpc>
                <a:spcPct val="50000"/>
              </a:lnSpc>
              <a:spcBef>
                <a:spcPct val="50000"/>
              </a:spcBef>
            </a:pPr>
            <a:r>
              <a:rPr lang="en-US" altLang="en-US" sz="800" b="1">
                <a:latin typeface="Arial" panose="020B0604020202020204" pitchFamily="34" charset="0"/>
              </a:rPr>
              <a:t>MATTHAT</a:t>
            </a:r>
          </a:p>
          <a:p>
            <a:pPr algn="ctr">
              <a:lnSpc>
                <a:spcPct val="50000"/>
              </a:lnSpc>
              <a:spcBef>
                <a:spcPct val="50000"/>
              </a:spcBef>
            </a:pPr>
            <a:r>
              <a:rPr lang="en-US" altLang="en-US" sz="800" b="1">
                <a:latin typeface="Arial" panose="020B0604020202020204" pitchFamily="34" charset="0"/>
              </a:rPr>
              <a:t>ELI</a:t>
            </a:r>
          </a:p>
          <a:p>
            <a:pPr algn="ctr">
              <a:lnSpc>
                <a:spcPct val="50000"/>
              </a:lnSpc>
              <a:spcBef>
                <a:spcPct val="50000"/>
              </a:spcBef>
            </a:pPr>
            <a:r>
              <a:rPr lang="en-US" altLang="en-US" sz="800" b="1">
                <a:latin typeface="Arial" panose="020B0604020202020204" pitchFamily="34" charset="0"/>
              </a:rPr>
              <a:t>JOSEPH (Arihâ)</a:t>
            </a:r>
          </a:p>
          <a:p>
            <a:pPr algn="ctr">
              <a:lnSpc>
                <a:spcPct val="50000"/>
              </a:lnSpc>
              <a:spcBef>
                <a:spcPct val="50000"/>
              </a:spcBef>
            </a:pPr>
            <a:r>
              <a:rPr lang="en-US" altLang="en-US" sz="1400" b="1" i="1" u="sng">
                <a:latin typeface="Arial" panose="020B0604020202020204" pitchFamily="34" charset="0"/>
              </a:rPr>
              <a:t>MARY</a:t>
            </a:r>
            <a:endParaRPr lang="en-US" altLang="en-US" sz="800" b="1">
              <a:latin typeface="Arial" panose="020B0604020202020204" pitchFamily="34" charset="0"/>
            </a:endParaRPr>
          </a:p>
          <a:p>
            <a:pPr algn="ctr">
              <a:lnSpc>
                <a:spcPct val="50000"/>
              </a:lnSpc>
              <a:spcBef>
                <a:spcPct val="50000"/>
              </a:spcBef>
            </a:pPr>
            <a:endParaRPr lang="en-US" altLang="en-US" sz="800" b="1" u="sng">
              <a:latin typeface="Arial" panose="020B0604020202020204" pitchFamily="34" charset="0"/>
            </a:endParaRPr>
          </a:p>
        </p:txBody>
      </p:sp>
      <p:sp>
        <p:nvSpPr>
          <p:cNvPr id="33843" name="Rectangle 56"/>
          <p:cNvSpPr>
            <a:spLocks noChangeArrowheads="1"/>
          </p:cNvSpPr>
          <p:nvPr/>
        </p:nvSpPr>
        <p:spPr bwMode="auto">
          <a:xfrm>
            <a:off x="4568825" y="7199313"/>
            <a:ext cx="1171575" cy="592137"/>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3844" name="Line 57"/>
          <p:cNvSpPr>
            <a:spLocks noChangeShapeType="1"/>
          </p:cNvSpPr>
          <p:nvPr/>
        </p:nvSpPr>
        <p:spPr bwMode="auto">
          <a:xfrm flipH="1" flipV="1">
            <a:off x="3000375" y="5557838"/>
            <a:ext cx="450850" cy="1624012"/>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45" name="Line 58"/>
          <p:cNvSpPr>
            <a:spLocks noChangeShapeType="1"/>
          </p:cNvSpPr>
          <p:nvPr/>
        </p:nvSpPr>
        <p:spPr bwMode="auto">
          <a:xfrm flipV="1">
            <a:off x="4046538" y="5592763"/>
            <a:ext cx="436562" cy="161607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46" name="Line 59"/>
          <p:cNvSpPr>
            <a:spLocks noChangeShapeType="1"/>
          </p:cNvSpPr>
          <p:nvPr/>
        </p:nvSpPr>
        <p:spPr bwMode="auto">
          <a:xfrm flipH="1" flipV="1">
            <a:off x="1697038" y="5694363"/>
            <a:ext cx="468312" cy="2460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47" name="Line 60"/>
          <p:cNvSpPr>
            <a:spLocks noChangeShapeType="1"/>
          </p:cNvSpPr>
          <p:nvPr/>
        </p:nvSpPr>
        <p:spPr bwMode="auto">
          <a:xfrm flipV="1">
            <a:off x="5459413" y="6973888"/>
            <a:ext cx="309562" cy="1063625"/>
          </a:xfrm>
          <a:prstGeom prst="line">
            <a:avLst/>
          </a:prstGeom>
          <a:noFill/>
          <a:ln w="38100" cap="rnd">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33848" name="Line 61"/>
          <p:cNvSpPr>
            <a:spLocks noChangeShapeType="1"/>
          </p:cNvSpPr>
          <p:nvPr/>
        </p:nvSpPr>
        <p:spPr bwMode="auto">
          <a:xfrm>
            <a:off x="642938" y="5332413"/>
            <a:ext cx="7270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49" name="Line 62"/>
          <p:cNvSpPr>
            <a:spLocks noChangeShapeType="1"/>
          </p:cNvSpPr>
          <p:nvPr/>
        </p:nvSpPr>
        <p:spPr bwMode="auto">
          <a:xfrm>
            <a:off x="1552575" y="5334000"/>
            <a:ext cx="3100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50" name="Line 63"/>
          <p:cNvSpPr>
            <a:spLocks noChangeShapeType="1"/>
          </p:cNvSpPr>
          <p:nvPr/>
        </p:nvSpPr>
        <p:spPr bwMode="auto">
          <a:xfrm>
            <a:off x="5072063" y="5334000"/>
            <a:ext cx="107473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51" name="Line 64"/>
          <p:cNvSpPr>
            <a:spLocks noChangeShapeType="1"/>
          </p:cNvSpPr>
          <p:nvPr/>
        </p:nvSpPr>
        <p:spPr bwMode="auto">
          <a:xfrm>
            <a:off x="6297613" y="5319713"/>
            <a:ext cx="8159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3855" name="Text Box 40"/>
          <p:cNvSpPr txBox="1">
            <a:spLocks noChangeArrowheads="1"/>
          </p:cNvSpPr>
          <p:nvPr/>
        </p:nvSpPr>
        <p:spPr bwMode="auto">
          <a:xfrm>
            <a:off x="658813" y="4859338"/>
            <a:ext cx="73818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800" b="1">
                <a:latin typeface="Arial" panose="020B0604020202020204" pitchFamily="34" charset="0"/>
              </a:rPr>
              <a:t>(ZILPAH)</a:t>
            </a:r>
          </a:p>
        </p:txBody>
      </p:sp>
      <p:sp>
        <p:nvSpPr>
          <p:cNvPr id="33856" name="Text Box 22"/>
          <p:cNvSpPr txBox="1">
            <a:spLocks noChangeArrowheads="1"/>
          </p:cNvSpPr>
          <p:nvPr/>
        </p:nvSpPr>
        <p:spPr bwMode="auto">
          <a:xfrm>
            <a:off x="3386138" y="8299450"/>
            <a:ext cx="887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i="1" dirty="0" smtClean="0">
                <a:latin typeface="Helvetica" panose="020B0604020202020204" pitchFamily="34" charset="0"/>
              </a:rPr>
              <a:t>JISHU</a:t>
            </a:r>
            <a:endParaRPr lang="en-US" altLang="en-US" sz="1600" b="1" i="1" dirty="0">
              <a:latin typeface="Helvetica"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8"/>
          <p:cNvSpPr txBox="1">
            <a:spLocks noChangeArrowheads="1"/>
          </p:cNvSpPr>
          <p:nvPr/>
        </p:nvSpPr>
        <p:spPr bwMode="auto">
          <a:xfrm>
            <a:off x="6737350" y="177800"/>
            <a:ext cx="471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17</a:t>
            </a:r>
          </a:p>
        </p:txBody>
      </p:sp>
      <p:sp>
        <p:nvSpPr>
          <p:cNvPr id="34819" name="Text Box 13"/>
          <p:cNvSpPr txBox="1">
            <a:spLocks noChangeArrowheads="1"/>
          </p:cNvSpPr>
          <p:nvPr/>
        </p:nvSpPr>
        <p:spPr bwMode="auto">
          <a:xfrm>
            <a:off x="225425" y="1071563"/>
            <a:ext cx="70786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i="1" dirty="0" smtClean="0">
                <a:latin typeface="Arial" panose="020B0604020202020204" pitchFamily="34" charset="0"/>
              </a:rPr>
              <a:t>JISHU KRISTAWUI </a:t>
            </a:r>
            <a:r>
              <a:rPr lang="en-US" altLang="en-US" sz="1700" b="1" i="1" dirty="0">
                <a:latin typeface="Arial" panose="020B0604020202020204" pitchFamily="34" charset="0"/>
              </a:rPr>
              <a:t>KAPHAR</a:t>
            </a:r>
            <a:r>
              <a:rPr lang="en-US" altLang="en-US" sz="1600" b="1" i="1" dirty="0">
                <a:latin typeface="Arial" panose="020B0604020202020204" pitchFamily="34" charset="0"/>
              </a:rPr>
              <a:t>Â</a:t>
            </a:r>
            <a:r>
              <a:rPr lang="en-US" altLang="en-US" sz="1700" b="1" i="1" dirty="0">
                <a:latin typeface="Arial" panose="020B0604020202020204" pitchFamily="34" charset="0"/>
              </a:rPr>
              <a:t> KALA MIRINWUI TEKMATEILAK KAHAI MASHOK KHAMARAO KASHOK CHI PHANINGYANGSA</a:t>
            </a:r>
            <a:r>
              <a:rPr lang="en-US" altLang="en-US" sz="2000" b="1" i="1" dirty="0">
                <a:latin typeface="Arial" panose="020B0604020202020204" pitchFamily="34" charset="0"/>
              </a:rPr>
              <a:t>*</a:t>
            </a:r>
          </a:p>
        </p:txBody>
      </p:sp>
      <p:sp>
        <p:nvSpPr>
          <p:cNvPr id="34820" name="Text Box 27"/>
          <p:cNvSpPr txBox="1">
            <a:spLocks noChangeArrowheads="1"/>
          </p:cNvSpPr>
          <p:nvPr/>
        </p:nvSpPr>
        <p:spPr bwMode="auto">
          <a:xfrm>
            <a:off x="73025" y="7019925"/>
            <a:ext cx="2305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i="1" u="sng">
                <a:latin typeface="Helvetica" panose="020B0604020202020204" pitchFamily="34" charset="0"/>
              </a:rPr>
              <a:t>ASHEEWUI THAR</a:t>
            </a:r>
            <a:r>
              <a:rPr lang="en-US" altLang="en-US" sz="2000" b="1" i="1">
                <a:latin typeface="Arial" panose="020B0604020202020204" pitchFamily="34" charset="0"/>
              </a:rPr>
              <a:t>Â</a:t>
            </a:r>
            <a:r>
              <a:rPr lang="en-US" altLang="en-US" sz="2000" b="1" i="1" u="sng">
                <a:latin typeface="Helvetica" panose="020B0604020202020204" pitchFamily="34" charset="0"/>
              </a:rPr>
              <a:t>            (MARY)</a:t>
            </a:r>
          </a:p>
        </p:txBody>
      </p:sp>
      <p:sp>
        <p:nvSpPr>
          <p:cNvPr id="34821" name="Text Box 28"/>
          <p:cNvSpPr txBox="1">
            <a:spLocks noChangeArrowheads="1"/>
          </p:cNvSpPr>
          <p:nvPr/>
        </p:nvSpPr>
        <p:spPr bwMode="auto">
          <a:xfrm>
            <a:off x="5064125" y="7019925"/>
            <a:ext cx="2136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i="1" u="sng">
                <a:latin typeface="Helvetica" panose="020B0604020202020204" pitchFamily="34" charset="0"/>
              </a:rPr>
              <a:t>AINWUI THAR</a:t>
            </a:r>
            <a:r>
              <a:rPr lang="en-US" altLang="en-US" sz="2000" b="1" i="1">
                <a:latin typeface="Arial" panose="020B0604020202020204" pitchFamily="34" charset="0"/>
              </a:rPr>
              <a:t>Â</a:t>
            </a:r>
            <a:r>
              <a:rPr lang="en-US" altLang="en-US" sz="2000" b="1" i="1" u="sng">
                <a:latin typeface="Helvetica" panose="020B0604020202020204" pitchFamily="34" charset="0"/>
              </a:rPr>
              <a:t>       (JOSEPH)</a:t>
            </a:r>
          </a:p>
        </p:txBody>
      </p:sp>
      <p:sp>
        <p:nvSpPr>
          <p:cNvPr id="34822" name="Text Box 33"/>
          <p:cNvSpPr txBox="1">
            <a:spLocks noChangeArrowheads="1"/>
          </p:cNvSpPr>
          <p:nvPr/>
        </p:nvSpPr>
        <p:spPr bwMode="auto">
          <a:xfrm>
            <a:off x="2011363" y="7024688"/>
            <a:ext cx="3546475"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800" b="1" dirty="0" smtClean="0">
                <a:latin typeface="Arial" panose="020B0604020202020204" pitchFamily="34" charset="0"/>
              </a:rPr>
              <a:t>JISHU</a:t>
            </a:r>
            <a:endParaRPr lang="en-US" altLang="en-US" sz="1400" b="1" dirty="0">
              <a:latin typeface="Arial" panose="020B0604020202020204" pitchFamily="34" charset="0"/>
            </a:endParaRPr>
          </a:p>
          <a:p>
            <a:pPr algn="ctr">
              <a:spcBef>
                <a:spcPct val="50000"/>
              </a:spcBef>
            </a:pPr>
            <a:r>
              <a:rPr lang="en-US" altLang="en-US" sz="1400" b="1" dirty="0" smtClean="0">
                <a:latin typeface="Arial" panose="020B0604020202020204" pitchFamily="34" charset="0"/>
              </a:rPr>
              <a:t>KRISTA </a:t>
            </a:r>
            <a:endParaRPr lang="en-US" altLang="en-US" sz="1400" b="1" dirty="0">
              <a:latin typeface="Arial" panose="020B0604020202020204" pitchFamily="34" charset="0"/>
            </a:endParaRPr>
          </a:p>
          <a:p>
            <a:pPr algn="ctr"/>
            <a:r>
              <a:rPr lang="en-US" altLang="en-US" sz="1400" b="1" dirty="0">
                <a:latin typeface="Arial" panose="020B0604020202020204" pitchFamily="34" charset="0"/>
              </a:rPr>
              <a:t>(CHRISTOS: </a:t>
            </a:r>
            <a:r>
              <a:rPr lang="ja-JP" altLang="en-US" sz="1400" b="1" dirty="0">
                <a:latin typeface="Arial" panose="020B0604020202020204" pitchFamily="34" charset="0"/>
              </a:rPr>
              <a:t>“</a:t>
            </a:r>
            <a:r>
              <a:rPr lang="en-US" altLang="ja-JP" sz="1400" b="1" dirty="0">
                <a:latin typeface="Arial" panose="020B0604020202020204" pitchFamily="34" charset="0"/>
              </a:rPr>
              <a:t>THAO NEOMI KAHAIPÂ)</a:t>
            </a:r>
          </a:p>
          <a:p>
            <a:pPr algn="ctr"/>
            <a:r>
              <a:rPr lang="en-US" altLang="ja-JP" sz="1400" b="1" dirty="0">
                <a:latin typeface="Arial" panose="020B0604020202020204" pitchFamily="34" charset="0"/>
              </a:rPr>
              <a:t>VAREWUI NAOMAYÂRA</a:t>
            </a:r>
            <a:endParaRPr lang="en-US" altLang="en-US" sz="1400" b="1" dirty="0">
              <a:latin typeface="Arial" panose="020B0604020202020204" pitchFamily="34" charset="0"/>
            </a:endParaRPr>
          </a:p>
        </p:txBody>
      </p:sp>
      <p:sp>
        <p:nvSpPr>
          <p:cNvPr id="34823" name="Text Box 56"/>
          <p:cNvSpPr txBox="1">
            <a:spLocks noChangeArrowheads="1"/>
          </p:cNvSpPr>
          <p:nvPr/>
        </p:nvSpPr>
        <p:spPr bwMode="auto">
          <a:xfrm>
            <a:off x="1438275" y="838200"/>
            <a:ext cx="5888038"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en-US" altLang="en-US" sz="1800" b="1" i="1">
                <a:latin typeface="Arial" panose="020B0604020202020204" pitchFamily="34" charset="0"/>
              </a:rPr>
              <a:t>THADA KASHUIRAK PHARÂ KAHAILA?</a:t>
            </a:r>
          </a:p>
        </p:txBody>
      </p:sp>
      <p:sp>
        <p:nvSpPr>
          <p:cNvPr id="34824" name="Text Box 62"/>
          <p:cNvSpPr txBox="1">
            <a:spLocks noChangeArrowheads="1"/>
          </p:cNvSpPr>
          <p:nvPr/>
        </p:nvSpPr>
        <p:spPr bwMode="auto">
          <a:xfrm>
            <a:off x="561975" y="1654175"/>
            <a:ext cx="6586538"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baseline="-25000" dirty="0">
                <a:latin typeface="Comic Sans MS" panose="030F0702030302020204" pitchFamily="66" charset="0"/>
              </a:rPr>
              <a:t>KACHAMA TUINGASHITLI: MESSIAH KHARÂWUI MARAMLI </a:t>
            </a:r>
            <a:r>
              <a:rPr lang="en-US" altLang="en-US" sz="3200" b="1" baseline="-25000" dirty="0">
                <a:latin typeface="Comic Sans MS" panose="030F0702030302020204" pitchFamily="66" charset="0"/>
              </a:rPr>
              <a:t>300</a:t>
            </a:r>
            <a:r>
              <a:rPr lang="en-US" altLang="en-US" sz="1800" b="1" baseline="-25000" dirty="0">
                <a:latin typeface="Comic Sans MS" panose="030F0702030302020204" pitchFamily="66" charset="0"/>
              </a:rPr>
              <a:t> SHIDA KAPI KAHAI KATONGA CHI </a:t>
            </a:r>
            <a:r>
              <a:rPr lang="en-US" altLang="en-US" sz="1800" b="1" baseline="-25000" dirty="0" smtClean="0">
                <a:latin typeface="Comic Sans MS" panose="030F0702030302020204" pitchFamily="66" charset="0"/>
              </a:rPr>
              <a:t>JISHU KRISTAWUI </a:t>
            </a:r>
            <a:r>
              <a:rPr lang="en-US" altLang="en-US" sz="1800" b="1" baseline="-25000" dirty="0">
                <a:latin typeface="Comic Sans MS" panose="030F0702030302020204" pitchFamily="66" charset="0"/>
              </a:rPr>
              <a:t>KAPHARÂ, AWUI MIRIN KALA ALI SHAOKATHAT CHILI UNGSHUNGSER KAHAINA. CHI KAHÂNG EINA NGASODA…</a:t>
            </a:r>
          </a:p>
        </p:txBody>
      </p:sp>
      <p:sp>
        <p:nvSpPr>
          <p:cNvPr id="34825" name="Text Box 63"/>
          <p:cNvSpPr txBox="1">
            <a:spLocks noChangeArrowheads="1"/>
          </p:cNvSpPr>
          <p:nvPr/>
        </p:nvSpPr>
        <p:spPr bwMode="auto">
          <a:xfrm>
            <a:off x="690563" y="2417763"/>
            <a:ext cx="59150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baseline="-25000">
                <a:latin typeface="Comic Sans MS" panose="030F0702030302020204" pitchFamily="66" charset="0"/>
              </a:rPr>
              <a:t>PHONGKHAMI </a:t>
            </a:r>
            <a:r>
              <a:rPr lang="en-US" altLang="en-US" sz="3600" b="1" baseline="-25000">
                <a:latin typeface="Comic Sans MS" panose="030F0702030302020204" pitchFamily="66" charset="0"/>
              </a:rPr>
              <a:t>8</a:t>
            </a:r>
            <a:r>
              <a:rPr lang="en-US" altLang="en-US" sz="1800" b="1" baseline="-25000">
                <a:latin typeface="Comic Sans MS" panose="030F0702030302020204" pitchFamily="66" charset="0"/>
              </a:rPr>
              <a:t> MÂNG MI AKHAWUI MIRINLI ARUI RASHUNGDA KAYAKHA SHIDA UNGSHUNGHAIR</a:t>
            </a:r>
            <a:r>
              <a:rPr lang="en-US" altLang="en-US" sz="1800" b="1" u="sng" baseline="-25000">
                <a:latin typeface="Comic Sans MS" panose="030F0702030302020204" pitchFamily="66" charset="0"/>
              </a:rPr>
              <a:t>A</a:t>
            </a:r>
            <a:r>
              <a:rPr lang="en-US" altLang="en-US" sz="1800" b="1" baseline="-25000">
                <a:latin typeface="Comic Sans MS" panose="030F0702030302020204" pitchFamily="66" charset="0"/>
              </a:rPr>
              <a:t> MARAO?</a:t>
            </a:r>
          </a:p>
        </p:txBody>
      </p:sp>
      <p:sp>
        <p:nvSpPr>
          <p:cNvPr id="34826" name="Text Box 64"/>
          <p:cNvSpPr txBox="1">
            <a:spLocks noChangeArrowheads="1"/>
          </p:cNvSpPr>
          <p:nvPr/>
        </p:nvSpPr>
        <p:spPr bwMode="auto">
          <a:xfrm>
            <a:off x="903288" y="3144838"/>
            <a:ext cx="6115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i="1">
                <a:latin typeface="Comic Sans MS" panose="030F0702030302020204" pitchFamily="66" charset="0"/>
              </a:rPr>
              <a:t>NGAHANKAKÂ:100 QUADRILLION (10 </a:t>
            </a:r>
            <a:r>
              <a:rPr lang="en-US" altLang="en-US" sz="1400" b="1" i="1" baseline="30000">
                <a:latin typeface="Comic Sans MS" panose="030F0702030302020204" pitchFamily="66" charset="0"/>
              </a:rPr>
              <a:t>17</a:t>
            </a:r>
            <a:r>
              <a:rPr lang="en-US" altLang="en-US" sz="1400" b="1" i="1">
                <a:latin typeface="Comic Sans MS" panose="030F0702030302020204" pitchFamily="66" charset="0"/>
              </a:rPr>
              <a:t>) WUI EINA AKHAMANG </a:t>
            </a:r>
          </a:p>
        </p:txBody>
      </p:sp>
      <p:sp>
        <p:nvSpPr>
          <p:cNvPr id="34827" name="Text Box 65"/>
          <p:cNvSpPr txBox="1">
            <a:spLocks noChangeArrowheads="1"/>
          </p:cNvSpPr>
          <p:nvPr/>
        </p:nvSpPr>
        <p:spPr bwMode="auto">
          <a:xfrm>
            <a:off x="852488" y="3421063"/>
            <a:ext cx="59150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50000"/>
              </a:lnSpc>
              <a:spcBef>
                <a:spcPct val="50000"/>
              </a:spcBef>
            </a:pPr>
            <a:r>
              <a:rPr lang="en-US" altLang="en-US" sz="3200" b="1" baseline="-25000">
                <a:latin typeface="Comic Sans MS" panose="030F0702030302020204" pitchFamily="66" charset="0"/>
              </a:rPr>
              <a:t>1:100,000,000,000,000,000</a:t>
            </a:r>
            <a:endParaRPr lang="en-US" altLang="en-US" sz="3200" baseline="-25000">
              <a:latin typeface="Comic Sans MS" panose="030F0702030302020204" pitchFamily="66" charset="0"/>
            </a:endParaRPr>
          </a:p>
        </p:txBody>
      </p:sp>
      <p:sp>
        <p:nvSpPr>
          <p:cNvPr id="34828" name="Text Box 66"/>
          <p:cNvSpPr txBox="1">
            <a:spLocks noChangeArrowheads="1"/>
          </p:cNvSpPr>
          <p:nvPr/>
        </p:nvSpPr>
        <p:spPr bwMode="auto">
          <a:xfrm>
            <a:off x="741363" y="4041775"/>
            <a:ext cx="59150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aseline="-25000">
                <a:latin typeface="Comic Sans MS" panose="030F0702030302020204" pitchFamily="66" charset="0"/>
              </a:rPr>
              <a:t>PHONGKHAMI </a:t>
            </a:r>
            <a:r>
              <a:rPr lang="en-US" altLang="en-US" sz="3600" b="1" baseline="-25000">
                <a:latin typeface="Comic Sans MS" panose="030F0702030302020204" pitchFamily="66" charset="0"/>
              </a:rPr>
              <a:t>48</a:t>
            </a:r>
            <a:r>
              <a:rPr lang="en-US" altLang="en-US" sz="1600" baseline="-25000">
                <a:latin typeface="Comic Sans MS" panose="030F0702030302020204" pitchFamily="66" charset="0"/>
              </a:rPr>
              <a:t> </a:t>
            </a:r>
            <a:r>
              <a:rPr lang="en-US" altLang="en-US" sz="1600" i="1" baseline="-25000">
                <a:latin typeface="Comic Sans MS" panose="030F0702030302020204" pitchFamily="66" charset="0"/>
              </a:rPr>
              <a:t>(300 WUI EINA )</a:t>
            </a:r>
            <a:r>
              <a:rPr lang="en-US" altLang="en-US" sz="1600" baseline="-25000">
                <a:latin typeface="Comic Sans MS" panose="030F0702030302020204" pitchFamily="66" charset="0"/>
              </a:rPr>
              <a:t> ARUI RASHUNGDA MI AKHAWUI MIRINLI UNGKASHUNG KAYAKHA SHOKMARAO KHALA:</a:t>
            </a:r>
          </a:p>
        </p:txBody>
      </p:sp>
      <p:sp>
        <p:nvSpPr>
          <p:cNvPr id="34829" name="Text Box 68"/>
          <p:cNvSpPr txBox="1">
            <a:spLocks noChangeArrowheads="1"/>
          </p:cNvSpPr>
          <p:nvPr/>
        </p:nvSpPr>
        <p:spPr bwMode="auto">
          <a:xfrm>
            <a:off x="889000" y="4875213"/>
            <a:ext cx="5915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baseline="-25000">
                <a:latin typeface="Comic Sans MS" panose="030F0702030302020204" pitchFamily="66" charset="0"/>
              </a:rPr>
              <a:t>NGAHÂNKAKÂ: 10</a:t>
            </a:r>
            <a:r>
              <a:rPr lang="en-US" altLang="en-US" sz="2400" b="1" baseline="30000">
                <a:latin typeface="Comic Sans MS" panose="030F0702030302020204" pitchFamily="66" charset="0"/>
              </a:rPr>
              <a:t>157</a:t>
            </a:r>
            <a:r>
              <a:rPr lang="en-US" altLang="en-US" sz="2400" b="1" baseline="-25000">
                <a:latin typeface="Comic Sans MS" panose="030F0702030302020204" pitchFamily="66" charset="0"/>
              </a:rPr>
              <a:t> wui ngachaili akhamâng</a:t>
            </a:r>
          </a:p>
        </p:txBody>
      </p:sp>
      <p:sp>
        <p:nvSpPr>
          <p:cNvPr id="34830" name="AutoShape 70"/>
          <p:cNvSpPr>
            <a:spLocks noChangeArrowheads="1"/>
          </p:cNvSpPr>
          <p:nvPr/>
        </p:nvSpPr>
        <p:spPr bwMode="auto">
          <a:xfrm>
            <a:off x="2413000" y="70770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4831" name="AutoShape 71"/>
          <p:cNvSpPr>
            <a:spLocks noChangeArrowheads="1"/>
          </p:cNvSpPr>
          <p:nvPr/>
        </p:nvSpPr>
        <p:spPr bwMode="auto">
          <a:xfrm rot="10800000">
            <a:off x="4483100" y="7089775"/>
            <a:ext cx="622300" cy="420688"/>
          </a:xfrm>
          <a:prstGeom prst="rightArrow">
            <a:avLst>
              <a:gd name="adj1" fmla="val 50000"/>
              <a:gd name="adj2" fmla="val 36981"/>
            </a:avLst>
          </a:prstGeom>
          <a:solidFill>
            <a:schemeClr val="tx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4832" name="Line 74"/>
          <p:cNvSpPr>
            <a:spLocks noChangeShapeType="1"/>
          </p:cNvSpPr>
          <p:nvPr/>
        </p:nvSpPr>
        <p:spPr bwMode="auto">
          <a:xfrm>
            <a:off x="708025" y="4148138"/>
            <a:ext cx="61880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34834" name="Group 79"/>
          <p:cNvGrpSpPr>
            <a:grpSpLocks/>
          </p:cNvGrpSpPr>
          <p:nvPr/>
        </p:nvGrpSpPr>
        <p:grpSpPr bwMode="auto">
          <a:xfrm>
            <a:off x="350838" y="5397500"/>
            <a:ext cx="6888162" cy="1257300"/>
            <a:chOff x="413" y="3360"/>
            <a:chExt cx="4078" cy="792"/>
          </a:xfrm>
        </p:grpSpPr>
        <p:sp>
          <p:nvSpPr>
            <p:cNvPr id="34837" name="Text Box 67"/>
            <p:cNvSpPr txBox="1">
              <a:spLocks noChangeArrowheads="1"/>
            </p:cNvSpPr>
            <p:nvPr/>
          </p:nvSpPr>
          <p:spPr bwMode="auto">
            <a:xfrm>
              <a:off x="413" y="3394"/>
              <a:ext cx="4078" cy="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baseline="-25000">
                  <a:latin typeface="Comic Sans MS" panose="030F0702030302020204" pitchFamily="66" charset="0"/>
                </a:rPr>
                <a:t>1:10,000,000,000,000,000,000,000,000,000,000,000,000,000, 000,000,000,000,000,000,000,000,000,000,000,000,000,000, 000,000,000,000,000,000,000,000,000,000,000,000,000,000, 000, 000,000,000,000,000,000,000,000,000,000,000</a:t>
              </a:r>
              <a:endParaRPr lang="en-US" altLang="en-US" sz="2400" baseline="-25000">
                <a:latin typeface="Comic Sans MS" panose="030F0702030302020204" pitchFamily="66" charset="0"/>
              </a:endParaRPr>
            </a:p>
          </p:txBody>
        </p:sp>
        <p:sp>
          <p:nvSpPr>
            <p:cNvPr id="34838" name="Rectangle 78"/>
            <p:cNvSpPr>
              <a:spLocks noChangeArrowheads="1"/>
            </p:cNvSpPr>
            <p:nvPr/>
          </p:nvSpPr>
          <p:spPr bwMode="auto">
            <a:xfrm>
              <a:off x="456" y="3360"/>
              <a:ext cx="3968" cy="792"/>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34835" name="Line 86"/>
          <p:cNvSpPr>
            <a:spLocks noChangeShapeType="1"/>
          </p:cNvSpPr>
          <p:nvPr/>
        </p:nvSpPr>
        <p:spPr bwMode="auto">
          <a:xfrm>
            <a:off x="671513" y="2517775"/>
            <a:ext cx="6188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4836" name="Line 87"/>
          <p:cNvSpPr>
            <a:spLocks noChangeShapeType="1"/>
          </p:cNvSpPr>
          <p:nvPr/>
        </p:nvSpPr>
        <p:spPr bwMode="auto">
          <a:xfrm>
            <a:off x="658813" y="6873875"/>
            <a:ext cx="61880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3" name="Text Box 75"/>
          <p:cNvSpPr txBox="1">
            <a:spLocks noChangeArrowheads="1"/>
          </p:cNvSpPr>
          <p:nvPr/>
        </p:nvSpPr>
        <p:spPr bwMode="auto">
          <a:xfrm>
            <a:off x="406400" y="8280400"/>
            <a:ext cx="7061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742950" indent="-285750">
              <a:defRPr sz="500">
                <a:solidFill>
                  <a:schemeClr val="tx1"/>
                </a:solidFill>
                <a:latin typeface="Century Gothic" charset="0"/>
                <a:ea typeface="ＭＳ Ｐゴシック" charset="0"/>
              </a:defRPr>
            </a:lvl2pPr>
            <a:lvl3pPr marL="1143000" indent="-228600">
              <a:defRPr sz="500">
                <a:solidFill>
                  <a:schemeClr val="tx1"/>
                </a:solidFill>
                <a:latin typeface="Century Gothic" charset="0"/>
                <a:ea typeface="ＭＳ Ｐゴシック" charset="0"/>
              </a:defRPr>
            </a:lvl3pPr>
            <a:lvl4pPr marL="1600200" indent="-228600">
              <a:defRPr sz="500">
                <a:solidFill>
                  <a:schemeClr val="tx1"/>
                </a:solidFill>
                <a:latin typeface="Century Gothic" charset="0"/>
                <a:ea typeface="ＭＳ Ｐゴシック" charset="0"/>
              </a:defRPr>
            </a:lvl4pPr>
            <a:lvl5pPr marL="2057400" indent="-22860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ts val="0"/>
              </a:spcBef>
            </a:pPr>
            <a:r>
              <a:rPr lang="en-US" sz="1400" dirty="0" smtClean="0">
                <a:latin typeface="Comic Sans MS" charset="0"/>
              </a:rPr>
              <a:t>*</a:t>
            </a:r>
            <a:r>
              <a:rPr lang="en-US" sz="1400" dirty="0" err="1" smtClean="0">
                <a:latin typeface="Comic Sans MS" charset="0"/>
              </a:rPr>
              <a:t>Apong</a:t>
            </a:r>
            <a:r>
              <a:rPr lang="en-US" sz="1400" dirty="0" smtClean="0">
                <a:latin typeface="Comic Sans MS" charset="0"/>
              </a:rPr>
              <a:t>:  </a:t>
            </a:r>
            <a:r>
              <a:rPr lang="en-US" sz="1400" dirty="0">
                <a:latin typeface="Comic Sans MS" charset="0"/>
              </a:rPr>
              <a:t>Josh </a:t>
            </a:r>
            <a:r>
              <a:rPr lang="en-US" sz="1400" dirty="0" smtClean="0">
                <a:latin typeface="Comic Sans MS" charset="0"/>
              </a:rPr>
              <a:t>McDowell</a:t>
            </a:r>
            <a:r>
              <a:rPr lang="en-US" sz="1400" dirty="0">
                <a:latin typeface="Comic Sans MS" charset="0"/>
              </a:rPr>
              <a:t>, </a:t>
            </a:r>
            <a:r>
              <a:rPr lang="en-US" sz="1400" i="1" dirty="0">
                <a:latin typeface="Comic Sans MS" charset="0"/>
              </a:rPr>
              <a:t>Evidence That Demands A Verdict, </a:t>
            </a:r>
            <a:r>
              <a:rPr lang="en-US" sz="1400" dirty="0" smtClean="0">
                <a:latin typeface="Comic Sans MS" charset="0"/>
              </a:rPr>
              <a:t>1972, p. 175</a:t>
            </a:r>
            <a:r>
              <a:rPr lang="en-US" sz="1400" dirty="0">
                <a:latin typeface="Comic Sans MS" charset="0"/>
              </a:rPr>
              <a:t>;</a:t>
            </a:r>
            <a:r>
              <a:rPr lang="en-US" sz="1400" i="1" dirty="0">
                <a:latin typeface="Comic Sans MS" charset="0"/>
              </a:rPr>
              <a:t> </a:t>
            </a:r>
            <a:br>
              <a:rPr lang="en-US" sz="1400" i="1" dirty="0">
                <a:latin typeface="Comic Sans MS" charset="0"/>
              </a:rPr>
            </a:br>
            <a:r>
              <a:rPr lang="en-US" sz="1400" i="1" dirty="0" smtClean="0">
                <a:latin typeface="Comic Sans MS" charset="0"/>
              </a:rPr>
              <a:t>  </a:t>
            </a:r>
            <a:r>
              <a:rPr lang="en-US" sz="1400" dirty="0" smtClean="0">
                <a:latin typeface="Comic Sans MS" charset="0"/>
              </a:rPr>
              <a:t>Peter </a:t>
            </a:r>
            <a:r>
              <a:rPr lang="en-US" sz="1400" dirty="0">
                <a:latin typeface="Comic Sans MS" charset="0"/>
              </a:rPr>
              <a:t>Stoner,</a:t>
            </a:r>
            <a:r>
              <a:rPr lang="en-US" sz="1400" i="1" dirty="0">
                <a:latin typeface="Comic Sans MS" charset="0"/>
              </a:rPr>
              <a:t> Science Speaks, </a:t>
            </a:r>
            <a:r>
              <a:rPr lang="en-US" sz="1400" dirty="0">
                <a:latin typeface="Comic Sans MS" charset="0"/>
              </a:rPr>
              <a:t>Moody Press, 1963</a:t>
            </a:r>
            <a:r>
              <a:rPr lang="en-US" sz="1200" dirty="0" smtClean="0">
                <a:latin typeface="Comic Sans MS" charset="0"/>
              </a:rPr>
              <a:t>.</a:t>
            </a:r>
            <a:endParaRPr lang="en-US" sz="1200" dirty="0">
              <a:latin typeface="Comic Sans MS"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6734175" y="182563"/>
            <a:ext cx="5095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18</a:t>
            </a:r>
          </a:p>
        </p:txBody>
      </p:sp>
      <p:sp>
        <p:nvSpPr>
          <p:cNvPr id="35843" name="Text Box 3"/>
          <p:cNvSpPr txBox="1">
            <a:spLocks noChangeArrowheads="1"/>
          </p:cNvSpPr>
          <p:nvPr/>
        </p:nvSpPr>
        <p:spPr bwMode="auto">
          <a:xfrm>
            <a:off x="1174750" y="1052513"/>
            <a:ext cx="636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600" b="1" i="1">
                <a:latin typeface="Comic Sans MS" panose="030F0702030302020204" pitchFamily="66" charset="0"/>
              </a:rPr>
              <a:t>HÂRKAHAIYA </a:t>
            </a:r>
            <a:r>
              <a:rPr lang="en-US" altLang="ja-JP" sz="3600" b="1" i="1">
                <a:latin typeface="Comic Sans MS" panose="030F0702030302020204" pitchFamily="66" charset="0"/>
              </a:rPr>
              <a:t>BIBLE</a:t>
            </a:r>
            <a:endParaRPr lang="en-US" altLang="en-US" sz="3600" b="1" i="1">
              <a:latin typeface="Comic Sans MS" panose="030F0702030302020204" pitchFamily="66" charset="0"/>
            </a:endParaRPr>
          </a:p>
        </p:txBody>
      </p:sp>
      <p:sp>
        <p:nvSpPr>
          <p:cNvPr id="35844" name="Text Box 4"/>
          <p:cNvSpPr txBox="1">
            <a:spLocks noChangeArrowheads="1"/>
          </p:cNvSpPr>
          <p:nvPr/>
        </p:nvSpPr>
        <p:spPr bwMode="auto">
          <a:xfrm>
            <a:off x="71438" y="6507163"/>
            <a:ext cx="7386637"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i="1" dirty="0">
                <a:latin typeface="Helvetica" panose="020B0604020202020204" pitchFamily="34" charset="0"/>
              </a:rPr>
              <a:t>KACHAMA KALA KADHARA TUINGASHITWUI NGARAIKACHÂ ÂYANBING:</a:t>
            </a:r>
            <a:r>
              <a:rPr lang="en-US" altLang="en-US" sz="2000" b="1" i="1" dirty="0">
                <a:latin typeface="Helvetica" panose="020B0604020202020204" pitchFamily="34" charset="0"/>
              </a:rPr>
              <a:t/>
            </a:r>
            <a:br>
              <a:rPr lang="en-US" altLang="en-US" sz="2000" b="1" i="1" dirty="0">
                <a:latin typeface="Helvetica" panose="020B0604020202020204" pitchFamily="34" charset="0"/>
              </a:rPr>
            </a:br>
            <a:r>
              <a:rPr lang="en-US" altLang="en-US" sz="1400" b="1" u="sng" dirty="0" smtClean="0">
                <a:solidFill>
                  <a:srgbClr val="E32434"/>
                </a:solidFill>
                <a:latin typeface="Helvetica" panose="020B0604020202020204" pitchFamily="34" charset="0"/>
              </a:rPr>
              <a:t>        </a:t>
            </a:r>
            <a:r>
              <a:rPr lang="en-US" altLang="en-US" sz="1400" b="1" dirty="0" smtClean="0">
                <a:latin typeface="Helvetica" panose="020B0604020202020204" pitchFamily="34" charset="0"/>
              </a:rPr>
              <a:t> </a:t>
            </a:r>
            <a:r>
              <a:rPr lang="en-US" altLang="en-US" sz="1400" b="1" dirty="0">
                <a:latin typeface="Helvetica" panose="020B0604020202020204" pitchFamily="34" charset="0"/>
              </a:rPr>
              <a:t>(1) </a:t>
            </a:r>
            <a:r>
              <a:rPr lang="en-US" altLang="en-US" sz="1400" b="1" dirty="0" err="1">
                <a:latin typeface="Helvetica" panose="020B0604020202020204" pitchFamily="34" charset="0"/>
              </a:rPr>
              <a:t>kala</a:t>
            </a:r>
            <a:r>
              <a:rPr lang="en-US" altLang="en-US" sz="1400" b="1" dirty="0">
                <a:latin typeface="Helvetica" panose="020B0604020202020204" pitchFamily="34" charset="0"/>
              </a:rPr>
              <a:t> </a:t>
            </a:r>
            <a:r>
              <a:rPr lang="en-US" altLang="en-US" sz="1400" b="1" u="sng" dirty="0" smtClean="0">
                <a:solidFill>
                  <a:srgbClr val="E32434"/>
                </a:solidFill>
                <a:latin typeface="Helvetica" panose="020B0604020202020204" pitchFamily="34" charset="0"/>
              </a:rPr>
              <a:t>	</a:t>
            </a:r>
            <a:r>
              <a:rPr lang="en-US" altLang="en-US" sz="1400" b="1" dirty="0" smtClean="0">
                <a:latin typeface="Helvetica" panose="020B0604020202020204" pitchFamily="34" charset="0"/>
              </a:rPr>
              <a:t>(</a:t>
            </a:r>
            <a:r>
              <a:rPr lang="en-US" altLang="en-US" sz="1400" b="1" dirty="0">
                <a:latin typeface="Helvetica" panose="020B0604020202020204" pitchFamily="34" charset="0"/>
              </a:rPr>
              <a:t>5)</a:t>
            </a:r>
            <a:br>
              <a:rPr lang="en-US" altLang="en-US" sz="1400" b="1" dirty="0">
                <a:latin typeface="Helvetica" panose="020B0604020202020204" pitchFamily="34" charset="0"/>
              </a:rPr>
            </a:br>
            <a:r>
              <a:rPr lang="en-US" altLang="en-US" sz="1400" b="1" dirty="0" err="1">
                <a:latin typeface="Helvetica" panose="020B0604020202020204" pitchFamily="34" charset="0"/>
              </a:rPr>
              <a:t>na</a:t>
            </a:r>
            <a:r>
              <a:rPr lang="en-US" altLang="en-US" sz="1400" b="1" dirty="0">
                <a:latin typeface="Helvetica" panose="020B0604020202020204" pitchFamily="34" charset="0"/>
              </a:rPr>
              <a:t> </a:t>
            </a:r>
            <a:r>
              <a:rPr lang="en-US" altLang="en-US" sz="1400" b="1" dirty="0" err="1">
                <a:latin typeface="Helvetica" panose="020B0604020202020204" pitchFamily="34" charset="0"/>
              </a:rPr>
              <a:t>thotrinchân</a:t>
            </a:r>
            <a:r>
              <a:rPr lang="en-US" altLang="en-US" sz="1400" b="1" dirty="0">
                <a:latin typeface="Helvetica" panose="020B0604020202020204" pitchFamily="34" charset="0"/>
              </a:rPr>
              <a:t> </a:t>
            </a:r>
            <a:r>
              <a:rPr lang="en-US" altLang="en-US" sz="1400" b="1" dirty="0" err="1">
                <a:latin typeface="Helvetica" panose="020B0604020202020204" pitchFamily="34" charset="0"/>
              </a:rPr>
              <a:t>khuikashok</a:t>
            </a:r>
            <a:r>
              <a:rPr lang="en-US" altLang="en-US" sz="1400" b="1" dirty="0">
                <a:latin typeface="Helvetica" panose="020B0604020202020204" pitchFamily="34" charset="0"/>
              </a:rPr>
              <a:t>,</a:t>
            </a:r>
            <a:br>
              <a:rPr lang="en-US" altLang="en-US" sz="1400" b="1" dirty="0">
                <a:latin typeface="Helvetica" panose="020B0604020202020204" pitchFamily="34" charset="0"/>
              </a:rPr>
            </a:br>
            <a:r>
              <a:rPr lang="en-US" altLang="en-US" sz="1400" b="1" u="sng" dirty="0" smtClean="0">
                <a:solidFill>
                  <a:srgbClr val="E32434"/>
                </a:solidFill>
                <a:latin typeface="Helvetica" panose="020B0604020202020204" pitchFamily="34" charset="0"/>
              </a:rPr>
              <a:t>		</a:t>
            </a:r>
            <a:r>
              <a:rPr lang="en-US" altLang="en-US" sz="1400" b="1" dirty="0" smtClean="0">
                <a:latin typeface="Helvetica" panose="020B0604020202020204" pitchFamily="34" charset="0"/>
              </a:rPr>
              <a:t>(</a:t>
            </a:r>
            <a:r>
              <a:rPr lang="en-US" altLang="en-US" sz="1400" b="1" dirty="0">
                <a:latin typeface="Helvetica" panose="020B0604020202020204" pitchFamily="34" charset="0"/>
              </a:rPr>
              <a:t>2) </a:t>
            </a:r>
            <a:r>
              <a:rPr lang="en-US" altLang="en-US" sz="1400" b="1" dirty="0" err="1">
                <a:latin typeface="Helvetica" panose="020B0604020202020204" pitchFamily="34" charset="0"/>
              </a:rPr>
              <a:t>kala</a:t>
            </a:r>
            <a:r>
              <a:rPr lang="en-US" altLang="en-US" sz="1400" b="1" dirty="0">
                <a:latin typeface="Helvetica" panose="020B0604020202020204" pitchFamily="34" charset="0"/>
              </a:rPr>
              <a:t> </a:t>
            </a:r>
            <a:r>
              <a:rPr lang="en-US" altLang="en-US" sz="1400" b="1" u="sng" dirty="0" smtClean="0">
                <a:solidFill>
                  <a:srgbClr val="E32434"/>
                </a:solidFill>
                <a:latin typeface="Helvetica" panose="020B0604020202020204" pitchFamily="34" charset="0"/>
              </a:rPr>
              <a:t>	</a:t>
            </a:r>
            <a:r>
              <a:rPr lang="en-US" altLang="en-US" sz="1400" b="1" dirty="0" smtClean="0">
                <a:latin typeface="Helvetica" panose="020B0604020202020204" pitchFamily="34" charset="0"/>
              </a:rPr>
              <a:t>(</a:t>
            </a:r>
            <a:r>
              <a:rPr lang="en-US" altLang="en-US" sz="1400" b="1" dirty="0">
                <a:latin typeface="Helvetica" panose="020B0604020202020204" pitchFamily="34" charset="0"/>
              </a:rPr>
              <a:t>6); </a:t>
            </a:r>
            <a:br>
              <a:rPr lang="en-US" altLang="en-US" sz="1400" b="1" dirty="0">
                <a:latin typeface="Helvetica" panose="020B0604020202020204" pitchFamily="34" charset="0"/>
              </a:rPr>
            </a:br>
            <a:r>
              <a:rPr lang="en-US" altLang="en-US" sz="1400" b="1" dirty="0" err="1">
                <a:latin typeface="Helvetica" panose="020B0604020202020204" pitchFamily="34" charset="0"/>
              </a:rPr>
              <a:t>ngashan</a:t>
            </a:r>
            <a:r>
              <a:rPr lang="en-US" altLang="en-US" sz="1400" b="1" dirty="0">
                <a:latin typeface="Helvetica" panose="020B0604020202020204" pitchFamily="34" charset="0"/>
              </a:rPr>
              <a:t> </a:t>
            </a:r>
            <a:r>
              <a:rPr lang="en-US" altLang="en-US" sz="1400" b="1" dirty="0" err="1">
                <a:latin typeface="Helvetica" panose="020B0604020202020204" pitchFamily="34" charset="0"/>
              </a:rPr>
              <a:t>reikasang</a:t>
            </a:r>
            <a:r>
              <a:rPr lang="en-US" altLang="en-US" sz="1400" b="1" dirty="0">
                <a:latin typeface="Helvetica" panose="020B0604020202020204" pitchFamily="34" charset="0"/>
              </a:rPr>
              <a:t> </a:t>
            </a:r>
            <a:r>
              <a:rPr lang="en-US" altLang="en-US" sz="1400" b="1" dirty="0" err="1">
                <a:latin typeface="Helvetica" panose="020B0604020202020204" pitchFamily="34" charset="0"/>
              </a:rPr>
              <a:t>kachithei</a:t>
            </a:r>
            <a:r>
              <a:rPr lang="en-US" altLang="en-US" sz="1400" b="1" dirty="0">
                <a:latin typeface="Helvetica" panose="020B0604020202020204" pitchFamily="34" charset="0"/>
              </a:rPr>
              <a:t>; </a:t>
            </a:r>
            <a:br>
              <a:rPr lang="en-US" altLang="en-US" sz="1400" b="1" dirty="0">
                <a:latin typeface="Helvetica" panose="020B0604020202020204" pitchFamily="34" charset="0"/>
              </a:rPr>
            </a:br>
            <a:r>
              <a:rPr lang="en-US" altLang="en-US" sz="1400" b="1" dirty="0" err="1">
                <a:latin typeface="Helvetica" panose="020B0604020202020204" pitchFamily="34" charset="0"/>
              </a:rPr>
              <a:t>Lairik</a:t>
            </a:r>
            <a:r>
              <a:rPr lang="en-US" altLang="en-US" sz="1400" b="1" dirty="0">
                <a:latin typeface="Helvetica" panose="020B0604020202020204" pitchFamily="34" charset="0"/>
              </a:rPr>
              <a:t> </a:t>
            </a:r>
            <a:r>
              <a:rPr lang="en-US" altLang="en-US" sz="1400" b="1" dirty="0" err="1">
                <a:latin typeface="Helvetica" panose="020B0604020202020204" pitchFamily="34" charset="0"/>
              </a:rPr>
              <a:t>kachungkha</a:t>
            </a:r>
            <a:r>
              <a:rPr lang="en-US" altLang="en-US" sz="1400" b="1" dirty="0">
                <a:latin typeface="Helvetica" panose="020B0604020202020204" pitchFamily="34" charset="0"/>
              </a:rPr>
              <a:t> </a:t>
            </a:r>
            <a:r>
              <a:rPr lang="en-US" altLang="en-US" sz="1400" b="1" dirty="0" err="1">
                <a:latin typeface="Helvetica" panose="020B0604020202020204" pitchFamily="34" charset="0"/>
              </a:rPr>
              <a:t>khuikashok</a:t>
            </a:r>
            <a:r>
              <a:rPr lang="en-US" altLang="en-US" sz="1400" b="1" dirty="0">
                <a:latin typeface="Helvetica" panose="020B0604020202020204" pitchFamily="34" charset="0"/>
              </a:rPr>
              <a:t>; </a:t>
            </a:r>
          </a:p>
          <a:p>
            <a:pPr algn="ctr"/>
            <a:r>
              <a:rPr lang="en-US" altLang="en-US" sz="1400" b="1" u="sng" dirty="0" smtClean="0">
                <a:solidFill>
                  <a:srgbClr val="E32434"/>
                </a:solidFill>
                <a:latin typeface="Helvetica" panose="020B0604020202020204" pitchFamily="34" charset="0"/>
              </a:rPr>
              <a:t>                   </a:t>
            </a:r>
            <a:r>
              <a:rPr lang="en-US" altLang="en-US" sz="1400" b="1" dirty="0" smtClean="0">
                <a:latin typeface="Helvetica" panose="020B0604020202020204" pitchFamily="34" charset="0"/>
              </a:rPr>
              <a:t> </a:t>
            </a:r>
            <a:r>
              <a:rPr lang="en-US" altLang="en-US" sz="1400" b="1" dirty="0">
                <a:latin typeface="Helvetica" panose="020B0604020202020204" pitchFamily="34" charset="0"/>
              </a:rPr>
              <a:t>(3) </a:t>
            </a:r>
            <a:r>
              <a:rPr lang="en-US" altLang="en-US" sz="1400" b="1" dirty="0" err="1">
                <a:latin typeface="Helvetica" panose="020B0604020202020204" pitchFamily="34" charset="0"/>
              </a:rPr>
              <a:t>kala</a:t>
            </a:r>
            <a:r>
              <a:rPr lang="en-US" altLang="en-US" sz="1400" b="1" dirty="0">
                <a:latin typeface="Helvetica" panose="020B0604020202020204" pitchFamily="34" charset="0"/>
              </a:rPr>
              <a:t> </a:t>
            </a:r>
            <a:r>
              <a:rPr lang="en-US" altLang="en-US" sz="1400" b="1" u="sng" dirty="0" smtClean="0">
                <a:solidFill>
                  <a:srgbClr val="E32434"/>
                </a:solidFill>
                <a:latin typeface="Helvetica" panose="020B0604020202020204" pitchFamily="34" charset="0"/>
              </a:rPr>
              <a:t>		</a:t>
            </a:r>
            <a:r>
              <a:rPr lang="en-US" altLang="en-US" sz="1400" b="1" dirty="0" smtClean="0">
                <a:solidFill>
                  <a:srgbClr val="E32434"/>
                </a:solidFill>
                <a:latin typeface="Helvetica" panose="020B0604020202020204" pitchFamily="34" charset="0"/>
              </a:rPr>
              <a:t> </a:t>
            </a:r>
            <a:r>
              <a:rPr lang="en-US" altLang="en-US" sz="1400" b="1" dirty="0">
                <a:latin typeface="Helvetica" panose="020B0604020202020204" pitchFamily="34" charset="0"/>
              </a:rPr>
              <a:t>(7), </a:t>
            </a:r>
            <a:br>
              <a:rPr lang="en-US" altLang="en-US" sz="1400" b="1" dirty="0">
                <a:latin typeface="Helvetica" panose="020B0604020202020204" pitchFamily="34" charset="0"/>
              </a:rPr>
            </a:br>
            <a:r>
              <a:rPr lang="en-US" altLang="en-US" sz="1400" b="1" dirty="0" err="1">
                <a:latin typeface="Helvetica" panose="020B0604020202020204" pitchFamily="34" charset="0"/>
              </a:rPr>
              <a:t>ithumwui</a:t>
            </a:r>
            <a:r>
              <a:rPr lang="en-US" altLang="en-US" sz="1400" b="1" dirty="0">
                <a:latin typeface="Helvetica" panose="020B0604020202020204" pitchFamily="34" charset="0"/>
              </a:rPr>
              <a:t> </a:t>
            </a:r>
            <a:r>
              <a:rPr lang="en-US" altLang="en-US" sz="1400" b="1" dirty="0" err="1">
                <a:latin typeface="Helvetica" panose="020B0604020202020204" pitchFamily="34" charset="0"/>
              </a:rPr>
              <a:t>Bibleli</a:t>
            </a:r>
            <a:r>
              <a:rPr lang="en-US" altLang="en-US" sz="1400" b="1" dirty="0">
                <a:latin typeface="Helvetica" panose="020B0604020202020204" pitchFamily="34" charset="0"/>
              </a:rPr>
              <a:t> </a:t>
            </a:r>
            <a:r>
              <a:rPr lang="en-US" altLang="en-US" sz="1400" b="1" dirty="0" err="1">
                <a:latin typeface="Helvetica" panose="020B0604020202020204" pitchFamily="34" charset="0"/>
              </a:rPr>
              <a:t>ngakheikhang</a:t>
            </a:r>
            <a:r>
              <a:rPr lang="en-US" altLang="en-US" sz="1400" b="1" dirty="0">
                <a:latin typeface="Helvetica" panose="020B0604020202020204" pitchFamily="34" charset="0"/>
              </a:rPr>
              <a:t> </a:t>
            </a:r>
            <a:r>
              <a:rPr lang="en-US" altLang="en-US" sz="1400" b="1" dirty="0" err="1">
                <a:latin typeface="Helvetica" panose="020B0604020202020204" pitchFamily="34" charset="0"/>
              </a:rPr>
              <a:t>kahai</a:t>
            </a:r>
            <a:r>
              <a:rPr lang="en-US" altLang="en-US" sz="1400" b="1" dirty="0">
                <a:latin typeface="Helvetica" panose="020B0604020202020204" pitchFamily="34" charset="0"/>
              </a:rPr>
              <a:t> </a:t>
            </a:r>
            <a:r>
              <a:rPr lang="en-US" altLang="en-US" sz="1400" b="1" dirty="0" err="1">
                <a:latin typeface="Helvetica" panose="020B0604020202020204" pitchFamily="34" charset="0"/>
              </a:rPr>
              <a:t>khani</a:t>
            </a:r>
            <a:r>
              <a:rPr lang="en-US" altLang="en-US" sz="1400" b="1" dirty="0">
                <a:latin typeface="Helvetica" panose="020B0604020202020204" pitchFamily="34" charset="0"/>
              </a:rPr>
              <a:t> </a:t>
            </a:r>
            <a:r>
              <a:rPr lang="en-US" altLang="en-US" sz="1400" b="1" dirty="0" err="1">
                <a:latin typeface="Helvetica" panose="020B0604020202020204" pitchFamily="34" charset="0"/>
              </a:rPr>
              <a:t>shokhangasak</a:t>
            </a:r>
            <a:r>
              <a:rPr lang="en-US" altLang="en-US" sz="1400" b="1" dirty="0">
                <a:latin typeface="Helvetica" panose="020B0604020202020204" pitchFamily="34" charset="0"/>
              </a:rPr>
              <a:t>, </a:t>
            </a:r>
            <a:br>
              <a:rPr lang="en-US" altLang="en-US" sz="1400" b="1" dirty="0">
                <a:latin typeface="Helvetica" panose="020B0604020202020204" pitchFamily="34" charset="0"/>
              </a:rPr>
            </a:br>
            <a:r>
              <a:rPr lang="en-US" altLang="en-US" sz="1400" b="1" u="sng" dirty="0" smtClean="0">
                <a:solidFill>
                  <a:srgbClr val="E32434"/>
                </a:solidFill>
                <a:latin typeface="Helvetica" panose="020B0604020202020204" pitchFamily="34" charset="0"/>
              </a:rPr>
              <a:t>		</a:t>
            </a:r>
            <a:r>
              <a:rPr lang="en-US" altLang="en-US" sz="1400" b="1" dirty="0" smtClean="0">
                <a:latin typeface="Helvetica" panose="020B0604020202020204" pitchFamily="34" charset="0"/>
              </a:rPr>
              <a:t>(</a:t>
            </a:r>
            <a:r>
              <a:rPr lang="en-US" altLang="en-US" sz="1400" b="1" dirty="0">
                <a:latin typeface="Helvetica" panose="020B0604020202020204" pitchFamily="34" charset="0"/>
              </a:rPr>
              <a:t>4) </a:t>
            </a:r>
            <a:r>
              <a:rPr lang="en-US" altLang="en-US" sz="1400" b="1" dirty="0" err="1">
                <a:latin typeface="Helvetica" panose="020B0604020202020204" pitchFamily="34" charset="0"/>
              </a:rPr>
              <a:t>kala</a:t>
            </a:r>
            <a:r>
              <a:rPr lang="en-US" altLang="en-US" sz="1400" b="1" dirty="0">
                <a:latin typeface="Helvetica" panose="020B0604020202020204" pitchFamily="34" charset="0"/>
              </a:rPr>
              <a:t> </a:t>
            </a:r>
            <a:r>
              <a:rPr lang="en-US" altLang="en-US" sz="1400" b="1" u="sng" dirty="0" smtClean="0">
                <a:solidFill>
                  <a:srgbClr val="E32434"/>
                </a:solidFill>
                <a:latin typeface="Helvetica" panose="020B0604020202020204" pitchFamily="34" charset="0"/>
              </a:rPr>
              <a:t>		</a:t>
            </a:r>
            <a:r>
              <a:rPr lang="en-US" altLang="en-US" sz="1400" b="1" dirty="0" smtClean="0">
                <a:latin typeface="Helvetica" panose="020B0604020202020204" pitchFamily="34" charset="0"/>
              </a:rPr>
              <a:t>(</a:t>
            </a:r>
            <a:r>
              <a:rPr lang="en-US" altLang="en-US" sz="1400" b="1" dirty="0">
                <a:latin typeface="Helvetica" panose="020B0604020202020204" pitchFamily="34" charset="0"/>
              </a:rPr>
              <a:t>8).</a:t>
            </a:r>
          </a:p>
        </p:txBody>
      </p:sp>
      <p:sp>
        <p:nvSpPr>
          <p:cNvPr id="35845" name="Rectangle 5"/>
          <p:cNvSpPr>
            <a:spLocks noChangeArrowheads="1"/>
          </p:cNvSpPr>
          <p:nvPr/>
        </p:nvSpPr>
        <p:spPr bwMode="auto">
          <a:xfrm>
            <a:off x="2478088" y="6192838"/>
            <a:ext cx="2608262"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35846"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5847"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48"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49"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50"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51"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52" name="Line 12"/>
          <p:cNvSpPr>
            <a:spLocks noChangeShapeType="1"/>
          </p:cNvSpPr>
          <p:nvPr/>
        </p:nvSpPr>
        <p:spPr bwMode="auto">
          <a:xfrm>
            <a:off x="989013" y="2570163"/>
            <a:ext cx="15605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53"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54" name="Rectangle 15"/>
          <p:cNvSpPr>
            <a:spLocks noChangeArrowheads="1"/>
          </p:cNvSpPr>
          <p:nvPr/>
        </p:nvSpPr>
        <p:spPr bwMode="auto">
          <a:xfrm>
            <a:off x="3109913" y="2432050"/>
            <a:ext cx="1287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TUIKUI ÂKHA:</a:t>
            </a:r>
          </a:p>
        </p:txBody>
      </p:sp>
      <p:sp>
        <p:nvSpPr>
          <p:cNvPr id="35855" name="Line 16"/>
          <p:cNvSpPr>
            <a:spLocks noChangeShapeType="1"/>
          </p:cNvSpPr>
          <p:nvPr/>
        </p:nvSpPr>
        <p:spPr bwMode="auto">
          <a:xfrm>
            <a:off x="5545138" y="2598738"/>
            <a:ext cx="13906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56"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57"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58"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59"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60"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61" name="Line 22"/>
          <p:cNvSpPr>
            <a:spLocks noChangeShapeType="1"/>
          </p:cNvSpPr>
          <p:nvPr/>
        </p:nvSpPr>
        <p:spPr bwMode="auto">
          <a:xfrm>
            <a:off x="5864225" y="4170363"/>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62"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63"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64"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65" name="Rectangle 26"/>
          <p:cNvSpPr>
            <a:spLocks noChangeArrowheads="1"/>
          </p:cNvSpPr>
          <p:nvPr/>
        </p:nvSpPr>
        <p:spPr bwMode="auto">
          <a:xfrm>
            <a:off x="336550" y="2378075"/>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D(KT)</a:t>
            </a:r>
          </a:p>
        </p:txBody>
      </p:sp>
      <p:sp>
        <p:nvSpPr>
          <p:cNvPr id="35866" name="Rectangle 27"/>
          <p:cNvSpPr>
            <a:spLocks noChangeArrowheads="1"/>
          </p:cNvSpPr>
          <p:nvPr/>
        </p:nvSpPr>
        <p:spPr bwMode="auto">
          <a:xfrm>
            <a:off x="4865688" y="2382838"/>
            <a:ext cx="76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D(KT)</a:t>
            </a:r>
          </a:p>
        </p:txBody>
      </p:sp>
      <p:sp>
        <p:nvSpPr>
          <p:cNvPr id="35867"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A</a:t>
            </a:r>
          </a:p>
        </p:txBody>
      </p:sp>
      <p:sp>
        <p:nvSpPr>
          <p:cNvPr id="35868"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B</a:t>
            </a:r>
          </a:p>
        </p:txBody>
      </p:sp>
      <p:sp>
        <p:nvSpPr>
          <p:cNvPr id="35869"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C</a:t>
            </a:r>
          </a:p>
        </p:txBody>
      </p:sp>
      <p:sp>
        <p:nvSpPr>
          <p:cNvPr id="35870" name="Rectangle 31"/>
          <p:cNvSpPr>
            <a:spLocks noChangeArrowheads="1"/>
          </p:cNvSpPr>
          <p:nvPr/>
        </p:nvSpPr>
        <p:spPr bwMode="auto">
          <a:xfrm>
            <a:off x="274638" y="2965450"/>
            <a:ext cx="86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E(KT)</a:t>
            </a:r>
          </a:p>
        </p:txBody>
      </p:sp>
      <p:sp>
        <p:nvSpPr>
          <p:cNvPr id="35871" name="Rectangle 32"/>
          <p:cNvSpPr>
            <a:spLocks noChangeArrowheads="1"/>
          </p:cNvSpPr>
          <p:nvPr/>
        </p:nvSpPr>
        <p:spPr bwMode="auto">
          <a:xfrm>
            <a:off x="5043488" y="2949575"/>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E(KT)</a:t>
            </a:r>
          </a:p>
        </p:txBody>
      </p:sp>
      <p:sp>
        <p:nvSpPr>
          <p:cNvPr id="35872" name="Rectangle 33"/>
          <p:cNvSpPr>
            <a:spLocks noChangeArrowheads="1"/>
          </p:cNvSpPr>
          <p:nvPr/>
        </p:nvSpPr>
        <p:spPr bwMode="auto">
          <a:xfrm>
            <a:off x="5135563" y="3348038"/>
            <a:ext cx="8810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F(KT)</a:t>
            </a:r>
          </a:p>
        </p:txBody>
      </p:sp>
      <p:sp>
        <p:nvSpPr>
          <p:cNvPr id="35873" name="Rectangle 34"/>
          <p:cNvSpPr>
            <a:spLocks noChangeArrowheads="1"/>
          </p:cNvSpPr>
          <p:nvPr/>
        </p:nvSpPr>
        <p:spPr bwMode="auto">
          <a:xfrm>
            <a:off x="5254625" y="3973513"/>
            <a:ext cx="881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G(KT)</a:t>
            </a:r>
          </a:p>
        </p:txBody>
      </p:sp>
      <p:sp>
        <p:nvSpPr>
          <p:cNvPr id="35874" name="Rectangle 35"/>
          <p:cNvSpPr>
            <a:spLocks noChangeArrowheads="1"/>
          </p:cNvSpPr>
          <p:nvPr/>
        </p:nvSpPr>
        <p:spPr bwMode="auto">
          <a:xfrm>
            <a:off x="284163" y="3376613"/>
            <a:ext cx="82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F(KT)</a:t>
            </a:r>
          </a:p>
        </p:txBody>
      </p:sp>
      <p:sp>
        <p:nvSpPr>
          <p:cNvPr id="35875" name="Rectangle 36"/>
          <p:cNvSpPr>
            <a:spLocks noChangeArrowheads="1"/>
          </p:cNvSpPr>
          <p:nvPr/>
        </p:nvSpPr>
        <p:spPr bwMode="auto">
          <a:xfrm>
            <a:off x="263525" y="3944938"/>
            <a:ext cx="795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G(KT)</a:t>
            </a:r>
          </a:p>
        </p:txBody>
      </p:sp>
      <p:sp>
        <p:nvSpPr>
          <p:cNvPr id="35876" name="Rectangle 37"/>
          <p:cNvSpPr>
            <a:spLocks noChangeArrowheads="1"/>
          </p:cNvSpPr>
          <p:nvPr/>
        </p:nvSpPr>
        <p:spPr bwMode="auto">
          <a:xfrm>
            <a:off x="315913" y="5599113"/>
            <a:ext cx="8445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H(KT)</a:t>
            </a:r>
          </a:p>
        </p:txBody>
      </p:sp>
      <p:sp>
        <p:nvSpPr>
          <p:cNvPr id="35877" name="Rectangle 38"/>
          <p:cNvSpPr>
            <a:spLocks noChangeArrowheads="1"/>
          </p:cNvSpPr>
          <p:nvPr/>
        </p:nvSpPr>
        <p:spPr bwMode="auto">
          <a:xfrm>
            <a:off x="5513388" y="5632450"/>
            <a:ext cx="912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H(KT)</a:t>
            </a:r>
          </a:p>
        </p:txBody>
      </p:sp>
      <p:sp>
        <p:nvSpPr>
          <p:cNvPr id="35878" name="Rectangle 39"/>
          <p:cNvSpPr>
            <a:spLocks noChangeArrowheads="1"/>
          </p:cNvSpPr>
          <p:nvPr/>
        </p:nvSpPr>
        <p:spPr bwMode="auto">
          <a:xfrm>
            <a:off x="1724025" y="5997575"/>
            <a:ext cx="946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I(KT)</a:t>
            </a:r>
          </a:p>
        </p:txBody>
      </p:sp>
      <p:sp>
        <p:nvSpPr>
          <p:cNvPr id="35879"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J</a:t>
            </a:r>
          </a:p>
        </p:txBody>
      </p:sp>
      <p:sp>
        <p:nvSpPr>
          <p:cNvPr id="35880" name="Line 41"/>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1" name="Line 42"/>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2" name="Line 43"/>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3" name="Line 44"/>
          <p:cNvSpPr>
            <a:spLocks noChangeShapeType="1"/>
          </p:cNvSpPr>
          <p:nvPr/>
        </p:nvSpPr>
        <p:spPr bwMode="auto">
          <a:xfrm>
            <a:off x="3276600" y="3749675"/>
            <a:ext cx="300038" cy="116363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4" name="Line 45"/>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5" name="Line 46"/>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6" name="Line 47"/>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7" name="Line 48"/>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88" name="Freeform 49"/>
          <p:cNvSpPr>
            <a:spLocks/>
          </p:cNvSpPr>
          <p:nvPr/>
        </p:nvSpPr>
        <p:spPr bwMode="auto">
          <a:xfrm>
            <a:off x="1211263" y="5376863"/>
            <a:ext cx="117475" cy="101600"/>
          </a:xfrm>
          <a:custGeom>
            <a:avLst/>
            <a:gdLst>
              <a:gd name="T0" fmla="*/ 2147483646 w 97"/>
              <a:gd name="T1" fmla="*/ 2147483646 h 89"/>
              <a:gd name="T2" fmla="*/ 2147483646 w 97"/>
              <a:gd name="T3" fmla="*/ 2147483646 h 89"/>
              <a:gd name="T4" fmla="*/ 2147483646 w 97"/>
              <a:gd name="T5" fmla="*/ 2147483646 h 89"/>
              <a:gd name="T6" fmla="*/ 2147483646 w 97"/>
              <a:gd name="T7" fmla="*/ 2147483646 h 89"/>
              <a:gd name="T8" fmla="*/ 2147483646 w 97"/>
              <a:gd name="T9" fmla="*/ 2147483646 h 89"/>
              <a:gd name="T10" fmla="*/ 2147483646 w 97"/>
              <a:gd name="T11" fmla="*/ 2147483646 h 89"/>
              <a:gd name="T12" fmla="*/ 2147483646 w 97"/>
              <a:gd name="T13" fmla="*/ 2147483646 h 89"/>
              <a:gd name="T14" fmla="*/ 2147483646 w 97"/>
              <a:gd name="T15" fmla="*/ 2147483646 h 89"/>
              <a:gd name="T16" fmla="*/ 2147483646 w 97"/>
              <a:gd name="T17" fmla="*/ 2147483646 h 89"/>
              <a:gd name="T18" fmla="*/ 2147483646 w 97"/>
              <a:gd name="T19" fmla="*/ 2147483646 h 89"/>
              <a:gd name="T20" fmla="*/ 2147483646 w 97"/>
              <a:gd name="T21" fmla="*/ 2147483646 h 89"/>
              <a:gd name="T22" fmla="*/ 2147483646 w 97"/>
              <a:gd name="T23" fmla="*/ 2147483646 h 89"/>
              <a:gd name="T24" fmla="*/ 2147483646 w 97"/>
              <a:gd name="T25" fmla="*/ 2147483646 h 89"/>
              <a:gd name="T26" fmla="*/ 2147483646 w 97"/>
              <a:gd name="T27" fmla="*/ 2147483646 h 89"/>
              <a:gd name="T28" fmla="*/ 2147483646 w 97"/>
              <a:gd name="T29" fmla="*/ 2147483646 h 89"/>
              <a:gd name="T30" fmla="*/ 2147483646 w 97"/>
              <a:gd name="T31" fmla="*/ 2147483646 h 89"/>
              <a:gd name="T32" fmla="*/ 2147483646 w 97"/>
              <a:gd name="T33" fmla="*/ 2147483646 h 89"/>
              <a:gd name="T34" fmla="*/ 2147483646 w 97"/>
              <a:gd name="T35" fmla="*/ 2147483646 h 89"/>
              <a:gd name="T36" fmla="*/ 2147483646 w 97"/>
              <a:gd name="T37" fmla="*/ 2147483646 h 89"/>
              <a:gd name="T38" fmla="*/ 2147483646 w 97"/>
              <a:gd name="T39" fmla="*/ 2147483646 h 89"/>
              <a:gd name="T40" fmla="*/ 2147483646 w 97"/>
              <a:gd name="T41" fmla="*/ 2147483646 h 89"/>
              <a:gd name="T42" fmla="*/ 2147483646 w 97"/>
              <a:gd name="T43" fmla="*/ 2147483646 h 89"/>
              <a:gd name="T44" fmla="*/ 2147483646 w 97"/>
              <a:gd name="T45" fmla="*/ 0 h 89"/>
              <a:gd name="T46" fmla="*/ 2147483646 w 97"/>
              <a:gd name="T47" fmla="*/ 2147483646 h 89"/>
              <a:gd name="T48" fmla="*/ 2147483646 w 97"/>
              <a:gd name="T49" fmla="*/ 2147483646 h 89"/>
              <a:gd name="T50" fmla="*/ 2147483646 w 97"/>
              <a:gd name="T51" fmla="*/ 2147483646 h 89"/>
              <a:gd name="T52" fmla="*/ 2147483646 w 97"/>
              <a:gd name="T53" fmla="*/ 2147483646 h 89"/>
              <a:gd name="T54" fmla="*/ 2147483646 w 97"/>
              <a:gd name="T55" fmla="*/ 2147483646 h 89"/>
              <a:gd name="T56" fmla="*/ 2147483646 w 97"/>
              <a:gd name="T57" fmla="*/ 2147483646 h 89"/>
              <a:gd name="T58" fmla="*/ 2147483646 w 97"/>
              <a:gd name="T59" fmla="*/ 2147483646 h 89"/>
              <a:gd name="T60" fmla="*/ 2147483646 w 97"/>
              <a:gd name="T61" fmla="*/ 2147483646 h 89"/>
              <a:gd name="T62" fmla="*/ 2147483646 w 97"/>
              <a:gd name="T63" fmla="*/ 2147483646 h 89"/>
              <a:gd name="T64" fmla="*/ 2147483646 w 97"/>
              <a:gd name="T65" fmla="*/ 2147483646 h 89"/>
              <a:gd name="T66" fmla="*/ 2147483646 w 97"/>
              <a:gd name="T67" fmla="*/ 2147483646 h 89"/>
              <a:gd name="T68" fmla="*/ 2147483646 w 97"/>
              <a:gd name="T69" fmla="*/ 2147483646 h 89"/>
              <a:gd name="T70" fmla="*/ 2147483646 w 97"/>
              <a:gd name="T71" fmla="*/ 2147483646 h 89"/>
              <a:gd name="T72" fmla="*/ 2147483646 w 97"/>
              <a:gd name="T73" fmla="*/ 2147483646 h 89"/>
              <a:gd name="T74" fmla="*/ 0 w 97"/>
              <a:gd name="T75" fmla="*/ 2147483646 h 89"/>
              <a:gd name="T76" fmla="*/ 0 w 97"/>
              <a:gd name="T77" fmla="*/ 2147483646 h 89"/>
              <a:gd name="T78" fmla="*/ 2147483646 w 97"/>
              <a:gd name="T79" fmla="*/ 2147483646 h 89"/>
              <a:gd name="T80" fmla="*/ 2147483646 w 97"/>
              <a:gd name="T81" fmla="*/ 2147483646 h 89"/>
              <a:gd name="T82" fmla="*/ 2147483646 w 97"/>
              <a:gd name="T83" fmla="*/ 2147483646 h 89"/>
              <a:gd name="T84" fmla="*/ 2147483646 w 97"/>
              <a:gd name="T85" fmla="*/ 2147483646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35889" name="Rectangle 50"/>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90" name="Rectangle 51"/>
          <p:cNvSpPr>
            <a:spLocks noChangeArrowheads="1"/>
          </p:cNvSpPr>
          <p:nvPr/>
        </p:nvSpPr>
        <p:spPr bwMode="auto">
          <a:xfrm>
            <a:off x="7080250" y="3757613"/>
            <a:ext cx="2936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3200" b="1">
                <a:latin typeface="Times" panose="02020603050405020304" pitchFamily="18" charset="0"/>
              </a:rPr>
              <a:t>/</a:t>
            </a:r>
          </a:p>
        </p:txBody>
      </p:sp>
      <p:sp>
        <p:nvSpPr>
          <p:cNvPr id="35891" name="Rectangle 52"/>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92" name="Oval 53"/>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93" name="Oval 54"/>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94" name="Oval 55"/>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95" name="Oval 56"/>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896" name="Line 57"/>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97" name="Line 58"/>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98" name="Line 59"/>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899" name="Line 60"/>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00" name="Line 61"/>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01" name="Line 62"/>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02" name="Rectangle 63"/>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03" name="Rectangle 64"/>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04" name="Rectangle 65"/>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05" name="Oval 66"/>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06" name="Arc 67"/>
          <p:cNvSpPr>
            <a:spLocks/>
          </p:cNvSpPr>
          <p:nvPr/>
        </p:nvSpPr>
        <p:spPr bwMode="auto">
          <a:xfrm rot="-10500000">
            <a:off x="1423988" y="5253038"/>
            <a:ext cx="142875" cy="82550"/>
          </a:xfrm>
          <a:custGeom>
            <a:avLst/>
            <a:gdLst>
              <a:gd name="T0" fmla="*/ 0 w 21785"/>
              <a:gd name="T1" fmla="*/ 2147483646 h 21600"/>
              <a:gd name="T2" fmla="*/ 2147483646 w 21785"/>
              <a:gd name="T3" fmla="*/ 2147483646 h 21600"/>
              <a:gd name="T4" fmla="*/ 2147483646 w 21785"/>
              <a:gd name="T5" fmla="*/ 2147483646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5907" name="Arc 68"/>
          <p:cNvSpPr>
            <a:spLocks/>
          </p:cNvSpPr>
          <p:nvPr/>
        </p:nvSpPr>
        <p:spPr bwMode="auto">
          <a:xfrm rot="-420000">
            <a:off x="1411288" y="5360988"/>
            <a:ext cx="146050" cy="71437"/>
          </a:xfrm>
          <a:custGeom>
            <a:avLst/>
            <a:gdLst>
              <a:gd name="T0" fmla="*/ 0 w 21597"/>
              <a:gd name="T1" fmla="*/ 2147483646 h 21599"/>
              <a:gd name="T2" fmla="*/ 2147483646 w 21597"/>
              <a:gd name="T3" fmla="*/ 0 h 21599"/>
              <a:gd name="T4" fmla="*/ 2147483646 w 21597"/>
              <a:gd name="T5" fmla="*/ 2147483646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5908" name="Arc 69"/>
          <p:cNvSpPr>
            <a:spLocks/>
          </p:cNvSpPr>
          <p:nvPr/>
        </p:nvSpPr>
        <p:spPr bwMode="auto">
          <a:xfrm rot="10800000">
            <a:off x="1381125" y="5341938"/>
            <a:ext cx="28575" cy="71437"/>
          </a:xfrm>
          <a:custGeom>
            <a:avLst/>
            <a:gdLst>
              <a:gd name="T0" fmla="*/ 0 w 22518"/>
              <a:gd name="T1" fmla="*/ 2147483646 h 21600"/>
              <a:gd name="T2" fmla="*/ 119388259 w 22518"/>
              <a:gd name="T3" fmla="*/ 2147483646 h 21600"/>
              <a:gd name="T4" fmla="*/ 4867936 w 22518"/>
              <a:gd name="T5" fmla="*/ 2147483646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5909" name="Oval 70"/>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10" name="Arc 71"/>
          <p:cNvSpPr>
            <a:spLocks/>
          </p:cNvSpPr>
          <p:nvPr/>
        </p:nvSpPr>
        <p:spPr bwMode="auto">
          <a:xfrm>
            <a:off x="1385888" y="5272088"/>
            <a:ext cx="34925" cy="68262"/>
          </a:xfrm>
          <a:custGeom>
            <a:avLst/>
            <a:gdLst>
              <a:gd name="T0" fmla="*/ 0 w 21600"/>
              <a:gd name="T1" fmla="*/ 2147483646 h 21586"/>
              <a:gd name="T2" fmla="*/ 2147483646 w 21600"/>
              <a:gd name="T3" fmla="*/ 0 h 21586"/>
              <a:gd name="T4" fmla="*/ 2147483646 w 21600"/>
              <a:gd name="T5" fmla="*/ 2147483646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5911" name="Oval 72"/>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35912" name="Group 73"/>
          <p:cNvGrpSpPr>
            <a:grpSpLocks/>
          </p:cNvGrpSpPr>
          <p:nvPr/>
        </p:nvGrpSpPr>
        <p:grpSpPr bwMode="auto">
          <a:xfrm>
            <a:off x="6013450" y="5238750"/>
            <a:ext cx="1157288" cy="204788"/>
            <a:chOff x="4652" y="3084"/>
            <a:chExt cx="954" cy="180"/>
          </a:xfrm>
        </p:grpSpPr>
        <p:sp>
          <p:nvSpPr>
            <p:cNvPr id="35996" name="Oval 74"/>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7" name="Oval 75"/>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8" name="Oval 76"/>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9" name="Oval 77"/>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000" name="Line 78"/>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001" name="Line 79"/>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002" name="Line 80"/>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003" name="Line 81"/>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004" name="Line 82"/>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005" name="Line 83"/>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006" name="Rectangle 84"/>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007" name="Rectangle 85"/>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008" name="Rectangle 86"/>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009" name="Oval 87"/>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010" name="Arc 88"/>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6011" name="Arc 89"/>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6012" name="Arc 90"/>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6013" name="Oval 91"/>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014" name="Arc 92"/>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36015" name="Oval 93"/>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35913" name="Freeform 94"/>
          <p:cNvSpPr>
            <a:spLocks/>
          </p:cNvSpPr>
          <p:nvPr/>
        </p:nvSpPr>
        <p:spPr bwMode="auto">
          <a:xfrm>
            <a:off x="4249738" y="2698750"/>
            <a:ext cx="452437" cy="982663"/>
          </a:xfrm>
          <a:custGeom>
            <a:avLst/>
            <a:gdLst>
              <a:gd name="T0" fmla="*/ 2147483646 w 373"/>
              <a:gd name="T1" fmla="*/ 2147483646 h 859"/>
              <a:gd name="T2" fmla="*/ 2147483646 w 373"/>
              <a:gd name="T3" fmla="*/ 2147483646 h 859"/>
              <a:gd name="T4" fmla="*/ 2147483646 w 373"/>
              <a:gd name="T5" fmla="*/ 2147483646 h 859"/>
              <a:gd name="T6" fmla="*/ 2147483646 w 373"/>
              <a:gd name="T7" fmla="*/ 2147483646 h 859"/>
              <a:gd name="T8" fmla="*/ 2147483646 w 373"/>
              <a:gd name="T9" fmla="*/ 2147483646 h 859"/>
              <a:gd name="T10" fmla="*/ 2147483646 w 373"/>
              <a:gd name="T11" fmla="*/ 2147483646 h 859"/>
              <a:gd name="T12" fmla="*/ 2147483646 w 373"/>
              <a:gd name="T13" fmla="*/ 2147483646 h 859"/>
              <a:gd name="T14" fmla="*/ 2147483646 w 373"/>
              <a:gd name="T15" fmla="*/ 2147483646 h 859"/>
              <a:gd name="T16" fmla="*/ 2147483646 w 373"/>
              <a:gd name="T17" fmla="*/ 2147483646 h 859"/>
              <a:gd name="T18" fmla="*/ 2147483646 w 373"/>
              <a:gd name="T19" fmla="*/ 2147483646 h 859"/>
              <a:gd name="T20" fmla="*/ 2147483646 w 373"/>
              <a:gd name="T21" fmla="*/ 2147483646 h 859"/>
              <a:gd name="T22" fmla="*/ 2147483646 w 373"/>
              <a:gd name="T23" fmla="*/ 2147483646 h 859"/>
              <a:gd name="T24" fmla="*/ 2147483646 w 373"/>
              <a:gd name="T25" fmla="*/ 2147483646 h 859"/>
              <a:gd name="T26" fmla="*/ 2147483646 w 373"/>
              <a:gd name="T27" fmla="*/ 2147483646 h 859"/>
              <a:gd name="T28" fmla="*/ 0 w 373"/>
              <a:gd name="T29" fmla="*/ 2147483646 h 859"/>
              <a:gd name="T30" fmla="*/ 2147483646 w 373"/>
              <a:gd name="T31" fmla="*/ 2147483646 h 859"/>
              <a:gd name="T32" fmla="*/ 2147483646 w 373"/>
              <a:gd name="T33" fmla="*/ 2147483646 h 859"/>
              <a:gd name="T34" fmla="*/ 2147483646 w 373"/>
              <a:gd name="T35" fmla="*/ 2147483646 h 859"/>
              <a:gd name="T36" fmla="*/ 2147483646 w 373"/>
              <a:gd name="T37" fmla="*/ 2147483646 h 859"/>
              <a:gd name="T38" fmla="*/ 2147483646 w 373"/>
              <a:gd name="T39" fmla="*/ 2147483646 h 859"/>
              <a:gd name="T40" fmla="*/ 2147483646 w 373"/>
              <a:gd name="T41" fmla="*/ 2147483646 h 859"/>
              <a:gd name="T42" fmla="*/ 2147483646 w 373"/>
              <a:gd name="T43" fmla="*/ 2147483646 h 859"/>
              <a:gd name="T44" fmla="*/ 2147483646 w 373"/>
              <a:gd name="T45" fmla="*/ 2147483646 h 859"/>
              <a:gd name="T46" fmla="*/ 2147483646 w 373"/>
              <a:gd name="T47" fmla="*/ 2147483646 h 859"/>
              <a:gd name="T48" fmla="*/ 2147483646 w 373"/>
              <a:gd name="T49" fmla="*/ 2147483646 h 859"/>
              <a:gd name="T50" fmla="*/ 2147483646 w 373"/>
              <a:gd name="T51" fmla="*/ 2147483646 h 859"/>
              <a:gd name="T52" fmla="*/ 2147483646 w 373"/>
              <a:gd name="T53" fmla="*/ 2147483646 h 859"/>
              <a:gd name="T54" fmla="*/ 2147483646 w 373"/>
              <a:gd name="T55" fmla="*/ 2147483646 h 859"/>
              <a:gd name="T56" fmla="*/ 2147483646 w 373"/>
              <a:gd name="T57" fmla="*/ 2147483646 h 859"/>
              <a:gd name="T58" fmla="*/ 2147483646 w 373"/>
              <a:gd name="T59" fmla="*/ 2147483646 h 859"/>
              <a:gd name="T60" fmla="*/ 2147483646 w 373"/>
              <a:gd name="T61" fmla="*/ 2147483646 h 859"/>
              <a:gd name="T62" fmla="*/ 2147483646 w 373"/>
              <a:gd name="T63" fmla="*/ 2147483646 h 859"/>
              <a:gd name="T64" fmla="*/ 2147483646 w 373"/>
              <a:gd name="T65" fmla="*/ 2147483646 h 859"/>
              <a:gd name="T66" fmla="*/ 2147483646 w 373"/>
              <a:gd name="T67" fmla="*/ 2147483646 h 859"/>
              <a:gd name="T68" fmla="*/ 2147483646 w 373"/>
              <a:gd name="T69" fmla="*/ 2147483646 h 859"/>
              <a:gd name="T70" fmla="*/ 2147483646 w 373"/>
              <a:gd name="T71" fmla="*/ 2147483646 h 859"/>
              <a:gd name="T72" fmla="*/ 2147483646 w 373"/>
              <a:gd name="T73" fmla="*/ 2147483646 h 859"/>
              <a:gd name="T74" fmla="*/ 2147483646 w 373"/>
              <a:gd name="T75" fmla="*/ 2147483646 h 859"/>
              <a:gd name="T76" fmla="*/ 2147483646 w 373"/>
              <a:gd name="T77" fmla="*/ 2147483646 h 859"/>
              <a:gd name="T78" fmla="*/ 2147483646 w 373"/>
              <a:gd name="T79" fmla="*/ 2147483646 h 859"/>
              <a:gd name="T80" fmla="*/ 2147483646 w 373"/>
              <a:gd name="T81" fmla="*/ 2147483646 h 859"/>
              <a:gd name="T82" fmla="*/ 2147483646 w 373"/>
              <a:gd name="T83" fmla="*/ 2147483646 h 859"/>
              <a:gd name="T84" fmla="*/ 2147483646 w 373"/>
              <a:gd name="T85" fmla="*/ 2147483646 h 859"/>
              <a:gd name="T86" fmla="*/ 2147483646 w 373"/>
              <a:gd name="T87" fmla="*/ 2147483646 h 859"/>
              <a:gd name="T88" fmla="*/ 2147483646 w 373"/>
              <a:gd name="T89" fmla="*/ 2147483646 h 859"/>
              <a:gd name="T90" fmla="*/ 2147483646 w 373"/>
              <a:gd name="T91" fmla="*/ 2147483646 h 859"/>
              <a:gd name="T92" fmla="*/ 2147483646 w 373"/>
              <a:gd name="T93" fmla="*/ 2147483646 h 859"/>
              <a:gd name="T94" fmla="*/ 2147483646 w 373"/>
              <a:gd name="T95" fmla="*/ 2147483646 h 859"/>
              <a:gd name="T96" fmla="*/ 2147483646 w 373"/>
              <a:gd name="T97" fmla="*/ 2147483646 h 859"/>
              <a:gd name="T98" fmla="*/ 2147483646 w 373"/>
              <a:gd name="T99" fmla="*/ 2147483646 h 859"/>
              <a:gd name="T100" fmla="*/ 2147483646 w 373"/>
              <a:gd name="T101" fmla="*/ 2147483646 h 859"/>
              <a:gd name="T102" fmla="*/ 2147483646 w 373"/>
              <a:gd name="T103" fmla="*/ 2147483646 h 859"/>
              <a:gd name="T104" fmla="*/ 2147483646 w 373"/>
              <a:gd name="T105" fmla="*/ 2147483646 h 859"/>
              <a:gd name="T106" fmla="*/ 2147483646 w 373"/>
              <a:gd name="T107" fmla="*/ 2147483646 h 859"/>
              <a:gd name="T108" fmla="*/ 2147483646 w 373"/>
              <a:gd name="T109" fmla="*/ 2147483646 h 859"/>
              <a:gd name="T110" fmla="*/ 2147483646 w 373"/>
              <a:gd name="T111" fmla="*/ 2147483646 h 859"/>
              <a:gd name="T112" fmla="*/ 2147483646 w 373"/>
              <a:gd name="T113" fmla="*/ 214748364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SG"/>
          </a:p>
        </p:txBody>
      </p:sp>
      <p:sp>
        <p:nvSpPr>
          <p:cNvPr id="35914" name="Rectangle 95"/>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15" name="Freeform 96"/>
          <p:cNvSpPr>
            <a:spLocks/>
          </p:cNvSpPr>
          <p:nvPr/>
        </p:nvSpPr>
        <p:spPr bwMode="auto">
          <a:xfrm>
            <a:off x="5529263" y="5172075"/>
            <a:ext cx="79375" cy="12700"/>
          </a:xfrm>
          <a:custGeom>
            <a:avLst/>
            <a:gdLst>
              <a:gd name="T0" fmla="*/ 0 w 65"/>
              <a:gd name="T1" fmla="*/ 2147483646 h 11"/>
              <a:gd name="T2" fmla="*/ 2147483646 w 65"/>
              <a:gd name="T3" fmla="*/ 2147483646 h 11"/>
              <a:gd name="T4" fmla="*/ 2147483646 w 65"/>
              <a:gd name="T5" fmla="*/ 2147483646 h 11"/>
              <a:gd name="T6" fmla="*/ 2147483646 w 65"/>
              <a:gd name="T7" fmla="*/ 2147483646 h 11"/>
              <a:gd name="T8" fmla="*/ 2147483646 w 65"/>
              <a:gd name="T9" fmla="*/ 2147483646 h 11"/>
              <a:gd name="T10" fmla="*/ 2147483646 w 65"/>
              <a:gd name="T11" fmla="*/ 2147483646 h 11"/>
              <a:gd name="T12" fmla="*/ 2147483646 w 65"/>
              <a:gd name="T13" fmla="*/ 2147483646 h 11"/>
              <a:gd name="T14" fmla="*/ 2147483646 w 65"/>
              <a:gd name="T15" fmla="*/ 2147483646 h 11"/>
              <a:gd name="T16" fmla="*/ 2147483646 w 65"/>
              <a:gd name="T17" fmla="*/ 2147483646 h 11"/>
              <a:gd name="T18" fmla="*/ 2147483646 w 65"/>
              <a:gd name="T19" fmla="*/ 2147483646 h 11"/>
              <a:gd name="T20" fmla="*/ 2147483646 w 65"/>
              <a:gd name="T21" fmla="*/ 2147483646 h 11"/>
              <a:gd name="T22" fmla="*/ 2147483646 w 65"/>
              <a:gd name="T23" fmla="*/ 2147483646 h 11"/>
              <a:gd name="T24" fmla="*/ 2147483646 w 65"/>
              <a:gd name="T25" fmla="*/ 2147483646 h 11"/>
              <a:gd name="T26" fmla="*/ 2147483646 w 65"/>
              <a:gd name="T27" fmla="*/ 2147483646 h 11"/>
              <a:gd name="T28" fmla="*/ 2147483646 w 65"/>
              <a:gd name="T29" fmla="*/ 2147483646 h 11"/>
              <a:gd name="T30" fmla="*/ 2147483646 w 65"/>
              <a:gd name="T31" fmla="*/ 2147483646 h 11"/>
              <a:gd name="T32" fmla="*/ 2147483646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35916" name="Freeform 97"/>
          <p:cNvSpPr>
            <a:spLocks/>
          </p:cNvSpPr>
          <p:nvPr/>
        </p:nvSpPr>
        <p:spPr bwMode="auto">
          <a:xfrm>
            <a:off x="5583238" y="5086350"/>
            <a:ext cx="57150" cy="168275"/>
          </a:xfrm>
          <a:custGeom>
            <a:avLst/>
            <a:gdLst>
              <a:gd name="T0" fmla="*/ 2147483646 w 47"/>
              <a:gd name="T1" fmla="*/ 2147483646 h 147"/>
              <a:gd name="T2" fmla="*/ 2147483646 w 47"/>
              <a:gd name="T3" fmla="*/ 2147483646 h 147"/>
              <a:gd name="T4" fmla="*/ 2147483646 w 47"/>
              <a:gd name="T5" fmla="*/ 2147483646 h 147"/>
              <a:gd name="T6" fmla="*/ 2147483646 w 47"/>
              <a:gd name="T7" fmla="*/ 2147483646 h 147"/>
              <a:gd name="T8" fmla="*/ 2147483646 w 47"/>
              <a:gd name="T9" fmla="*/ 2147483646 h 147"/>
              <a:gd name="T10" fmla="*/ 2147483646 w 47"/>
              <a:gd name="T11" fmla="*/ 2147483646 h 147"/>
              <a:gd name="T12" fmla="*/ 2147483646 w 47"/>
              <a:gd name="T13" fmla="*/ 2147483646 h 147"/>
              <a:gd name="T14" fmla="*/ 2147483646 w 47"/>
              <a:gd name="T15" fmla="*/ 2147483646 h 147"/>
              <a:gd name="T16" fmla="*/ 2147483646 w 47"/>
              <a:gd name="T17" fmla="*/ 2147483646 h 147"/>
              <a:gd name="T18" fmla="*/ 2147483646 w 47"/>
              <a:gd name="T19" fmla="*/ 2147483646 h 147"/>
              <a:gd name="T20" fmla="*/ 2147483646 w 47"/>
              <a:gd name="T21" fmla="*/ 0 h 147"/>
              <a:gd name="T22" fmla="*/ 2147483646 w 47"/>
              <a:gd name="T23" fmla="*/ 2147483646 h 147"/>
              <a:gd name="T24" fmla="*/ 2147483646 w 47"/>
              <a:gd name="T25" fmla="*/ 2147483646 h 147"/>
              <a:gd name="T26" fmla="*/ 2147483646 w 47"/>
              <a:gd name="T27" fmla="*/ 2147483646 h 147"/>
              <a:gd name="T28" fmla="*/ 2147483646 w 47"/>
              <a:gd name="T29" fmla="*/ 2147483646 h 147"/>
              <a:gd name="T30" fmla="*/ 2147483646 w 47"/>
              <a:gd name="T31" fmla="*/ 2147483646 h 147"/>
              <a:gd name="T32" fmla="*/ 2147483646 w 47"/>
              <a:gd name="T33" fmla="*/ 2147483646 h 147"/>
              <a:gd name="T34" fmla="*/ 2147483646 w 47"/>
              <a:gd name="T35" fmla="*/ 2147483646 h 147"/>
              <a:gd name="T36" fmla="*/ 2147483646 w 47"/>
              <a:gd name="T37" fmla="*/ 2147483646 h 147"/>
              <a:gd name="T38" fmla="*/ 2147483646 w 47"/>
              <a:gd name="T39" fmla="*/ 2147483646 h 147"/>
              <a:gd name="T40" fmla="*/ 2147483646 w 47"/>
              <a:gd name="T41" fmla="*/ 2147483646 h 147"/>
              <a:gd name="T42" fmla="*/ 2147483646 w 47"/>
              <a:gd name="T43" fmla="*/ 2147483646 h 147"/>
              <a:gd name="T44" fmla="*/ 2147483646 w 47"/>
              <a:gd name="T45" fmla="*/ 2147483646 h 147"/>
              <a:gd name="T46" fmla="*/ 2147483646 w 47"/>
              <a:gd name="T47" fmla="*/ 2147483646 h 147"/>
              <a:gd name="T48" fmla="*/ 2147483646 w 47"/>
              <a:gd name="T49" fmla="*/ 2147483646 h 147"/>
              <a:gd name="T50" fmla="*/ 2147483646 w 47"/>
              <a:gd name="T51" fmla="*/ 2147483646 h 147"/>
              <a:gd name="T52" fmla="*/ 2147483646 w 47"/>
              <a:gd name="T53" fmla="*/ 2147483646 h 147"/>
              <a:gd name="T54" fmla="*/ 2147483646 w 47"/>
              <a:gd name="T55" fmla="*/ 2147483646 h 147"/>
              <a:gd name="T56" fmla="*/ 2147483646 w 47"/>
              <a:gd name="T57" fmla="*/ 2147483646 h 147"/>
              <a:gd name="T58" fmla="*/ 2147483646 w 47"/>
              <a:gd name="T59" fmla="*/ 2147483646 h 147"/>
              <a:gd name="T60" fmla="*/ 2147483646 w 47"/>
              <a:gd name="T61" fmla="*/ 2147483646 h 147"/>
              <a:gd name="T62" fmla="*/ 2147483646 w 47"/>
              <a:gd name="T63" fmla="*/ 2147483646 h 147"/>
              <a:gd name="T64" fmla="*/ 2147483646 w 47"/>
              <a:gd name="T65" fmla="*/ 2147483646 h 147"/>
              <a:gd name="T66" fmla="*/ 2147483646 w 47"/>
              <a:gd name="T67" fmla="*/ 2147483646 h 147"/>
              <a:gd name="T68" fmla="*/ 2147483646 w 47"/>
              <a:gd name="T69" fmla="*/ 2147483646 h 147"/>
              <a:gd name="T70" fmla="*/ 2147483646 w 47"/>
              <a:gd name="T71" fmla="*/ 2147483646 h 147"/>
              <a:gd name="T72" fmla="*/ 2147483646 w 47"/>
              <a:gd name="T73" fmla="*/ 2147483646 h 147"/>
              <a:gd name="T74" fmla="*/ 2147483646 w 47"/>
              <a:gd name="T75" fmla="*/ 2147483646 h 147"/>
              <a:gd name="T76" fmla="*/ 2147483646 w 47"/>
              <a:gd name="T77" fmla="*/ 2147483646 h 147"/>
              <a:gd name="T78" fmla="*/ 2147483646 w 47"/>
              <a:gd name="T79" fmla="*/ 2147483646 h 147"/>
              <a:gd name="T80" fmla="*/ 2147483646 w 47"/>
              <a:gd name="T81" fmla="*/ 2147483646 h 147"/>
              <a:gd name="T82" fmla="*/ 2147483646 w 47"/>
              <a:gd name="T83" fmla="*/ 2147483646 h 147"/>
              <a:gd name="T84" fmla="*/ 2147483646 w 47"/>
              <a:gd name="T85" fmla="*/ 2147483646 h 147"/>
              <a:gd name="T86" fmla="*/ 2147483646 w 47"/>
              <a:gd name="T87" fmla="*/ 2147483646 h 147"/>
              <a:gd name="T88" fmla="*/ 2147483646 w 47"/>
              <a:gd name="T89" fmla="*/ 2147483646 h 147"/>
              <a:gd name="T90" fmla="*/ 2147483646 w 47"/>
              <a:gd name="T91" fmla="*/ 2147483646 h 147"/>
              <a:gd name="T92" fmla="*/ 2147483646 w 47"/>
              <a:gd name="T93" fmla="*/ 2147483646 h 147"/>
              <a:gd name="T94" fmla="*/ 2147483646 w 47"/>
              <a:gd name="T95" fmla="*/ 2147483646 h 147"/>
              <a:gd name="T96" fmla="*/ 2147483646 w 47"/>
              <a:gd name="T97" fmla="*/ 2147483646 h 147"/>
              <a:gd name="T98" fmla="*/ 2147483646 w 47"/>
              <a:gd name="T99" fmla="*/ 2147483646 h 147"/>
              <a:gd name="T100" fmla="*/ 2147483646 w 47"/>
              <a:gd name="T101" fmla="*/ 2147483646 h 147"/>
              <a:gd name="T102" fmla="*/ 2147483646 w 47"/>
              <a:gd name="T103" fmla="*/ 2147483646 h 147"/>
              <a:gd name="T104" fmla="*/ 2147483646 w 47"/>
              <a:gd name="T105" fmla="*/ 2147483646 h 147"/>
              <a:gd name="T106" fmla="*/ 2147483646 w 47"/>
              <a:gd name="T107" fmla="*/ 2147483646 h 147"/>
              <a:gd name="T108" fmla="*/ 2147483646 w 47"/>
              <a:gd name="T109" fmla="*/ 2147483646 h 147"/>
              <a:gd name="T110" fmla="*/ 2147483646 w 47"/>
              <a:gd name="T111" fmla="*/ 2147483646 h 147"/>
              <a:gd name="T112" fmla="*/ 2147483646 w 47"/>
              <a:gd name="T113" fmla="*/ 2147483646 h 147"/>
              <a:gd name="T114" fmla="*/ 2147483646 w 47"/>
              <a:gd name="T115" fmla="*/ 2147483646 h 147"/>
              <a:gd name="T116" fmla="*/ 2147483646 w 47"/>
              <a:gd name="T117" fmla="*/ 2147483646 h 147"/>
              <a:gd name="T118" fmla="*/ 2147483646 w 47"/>
              <a:gd name="T119" fmla="*/ 2147483646 h 147"/>
              <a:gd name="T120" fmla="*/ 2147483646 w 47"/>
              <a:gd name="T121" fmla="*/ 2147483646 h 147"/>
              <a:gd name="T122" fmla="*/ 2147483646 w 47"/>
              <a:gd name="T123" fmla="*/ 2147483646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35917" name="Freeform 98"/>
          <p:cNvSpPr>
            <a:spLocks/>
          </p:cNvSpPr>
          <p:nvPr/>
        </p:nvSpPr>
        <p:spPr bwMode="auto">
          <a:xfrm>
            <a:off x="5507038" y="5114925"/>
            <a:ext cx="92075" cy="73025"/>
          </a:xfrm>
          <a:custGeom>
            <a:avLst/>
            <a:gdLst>
              <a:gd name="T0" fmla="*/ 2147483646 w 75"/>
              <a:gd name="T1" fmla="*/ 2147483646 h 65"/>
              <a:gd name="T2" fmla="*/ 2147483646 w 75"/>
              <a:gd name="T3" fmla="*/ 2147483646 h 65"/>
              <a:gd name="T4" fmla="*/ 2147483646 w 75"/>
              <a:gd name="T5" fmla="*/ 2147483646 h 65"/>
              <a:gd name="T6" fmla="*/ 2147483646 w 75"/>
              <a:gd name="T7" fmla="*/ 2147483646 h 65"/>
              <a:gd name="T8" fmla="*/ 2147483646 w 75"/>
              <a:gd name="T9" fmla="*/ 2147483646 h 65"/>
              <a:gd name="T10" fmla="*/ 2147483646 w 75"/>
              <a:gd name="T11" fmla="*/ 2147483646 h 65"/>
              <a:gd name="T12" fmla="*/ 2147483646 w 75"/>
              <a:gd name="T13" fmla="*/ 2147483646 h 65"/>
              <a:gd name="T14" fmla="*/ 2147483646 w 75"/>
              <a:gd name="T15" fmla="*/ 2147483646 h 65"/>
              <a:gd name="T16" fmla="*/ 2147483646 w 75"/>
              <a:gd name="T17" fmla="*/ 2147483646 h 65"/>
              <a:gd name="T18" fmla="*/ 2147483646 w 75"/>
              <a:gd name="T19" fmla="*/ 2147483646 h 65"/>
              <a:gd name="T20" fmla="*/ 2147483646 w 75"/>
              <a:gd name="T21" fmla="*/ 2147483646 h 65"/>
              <a:gd name="T22" fmla="*/ 2147483646 w 75"/>
              <a:gd name="T23" fmla="*/ 2147483646 h 65"/>
              <a:gd name="T24" fmla="*/ 2147483646 w 75"/>
              <a:gd name="T25" fmla="*/ 2147483646 h 65"/>
              <a:gd name="T26" fmla="*/ 2147483646 w 75"/>
              <a:gd name="T27" fmla="*/ 2147483646 h 65"/>
              <a:gd name="T28" fmla="*/ 2147483646 w 75"/>
              <a:gd name="T29" fmla="*/ 2147483646 h 65"/>
              <a:gd name="T30" fmla="*/ 2147483646 w 75"/>
              <a:gd name="T31" fmla="*/ 2147483646 h 65"/>
              <a:gd name="T32" fmla="*/ 2147483646 w 75"/>
              <a:gd name="T33" fmla="*/ 2147483646 h 65"/>
              <a:gd name="T34" fmla="*/ 2147483646 w 75"/>
              <a:gd name="T35" fmla="*/ 2147483646 h 65"/>
              <a:gd name="T36" fmla="*/ 2147483646 w 75"/>
              <a:gd name="T37" fmla="*/ 2147483646 h 65"/>
              <a:gd name="T38" fmla="*/ 2147483646 w 75"/>
              <a:gd name="T39" fmla="*/ 2147483646 h 65"/>
              <a:gd name="T40" fmla="*/ 2147483646 w 75"/>
              <a:gd name="T41" fmla="*/ 2147483646 h 65"/>
              <a:gd name="T42" fmla="*/ 2147483646 w 75"/>
              <a:gd name="T43" fmla="*/ 2147483646 h 65"/>
              <a:gd name="T44" fmla="*/ 2147483646 w 75"/>
              <a:gd name="T45" fmla="*/ 2147483646 h 65"/>
              <a:gd name="T46" fmla="*/ 2147483646 w 75"/>
              <a:gd name="T47" fmla="*/ 2147483646 h 65"/>
              <a:gd name="T48" fmla="*/ 2147483646 w 75"/>
              <a:gd name="T49" fmla="*/ 2147483646 h 65"/>
              <a:gd name="T50" fmla="*/ 2147483646 w 75"/>
              <a:gd name="T51" fmla="*/ 2147483646 h 65"/>
              <a:gd name="T52" fmla="*/ 2147483646 w 75"/>
              <a:gd name="T53" fmla="*/ 2147483646 h 65"/>
              <a:gd name="T54" fmla="*/ 2147483646 w 75"/>
              <a:gd name="T55" fmla="*/ 2147483646 h 65"/>
              <a:gd name="T56" fmla="*/ 2147483646 w 75"/>
              <a:gd name="T57" fmla="*/ 2147483646 h 65"/>
              <a:gd name="T58" fmla="*/ 2147483646 w 75"/>
              <a:gd name="T59" fmla="*/ 2147483646 h 65"/>
              <a:gd name="T60" fmla="*/ 2147483646 w 75"/>
              <a:gd name="T61" fmla="*/ 2147483646 h 65"/>
              <a:gd name="T62" fmla="*/ 2147483646 w 75"/>
              <a:gd name="T63" fmla="*/ 2147483646 h 65"/>
              <a:gd name="T64" fmla="*/ 2147483646 w 75"/>
              <a:gd name="T65" fmla="*/ 2147483646 h 65"/>
              <a:gd name="T66" fmla="*/ 2147483646 w 75"/>
              <a:gd name="T67" fmla="*/ 2147483646 h 65"/>
              <a:gd name="T68" fmla="*/ 2147483646 w 75"/>
              <a:gd name="T69" fmla="*/ 2147483646 h 65"/>
              <a:gd name="T70" fmla="*/ 2147483646 w 75"/>
              <a:gd name="T71" fmla="*/ 2147483646 h 65"/>
              <a:gd name="T72" fmla="*/ 2147483646 w 75"/>
              <a:gd name="T73" fmla="*/ 2147483646 h 65"/>
              <a:gd name="T74" fmla="*/ 2147483646 w 75"/>
              <a:gd name="T75" fmla="*/ 2147483646 h 65"/>
              <a:gd name="T76" fmla="*/ 2147483646 w 75"/>
              <a:gd name="T77" fmla="*/ 2147483646 h 65"/>
              <a:gd name="T78" fmla="*/ 2147483646 w 75"/>
              <a:gd name="T79" fmla="*/ 2147483646 h 65"/>
              <a:gd name="T80" fmla="*/ 2147483646 w 75"/>
              <a:gd name="T81" fmla="*/ 2147483646 h 65"/>
              <a:gd name="T82" fmla="*/ 2147483646 w 75"/>
              <a:gd name="T83" fmla="*/ 2147483646 h 65"/>
              <a:gd name="T84" fmla="*/ 2147483646 w 75"/>
              <a:gd name="T85" fmla="*/ 2147483646 h 65"/>
              <a:gd name="T86" fmla="*/ 2147483646 w 75"/>
              <a:gd name="T87" fmla="*/ 2147483646 h 65"/>
              <a:gd name="T88" fmla="*/ 2147483646 w 75"/>
              <a:gd name="T89" fmla="*/ 2147483646 h 65"/>
              <a:gd name="T90" fmla="*/ 2147483646 w 75"/>
              <a:gd name="T91" fmla="*/ 2147483646 h 65"/>
              <a:gd name="T92" fmla="*/ 2147483646 w 75"/>
              <a:gd name="T93" fmla="*/ 2147483646 h 65"/>
              <a:gd name="T94" fmla="*/ 2147483646 w 75"/>
              <a:gd name="T95" fmla="*/ 2147483646 h 65"/>
              <a:gd name="T96" fmla="*/ 2147483646 w 75"/>
              <a:gd name="T97" fmla="*/ 2147483646 h 65"/>
              <a:gd name="T98" fmla="*/ 2147483646 w 75"/>
              <a:gd name="T99" fmla="*/ 2147483646 h 65"/>
              <a:gd name="T100" fmla="*/ 2147483646 w 75"/>
              <a:gd name="T101" fmla="*/ 2147483646 h 65"/>
              <a:gd name="T102" fmla="*/ 2147483646 w 75"/>
              <a:gd name="T103" fmla="*/ 2147483646 h 65"/>
              <a:gd name="T104" fmla="*/ 2147483646 w 75"/>
              <a:gd name="T105" fmla="*/ 2147483646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SG"/>
          </a:p>
        </p:txBody>
      </p:sp>
      <p:sp>
        <p:nvSpPr>
          <p:cNvPr id="35918" name="Freeform 99"/>
          <p:cNvSpPr>
            <a:spLocks/>
          </p:cNvSpPr>
          <p:nvPr/>
        </p:nvSpPr>
        <p:spPr bwMode="auto">
          <a:xfrm>
            <a:off x="5634038" y="5094288"/>
            <a:ext cx="93662" cy="169862"/>
          </a:xfrm>
          <a:custGeom>
            <a:avLst/>
            <a:gdLst>
              <a:gd name="T0" fmla="*/ 2147483646 w 77"/>
              <a:gd name="T1" fmla="*/ 0 h 149"/>
              <a:gd name="T2" fmla="*/ 2147483646 w 77"/>
              <a:gd name="T3" fmla="*/ 2147483646 h 149"/>
              <a:gd name="T4" fmla="*/ 2147483646 w 77"/>
              <a:gd name="T5" fmla="*/ 2147483646 h 149"/>
              <a:gd name="T6" fmla="*/ 2147483646 w 77"/>
              <a:gd name="T7" fmla="*/ 2147483646 h 149"/>
              <a:gd name="T8" fmla="*/ 2147483646 w 77"/>
              <a:gd name="T9" fmla="*/ 2147483646 h 149"/>
              <a:gd name="T10" fmla="*/ 2147483646 w 77"/>
              <a:gd name="T11" fmla="*/ 2147483646 h 149"/>
              <a:gd name="T12" fmla="*/ 2147483646 w 77"/>
              <a:gd name="T13" fmla="*/ 2147483646 h 149"/>
              <a:gd name="T14" fmla="*/ 2147483646 w 77"/>
              <a:gd name="T15" fmla="*/ 2147483646 h 149"/>
              <a:gd name="T16" fmla="*/ 2147483646 w 77"/>
              <a:gd name="T17" fmla="*/ 2147483646 h 149"/>
              <a:gd name="T18" fmla="*/ 2147483646 w 77"/>
              <a:gd name="T19" fmla="*/ 2147483646 h 149"/>
              <a:gd name="T20" fmla="*/ 2147483646 w 77"/>
              <a:gd name="T21" fmla="*/ 2147483646 h 149"/>
              <a:gd name="T22" fmla="*/ 2147483646 w 77"/>
              <a:gd name="T23" fmla="*/ 2147483646 h 149"/>
              <a:gd name="T24" fmla="*/ 2147483646 w 77"/>
              <a:gd name="T25" fmla="*/ 2147483646 h 149"/>
              <a:gd name="T26" fmla="*/ 2147483646 w 77"/>
              <a:gd name="T27" fmla="*/ 2147483646 h 149"/>
              <a:gd name="T28" fmla="*/ 2147483646 w 77"/>
              <a:gd name="T29" fmla="*/ 2147483646 h 149"/>
              <a:gd name="T30" fmla="*/ 2147483646 w 77"/>
              <a:gd name="T31" fmla="*/ 2147483646 h 149"/>
              <a:gd name="T32" fmla="*/ 2147483646 w 77"/>
              <a:gd name="T33" fmla="*/ 2147483646 h 149"/>
              <a:gd name="T34" fmla="*/ 2147483646 w 77"/>
              <a:gd name="T35" fmla="*/ 2147483646 h 149"/>
              <a:gd name="T36" fmla="*/ 2147483646 w 77"/>
              <a:gd name="T37" fmla="*/ 2147483646 h 149"/>
              <a:gd name="T38" fmla="*/ 2147483646 w 77"/>
              <a:gd name="T39" fmla="*/ 2147483646 h 149"/>
              <a:gd name="T40" fmla="*/ 2147483646 w 77"/>
              <a:gd name="T41" fmla="*/ 2147483646 h 149"/>
              <a:gd name="T42" fmla="*/ 0 w 77"/>
              <a:gd name="T43" fmla="*/ 2147483646 h 149"/>
              <a:gd name="T44" fmla="*/ 2147483646 w 77"/>
              <a:gd name="T45" fmla="*/ 2147483646 h 149"/>
              <a:gd name="T46" fmla="*/ 2147483646 w 77"/>
              <a:gd name="T47" fmla="*/ 2147483646 h 149"/>
              <a:gd name="T48" fmla="*/ 2147483646 w 77"/>
              <a:gd name="T49" fmla="*/ 2147483646 h 149"/>
              <a:gd name="T50" fmla="*/ 2147483646 w 77"/>
              <a:gd name="T51" fmla="*/ 2147483646 h 149"/>
              <a:gd name="T52" fmla="*/ 2147483646 w 77"/>
              <a:gd name="T53" fmla="*/ 2147483646 h 149"/>
              <a:gd name="T54" fmla="*/ 2147483646 w 77"/>
              <a:gd name="T55" fmla="*/ 2147483646 h 149"/>
              <a:gd name="T56" fmla="*/ 2147483646 w 77"/>
              <a:gd name="T57" fmla="*/ 2147483646 h 149"/>
              <a:gd name="T58" fmla="*/ 2147483646 w 77"/>
              <a:gd name="T59" fmla="*/ 2147483646 h 149"/>
              <a:gd name="T60" fmla="*/ 2147483646 w 77"/>
              <a:gd name="T61" fmla="*/ 2147483646 h 149"/>
              <a:gd name="T62" fmla="*/ 2147483646 w 77"/>
              <a:gd name="T63" fmla="*/ 2147483646 h 149"/>
              <a:gd name="T64" fmla="*/ 2147483646 w 77"/>
              <a:gd name="T65" fmla="*/ 2147483646 h 149"/>
              <a:gd name="T66" fmla="*/ 2147483646 w 77"/>
              <a:gd name="T67" fmla="*/ 2147483646 h 149"/>
              <a:gd name="T68" fmla="*/ 2147483646 w 77"/>
              <a:gd name="T69" fmla="*/ 2147483646 h 149"/>
              <a:gd name="T70" fmla="*/ 2147483646 w 77"/>
              <a:gd name="T71" fmla="*/ 2147483646 h 149"/>
              <a:gd name="T72" fmla="*/ 2147483646 w 77"/>
              <a:gd name="T73" fmla="*/ 2147483646 h 149"/>
              <a:gd name="T74" fmla="*/ 2147483646 w 77"/>
              <a:gd name="T75" fmla="*/ 2147483646 h 149"/>
              <a:gd name="T76" fmla="*/ 2147483646 w 77"/>
              <a:gd name="T77" fmla="*/ 2147483646 h 149"/>
              <a:gd name="T78" fmla="*/ 2147483646 w 77"/>
              <a:gd name="T79" fmla="*/ 2147483646 h 149"/>
              <a:gd name="T80" fmla="*/ 2147483646 w 77"/>
              <a:gd name="T81" fmla="*/ 2147483646 h 149"/>
              <a:gd name="T82" fmla="*/ 2147483646 w 77"/>
              <a:gd name="T83" fmla="*/ 2147483646 h 149"/>
              <a:gd name="T84" fmla="*/ 2147483646 w 77"/>
              <a:gd name="T85" fmla="*/ 2147483646 h 149"/>
              <a:gd name="T86" fmla="*/ 2147483646 w 77"/>
              <a:gd name="T87" fmla="*/ 2147483646 h 149"/>
              <a:gd name="T88" fmla="*/ 2147483646 w 77"/>
              <a:gd name="T89" fmla="*/ 2147483646 h 149"/>
              <a:gd name="T90" fmla="*/ 2147483646 w 77"/>
              <a:gd name="T91" fmla="*/ 2147483646 h 149"/>
              <a:gd name="T92" fmla="*/ 2147483646 w 77"/>
              <a:gd name="T93" fmla="*/ 2147483646 h 149"/>
              <a:gd name="T94" fmla="*/ 2147483646 w 77"/>
              <a:gd name="T95" fmla="*/ 2147483646 h 149"/>
              <a:gd name="T96" fmla="*/ 2147483646 w 77"/>
              <a:gd name="T97" fmla="*/ 2147483646 h 149"/>
              <a:gd name="T98" fmla="*/ 2147483646 w 77"/>
              <a:gd name="T99" fmla="*/ 2147483646 h 149"/>
              <a:gd name="T100" fmla="*/ 2147483646 w 77"/>
              <a:gd name="T101" fmla="*/ 2147483646 h 149"/>
              <a:gd name="T102" fmla="*/ 2147483646 w 77"/>
              <a:gd name="T103" fmla="*/ 2147483646 h 149"/>
              <a:gd name="T104" fmla="*/ 2147483646 w 77"/>
              <a:gd name="T105" fmla="*/ 2147483646 h 149"/>
              <a:gd name="T106" fmla="*/ 2147483646 w 77"/>
              <a:gd name="T107" fmla="*/ 2147483646 h 149"/>
              <a:gd name="T108" fmla="*/ 2147483646 w 77"/>
              <a:gd name="T109" fmla="*/ 2147483646 h 149"/>
              <a:gd name="T110" fmla="*/ 2147483646 w 77"/>
              <a:gd name="T111" fmla="*/ 2147483646 h 149"/>
              <a:gd name="T112" fmla="*/ 2147483646 w 77"/>
              <a:gd name="T113" fmla="*/ 2147483646 h 149"/>
              <a:gd name="T114" fmla="*/ 2147483646 w 77"/>
              <a:gd name="T115" fmla="*/ 2147483646 h 149"/>
              <a:gd name="T116" fmla="*/ 2147483646 w 77"/>
              <a:gd name="T117" fmla="*/ 2147483646 h 149"/>
              <a:gd name="T118" fmla="*/ 2147483646 w 77"/>
              <a:gd name="T119" fmla="*/ 2147483646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35919" name="Freeform 100"/>
          <p:cNvSpPr>
            <a:spLocks/>
          </p:cNvSpPr>
          <p:nvPr/>
        </p:nvSpPr>
        <p:spPr bwMode="auto">
          <a:xfrm>
            <a:off x="5226050" y="5457825"/>
            <a:ext cx="53975" cy="44450"/>
          </a:xfrm>
          <a:custGeom>
            <a:avLst/>
            <a:gdLst>
              <a:gd name="T0" fmla="*/ 2147483646 w 45"/>
              <a:gd name="T1" fmla="*/ 2147483646 h 39"/>
              <a:gd name="T2" fmla="*/ 2147483646 w 45"/>
              <a:gd name="T3" fmla="*/ 2147483646 h 39"/>
              <a:gd name="T4" fmla="*/ 2147483646 w 45"/>
              <a:gd name="T5" fmla="*/ 2147483646 h 39"/>
              <a:gd name="T6" fmla="*/ 2147483646 w 45"/>
              <a:gd name="T7" fmla="*/ 2147483646 h 39"/>
              <a:gd name="T8" fmla="*/ 0 w 45"/>
              <a:gd name="T9" fmla="*/ 2147483646 h 39"/>
              <a:gd name="T10" fmla="*/ 2147483646 w 45"/>
              <a:gd name="T11" fmla="*/ 2147483646 h 39"/>
              <a:gd name="T12" fmla="*/ 2147483646 w 45"/>
              <a:gd name="T13" fmla="*/ 2147483646 h 39"/>
              <a:gd name="T14" fmla="*/ 2147483646 w 45"/>
              <a:gd name="T15" fmla="*/ 2147483646 h 39"/>
              <a:gd name="T16" fmla="*/ 2147483646 w 45"/>
              <a:gd name="T17" fmla="*/ 2147483646 h 39"/>
              <a:gd name="T18" fmla="*/ 2147483646 w 45"/>
              <a:gd name="T19" fmla="*/ 2147483646 h 39"/>
              <a:gd name="T20" fmla="*/ 2147483646 w 45"/>
              <a:gd name="T21" fmla="*/ 2147483646 h 39"/>
              <a:gd name="T22" fmla="*/ 2147483646 w 45"/>
              <a:gd name="T23" fmla="*/ 2147483646 h 39"/>
              <a:gd name="T24" fmla="*/ 2147483646 w 45"/>
              <a:gd name="T25" fmla="*/ 2147483646 h 39"/>
              <a:gd name="T26" fmla="*/ 2147483646 w 45"/>
              <a:gd name="T27" fmla="*/ 2147483646 h 39"/>
              <a:gd name="T28" fmla="*/ 2147483646 w 45"/>
              <a:gd name="T29" fmla="*/ 0 h 39"/>
              <a:gd name="T30" fmla="*/ 2147483646 w 45"/>
              <a:gd name="T31" fmla="*/ 0 h 39"/>
              <a:gd name="T32" fmla="*/ 2147483646 w 45"/>
              <a:gd name="T33" fmla="*/ 2147483646 h 39"/>
              <a:gd name="T34" fmla="*/ 2147483646 w 45"/>
              <a:gd name="T35" fmla="*/ 2147483646 h 39"/>
              <a:gd name="T36" fmla="*/ 2147483646 w 45"/>
              <a:gd name="T37" fmla="*/ 2147483646 h 39"/>
              <a:gd name="T38" fmla="*/ 2147483646 w 45"/>
              <a:gd name="T39" fmla="*/ 2147483646 h 39"/>
              <a:gd name="T40" fmla="*/ 2147483646 w 45"/>
              <a:gd name="T41" fmla="*/ 2147483646 h 39"/>
              <a:gd name="T42" fmla="*/ 2147483646 w 45"/>
              <a:gd name="T43" fmla="*/ 2147483646 h 39"/>
              <a:gd name="T44" fmla="*/ 2147483646 w 45"/>
              <a:gd name="T45" fmla="*/ 2147483646 h 39"/>
              <a:gd name="T46" fmla="*/ 2147483646 w 45"/>
              <a:gd name="T47" fmla="*/ 2147483646 h 39"/>
              <a:gd name="T48" fmla="*/ 2147483646 w 45"/>
              <a:gd name="T49" fmla="*/ 2147483646 h 39"/>
              <a:gd name="T50" fmla="*/ 2147483646 w 45"/>
              <a:gd name="T51" fmla="*/ 2147483646 h 39"/>
              <a:gd name="T52" fmla="*/ 2147483646 w 45"/>
              <a:gd name="T53" fmla="*/ 2147483646 h 39"/>
              <a:gd name="T54" fmla="*/ 2147483646 w 45"/>
              <a:gd name="T55" fmla="*/ 2147483646 h 39"/>
              <a:gd name="T56" fmla="*/ 2147483646 w 45"/>
              <a:gd name="T57" fmla="*/ 2147483646 h 39"/>
              <a:gd name="T58" fmla="*/ 2147483646 w 45"/>
              <a:gd name="T59" fmla="*/ 2147483646 h 39"/>
              <a:gd name="T60" fmla="*/ 2147483646 w 45"/>
              <a:gd name="T61" fmla="*/ 2147483646 h 39"/>
              <a:gd name="T62" fmla="*/ 2147483646 w 45"/>
              <a:gd name="T63" fmla="*/ 2147483646 h 39"/>
              <a:gd name="T64" fmla="*/ 2147483646 w 45"/>
              <a:gd name="T65" fmla="*/ 2147483646 h 39"/>
              <a:gd name="T66" fmla="*/ 2147483646 w 45"/>
              <a:gd name="T67" fmla="*/ 2147483646 h 39"/>
              <a:gd name="T68" fmla="*/ 2147483646 w 45"/>
              <a:gd name="T69" fmla="*/ 2147483646 h 39"/>
              <a:gd name="T70" fmla="*/ 2147483646 w 45"/>
              <a:gd name="T71" fmla="*/ 2147483646 h 39"/>
              <a:gd name="T72" fmla="*/ 2147483646 w 45"/>
              <a:gd name="T73" fmla="*/ 2147483646 h 39"/>
              <a:gd name="T74" fmla="*/ 2147483646 w 45"/>
              <a:gd name="T75" fmla="*/ 2147483646 h 39"/>
              <a:gd name="T76" fmla="*/ 2147483646 w 45"/>
              <a:gd name="T77" fmla="*/ 2147483646 h 39"/>
              <a:gd name="T78" fmla="*/ 2147483646 w 45"/>
              <a:gd name="T79" fmla="*/ 2147483646 h 39"/>
              <a:gd name="T80" fmla="*/ 2147483646 w 45"/>
              <a:gd name="T81" fmla="*/ 2147483646 h 39"/>
              <a:gd name="T82" fmla="*/ 2147483646 w 45"/>
              <a:gd name="T83" fmla="*/ 2147483646 h 39"/>
              <a:gd name="T84" fmla="*/ 2147483646 w 45"/>
              <a:gd name="T85" fmla="*/ 2147483646 h 39"/>
              <a:gd name="T86" fmla="*/ 2147483646 w 45"/>
              <a:gd name="T87" fmla="*/ 2147483646 h 39"/>
              <a:gd name="T88" fmla="*/ 2147483646 w 45"/>
              <a:gd name="T89" fmla="*/ 2147483646 h 39"/>
              <a:gd name="T90" fmla="*/ 2147483646 w 45"/>
              <a:gd name="T91" fmla="*/ 2147483646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SG"/>
          </a:p>
        </p:txBody>
      </p:sp>
      <p:sp>
        <p:nvSpPr>
          <p:cNvPr id="35920" name="Freeform 101"/>
          <p:cNvSpPr>
            <a:spLocks/>
          </p:cNvSpPr>
          <p:nvPr/>
        </p:nvSpPr>
        <p:spPr bwMode="auto">
          <a:xfrm>
            <a:off x="5381625" y="5153025"/>
            <a:ext cx="42863" cy="28575"/>
          </a:xfrm>
          <a:custGeom>
            <a:avLst/>
            <a:gdLst>
              <a:gd name="T0" fmla="*/ 0 w 35"/>
              <a:gd name="T1" fmla="*/ 2147483646 h 25"/>
              <a:gd name="T2" fmla="*/ 2147483646 w 35"/>
              <a:gd name="T3" fmla="*/ 2147483646 h 25"/>
              <a:gd name="T4" fmla="*/ 2147483646 w 35"/>
              <a:gd name="T5" fmla="*/ 2147483646 h 25"/>
              <a:gd name="T6" fmla="*/ 2147483646 w 35"/>
              <a:gd name="T7" fmla="*/ 2147483646 h 25"/>
              <a:gd name="T8" fmla="*/ 2147483646 w 35"/>
              <a:gd name="T9" fmla="*/ 2147483646 h 25"/>
              <a:gd name="T10" fmla="*/ 2147483646 w 35"/>
              <a:gd name="T11" fmla="*/ 2147483646 h 25"/>
              <a:gd name="T12" fmla="*/ 2147483646 w 35"/>
              <a:gd name="T13" fmla="*/ 2147483646 h 25"/>
              <a:gd name="T14" fmla="*/ 2147483646 w 35"/>
              <a:gd name="T15" fmla="*/ 2147483646 h 25"/>
              <a:gd name="T16" fmla="*/ 2147483646 w 35"/>
              <a:gd name="T17" fmla="*/ 2147483646 h 25"/>
              <a:gd name="T18" fmla="*/ 2147483646 w 35"/>
              <a:gd name="T19" fmla="*/ 2147483646 h 25"/>
              <a:gd name="T20" fmla="*/ 2147483646 w 35"/>
              <a:gd name="T21" fmla="*/ 2147483646 h 25"/>
              <a:gd name="T22" fmla="*/ 2147483646 w 35"/>
              <a:gd name="T23" fmla="*/ 2147483646 h 25"/>
              <a:gd name="T24" fmla="*/ 2147483646 w 35"/>
              <a:gd name="T25" fmla="*/ 2147483646 h 25"/>
              <a:gd name="T26" fmla="*/ 2147483646 w 35"/>
              <a:gd name="T27" fmla="*/ 2147483646 h 25"/>
              <a:gd name="T28" fmla="*/ 2147483646 w 35"/>
              <a:gd name="T29" fmla="*/ 2147483646 h 25"/>
              <a:gd name="T30" fmla="*/ 2147483646 w 35"/>
              <a:gd name="T31" fmla="*/ 2147483646 h 25"/>
              <a:gd name="T32" fmla="*/ 0 w 35"/>
              <a:gd name="T33" fmla="*/ 2147483646 h 25"/>
              <a:gd name="T34" fmla="*/ 0 w 35"/>
              <a:gd name="T35" fmla="*/ 2147483646 h 25"/>
              <a:gd name="T36" fmla="*/ 2147483646 w 35"/>
              <a:gd name="T37" fmla="*/ 2147483646 h 25"/>
              <a:gd name="T38" fmla="*/ 2147483646 w 35"/>
              <a:gd name="T39" fmla="*/ 2147483646 h 25"/>
              <a:gd name="T40" fmla="*/ 2147483646 w 35"/>
              <a:gd name="T41" fmla="*/ 2147483646 h 25"/>
              <a:gd name="T42" fmla="*/ 2147483646 w 35"/>
              <a:gd name="T43" fmla="*/ 2147483646 h 25"/>
              <a:gd name="T44" fmla="*/ 2147483646 w 35"/>
              <a:gd name="T45" fmla="*/ 2147483646 h 25"/>
              <a:gd name="T46" fmla="*/ 2147483646 w 35"/>
              <a:gd name="T47" fmla="*/ 2147483646 h 25"/>
              <a:gd name="T48" fmla="*/ 2147483646 w 35"/>
              <a:gd name="T49" fmla="*/ 2147483646 h 25"/>
              <a:gd name="T50" fmla="*/ 2147483646 w 35"/>
              <a:gd name="T51" fmla="*/ 2147483646 h 25"/>
              <a:gd name="T52" fmla="*/ 2147483646 w 35"/>
              <a:gd name="T53" fmla="*/ 2147483646 h 25"/>
              <a:gd name="T54" fmla="*/ 2147483646 w 35"/>
              <a:gd name="T55" fmla="*/ 2147483646 h 25"/>
              <a:gd name="T56" fmla="*/ 2147483646 w 35"/>
              <a:gd name="T57" fmla="*/ 2147483646 h 25"/>
              <a:gd name="T58" fmla="*/ 2147483646 w 35"/>
              <a:gd name="T59" fmla="*/ 2147483646 h 25"/>
              <a:gd name="T60" fmla="*/ 2147483646 w 35"/>
              <a:gd name="T61" fmla="*/ 2147483646 h 25"/>
              <a:gd name="T62" fmla="*/ 2147483646 w 35"/>
              <a:gd name="T63" fmla="*/ 2147483646 h 25"/>
              <a:gd name="T64" fmla="*/ 2147483646 w 35"/>
              <a:gd name="T65" fmla="*/ 2147483646 h 25"/>
              <a:gd name="T66" fmla="*/ 2147483646 w 35"/>
              <a:gd name="T67" fmla="*/ 2147483646 h 25"/>
              <a:gd name="T68" fmla="*/ 2147483646 w 35"/>
              <a:gd name="T69" fmla="*/ 2147483646 h 25"/>
              <a:gd name="T70" fmla="*/ 2147483646 w 35"/>
              <a:gd name="T71" fmla="*/ 2147483646 h 25"/>
              <a:gd name="T72" fmla="*/ 2147483646 w 35"/>
              <a:gd name="T73" fmla="*/ 2147483646 h 25"/>
              <a:gd name="T74" fmla="*/ 2147483646 w 35"/>
              <a:gd name="T75" fmla="*/ 2147483646 h 25"/>
              <a:gd name="T76" fmla="*/ 2147483646 w 35"/>
              <a:gd name="T77" fmla="*/ 2147483646 h 25"/>
              <a:gd name="T78" fmla="*/ 2147483646 w 35"/>
              <a:gd name="T79" fmla="*/ 2147483646 h 25"/>
              <a:gd name="T80" fmla="*/ 2147483646 w 35"/>
              <a:gd name="T81" fmla="*/ 2147483646 h 25"/>
              <a:gd name="T82" fmla="*/ 2147483646 w 35"/>
              <a:gd name="T83" fmla="*/ 2147483646 h 25"/>
              <a:gd name="T84" fmla="*/ 2147483646 w 35"/>
              <a:gd name="T85" fmla="*/ 2147483646 h 25"/>
              <a:gd name="T86" fmla="*/ 2147483646 w 35"/>
              <a:gd name="T87" fmla="*/ 2147483646 h 25"/>
              <a:gd name="T88" fmla="*/ 2147483646 w 35"/>
              <a:gd name="T89" fmla="*/ 2147483646 h 25"/>
              <a:gd name="T90" fmla="*/ 2147483646 w 35"/>
              <a:gd name="T91" fmla="*/ 2147483646 h 25"/>
              <a:gd name="T92" fmla="*/ 2147483646 w 35"/>
              <a:gd name="T93" fmla="*/ 2147483646 h 25"/>
              <a:gd name="T94" fmla="*/ 2147483646 w 35"/>
              <a:gd name="T95" fmla="*/ 2147483646 h 25"/>
              <a:gd name="T96" fmla="*/ 2147483646 w 35"/>
              <a:gd name="T97" fmla="*/ 2147483646 h 25"/>
              <a:gd name="T98" fmla="*/ 2147483646 w 35"/>
              <a:gd name="T99" fmla="*/ 2147483646 h 25"/>
              <a:gd name="T100" fmla="*/ 2147483646 w 35"/>
              <a:gd name="T101" fmla="*/ 0 h 25"/>
              <a:gd name="T102" fmla="*/ 2147483646 w 35"/>
              <a:gd name="T103" fmla="*/ 2147483646 h 25"/>
              <a:gd name="T104" fmla="*/ 2147483646 w 35"/>
              <a:gd name="T105" fmla="*/ 0 h 25"/>
              <a:gd name="T106" fmla="*/ 2147483646 w 35"/>
              <a:gd name="T107" fmla="*/ 2147483646 h 25"/>
              <a:gd name="T108" fmla="*/ 2147483646 w 35"/>
              <a:gd name="T109" fmla="*/ 2147483646 h 25"/>
              <a:gd name="T110" fmla="*/ 2147483646 w 35"/>
              <a:gd name="T111" fmla="*/ 2147483646 h 25"/>
              <a:gd name="T112" fmla="*/ 2147483646 w 35"/>
              <a:gd name="T113" fmla="*/ 2147483646 h 25"/>
              <a:gd name="T114" fmla="*/ 2147483646 w 35"/>
              <a:gd name="T115" fmla="*/ 2147483646 h 25"/>
              <a:gd name="T116" fmla="*/ 2147483646 w 35"/>
              <a:gd name="T117" fmla="*/ 2147483646 h 25"/>
              <a:gd name="T118" fmla="*/ 0 w 35"/>
              <a:gd name="T119" fmla="*/ 2147483646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SG"/>
          </a:p>
        </p:txBody>
      </p:sp>
      <p:sp>
        <p:nvSpPr>
          <p:cNvPr id="35921" name="Freeform 102"/>
          <p:cNvSpPr>
            <a:spLocks/>
          </p:cNvSpPr>
          <p:nvPr/>
        </p:nvSpPr>
        <p:spPr bwMode="auto">
          <a:xfrm>
            <a:off x="5286375" y="5141913"/>
            <a:ext cx="101600" cy="55562"/>
          </a:xfrm>
          <a:custGeom>
            <a:avLst/>
            <a:gdLst>
              <a:gd name="T0" fmla="*/ 2147483646 w 83"/>
              <a:gd name="T1" fmla="*/ 2147483646 h 49"/>
              <a:gd name="T2" fmla="*/ 2147483646 w 83"/>
              <a:gd name="T3" fmla="*/ 2147483646 h 49"/>
              <a:gd name="T4" fmla="*/ 2147483646 w 83"/>
              <a:gd name="T5" fmla="*/ 2147483646 h 49"/>
              <a:gd name="T6" fmla="*/ 2147483646 w 83"/>
              <a:gd name="T7" fmla="*/ 2147483646 h 49"/>
              <a:gd name="T8" fmla="*/ 2147483646 w 83"/>
              <a:gd name="T9" fmla="*/ 2147483646 h 49"/>
              <a:gd name="T10" fmla="*/ 2147483646 w 83"/>
              <a:gd name="T11" fmla="*/ 2147483646 h 49"/>
              <a:gd name="T12" fmla="*/ 2147483646 w 83"/>
              <a:gd name="T13" fmla="*/ 2147483646 h 49"/>
              <a:gd name="T14" fmla="*/ 2147483646 w 83"/>
              <a:gd name="T15" fmla="*/ 2147483646 h 49"/>
              <a:gd name="T16" fmla="*/ 2147483646 w 83"/>
              <a:gd name="T17" fmla="*/ 2147483646 h 49"/>
              <a:gd name="T18" fmla="*/ 2147483646 w 83"/>
              <a:gd name="T19" fmla="*/ 2147483646 h 49"/>
              <a:gd name="T20" fmla="*/ 2147483646 w 83"/>
              <a:gd name="T21" fmla="*/ 2147483646 h 49"/>
              <a:gd name="T22" fmla="*/ 2147483646 w 83"/>
              <a:gd name="T23" fmla="*/ 2147483646 h 49"/>
              <a:gd name="T24" fmla="*/ 2147483646 w 83"/>
              <a:gd name="T25" fmla="*/ 2147483646 h 49"/>
              <a:gd name="T26" fmla="*/ 2147483646 w 83"/>
              <a:gd name="T27" fmla="*/ 2147483646 h 49"/>
              <a:gd name="T28" fmla="*/ 2147483646 w 83"/>
              <a:gd name="T29" fmla="*/ 2147483646 h 49"/>
              <a:gd name="T30" fmla="*/ 2147483646 w 83"/>
              <a:gd name="T31" fmla="*/ 0 h 49"/>
              <a:gd name="T32" fmla="*/ 2147483646 w 83"/>
              <a:gd name="T33" fmla="*/ 2147483646 h 49"/>
              <a:gd name="T34" fmla="*/ 2147483646 w 83"/>
              <a:gd name="T35" fmla="*/ 2147483646 h 49"/>
              <a:gd name="T36" fmla="*/ 2147483646 w 83"/>
              <a:gd name="T37" fmla="*/ 2147483646 h 49"/>
              <a:gd name="T38" fmla="*/ 2147483646 w 83"/>
              <a:gd name="T39" fmla="*/ 2147483646 h 49"/>
              <a:gd name="T40" fmla="*/ 2147483646 w 83"/>
              <a:gd name="T41" fmla="*/ 2147483646 h 49"/>
              <a:gd name="T42" fmla="*/ 2147483646 w 83"/>
              <a:gd name="T43" fmla="*/ 2147483646 h 49"/>
              <a:gd name="T44" fmla="*/ 2147483646 w 83"/>
              <a:gd name="T45" fmla="*/ 2147483646 h 49"/>
              <a:gd name="T46" fmla="*/ 2147483646 w 83"/>
              <a:gd name="T47" fmla="*/ 2147483646 h 49"/>
              <a:gd name="T48" fmla="*/ 2147483646 w 83"/>
              <a:gd name="T49" fmla="*/ 2147483646 h 49"/>
              <a:gd name="T50" fmla="*/ 2147483646 w 83"/>
              <a:gd name="T51" fmla="*/ 2147483646 h 49"/>
              <a:gd name="T52" fmla="*/ 2147483646 w 83"/>
              <a:gd name="T53" fmla="*/ 2147483646 h 49"/>
              <a:gd name="T54" fmla="*/ 2147483646 w 83"/>
              <a:gd name="T55" fmla="*/ 2147483646 h 49"/>
              <a:gd name="T56" fmla="*/ 2147483646 w 83"/>
              <a:gd name="T57" fmla="*/ 2147483646 h 49"/>
              <a:gd name="T58" fmla="*/ 2147483646 w 83"/>
              <a:gd name="T59" fmla="*/ 2147483646 h 49"/>
              <a:gd name="T60" fmla="*/ 2147483646 w 83"/>
              <a:gd name="T61" fmla="*/ 2147483646 h 49"/>
              <a:gd name="T62" fmla="*/ 0 w 83"/>
              <a:gd name="T63" fmla="*/ 2147483646 h 49"/>
              <a:gd name="T64" fmla="*/ 2147483646 w 83"/>
              <a:gd name="T65" fmla="*/ 2147483646 h 49"/>
              <a:gd name="T66" fmla="*/ 2147483646 w 83"/>
              <a:gd name="T67" fmla="*/ 2147483646 h 49"/>
              <a:gd name="T68" fmla="*/ 2147483646 w 83"/>
              <a:gd name="T69" fmla="*/ 2147483646 h 49"/>
              <a:gd name="T70" fmla="*/ 2147483646 w 83"/>
              <a:gd name="T71" fmla="*/ 2147483646 h 49"/>
              <a:gd name="T72" fmla="*/ 2147483646 w 83"/>
              <a:gd name="T73" fmla="*/ 2147483646 h 49"/>
              <a:gd name="T74" fmla="*/ 2147483646 w 83"/>
              <a:gd name="T75" fmla="*/ 2147483646 h 49"/>
              <a:gd name="T76" fmla="*/ 2147483646 w 83"/>
              <a:gd name="T77" fmla="*/ 2147483646 h 49"/>
              <a:gd name="T78" fmla="*/ 2147483646 w 83"/>
              <a:gd name="T79" fmla="*/ 2147483646 h 49"/>
              <a:gd name="T80" fmla="*/ 2147483646 w 83"/>
              <a:gd name="T81" fmla="*/ 2147483646 h 49"/>
              <a:gd name="T82" fmla="*/ 2147483646 w 83"/>
              <a:gd name="T83" fmla="*/ 2147483646 h 49"/>
              <a:gd name="T84" fmla="*/ 2147483646 w 83"/>
              <a:gd name="T85" fmla="*/ 2147483646 h 49"/>
              <a:gd name="T86" fmla="*/ 2147483646 w 83"/>
              <a:gd name="T87" fmla="*/ 2147483646 h 49"/>
              <a:gd name="T88" fmla="*/ 2147483646 w 83"/>
              <a:gd name="T89" fmla="*/ 2147483646 h 49"/>
              <a:gd name="T90" fmla="*/ 2147483646 w 83"/>
              <a:gd name="T91" fmla="*/ 2147483646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35922" name="Freeform 103"/>
          <p:cNvSpPr>
            <a:spLocks/>
          </p:cNvSpPr>
          <p:nvPr/>
        </p:nvSpPr>
        <p:spPr bwMode="auto">
          <a:xfrm>
            <a:off x="2339975" y="5554663"/>
            <a:ext cx="203200" cy="130175"/>
          </a:xfrm>
          <a:custGeom>
            <a:avLst/>
            <a:gdLst>
              <a:gd name="T0" fmla="*/ 2147483646 w 167"/>
              <a:gd name="T1" fmla="*/ 2147483646 h 113"/>
              <a:gd name="T2" fmla="*/ 2147483646 w 167"/>
              <a:gd name="T3" fmla="*/ 2147483646 h 113"/>
              <a:gd name="T4" fmla="*/ 2147483646 w 167"/>
              <a:gd name="T5" fmla="*/ 2147483646 h 113"/>
              <a:gd name="T6" fmla="*/ 2147483646 w 167"/>
              <a:gd name="T7" fmla="*/ 2147483646 h 113"/>
              <a:gd name="T8" fmla="*/ 2147483646 w 167"/>
              <a:gd name="T9" fmla="*/ 2147483646 h 113"/>
              <a:gd name="T10" fmla="*/ 2147483646 w 167"/>
              <a:gd name="T11" fmla="*/ 2147483646 h 113"/>
              <a:gd name="T12" fmla="*/ 2147483646 w 167"/>
              <a:gd name="T13" fmla="*/ 2147483646 h 113"/>
              <a:gd name="T14" fmla="*/ 2147483646 w 167"/>
              <a:gd name="T15" fmla="*/ 2147483646 h 113"/>
              <a:gd name="T16" fmla="*/ 2147483646 w 167"/>
              <a:gd name="T17" fmla="*/ 2147483646 h 113"/>
              <a:gd name="T18" fmla="*/ 2147483646 w 167"/>
              <a:gd name="T19" fmla="*/ 2147483646 h 113"/>
              <a:gd name="T20" fmla="*/ 2147483646 w 167"/>
              <a:gd name="T21" fmla="*/ 2147483646 h 113"/>
              <a:gd name="T22" fmla="*/ 2147483646 w 167"/>
              <a:gd name="T23" fmla="*/ 0 h 113"/>
              <a:gd name="T24" fmla="*/ 2147483646 w 167"/>
              <a:gd name="T25" fmla="*/ 0 h 113"/>
              <a:gd name="T26" fmla="*/ 2147483646 w 167"/>
              <a:gd name="T27" fmla="*/ 2147483646 h 113"/>
              <a:gd name="T28" fmla="*/ 2147483646 w 167"/>
              <a:gd name="T29" fmla="*/ 2147483646 h 113"/>
              <a:gd name="T30" fmla="*/ 2147483646 w 167"/>
              <a:gd name="T31" fmla="*/ 2147483646 h 113"/>
              <a:gd name="T32" fmla="*/ 2147483646 w 167"/>
              <a:gd name="T33" fmla="*/ 2147483646 h 113"/>
              <a:gd name="T34" fmla="*/ 2147483646 w 167"/>
              <a:gd name="T35" fmla="*/ 2147483646 h 113"/>
              <a:gd name="T36" fmla="*/ 2147483646 w 167"/>
              <a:gd name="T37" fmla="*/ 2147483646 h 113"/>
              <a:gd name="T38" fmla="*/ 2147483646 w 167"/>
              <a:gd name="T39" fmla="*/ 2147483646 h 113"/>
              <a:gd name="T40" fmla="*/ 2147483646 w 167"/>
              <a:gd name="T41" fmla="*/ 2147483646 h 113"/>
              <a:gd name="T42" fmla="*/ 2147483646 w 167"/>
              <a:gd name="T43" fmla="*/ 2147483646 h 113"/>
              <a:gd name="T44" fmla="*/ 2147483646 w 167"/>
              <a:gd name="T45" fmla="*/ 2147483646 h 113"/>
              <a:gd name="T46" fmla="*/ 2147483646 w 167"/>
              <a:gd name="T47" fmla="*/ 2147483646 h 113"/>
              <a:gd name="T48" fmla="*/ 2147483646 w 167"/>
              <a:gd name="T49" fmla="*/ 2147483646 h 113"/>
              <a:gd name="T50" fmla="*/ 2147483646 w 167"/>
              <a:gd name="T51" fmla="*/ 2147483646 h 113"/>
              <a:gd name="T52" fmla="*/ 2147483646 w 167"/>
              <a:gd name="T53" fmla="*/ 2147483646 h 113"/>
              <a:gd name="T54" fmla="*/ 2147483646 w 167"/>
              <a:gd name="T55" fmla="*/ 2147483646 h 113"/>
              <a:gd name="T56" fmla="*/ 2147483646 w 167"/>
              <a:gd name="T57" fmla="*/ 2147483646 h 113"/>
              <a:gd name="T58" fmla="*/ 2147483646 w 167"/>
              <a:gd name="T59" fmla="*/ 2147483646 h 113"/>
              <a:gd name="T60" fmla="*/ 2147483646 w 167"/>
              <a:gd name="T61" fmla="*/ 2147483646 h 113"/>
              <a:gd name="T62" fmla="*/ 2147483646 w 167"/>
              <a:gd name="T63" fmla="*/ 2147483646 h 113"/>
              <a:gd name="T64" fmla="*/ 2147483646 w 167"/>
              <a:gd name="T65" fmla="*/ 2147483646 h 113"/>
              <a:gd name="T66" fmla="*/ 2147483646 w 167"/>
              <a:gd name="T67" fmla="*/ 2147483646 h 113"/>
              <a:gd name="T68" fmla="*/ 2147483646 w 167"/>
              <a:gd name="T69" fmla="*/ 2147483646 h 113"/>
              <a:gd name="T70" fmla="*/ 2147483646 w 167"/>
              <a:gd name="T71" fmla="*/ 2147483646 h 113"/>
              <a:gd name="T72" fmla="*/ 2147483646 w 167"/>
              <a:gd name="T73" fmla="*/ 2147483646 h 113"/>
              <a:gd name="T74" fmla="*/ 2147483646 w 167"/>
              <a:gd name="T75" fmla="*/ 2147483646 h 113"/>
              <a:gd name="T76" fmla="*/ 2147483646 w 167"/>
              <a:gd name="T77" fmla="*/ 2147483646 h 113"/>
              <a:gd name="T78" fmla="*/ 2147483646 w 167"/>
              <a:gd name="T79" fmla="*/ 2147483646 h 113"/>
              <a:gd name="T80" fmla="*/ 2147483646 w 167"/>
              <a:gd name="T81" fmla="*/ 2147483646 h 113"/>
              <a:gd name="T82" fmla="*/ 2147483646 w 167"/>
              <a:gd name="T83" fmla="*/ 2147483646 h 113"/>
              <a:gd name="T84" fmla="*/ 2147483646 w 167"/>
              <a:gd name="T85" fmla="*/ 2147483646 h 113"/>
              <a:gd name="T86" fmla="*/ 2147483646 w 167"/>
              <a:gd name="T87" fmla="*/ 2147483646 h 113"/>
              <a:gd name="T88" fmla="*/ 2147483646 w 167"/>
              <a:gd name="T89" fmla="*/ 2147483646 h 113"/>
              <a:gd name="T90" fmla="*/ 0 w 167"/>
              <a:gd name="T91" fmla="*/ 2147483646 h 113"/>
              <a:gd name="T92" fmla="*/ 2147483646 w 167"/>
              <a:gd name="T93" fmla="*/ 2147483646 h 113"/>
              <a:gd name="T94" fmla="*/ 2147483646 w 167"/>
              <a:gd name="T95" fmla="*/ 2147483646 h 113"/>
              <a:gd name="T96" fmla="*/ 2147483646 w 167"/>
              <a:gd name="T97" fmla="*/ 2147483646 h 113"/>
              <a:gd name="T98" fmla="*/ 2147483646 w 167"/>
              <a:gd name="T99" fmla="*/ 2147483646 h 113"/>
              <a:gd name="T100" fmla="*/ 2147483646 w 167"/>
              <a:gd name="T101" fmla="*/ 2147483646 h 113"/>
              <a:gd name="T102" fmla="*/ 2147483646 w 167"/>
              <a:gd name="T103" fmla="*/ 2147483646 h 113"/>
              <a:gd name="T104" fmla="*/ 2147483646 w 167"/>
              <a:gd name="T105" fmla="*/ 2147483646 h 113"/>
              <a:gd name="T106" fmla="*/ 2147483646 w 167"/>
              <a:gd name="T107" fmla="*/ 2147483646 h 113"/>
              <a:gd name="T108" fmla="*/ 2147483646 w 167"/>
              <a:gd name="T109" fmla="*/ 2147483646 h 113"/>
              <a:gd name="T110" fmla="*/ 2147483646 w 167"/>
              <a:gd name="T111" fmla="*/ 2147483646 h 113"/>
              <a:gd name="T112" fmla="*/ 2147483646 w 167"/>
              <a:gd name="T113" fmla="*/ 2147483646 h 113"/>
              <a:gd name="T114" fmla="*/ 2147483646 w 167"/>
              <a:gd name="T115" fmla="*/ 2147483646 h 113"/>
              <a:gd name="T116" fmla="*/ 2147483646 w 167"/>
              <a:gd name="T117" fmla="*/ 2147483646 h 113"/>
              <a:gd name="T118" fmla="*/ 2147483646 w 167"/>
              <a:gd name="T119" fmla="*/ 2147483646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23" name="Freeform 104"/>
          <p:cNvSpPr>
            <a:spLocks/>
          </p:cNvSpPr>
          <p:nvPr/>
        </p:nvSpPr>
        <p:spPr bwMode="auto">
          <a:xfrm>
            <a:off x="2533650" y="5360988"/>
            <a:ext cx="88900" cy="23812"/>
          </a:xfrm>
          <a:custGeom>
            <a:avLst/>
            <a:gdLst>
              <a:gd name="T0" fmla="*/ 2147483646 w 73"/>
              <a:gd name="T1" fmla="*/ 2147483646 h 21"/>
              <a:gd name="T2" fmla="*/ 2147483646 w 73"/>
              <a:gd name="T3" fmla="*/ 2147483646 h 21"/>
              <a:gd name="T4" fmla="*/ 2147483646 w 73"/>
              <a:gd name="T5" fmla="*/ 2147483646 h 21"/>
              <a:gd name="T6" fmla="*/ 2147483646 w 73"/>
              <a:gd name="T7" fmla="*/ 2147483646 h 21"/>
              <a:gd name="T8" fmla="*/ 2147483646 w 73"/>
              <a:gd name="T9" fmla="*/ 2147483646 h 21"/>
              <a:gd name="T10" fmla="*/ 2147483646 w 73"/>
              <a:gd name="T11" fmla="*/ 2147483646 h 21"/>
              <a:gd name="T12" fmla="*/ 2147483646 w 73"/>
              <a:gd name="T13" fmla="*/ 2147483646 h 21"/>
              <a:gd name="T14" fmla="*/ 2147483646 w 73"/>
              <a:gd name="T15" fmla="*/ 2147483646 h 21"/>
              <a:gd name="T16" fmla="*/ 2147483646 w 73"/>
              <a:gd name="T17" fmla="*/ 2147483646 h 21"/>
              <a:gd name="T18" fmla="*/ 2147483646 w 73"/>
              <a:gd name="T19" fmla="*/ 2147483646 h 21"/>
              <a:gd name="T20" fmla="*/ 2147483646 w 73"/>
              <a:gd name="T21" fmla="*/ 2147483646 h 21"/>
              <a:gd name="T22" fmla="*/ 2147483646 w 73"/>
              <a:gd name="T23" fmla="*/ 2147483646 h 21"/>
              <a:gd name="T24" fmla="*/ 2147483646 w 73"/>
              <a:gd name="T25" fmla="*/ 2147483646 h 21"/>
              <a:gd name="T26" fmla="*/ 2147483646 w 73"/>
              <a:gd name="T27" fmla="*/ 2147483646 h 21"/>
              <a:gd name="T28" fmla="*/ 2147483646 w 73"/>
              <a:gd name="T29" fmla="*/ 2147483646 h 21"/>
              <a:gd name="T30" fmla="*/ 2147483646 w 73"/>
              <a:gd name="T31" fmla="*/ 2147483646 h 21"/>
              <a:gd name="T32" fmla="*/ 2147483646 w 73"/>
              <a:gd name="T33" fmla="*/ 2147483646 h 21"/>
              <a:gd name="T34" fmla="*/ 2147483646 w 73"/>
              <a:gd name="T35" fmla="*/ 2147483646 h 21"/>
              <a:gd name="T36" fmla="*/ 2147483646 w 73"/>
              <a:gd name="T37" fmla="*/ 2147483646 h 21"/>
              <a:gd name="T38" fmla="*/ 2147483646 w 73"/>
              <a:gd name="T39" fmla="*/ 2147483646 h 21"/>
              <a:gd name="T40" fmla="*/ 2147483646 w 73"/>
              <a:gd name="T41" fmla="*/ 2147483646 h 21"/>
              <a:gd name="T42" fmla="*/ 2147483646 w 73"/>
              <a:gd name="T43" fmla="*/ 2147483646 h 21"/>
              <a:gd name="T44" fmla="*/ 2147483646 w 73"/>
              <a:gd name="T45" fmla="*/ 2147483646 h 21"/>
              <a:gd name="T46" fmla="*/ 2147483646 w 73"/>
              <a:gd name="T47" fmla="*/ 2147483646 h 21"/>
              <a:gd name="T48" fmla="*/ 2147483646 w 73"/>
              <a:gd name="T49" fmla="*/ 2147483646 h 21"/>
              <a:gd name="T50" fmla="*/ 2147483646 w 73"/>
              <a:gd name="T51" fmla="*/ 0 h 21"/>
              <a:gd name="T52" fmla="*/ 2147483646 w 73"/>
              <a:gd name="T53" fmla="*/ 0 h 21"/>
              <a:gd name="T54" fmla="*/ 2147483646 w 73"/>
              <a:gd name="T55" fmla="*/ 0 h 21"/>
              <a:gd name="T56" fmla="*/ 2147483646 w 73"/>
              <a:gd name="T57" fmla="*/ 0 h 21"/>
              <a:gd name="T58" fmla="*/ 2147483646 w 73"/>
              <a:gd name="T59" fmla="*/ 0 h 21"/>
              <a:gd name="T60" fmla="*/ 2147483646 w 73"/>
              <a:gd name="T61" fmla="*/ 0 h 21"/>
              <a:gd name="T62" fmla="*/ 2147483646 w 73"/>
              <a:gd name="T63" fmla="*/ 0 h 21"/>
              <a:gd name="T64" fmla="*/ 2147483646 w 73"/>
              <a:gd name="T65" fmla="*/ 0 h 21"/>
              <a:gd name="T66" fmla="*/ 2147483646 w 73"/>
              <a:gd name="T67" fmla="*/ 0 h 21"/>
              <a:gd name="T68" fmla="*/ 2147483646 w 73"/>
              <a:gd name="T69" fmla="*/ 0 h 21"/>
              <a:gd name="T70" fmla="*/ 2147483646 w 73"/>
              <a:gd name="T71" fmla="*/ 0 h 21"/>
              <a:gd name="T72" fmla="*/ 2147483646 w 73"/>
              <a:gd name="T73" fmla="*/ 2147483646 h 21"/>
              <a:gd name="T74" fmla="*/ 2147483646 w 73"/>
              <a:gd name="T75" fmla="*/ 2147483646 h 21"/>
              <a:gd name="T76" fmla="*/ 0 w 73"/>
              <a:gd name="T77" fmla="*/ 2147483646 h 21"/>
              <a:gd name="T78" fmla="*/ 0 w 73"/>
              <a:gd name="T79" fmla="*/ 2147483646 h 21"/>
              <a:gd name="T80" fmla="*/ 2147483646 w 73"/>
              <a:gd name="T81" fmla="*/ 2147483646 h 21"/>
              <a:gd name="T82" fmla="*/ 2147483646 w 73"/>
              <a:gd name="T83" fmla="*/ 214748364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24" name="Freeform 105"/>
          <p:cNvSpPr>
            <a:spLocks/>
          </p:cNvSpPr>
          <p:nvPr/>
        </p:nvSpPr>
        <p:spPr bwMode="auto">
          <a:xfrm>
            <a:off x="2555875" y="5330825"/>
            <a:ext cx="74613" cy="17463"/>
          </a:xfrm>
          <a:custGeom>
            <a:avLst/>
            <a:gdLst>
              <a:gd name="T0" fmla="*/ 2147483646 w 61"/>
              <a:gd name="T1" fmla="*/ 2147483646 h 15"/>
              <a:gd name="T2" fmla="*/ 2147483646 w 61"/>
              <a:gd name="T3" fmla="*/ 2147483646 h 15"/>
              <a:gd name="T4" fmla="*/ 2147483646 w 61"/>
              <a:gd name="T5" fmla="*/ 2147483646 h 15"/>
              <a:gd name="T6" fmla="*/ 2147483646 w 61"/>
              <a:gd name="T7" fmla="*/ 2147483646 h 15"/>
              <a:gd name="T8" fmla="*/ 2147483646 w 61"/>
              <a:gd name="T9" fmla="*/ 2147483646 h 15"/>
              <a:gd name="T10" fmla="*/ 2147483646 w 61"/>
              <a:gd name="T11" fmla="*/ 2147483646 h 15"/>
              <a:gd name="T12" fmla="*/ 2147483646 w 61"/>
              <a:gd name="T13" fmla="*/ 2147483646 h 15"/>
              <a:gd name="T14" fmla="*/ 2147483646 w 61"/>
              <a:gd name="T15" fmla="*/ 2147483646 h 15"/>
              <a:gd name="T16" fmla="*/ 2147483646 w 61"/>
              <a:gd name="T17" fmla="*/ 2147483646 h 15"/>
              <a:gd name="T18" fmla="*/ 2147483646 w 61"/>
              <a:gd name="T19" fmla="*/ 2147483646 h 15"/>
              <a:gd name="T20" fmla="*/ 2147483646 w 61"/>
              <a:gd name="T21" fmla="*/ 2147483646 h 15"/>
              <a:gd name="T22" fmla="*/ 2147483646 w 61"/>
              <a:gd name="T23" fmla="*/ 2147483646 h 15"/>
              <a:gd name="T24" fmla="*/ 2147483646 w 61"/>
              <a:gd name="T25" fmla="*/ 2147483646 h 15"/>
              <a:gd name="T26" fmla="*/ 2147483646 w 61"/>
              <a:gd name="T27" fmla="*/ 2147483646 h 15"/>
              <a:gd name="T28" fmla="*/ 2147483646 w 61"/>
              <a:gd name="T29" fmla="*/ 2147483646 h 15"/>
              <a:gd name="T30" fmla="*/ 2147483646 w 61"/>
              <a:gd name="T31" fmla="*/ 2147483646 h 15"/>
              <a:gd name="T32" fmla="*/ 2147483646 w 61"/>
              <a:gd name="T33" fmla="*/ 2147483646 h 15"/>
              <a:gd name="T34" fmla="*/ 2147483646 w 61"/>
              <a:gd name="T35" fmla="*/ 2147483646 h 15"/>
              <a:gd name="T36" fmla="*/ 2147483646 w 61"/>
              <a:gd name="T37" fmla="*/ 2147483646 h 15"/>
              <a:gd name="T38" fmla="*/ 2147483646 w 61"/>
              <a:gd name="T39" fmla="*/ 2147483646 h 15"/>
              <a:gd name="T40" fmla="*/ 2147483646 w 61"/>
              <a:gd name="T41" fmla="*/ 2147483646 h 15"/>
              <a:gd name="T42" fmla="*/ 2147483646 w 61"/>
              <a:gd name="T43" fmla="*/ 2147483646 h 15"/>
              <a:gd name="T44" fmla="*/ 0 w 61"/>
              <a:gd name="T45" fmla="*/ 2147483646 h 15"/>
              <a:gd name="T46" fmla="*/ 2147483646 w 61"/>
              <a:gd name="T47" fmla="*/ 2147483646 h 15"/>
              <a:gd name="T48" fmla="*/ 2147483646 w 61"/>
              <a:gd name="T49" fmla="*/ 2147483646 h 15"/>
              <a:gd name="T50" fmla="*/ 2147483646 w 61"/>
              <a:gd name="T51" fmla="*/ 2147483646 h 15"/>
              <a:gd name="T52" fmla="*/ 2147483646 w 61"/>
              <a:gd name="T53" fmla="*/ 2147483646 h 15"/>
              <a:gd name="T54" fmla="*/ 2147483646 w 61"/>
              <a:gd name="T55" fmla="*/ 2147483646 h 15"/>
              <a:gd name="T56" fmla="*/ 2147483646 w 61"/>
              <a:gd name="T57" fmla="*/ 2147483646 h 15"/>
              <a:gd name="T58" fmla="*/ 2147483646 w 61"/>
              <a:gd name="T59" fmla="*/ 2147483646 h 15"/>
              <a:gd name="T60" fmla="*/ 2147483646 w 61"/>
              <a:gd name="T61" fmla="*/ 2147483646 h 15"/>
              <a:gd name="T62" fmla="*/ 2147483646 w 61"/>
              <a:gd name="T63" fmla="*/ 2147483646 h 15"/>
              <a:gd name="T64" fmla="*/ 2147483646 w 61"/>
              <a:gd name="T65" fmla="*/ 2147483646 h 15"/>
              <a:gd name="T66" fmla="*/ 2147483646 w 61"/>
              <a:gd name="T67" fmla="*/ 2147483646 h 15"/>
              <a:gd name="T68" fmla="*/ 2147483646 w 61"/>
              <a:gd name="T69" fmla="*/ 2147483646 h 15"/>
              <a:gd name="T70" fmla="*/ 2147483646 w 61"/>
              <a:gd name="T71" fmla="*/ 2147483646 h 15"/>
              <a:gd name="T72" fmla="*/ 2147483646 w 61"/>
              <a:gd name="T73" fmla="*/ 2147483646 h 15"/>
              <a:gd name="T74" fmla="*/ 2147483646 w 61"/>
              <a:gd name="T75" fmla="*/ 2147483646 h 15"/>
              <a:gd name="T76" fmla="*/ 2147483646 w 61"/>
              <a:gd name="T77" fmla="*/ 2147483646 h 15"/>
              <a:gd name="T78" fmla="*/ 2147483646 w 61"/>
              <a:gd name="T79" fmla="*/ 2147483646 h 15"/>
              <a:gd name="T80" fmla="*/ 2147483646 w 61"/>
              <a:gd name="T81" fmla="*/ 2147483646 h 15"/>
              <a:gd name="T82" fmla="*/ 2147483646 w 61"/>
              <a:gd name="T83" fmla="*/ 2147483646 h 15"/>
              <a:gd name="T84" fmla="*/ 2147483646 w 61"/>
              <a:gd name="T85" fmla="*/ 2147483646 h 15"/>
              <a:gd name="T86" fmla="*/ 2147483646 w 61"/>
              <a:gd name="T87" fmla="*/ 2147483646 h 15"/>
              <a:gd name="T88" fmla="*/ 2147483646 w 61"/>
              <a:gd name="T89" fmla="*/ 2147483646 h 15"/>
              <a:gd name="T90" fmla="*/ 2147483646 w 61"/>
              <a:gd name="T91" fmla="*/ 2147483646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25" name="Freeform 106"/>
          <p:cNvSpPr>
            <a:spLocks/>
          </p:cNvSpPr>
          <p:nvPr/>
        </p:nvSpPr>
        <p:spPr bwMode="auto">
          <a:xfrm>
            <a:off x="2432050" y="5397500"/>
            <a:ext cx="195263" cy="84138"/>
          </a:xfrm>
          <a:custGeom>
            <a:avLst/>
            <a:gdLst>
              <a:gd name="T0" fmla="*/ 2147483646 w 161"/>
              <a:gd name="T1" fmla="*/ 2147483646 h 73"/>
              <a:gd name="T2" fmla="*/ 2147483646 w 161"/>
              <a:gd name="T3" fmla="*/ 2147483646 h 73"/>
              <a:gd name="T4" fmla="*/ 2147483646 w 161"/>
              <a:gd name="T5" fmla="*/ 2147483646 h 73"/>
              <a:gd name="T6" fmla="*/ 2147483646 w 161"/>
              <a:gd name="T7" fmla="*/ 2147483646 h 73"/>
              <a:gd name="T8" fmla="*/ 2147483646 w 161"/>
              <a:gd name="T9" fmla="*/ 0 h 73"/>
              <a:gd name="T10" fmla="*/ 2147483646 w 161"/>
              <a:gd name="T11" fmla="*/ 2147483646 h 73"/>
              <a:gd name="T12" fmla="*/ 2147483646 w 161"/>
              <a:gd name="T13" fmla="*/ 0 h 73"/>
              <a:gd name="T14" fmla="*/ 2147483646 w 161"/>
              <a:gd name="T15" fmla="*/ 0 h 73"/>
              <a:gd name="T16" fmla="*/ 2147483646 w 161"/>
              <a:gd name="T17" fmla="*/ 0 h 73"/>
              <a:gd name="T18" fmla="*/ 2147483646 w 161"/>
              <a:gd name="T19" fmla="*/ 0 h 73"/>
              <a:gd name="T20" fmla="*/ 2147483646 w 161"/>
              <a:gd name="T21" fmla="*/ 2147483646 h 73"/>
              <a:gd name="T22" fmla="*/ 2147483646 w 161"/>
              <a:gd name="T23" fmla="*/ 2147483646 h 73"/>
              <a:gd name="T24" fmla="*/ 2147483646 w 161"/>
              <a:gd name="T25" fmla="*/ 0 h 73"/>
              <a:gd name="T26" fmla="*/ 2147483646 w 161"/>
              <a:gd name="T27" fmla="*/ 2147483646 h 73"/>
              <a:gd name="T28" fmla="*/ 2147483646 w 161"/>
              <a:gd name="T29" fmla="*/ 2147483646 h 73"/>
              <a:gd name="T30" fmla="*/ 2147483646 w 161"/>
              <a:gd name="T31" fmla="*/ 2147483646 h 73"/>
              <a:gd name="T32" fmla="*/ 2147483646 w 161"/>
              <a:gd name="T33" fmla="*/ 2147483646 h 73"/>
              <a:gd name="T34" fmla="*/ 2147483646 w 161"/>
              <a:gd name="T35" fmla="*/ 2147483646 h 73"/>
              <a:gd name="T36" fmla="*/ 2147483646 w 161"/>
              <a:gd name="T37" fmla="*/ 2147483646 h 73"/>
              <a:gd name="T38" fmla="*/ 2147483646 w 161"/>
              <a:gd name="T39" fmla="*/ 2147483646 h 73"/>
              <a:gd name="T40" fmla="*/ 2147483646 w 161"/>
              <a:gd name="T41" fmla="*/ 2147483646 h 73"/>
              <a:gd name="T42" fmla="*/ 2147483646 w 161"/>
              <a:gd name="T43" fmla="*/ 2147483646 h 73"/>
              <a:gd name="T44" fmla="*/ 2147483646 w 161"/>
              <a:gd name="T45" fmla="*/ 2147483646 h 73"/>
              <a:gd name="T46" fmla="*/ 2147483646 w 161"/>
              <a:gd name="T47" fmla="*/ 2147483646 h 73"/>
              <a:gd name="T48" fmla="*/ 2147483646 w 161"/>
              <a:gd name="T49" fmla="*/ 2147483646 h 73"/>
              <a:gd name="T50" fmla="*/ 2147483646 w 161"/>
              <a:gd name="T51" fmla="*/ 2147483646 h 73"/>
              <a:gd name="T52" fmla="*/ 2147483646 w 161"/>
              <a:gd name="T53" fmla="*/ 2147483646 h 73"/>
              <a:gd name="T54" fmla="*/ 2147483646 w 161"/>
              <a:gd name="T55" fmla="*/ 2147483646 h 73"/>
              <a:gd name="T56" fmla="*/ 2147483646 w 161"/>
              <a:gd name="T57" fmla="*/ 2147483646 h 73"/>
              <a:gd name="T58" fmla="*/ 2147483646 w 161"/>
              <a:gd name="T59" fmla="*/ 2147483646 h 73"/>
              <a:gd name="T60" fmla="*/ 2147483646 w 161"/>
              <a:gd name="T61" fmla="*/ 2147483646 h 73"/>
              <a:gd name="T62" fmla="*/ 2147483646 w 161"/>
              <a:gd name="T63" fmla="*/ 2147483646 h 73"/>
              <a:gd name="T64" fmla="*/ 2147483646 w 161"/>
              <a:gd name="T65" fmla="*/ 2147483646 h 73"/>
              <a:gd name="T66" fmla="*/ 2147483646 w 161"/>
              <a:gd name="T67" fmla="*/ 2147483646 h 73"/>
              <a:gd name="T68" fmla="*/ 2147483646 w 161"/>
              <a:gd name="T69" fmla="*/ 2147483646 h 73"/>
              <a:gd name="T70" fmla="*/ 2147483646 w 161"/>
              <a:gd name="T71" fmla="*/ 2147483646 h 73"/>
              <a:gd name="T72" fmla="*/ 2147483646 w 161"/>
              <a:gd name="T73" fmla="*/ 2147483646 h 73"/>
              <a:gd name="T74" fmla="*/ 2147483646 w 161"/>
              <a:gd name="T75" fmla="*/ 2147483646 h 73"/>
              <a:gd name="T76" fmla="*/ 2147483646 w 161"/>
              <a:gd name="T77" fmla="*/ 2147483646 h 73"/>
              <a:gd name="T78" fmla="*/ 2147483646 w 161"/>
              <a:gd name="T79" fmla="*/ 2147483646 h 73"/>
              <a:gd name="T80" fmla="*/ 2147483646 w 161"/>
              <a:gd name="T81" fmla="*/ 2147483646 h 73"/>
              <a:gd name="T82" fmla="*/ 2147483646 w 161"/>
              <a:gd name="T83" fmla="*/ 2147483646 h 73"/>
              <a:gd name="T84" fmla="*/ 2147483646 w 161"/>
              <a:gd name="T85" fmla="*/ 2147483646 h 73"/>
              <a:gd name="T86" fmla="*/ 2147483646 w 161"/>
              <a:gd name="T87" fmla="*/ 2147483646 h 73"/>
              <a:gd name="T88" fmla="*/ 2147483646 w 161"/>
              <a:gd name="T89" fmla="*/ 2147483646 h 73"/>
              <a:gd name="T90" fmla="*/ 2147483646 w 161"/>
              <a:gd name="T91" fmla="*/ 2147483646 h 73"/>
              <a:gd name="T92" fmla="*/ 2147483646 w 161"/>
              <a:gd name="T93" fmla="*/ 2147483646 h 73"/>
              <a:gd name="T94" fmla="*/ 2147483646 w 161"/>
              <a:gd name="T95" fmla="*/ 2147483646 h 73"/>
              <a:gd name="T96" fmla="*/ 2147483646 w 161"/>
              <a:gd name="T97" fmla="*/ 2147483646 h 73"/>
              <a:gd name="T98" fmla="*/ 2147483646 w 161"/>
              <a:gd name="T99" fmla="*/ 2147483646 h 73"/>
              <a:gd name="T100" fmla="*/ 2147483646 w 161"/>
              <a:gd name="T101" fmla="*/ 2147483646 h 73"/>
              <a:gd name="T102" fmla="*/ 2147483646 w 161"/>
              <a:gd name="T103" fmla="*/ 2147483646 h 73"/>
              <a:gd name="T104" fmla="*/ 2147483646 w 161"/>
              <a:gd name="T105" fmla="*/ 2147483646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26" name="Freeform 107"/>
          <p:cNvSpPr>
            <a:spLocks/>
          </p:cNvSpPr>
          <p:nvPr/>
        </p:nvSpPr>
        <p:spPr bwMode="auto">
          <a:xfrm>
            <a:off x="2501900" y="5403850"/>
            <a:ext cx="34925" cy="69850"/>
          </a:xfrm>
          <a:custGeom>
            <a:avLst/>
            <a:gdLst>
              <a:gd name="T0" fmla="*/ 2147483646 w 29"/>
              <a:gd name="T1" fmla="*/ 2147483646 h 61"/>
              <a:gd name="T2" fmla="*/ 2147483646 w 29"/>
              <a:gd name="T3" fmla="*/ 2147483646 h 61"/>
              <a:gd name="T4" fmla="*/ 2147483646 w 29"/>
              <a:gd name="T5" fmla="*/ 2147483646 h 61"/>
              <a:gd name="T6" fmla="*/ 2147483646 w 29"/>
              <a:gd name="T7" fmla="*/ 2147483646 h 61"/>
              <a:gd name="T8" fmla="*/ 2147483646 w 29"/>
              <a:gd name="T9" fmla="*/ 2147483646 h 61"/>
              <a:gd name="T10" fmla="*/ 2147483646 w 29"/>
              <a:gd name="T11" fmla="*/ 2147483646 h 61"/>
              <a:gd name="T12" fmla="*/ 2147483646 w 29"/>
              <a:gd name="T13" fmla="*/ 2147483646 h 61"/>
              <a:gd name="T14" fmla="*/ 2147483646 w 29"/>
              <a:gd name="T15" fmla="*/ 2147483646 h 61"/>
              <a:gd name="T16" fmla="*/ 2147483646 w 29"/>
              <a:gd name="T17" fmla="*/ 2147483646 h 61"/>
              <a:gd name="T18" fmla="*/ 2147483646 w 29"/>
              <a:gd name="T19" fmla="*/ 2147483646 h 61"/>
              <a:gd name="T20" fmla="*/ 2147483646 w 29"/>
              <a:gd name="T21" fmla="*/ 2147483646 h 61"/>
              <a:gd name="T22" fmla="*/ 2147483646 w 29"/>
              <a:gd name="T23" fmla="*/ 2147483646 h 61"/>
              <a:gd name="T24" fmla="*/ 2147483646 w 29"/>
              <a:gd name="T25" fmla="*/ 2147483646 h 61"/>
              <a:gd name="T26" fmla="*/ 0 w 29"/>
              <a:gd name="T27" fmla="*/ 2147483646 h 61"/>
              <a:gd name="T28" fmla="*/ 0 w 29"/>
              <a:gd name="T29" fmla="*/ 2147483646 h 61"/>
              <a:gd name="T30" fmla="*/ 2147483646 w 29"/>
              <a:gd name="T31" fmla="*/ 2147483646 h 61"/>
              <a:gd name="T32" fmla="*/ 2147483646 w 29"/>
              <a:gd name="T33" fmla="*/ 2147483646 h 61"/>
              <a:gd name="T34" fmla="*/ 2147483646 w 29"/>
              <a:gd name="T35" fmla="*/ 2147483646 h 61"/>
              <a:gd name="T36" fmla="*/ 2147483646 w 29"/>
              <a:gd name="T37" fmla="*/ 2147483646 h 61"/>
              <a:gd name="T38" fmla="*/ 2147483646 w 29"/>
              <a:gd name="T39" fmla="*/ 2147483646 h 61"/>
              <a:gd name="T40" fmla="*/ 2147483646 w 29"/>
              <a:gd name="T41" fmla="*/ 2147483646 h 61"/>
              <a:gd name="T42" fmla="*/ 2147483646 w 29"/>
              <a:gd name="T43" fmla="*/ 2147483646 h 61"/>
              <a:gd name="T44" fmla="*/ 2147483646 w 29"/>
              <a:gd name="T45" fmla="*/ 2147483646 h 61"/>
              <a:gd name="T46" fmla="*/ 2147483646 w 29"/>
              <a:gd name="T47" fmla="*/ 2147483646 h 61"/>
              <a:gd name="T48" fmla="*/ 2147483646 w 29"/>
              <a:gd name="T49" fmla="*/ 2147483646 h 61"/>
              <a:gd name="T50" fmla="*/ 2147483646 w 29"/>
              <a:gd name="T51" fmla="*/ 2147483646 h 61"/>
              <a:gd name="T52" fmla="*/ 2147483646 w 29"/>
              <a:gd name="T53" fmla="*/ 2147483646 h 61"/>
              <a:gd name="T54" fmla="*/ 2147483646 w 29"/>
              <a:gd name="T55" fmla="*/ 2147483646 h 61"/>
              <a:gd name="T56" fmla="*/ 2147483646 w 29"/>
              <a:gd name="T57" fmla="*/ 2147483646 h 61"/>
              <a:gd name="T58" fmla="*/ 2147483646 w 29"/>
              <a:gd name="T59" fmla="*/ 2147483646 h 61"/>
              <a:gd name="T60" fmla="*/ 2147483646 w 29"/>
              <a:gd name="T61" fmla="*/ 2147483646 h 61"/>
              <a:gd name="T62" fmla="*/ 2147483646 w 29"/>
              <a:gd name="T63" fmla="*/ 2147483646 h 61"/>
              <a:gd name="T64" fmla="*/ 2147483646 w 29"/>
              <a:gd name="T65" fmla="*/ 2147483646 h 61"/>
              <a:gd name="T66" fmla="*/ 2147483646 w 29"/>
              <a:gd name="T67" fmla="*/ 0 h 61"/>
              <a:gd name="T68" fmla="*/ 2147483646 w 29"/>
              <a:gd name="T69" fmla="*/ 0 h 61"/>
              <a:gd name="T70" fmla="*/ 2147483646 w 29"/>
              <a:gd name="T71" fmla="*/ 2147483646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SG"/>
          </a:p>
        </p:txBody>
      </p:sp>
      <p:sp>
        <p:nvSpPr>
          <p:cNvPr id="35927" name="Freeform 108"/>
          <p:cNvSpPr>
            <a:spLocks/>
          </p:cNvSpPr>
          <p:nvPr/>
        </p:nvSpPr>
        <p:spPr bwMode="auto">
          <a:xfrm>
            <a:off x="2570163" y="5407025"/>
            <a:ext cx="33337" cy="66675"/>
          </a:xfrm>
          <a:custGeom>
            <a:avLst/>
            <a:gdLst>
              <a:gd name="T0" fmla="*/ 2147483646 w 27"/>
              <a:gd name="T1" fmla="*/ 2147483646 h 59"/>
              <a:gd name="T2" fmla="*/ 2147483646 w 27"/>
              <a:gd name="T3" fmla="*/ 2147483646 h 59"/>
              <a:gd name="T4" fmla="*/ 2147483646 w 27"/>
              <a:gd name="T5" fmla="*/ 2147483646 h 59"/>
              <a:gd name="T6" fmla="*/ 2147483646 w 27"/>
              <a:gd name="T7" fmla="*/ 2147483646 h 59"/>
              <a:gd name="T8" fmla="*/ 2147483646 w 27"/>
              <a:gd name="T9" fmla="*/ 2147483646 h 59"/>
              <a:gd name="T10" fmla="*/ 2147483646 w 27"/>
              <a:gd name="T11" fmla="*/ 2147483646 h 59"/>
              <a:gd name="T12" fmla="*/ 2147483646 w 27"/>
              <a:gd name="T13" fmla="*/ 2147483646 h 59"/>
              <a:gd name="T14" fmla="*/ 2147483646 w 27"/>
              <a:gd name="T15" fmla="*/ 2147483646 h 59"/>
              <a:gd name="T16" fmla="*/ 2147483646 w 27"/>
              <a:gd name="T17" fmla="*/ 2147483646 h 59"/>
              <a:gd name="T18" fmla="*/ 2147483646 w 27"/>
              <a:gd name="T19" fmla="*/ 2147483646 h 59"/>
              <a:gd name="T20" fmla="*/ 2147483646 w 27"/>
              <a:gd name="T21" fmla="*/ 2147483646 h 59"/>
              <a:gd name="T22" fmla="*/ 2147483646 w 27"/>
              <a:gd name="T23" fmla="*/ 2147483646 h 59"/>
              <a:gd name="T24" fmla="*/ 2147483646 w 27"/>
              <a:gd name="T25" fmla="*/ 2147483646 h 59"/>
              <a:gd name="T26" fmla="*/ 2147483646 w 27"/>
              <a:gd name="T27" fmla="*/ 2147483646 h 59"/>
              <a:gd name="T28" fmla="*/ 2147483646 w 27"/>
              <a:gd name="T29" fmla="*/ 2147483646 h 59"/>
              <a:gd name="T30" fmla="*/ 2147483646 w 27"/>
              <a:gd name="T31" fmla="*/ 2147483646 h 59"/>
              <a:gd name="T32" fmla="*/ 0 w 27"/>
              <a:gd name="T33" fmla="*/ 2147483646 h 59"/>
              <a:gd name="T34" fmla="*/ 0 w 27"/>
              <a:gd name="T35" fmla="*/ 2147483646 h 59"/>
              <a:gd name="T36" fmla="*/ 2147483646 w 27"/>
              <a:gd name="T37" fmla="*/ 2147483646 h 59"/>
              <a:gd name="T38" fmla="*/ 2147483646 w 27"/>
              <a:gd name="T39" fmla="*/ 2147483646 h 59"/>
              <a:gd name="T40" fmla="*/ 2147483646 w 27"/>
              <a:gd name="T41" fmla="*/ 2147483646 h 59"/>
              <a:gd name="T42" fmla="*/ 2147483646 w 27"/>
              <a:gd name="T43" fmla="*/ 2147483646 h 59"/>
              <a:gd name="T44" fmla="*/ 2147483646 w 27"/>
              <a:gd name="T45" fmla="*/ 2147483646 h 59"/>
              <a:gd name="T46" fmla="*/ 2147483646 w 27"/>
              <a:gd name="T47" fmla="*/ 2147483646 h 59"/>
              <a:gd name="T48" fmla="*/ 2147483646 w 27"/>
              <a:gd name="T49" fmla="*/ 2147483646 h 59"/>
              <a:gd name="T50" fmla="*/ 2147483646 w 27"/>
              <a:gd name="T51" fmla="*/ 2147483646 h 59"/>
              <a:gd name="T52" fmla="*/ 2147483646 w 27"/>
              <a:gd name="T53" fmla="*/ 2147483646 h 59"/>
              <a:gd name="T54" fmla="*/ 2147483646 w 27"/>
              <a:gd name="T55" fmla="*/ 2147483646 h 59"/>
              <a:gd name="T56" fmla="*/ 2147483646 w 27"/>
              <a:gd name="T57" fmla="*/ 2147483646 h 59"/>
              <a:gd name="T58" fmla="*/ 2147483646 w 27"/>
              <a:gd name="T59" fmla="*/ 2147483646 h 59"/>
              <a:gd name="T60" fmla="*/ 2147483646 w 27"/>
              <a:gd name="T61" fmla="*/ 2147483646 h 59"/>
              <a:gd name="T62" fmla="*/ 2147483646 w 27"/>
              <a:gd name="T63" fmla="*/ 0 h 59"/>
              <a:gd name="T64" fmla="*/ 2147483646 w 27"/>
              <a:gd name="T65" fmla="*/ 0 h 59"/>
              <a:gd name="T66" fmla="*/ 2147483646 w 27"/>
              <a:gd name="T67" fmla="*/ 21474836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SG"/>
          </a:p>
        </p:txBody>
      </p:sp>
      <p:sp>
        <p:nvSpPr>
          <p:cNvPr id="35928" name="Freeform 109"/>
          <p:cNvSpPr>
            <a:spLocks/>
          </p:cNvSpPr>
          <p:nvPr/>
        </p:nvSpPr>
        <p:spPr bwMode="auto">
          <a:xfrm>
            <a:off x="2538413" y="5408613"/>
            <a:ext cx="30162" cy="69850"/>
          </a:xfrm>
          <a:custGeom>
            <a:avLst/>
            <a:gdLst>
              <a:gd name="T0" fmla="*/ 2147483646 w 25"/>
              <a:gd name="T1" fmla="*/ 0 h 61"/>
              <a:gd name="T2" fmla="*/ 2147483646 w 25"/>
              <a:gd name="T3" fmla="*/ 2147483646 h 61"/>
              <a:gd name="T4" fmla="*/ 2147483646 w 25"/>
              <a:gd name="T5" fmla="*/ 2147483646 h 61"/>
              <a:gd name="T6" fmla="*/ 2147483646 w 25"/>
              <a:gd name="T7" fmla="*/ 2147483646 h 61"/>
              <a:gd name="T8" fmla="*/ 2147483646 w 25"/>
              <a:gd name="T9" fmla="*/ 2147483646 h 61"/>
              <a:gd name="T10" fmla="*/ 2147483646 w 25"/>
              <a:gd name="T11" fmla="*/ 2147483646 h 61"/>
              <a:gd name="T12" fmla="*/ 2147483646 w 25"/>
              <a:gd name="T13" fmla="*/ 2147483646 h 61"/>
              <a:gd name="T14" fmla="*/ 2147483646 w 25"/>
              <a:gd name="T15" fmla="*/ 2147483646 h 61"/>
              <a:gd name="T16" fmla="*/ 2147483646 w 25"/>
              <a:gd name="T17" fmla="*/ 2147483646 h 61"/>
              <a:gd name="T18" fmla="*/ 2147483646 w 25"/>
              <a:gd name="T19" fmla="*/ 2147483646 h 61"/>
              <a:gd name="T20" fmla="*/ 2147483646 w 25"/>
              <a:gd name="T21" fmla="*/ 2147483646 h 61"/>
              <a:gd name="T22" fmla="*/ 2147483646 w 25"/>
              <a:gd name="T23" fmla="*/ 2147483646 h 61"/>
              <a:gd name="T24" fmla="*/ 2147483646 w 25"/>
              <a:gd name="T25" fmla="*/ 2147483646 h 61"/>
              <a:gd name="T26" fmla="*/ 2147483646 w 25"/>
              <a:gd name="T27" fmla="*/ 2147483646 h 61"/>
              <a:gd name="T28" fmla="*/ 2147483646 w 25"/>
              <a:gd name="T29" fmla="*/ 2147483646 h 61"/>
              <a:gd name="T30" fmla="*/ 2147483646 w 25"/>
              <a:gd name="T31" fmla="*/ 2147483646 h 61"/>
              <a:gd name="T32" fmla="*/ 2147483646 w 25"/>
              <a:gd name="T33" fmla="*/ 2147483646 h 61"/>
              <a:gd name="T34" fmla="*/ 0 w 25"/>
              <a:gd name="T35" fmla="*/ 2147483646 h 61"/>
              <a:gd name="T36" fmla="*/ 2147483646 w 25"/>
              <a:gd name="T37" fmla="*/ 2147483646 h 61"/>
              <a:gd name="T38" fmla="*/ 2147483646 w 25"/>
              <a:gd name="T39" fmla="*/ 2147483646 h 61"/>
              <a:gd name="T40" fmla="*/ 2147483646 w 25"/>
              <a:gd name="T41" fmla="*/ 2147483646 h 61"/>
              <a:gd name="T42" fmla="*/ 2147483646 w 25"/>
              <a:gd name="T43" fmla="*/ 2147483646 h 61"/>
              <a:gd name="T44" fmla="*/ 2147483646 w 25"/>
              <a:gd name="T45" fmla="*/ 2147483646 h 61"/>
              <a:gd name="T46" fmla="*/ 2147483646 w 25"/>
              <a:gd name="T47" fmla="*/ 2147483646 h 61"/>
              <a:gd name="T48" fmla="*/ 2147483646 w 25"/>
              <a:gd name="T49" fmla="*/ 2147483646 h 61"/>
              <a:gd name="T50" fmla="*/ 2147483646 w 25"/>
              <a:gd name="T51" fmla="*/ 2147483646 h 61"/>
              <a:gd name="T52" fmla="*/ 2147483646 w 25"/>
              <a:gd name="T53" fmla="*/ 2147483646 h 61"/>
              <a:gd name="T54" fmla="*/ 2147483646 w 25"/>
              <a:gd name="T55" fmla="*/ 2147483646 h 61"/>
              <a:gd name="T56" fmla="*/ 2147483646 w 25"/>
              <a:gd name="T57" fmla="*/ 2147483646 h 61"/>
              <a:gd name="T58" fmla="*/ 2147483646 w 25"/>
              <a:gd name="T59" fmla="*/ 2147483646 h 61"/>
              <a:gd name="T60" fmla="*/ 2147483646 w 25"/>
              <a:gd name="T61" fmla="*/ 2147483646 h 61"/>
              <a:gd name="T62" fmla="*/ 2147483646 w 25"/>
              <a:gd name="T63" fmla="*/ 0 h 61"/>
              <a:gd name="T64" fmla="*/ 2147483646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SG"/>
          </a:p>
        </p:txBody>
      </p:sp>
      <p:sp>
        <p:nvSpPr>
          <p:cNvPr id="35929" name="Freeform 110"/>
          <p:cNvSpPr>
            <a:spLocks/>
          </p:cNvSpPr>
          <p:nvPr/>
        </p:nvSpPr>
        <p:spPr bwMode="auto">
          <a:xfrm>
            <a:off x="1235075" y="4975225"/>
            <a:ext cx="452438" cy="327025"/>
          </a:xfrm>
          <a:custGeom>
            <a:avLst/>
            <a:gdLst>
              <a:gd name="T0" fmla="*/ 2147483646 w 373"/>
              <a:gd name="T1" fmla="*/ 2147483646 h 287"/>
              <a:gd name="T2" fmla="*/ 2147483646 w 373"/>
              <a:gd name="T3" fmla="*/ 2147483646 h 287"/>
              <a:gd name="T4" fmla="*/ 2147483646 w 373"/>
              <a:gd name="T5" fmla="*/ 2147483646 h 287"/>
              <a:gd name="T6" fmla="*/ 2147483646 w 373"/>
              <a:gd name="T7" fmla="*/ 2147483646 h 287"/>
              <a:gd name="T8" fmla="*/ 2147483646 w 373"/>
              <a:gd name="T9" fmla="*/ 2147483646 h 287"/>
              <a:gd name="T10" fmla="*/ 2147483646 w 373"/>
              <a:gd name="T11" fmla="*/ 2147483646 h 287"/>
              <a:gd name="T12" fmla="*/ 2147483646 w 373"/>
              <a:gd name="T13" fmla="*/ 2147483646 h 287"/>
              <a:gd name="T14" fmla="*/ 2147483646 w 373"/>
              <a:gd name="T15" fmla="*/ 2147483646 h 287"/>
              <a:gd name="T16" fmla="*/ 2147483646 w 373"/>
              <a:gd name="T17" fmla="*/ 2147483646 h 287"/>
              <a:gd name="T18" fmla="*/ 2147483646 w 373"/>
              <a:gd name="T19" fmla="*/ 2147483646 h 287"/>
              <a:gd name="T20" fmla="*/ 2147483646 w 373"/>
              <a:gd name="T21" fmla="*/ 2147483646 h 287"/>
              <a:gd name="T22" fmla="*/ 2147483646 w 373"/>
              <a:gd name="T23" fmla="*/ 2147483646 h 287"/>
              <a:gd name="T24" fmla="*/ 2147483646 w 373"/>
              <a:gd name="T25" fmla="*/ 2147483646 h 287"/>
              <a:gd name="T26" fmla="*/ 2147483646 w 373"/>
              <a:gd name="T27" fmla="*/ 2147483646 h 287"/>
              <a:gd name="T28" fmla="*/ 2147483646 w 373"/>
              <a:gd name="T29" fmla="*/ 2147483646 h 287"/>
              <a:gd name="T30" fmla="*/ 2147483646 w 373"/>
              <a:gd name="T31" fmla="*/ 2147483646 h 287"/>
              <a:gd name="T32" fmla="*/ 2147483646 w 373"/>
              <a:gd name="T33" fmla="*/ 2147483646 h 287"/>
              <a:gd name="T34" fmla="*/ 2147483646 w 373"/>
              <a:gd name="T35" fmla="*/ 2147483646 h 287"/>
              <a:gd name="T36" fmla="*/ 2147483646 w 373"/>
              <a:gd name="T37" fmla="*/ 2147483646 h 287"/>
              <a:gd name="T38" fmla="*/ 2147483646 w 373"/>
              <a:gd name="T39" fmla="*/ 2147483646 h 287"/>
              <a:gd name="T40" fmla="*/ 2147483646 w 373"/>
              <a:gd name="T41" fmla="*/ 2147483646 h 287"/>
              <a:gd name="T42" fmla="*/ 2147483646 w 373"/>
              <a:gd name="T43" fmla="*/ 2147483646 h 287"/>
              <a:gd name="T44" fmla="*/ 2147483646 w 373"/>
              <a:gd name="T45" fmla="*/ 2147483646 h 287"/>
              <a:gd name="T46" fmla="*/ 2147483646 w 373"/>
              <a:gd name="T47" fmla="*/ 2147483646 h 287"/>
              <a:gd name="T48" fmla="*/ 2147483646 w 373"/>
              <a:gd name="T49" fmla="*/ 2147483646 h 287"/>
              <a:gd name="T50" fmla="*/ 2147483646 w 373"/>
              <a:gd name="T51" fmla="*/ 2147483646 h 287"/>
              <a:gd name="T52" fmla="*/ 2147483646 w 373"/>
              <a:gd name="T53" fmla="*/ 2147483646 h 287"/>
              <a:gd name="T54" fmla="*/ 2147483646 w 373"/>
              <a:gd name="T55" fmla="*/ 2147483646 h 287"/>
              <a:gd name="T56" fmla="*/ 2147483646 w 373"/>
              <a:gd name="T57" fmla="*/ 2147483646 h 287"/>
              <a:gd name="T58" fmla="*/ 2147483646 w 373"/>
              <a:gd name="T59" fmla="*/ 2147483646 h 287"/>
              <a:gd name="T60" fmla="*/ 2147483646 w 373"/>
              <a:gd name="T61" fmla="*/ 2147483646 h 287"/>
              <a:gd name="T62" fmla="*/ 2147483646 w 373"/>
              <a:gd name="T63" fmla="*/ 2147483646 h 287"/>
              <a:gd name="T64" fmla="*/ 2147483646 w 373"/>
              <a:gd name="T65" fmla="*/ 2147483646 h 287"/>
              <a:gd name="T66" fmla="*/ 2147483646 w 373"/>
              <a:gd name="T67" fmla="*/ 2147483646 h 287"/>
              <a:gd name="T68" fmla="*/ 2147483646 w 373"/>
              <a:gd name="T69" fmla="*/ 2147483646 h 287"/>
              <a:gd name="T70" fmla="*/ 0 w 373"/>
              <a:gd name="T71" fmla="*/ 2147483646 h 287"/>
              <a:gd name="T72" fmla="*/ 2147483646 w 373"/>
              <a:gd name="T73" fmla="*/ 2147483646 h 287"/>
              <a:gd name="T74" fmla="*/ 2147483646 w 373"/>
              <a:gd name="T75" fmla="*/ 2147483646 h 287"/>
              <a:gd name="T76" fmla="*/ 2147483646 w 373"/>
              <a:gd name="T77" fmla="*/ 2147483646 h 287"/>
              <a:gd name="T78" fmla="*/ 2147483646 w 373"/>
              <a:gd name="T79" fmla="*/ 2147483646 h 287"/>
              <a:gd name="T80" fmla="*/ 2147483646 w 373"/>
              <a:gd name="T81" fmla="*/ 2147483646 h 287"/>
              <a:gd name="T82" fmla="*/ 2147483646 w 373"/>
              <a:gd name="T83" fmla="*/ 2147483646 h 287"/>
              <a:gd name="T84" fmla="*/ 2147483646 w 373"/>
              <a:gd name="T85" fmla="*/ 2147483646 h 287"/>
              <a:gd name="T86" fmla="*/ 2147483646 w 373"/>
              <a:gd name="T87" fmla="*/ 2147483646 h 287"/>
              <a:gd name="T88" fmla="*/ 2147483646 w 373"/>
              <a:gd name="T89" fmla="*/ 2147483646 h 287"/>
              <a:gd name="T90" fmla="*/ 2147483646 w 373"/>
              <a:gd name="T91" fmla="*/ 2147483646 h 287"/>
              <a:gd name="T92" fmla="*/ 2147483646 w 373"/>
              <a:gd name="T93" fmla="*/ 2147483646 h 287"/>
              <a:gd name="T94" fmla="*/ 2147483646 w 373"/>
              <a:gd name="T95" fmla="*/ 2147483646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30" name="Freeform 111"/>
          <p:cNvSpPr>
            <a:spLocks/>
          </p:cNvSpPr>
          <p:nvPr/>
        </p:nvSpPr>
        <p:spPr bwMode="auto">
          <a:xfrm>
            <a:off x="1754188" y="5180013"/>
            <a:ext cx="111125" cy="152400"/>
          </a:xfrm>
          <a:custGeom>
            <a:avLst/>
            <a:gdLst>
              <a:gd name="T0" fmla="*/ 2147483646 w 91"/>
              <a:gd name="T1" fmla="*/ 2147483646 h 133"/>
              <a:gd name="T2" fmla="*/ 2147483646 w 91"/>
              <a:gd name="T3" fmla="*/ 2147483646 h 133"/>
              <a:gd name="T4" fmla="*/ 2147483646 w 91"/>
              <a:gd name="T5" fmla="*/ 2147483646 h 133"/>
              <a:gd name="T6" fmla="*/ 2147483646 w 91"/>
              <a:gd name="T7" fmla="*/ 2147483646 h 133"/>
              <a:gd name="T8" fmla="*/ 2147483646 w 91"/>
              <a:gd name="T9" fmla="*/ 2147483646 h 133"/>
              <a:gd name="T10" fmla="*/ 2147483646 w 91"/>
              <a:gd name="T11" fmla="*/ 2147483646 h 133"/>
              <a:gd name="T12" fmla="*/ 2147483646 w 91"/>
              <a:gd name="T13" fmla="*/ 2147483646 h 133"/>
              <a:gd name="T14" fmla="*/ 2147483646 w 91"/>
              <a:gd name="T15" fmla="*/ 2147483646 h 133"/>
              <a:gd name="T16" fmla="*/ 2147483646 w 91"/>
              <a:gd name="T17" fmla="*/ 2147483646 h 133"/>
              <a:gd name="T18" fmla="*/ 2147483646 w 91"/>
              <a:gd name="T19" fmla="*/ 2147483646 h 133"/>
              <a:gd name="T20" fmla="*/ 2147483646 w 91"/>
              <a:gd name="T21" fmla="*/ 2147483646 h 133"/>
              <a:gd name="T22" fmla="*/ 0 w 91"/>
              <a:gd name="T23" fmla="*/ 2147483646 h 133"/>
              <a:gd name="T24" fmla="*/ 0 w 91"/>
              <a:gd name="T25" fmla="*/ 2147483646 h 133"/>
              <a:gd name="T26" fmla="*/ 0 w 91"/>
              <a:gd name="T27" fmla="*/ 2147483646 h 133"/>
              <a:gd name="T28" fmla="*/ 2147483646 w 91"/>
              <a:gd name="T29" fmla="*/ 2147483646 h 133"/>
              <a:gd name="T30" fmla="*/ 2147483646 w 91"/>
              <a:gd name="T31" fmla="*/ 2147483646 h 133"/>
              <a:gd name="T32" fmla="*/ 2147483646 w 91"/>
              <a:gd name="T33" fmla="*/ 2147483646 h 133"/>
              <a:gd name="T34" fmla="*/ 2147483646 w 91"/>
              <a:gd name="T35" fmla="*/ 2147483646 h 133"/>
              <a:gd name="T36" fmla="*/ 2147483646 w 91"/>
              <a:gd name="T37" fmla="*/ 2147483646 h 133"/>
              <a:gd name="T38" fmla="*/ 2147483646 w 91"/>
              <a:gd name="T39" fmla="*/ 2147483646 h 133"/>
              <a:gd name="T40" fmla="*/ 2147483646 w 91"/>
              <a:gd name="T41" fmla="*/ 2147483646 h 133"/>
              <a:gd name="T42" fmla="*/ 2147483646 w 91"/>
              <a:gd name="T43" fmla="*/ 2147483646 h 133"/>
              <a:gd name="T44" fmla="*/ 2147483646 w 91"/>
              <a:gd name="T45" fmla="*/ 2147483646 h 133"/>
              <a:gd name="T46" fmla="*/ 2147483646 w 91"/>
              <a:gd name="T47" fmla="*/ 2147483646 h 133"/>
              <a:gd name="T48" fmla="*/ 2147483646 w 91"/>
              <a:gd name="T49" fmla="*/ 2147483646 h 133"/>
              <a:gd name="T50" fmla="*/ 2147483646 w 91"/>
              <a:gd name="T51" fmla="*/ 2147483646 h 133"/>
              <a:gd name="T52" fmla="*/ 2147483646 w 91"/>
              <a:gd name="T53" fmla="*/ 2147483646 h 133"/>
              <a:gd name="T54" fmla="*/ 2147483646 w 91"/>
              <a:gd name="T55" fmla="*/ 0 h 133"/>
              <a:gd name="T56" fmla="*/ 2147483646 w 91"/>
              <a:gd name="T57" fmla="*/ 2147483646 h 133"/>
              <a:gd name="T58" fmla="*/ 2147483646 w 91"/>
              <a:gd name="T59" fmla="*/ 2147483646 h 133"/>
              <a:gd name="T60" fmla="*/ 2147483646 w 91"/>
              <a:gd name="T61" fmla="*/ 2147483646 h 133"/>
              <a:gd name="T62" fmla="*/ 2147483646 w 91"/>
              <a:gd name="T63" fmla="*/ 2147483646 h 133"/>
              <a:gd name="T64" fmla="*/ 2147483646 w 91"/>
              <a:gd name="T65" fmla="*/ 2147483646 h 133"/>
              <a:gd name="T66" fmla="*/ 2147483646 w 91"/>
              <a:gd name="T67" fmla="*/ 2147483646 h 133"/>
              <a:gd name="T68" fmla="*/ 2147483646 w 91"/>
              <a:gd name="T69" fmla="*/ 2147483646 h 133"/>
              <a:gd name="T70" fmla="*/ 2147483646 w 91"/>
              <a:gd name="T71" fmla="*/ 2147483646 h 133"/>
              <a:gd name="T72" fmla="*/ 2147483646 w 91"/>
              <a:gd name="T73" fmla="*/ 2147483646 h 133"/>
              <a:gd name="T74" fmla="*/ 2147483646 w 91"/>
              <a:gd name="T75" fmla="*/ 2147483646 h 133"/>
              <a:gd name="T76" fmla="*/ 2147483646 w 91"/>
              <a:gd name="T77" fmla="*/ 2147483646 h 133"/>
              <a:gd name="T78" fmla="*/ 2147483646 w 91"/>
              <a:gd name="T79" fmla="*/ 2147483646 h 133"/>
              <a:gd name="T80" fmla="*/ 2147483646 w 91"/>
              <a:gd name="T81" fmla="*/ 2147483646 h 133"/>
              <a:gd name="T82" fmla="*/ 2147483646 w 91"/>
              <a:gd name="T83" fmla="*/ 2147483646 h 133"/>
              <a:gd name="T84" fmla="*/ 2147483646 w 91"/>
              <a:gd name="T85" fmla="*/ 2147483646 h 133"/>
              <a:gd name="T86" fmla="*/ 2147483646 w 91"/>
              <a:gd name="T87" fmla="*/ 2147483646 h 133"/>
              <a:gd name="T88" fmla="*/ 2147483646 w 91"/>
              <a:gd name="T89" fmla="*/ 2147483646 h 133"/>
              <a:gd name="T90" fmla="*/ 2147483646 w 91"/>
              <a:gd name="T91" fmla="*/ 2147483646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31" name="Freeform 112"/>
          <p:cNvSpPr>
            <a:spLocks/>
          </p:cNvSpPr>
          <p:nvPr/>
        </p:nvSpPr>
        <p:spPr bwMode="auto">
          <a:xfrm>
            <a:off x="1717675" y="5203825"/>
            <a:ext cx="41275" cy="128588"/>
          </a:xfrm>
          <a:custGeom>
            <a:avLst/>
            <a:gdLst>
              <a:gd name="T0" fmla="*/ 2147483646 w 33"/>
              <a:gd name="T1" fmla="*/ 2147483646 h 113"/>
              <a:gd name="T2" fmla="*/ 2147483646 w 33"/>
              <a:gd name="T3" fmla="*/ 2147483646 h 113"/>
              <a:gd name="T4" fmla="*/ 2147483646 w 33"/>
              <a:gd name="T5" fmla="*/ 2147483646 h 113"/>
              <a:gd name="T6" fmla="*/ 2147483646 w 33"/>
              <a:gd name="T7" fmla="*/ 2147483646 h 113"/>
              <a:gd name="T8" fmla="*/ 2147483646 w 33"/>
              <a:gd name="T9" fmla="*/ 2147483646 h 113"/>
              <a:gd name="T10" fmla="*/ 2147483646 w 33"/>
              <a:gd name="T11" fmla="*/ 2147483646 h 113"/>
              <a:gd name="T12" fmla="*/ 2147483646 w 33"/>
              <a:gd name="T13" fmla="*/ 2147483646 h 113"/>
              <a:gd name="T14" fmla="*/ 2147483646 w 33"/>
              <a:gd name="T15" fmla="*/ 2147483646 h 113"/>
              <a:gd name="T16" fmla="*/ 2147483646 w 33"/>
              <a:gd name="T17" fmla="*/ 2147483646 h 113"/>
              <a:gd name="T18" fmla="*/ 2147483646 w 33"/>
              <a:gd name="T19" fmla="*/ 2147483646 h 113"/>
              <a:gd name="T20" fmla="*/ 2147483646 w 33"/>
              <a:gd name="T21" fmla="*/ 2147483646 h 113"/>
              <a:gd name="T22" fmla="*/ 2147483646 w 33"/>
              <a:gd name="T23" fmla="*/ 2147483646 h 113"/>
              <a:gd name="T24" fmla="*/ 2147483646 w 33"/>
              <a:gd name="T25" fmla="*/ 2147483646 h 113"/>
              <a:gd name="T26" fmla="*/ 2147483646 w 33"/>
              <a:gd name="T27" fmla="*/ 0 h 113"/>
              <a:gd name="T28" fmla="*/ 2147483646 w 33"/>
              <a:gd name="T29" fmla="*/ 2147483646 h 113"/>
              <a:gd name="T30" fmla="*/ 2147483646 w 33"/>
              <a:gd name="T31" fmla="*/ 2147483646 h 113"/>
              <a:gd name="T32" fmla="*/ 2147483646 w 33"/>
              <a:gd name="T33" fmla="*/ 2147483646 h 113"/>
              <a:gd name="T34" fmla="*/ 2147483646 w 33"/>
              <a:gd name="T35" fmla="*/ 2147483646 h 113"/>
              <a:gd name="T36" fmla="*/ 2147483646 w 33"/>
              <a:gd name="T37" fmla="*/ 2147483646 h 113"/>
              <a:gd name="T38" fmla="*/ 2147483646 w 33"/>
              <a:gd name="T39" fmla="*/ 2147483646 h 113"/>
              <a:gd name="T40" fmla="*/ 2147483646 w 33"/>
              <a:gd name="T41" fmla="*/ 2147483646 h 113"/>
              <a:gd name="T42" fmla="*/ 2147483646 w 33"/>
              <a:gd name="T43" fmla="*/ 2147483646 h 113"/>
              <a:gd name="T44" fmla="*/ 0 w 33"/>
              <a:gd name="T45" fmla="*/ 2147483646 h 113"/>
              <a:gd name="T46" fmla="*/ 0 w 33"/>
              <a:gd name="T47" fmla="*/ 2147483646 h 113"/>
              <a:gd name="T48" fmla="*/ 0 w 33"/>
              <a:gd name="T49" fmla="*/ 2147483646 h 113"/>
              <a:gd name="T50" fmla="*/ 2147483646 w 33"/>
              <a:gd name="T51" fmla="*/ 2147483646 h 113"/>
              <a:gd name="T52" fmla="*/ 2147483646 w 33"/>
              <a:gd name="T53" fmla="*/ 2147483646 h 113"/>
              <a:gd name="T54" fmla="*/ 2147483646 w 33"/>
              <a:gd name="T55" fmla="*/ 2147483646 h 113"/>
              <a:gd name="T56" fmla="*/ 2147483646 w 33"/>
              <a:gd name="T57" fmla="*/ 2147483646 h 113"/>
              <a:gd name="T58" fmla="*/ 2147483646 w 33"/>
              <a:gd name="T59" fmla="*/ 2147483646 h 113"/>
              <a:gd name="T60" fmla="*/ 2147483646 w 33"/>
              <a:gd name="T61" fmla="*/ 2147483646 h 113"/>
              <a:gd name="T62" fmla="*/ 2147483646 w 33"/>
              <a:gd name="T63" fmla="*/ 2147483646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32" name="Freeform 113"/>
          <p:cNvSpPr>
            <a:spLocks/>
          </p:cNvSpPr>
          <p:nvPr/>
        </p:nvSpPr>
        <p:spPr bwMode="auto">
          <a:xfrm>
            <a:off x="744538" y="6124575"/>
            <a:ext cx="207962" cy="117475"/>
          </a:xfrm>
          <a:custGeom>
            <a:avLst/>
            <a:gdLst>
              <a:gd name="T0" fmla="*/ 2147483646 w 171"/>
              <a:gd name="T1" fmla="*/ 2147483646 h 103"/>
              <a:gd name="T2" fmla="*/ 2147483646 w 171"/>
              <a:gd name="T3" fmla="*/ 2147483646 h 103"/>
              <a:gd name="T4" fmla="*/ 2147483646 w 171"/>
              <a:gd name="T5" fmla="*/ 2147483646 h 103"/>
              <a:gd name="T6" fmla="*/ 2147483646 w 171"/>
              <a:gd name="T7" fmla="*/ 2147483646 h 103"/>
              <a:gd name="T8" fmla="*/ 2147483646 w 171"/>
              <a:gd name="T9" fmla="*/ 2147483646 h 103"/>
              <a:gd name="T10" fmla="*/ 2147483646 w 171"/>
              <a:gd name="T11" fmla="*/ 0 h 103"/>
              <a:gd name="T12" fmla="*/ 2147483646 w 171"/>
              <a:gd name="T13" fmla="*/ 0 h 103"/>
              <a:gd name="T14" fmla="*/ 2147483646 w 171"/>
              <a:gd name="T15" fmla="*/ 0 h 103"/>
              <a:gd name="T16" fmla="*/ 2147483646 w 171"/>
              <a:gd name="T17" fmla="*/ 2147483646 h 103"/>
              <a:gd name="T18" fmla="*/ 2147483646 w 171"/>
              <a:gd name="T19" fmla="*/ 2147483646 h 103"/>
              <a:gd name="T20" fmla="*/ 2147483646 w 171"/>
              <a:gd name="T21" fmla="*/ 2147483646 h 103"/>
              <a:gd name="T22" fmla="*/ 2147483646 w 171"/>
              <a:gd name="T23" fmla="*/ 2147483646 h 103"/>
              <a:gd name="T24" fmla="*/ 2147483646 w 171"/>
              <a:gd name="T25" fmla="*/ 2147483646 h 103"/>
              <a:gd name="T26" fmla="*/ 2147483646 w 171"/>
              <a:gd name="T27" fmla="*/ 2147483646 h 103"/>
              <a:gd name="T28" fmla="*/ 2147483646 w 171"/>
              <a:gd name="T29" fmla="*/ 2147483646 h 103"/>
              <a:gd name="T30" fmla="*/ 2147483646 w 171"/>
              <a:gd name="T31" fmla="*/ 2147483646 h 103"/>
              <a:gd name="T32" fmla="*/ 2147483646 w 171"/>
              <a:gd name="T33" fmla="*/ 2147483646 h 103"/>
              <a:gd name="T34" fmla="*/ 2147483646 w 171"/>
              <a:gd name="T35" fmla="*/ 2147483646 h 103"/>
              <a:gd name="T36" fmla="*/ 2147483646 w 171"/>
              <a:gd name="T37" fmla="*/ 2147483646 h 103"/>
              <a:gd name="T38" fmla="*/ 2147483646 w 171"/>
              <a:gd name="T39" fmla="*/ 2147483646 h 103"/>
              <a:gd name="T40" fmla="*/ 2147483646 w 171"/>
              <a:gd name="T41" fmla="*/ 2147483646 h 103"/>
              <a:gd name="T42" fmla="*/ 2147483646 w 171"/>
              <a:gd name="T43" fmla="*/ 2147483646 h 103"/>
              <a:gd name="T44" fmla="*/ 2147483646 w 171"/>
              <a:gd name="T45" fmla="*/ 2147483646 h 103"/>
              <a:gd name="T46" fmla="*/ 2147483646 w 171"/>
              <a:gd name="T47" fmla="*/ 2147483646 h 103"/>
              <a:gd name="T48" fmla="*/ 2147483646 w 171"/>
              <a:gd name="T49" fmla="*/ 2147483646 h 103"/>
              <a:gd name="T50" fmla="*/ 2147483646 w 171"/>
              <a:gd name="T51" fmla="*/ 2147483646 h 103"/>
              <a:gd name="T52" fmla="*/ 2147483646 w 171"/>
              <a:gd name="T53" fmla="*/ 2147483646 h 103"/>
              <a:gd name="T54" fmla="*/ 2147483646 w 171"/>
              <a:gd name="T55" fmla="*/ 2147483646 h 103"/>
              <a:gd name="T56" fmla="*/ 2147483646 w 171"/>
              <a:gd name="T57" fmla="*/ 2147483646 h 103"/>
              <a:gd name="T58" fmla="*/ 2147483646 w 171"/>
              <a:gd name="T59" fmla="*/ 2147483646 h 103"/>
              <a:gd name="T60" fmla="*/ 2147483646 w 171"/>
              <a:gd name="T61" fmla="*/ 2147483646 h 103"/>
              <a:gd name="T62" fmla="*/ 2147483646 w 171"/>
              <a:gd name="T63" fmla="*/ 2147483646 h 103"/>
              <a:gd name="T64" fmla="*/ 2147483646 w 171"/>
              <a:gd name="T65" fmla="*/ 2147483646 h 103"/>
              <a:gd name="T66" fmla="*/ 0 w 171"/>
              <a:gd name="T67" fmla="*/ 2147483646 h 103"/>
              <a:gd name="T68" fmla="*/ 2147483646 w 171"/>
              <a:gd name="T69" fmla="*/ 2147483646 h 103"/>
              <a:gd name="T70" fmla="*/ 2147483646 w 171"/>
              <a:gd name="T71" fmla="*/ 2147483646 h 103"/>
              <a:gd name="T72" fmla="*/ 2147483646 w 171"/>
              <a:gd name="T73" fmla="*/ 2147483646 h 103"/>
              <a:gd name="T74" fmla="*/ 2147483646 w 171"/>
              <a:gd name="T75" fmla="*/ 2147483646 h 103"/>
              <a:gd name="T76" fmla="*/ 2147483646 w 171"/>
              <a:gd name="T77" fmla="*/ 2147483646 h 103"/>
              <a:gd name="T78" fmla="*/ 2147483646 w 171"/>
              <a:gd name="T79" fmla="*/ 2147483646 h 103"/>
              <a:gd name="T80" fmla="*/ 2147483646 w 171"/>
              <a:gd name="T81" fmla="*/ 2147483646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35933" name="Freeform 114"/>
          <p:cNvSpPr>
            <a:spLocks/>
          </p:cNvSpPr>
          <p:nvPr/>
        </p:nvSpPr>
        <p:spPr bwMode="auto">
          <a:xfrm>
            <a:off x="2487613" y="5461000"/>
            <a:ext cx="25400" cy="36513"/>
          </a:xfrm>
          <a:custGeom>
            <a:avLst/>
            <a:gdLst>
              <a:gd name="T0" fmla="*/ 2147483646 w 21"/>
              <a:gd name="T1" fmla="*/ 2147483646 h 31"/>
              <a:gd name="T2" fmla="*/ 2147483646 w 21"/>
              <a:gd name="T3" fmla="*/ 2147483646 h 31"/>
              <a:gd name="T4" fmla="*/ 2147483646 w 21"/>
              <a:gd name="T5" fmla="*/ 2147483646 h 31"/>
              <a:gd name="T6" fmla="*/ 2147483646 w 21"/>
              <a:gd name="T7" fmla="*/ 2147483646 h 31"/>
              <a:gd name="T8" fmla="*/ 2147483646 w 21"/>
              <a:gd name="T9" fmla="*/ 2147483646 h 31"/>
              <a:gd name="T10" fmla="*/ 2147483646 w 21"/>
              <a:gd name="T11" fmla="*/ 2147483646 h 31"/>
              <a:gd name="T12" fmla="*/ 2147483646 w 21"/>
              <a:gd name="T13" fmla="*/ 2147483646 h 31"/>
              <a:gd name="T14" fmla="*/ 2147483646 w 21"/>
              <a:gd name="T15" fmla="*/ 2147483646 h 31"/>
              <a:gd name="T16" fmla="*/ 2147483646 w 21"/>
              <a:gd name="T17" fmla="*/ 2147483646 h 31"/>
              <a:gd name="T18" fmla="*/ 2147483646 w 21"/>
              <a:gd name="T19" fmla="*/ 2147483646 h 31"/>
              <a:gd name="T20" fmla="*/ 2147483646 w 21"/>
              <a:gd name="T21" fmla="*/ 2147483646 h 31"/>
              <a:gd name="T22" fmla="*/ 2147483646 w 21"/>
              <a:gd name="T23" fmla="*/ 2147483646 h 31"/>
              <a:gd name="T24" fmla="*/ 2147483646 w 21"/>
              <a:gd name="T25" fmla="*/ 2147483646 h 31"/>
              <a:gd name="T26" fmla="*/ 2147483646 w 21"/>
              <a:gd name="T27" fmla="*/ 2147483646 h 31"/>
              <a:gd name="T28" fmla="*/ 2147483646 w 21"/>
              <a:gd name="T29" fmla="*/ 2147483646 h 31"/>
              <a:gd name="T30" fmla="*/ 2147483646 w 21"/>
              <a:gd name="T31" fmla="*/ 2147483646 h 31"/>
              <a:gd name="T32" fmla="*/ 2147483646 w 21"/>
              <a:gd name="T33" fmla="*/ 2147483646 h 31"/>
              <a:gd name="T34" fmla="*/ 2147483646 w 21"/>
              <a:gd name="T35" fmla="*/ 2147483646 h 31"/>
              <a:gd name="T36" fmla="*/ 2147483646 w 21"/>
              <a:gd name="T37" fmla="*/ 2147483646 h 31"/>
              <a:gd name="T38" fmla="*/ 2147483646 w 21"/>
              <a:gd name="T39" fmla="*/ 2147483646 h 31"/>
              <a:gd name="T40" fmla="*/ 2147483646 w 21"/>
              <a:gd name="T41" fmla="*/ 2147483646 h 31"/>
              <a:gd name="T42" fmla="*/ 2147483646 w 21"/>
              <a:gd name="T43" fmla="*/ 2147483646 h 31"/>
              <a:gd name="T44" fmla="*/ 2147483646 w 21"/>
              <a:gd name="T45" fmla="*/ 2147483646 h 31"/>
              <a:gd name="T46" fmla="*/ 2147483646 w 21"/>
              <a:gd name="T47" fmla="*/ 2147483646 h 31"/>
              <a:gd name="T48" fmla="*/ 2147483646 w 21"/>
              <a:gd name="T49" fmla="*/ 2147483646 h 31"/>
              <a:gd name="T50" fmla="*/ 2147483646 w 21"/>
              <a:gd name="T51" fmla="*/ 2147483646 h 31"/>
              <a:gd name="T52" fmla="*/ 2147483646 w 21"/>
              <a:gd name="T53" fmla="*/ 2147483646 h 31"/>
              <a:gd name="T54" fmla="*/ 2147483646 w 21"/>
              <a:gd name="T55" fmla="*/ 2147483646 h 31"/>
              <a:gd name="T56" fmla="*/ 2147483646 w 21"/>
              <a:gd name="T57" fmla="*/ 2147483646 h 31"/>
              <a:gd name="T58" fmla="*/ 2147483646 w 21"/>
              <a:gd name="T59" fmla="*/ 2147483646 h 31"/>
              <a:gd name="T60" fmla="*/ 2147483646 w 21"/>
              <a:gd name="T61" fmla="*/ 2147483646 h 31"/>
              <a:gd name="T62" fmla="*/ 2147483646 w 21"/>
              <a:gd name="T63" fmla="*/ 2147483646 h 31"/>
              <a:gd name="T64" fmla="*/ 2147483646 w 21"/>
              <a:gd name="T65" fmla="*/ 2147483646 h 31"/>
              <a:gd name="T66" fmla="*/ 2147483646 w 21"/>
              <a:gd name="T67" fmla="*/ 2147483646 h 31"/>
              <a:gd name="T68" fmla="*/ 2147483646 w 21"/>
              <a:gd name="T69" fmla="*/ 2147483646 h 31"/>
              <a:gd name="T70" fmla="*/ 2147483646 w 21"/>
              <a:gd name="T71" fmla="*/ 2147483646 h 31"/>
              <a:gd name="T72" fmla="*/ 2147483646 w 21"/>
              <a:gd name="T73" fmla="*/ 2147483646 h 31"/>
              <a:gd name="T74" fmla="*/ 2147483646 w 21"/>
              <a:gd name="T75" fmla="*/ 2147483646 h 31"/>
              <a:gd name="T76" fmla="*/ 2147483646 w 21"/>
              <a:gd name="T77" fmla="*/ 2147483646 h 31"/>
              <a:gd name="T78" fmla="*/ 2147483646 w 21"/>
              <a:gd name="T79" fmla="*/ 2147483646 h 31"/>
              <a:gd name="T80" fmla="*/ 2147483646 w 21"/>
              <a:gd name="T81" fmla="*/ 2147483646 h 31"/>
              <a:gd name="T82" fmla="*/ 2147483646 w 21"/>
              <a:gd name="T83" fmla="*/ 2147483646 h 31"/>
              <a:gd name="T84" fmla="*/ 2147483646 w 21"/>
              <a:gd name="T85" fmla="*/ 2147483646 h 31"/>
              <a:gd name="T86" fmla="*/ 2147483646 w 21"/>
              <a:gd name="T87" fmla="*/ 2147483646 h 31"/>
              <a:gd name="T88" fmla="*/ 2147483646 w 21"/>
              <a:gd name="T89" fmla="*/ 2147483646 h 31"/>
              <a:gd name="T90" fmla="*/ 2147483646 w 21"/>
              <a:gd name="T91" fmla="*/ 0 h 31"/>
              <a:gd name="T92" fmla="*/ 2147483646 w 21"/>
              <a:gd name="T93" fmla="*/ 2147483646 h 31"/>
              <a:gd name="T94" fmla="*/ 2147483646 w 21"/>
              <a:gd name="T95" fmla="*/ 2147483646 h 31"/>
              <a:gd name="T96" fmla="*/ 2147483646 w 21"/>
              <a:gd name="T97" fmla="*/ 2147483646 h 31"/>
              <a:gd name="T98" fmla="*/ 2147483646 w 21"/>
              <a:gd name="T99" fmla="*/ 2147483646 h 31"/>
              <a:gd name="T100" fmla="*/ 2147483646 w 21"/>
              <a:gd name="T101" fmla="*/ 2147483646 h 31"/>
              <a:gd name="T102" fmla="*/ 2147483646 w 21"/>
              <a:gd name="T103" fmla="*/ 2147483646 h 31"/>
              <a:gd name="T104" fmla="*/ 2147483646 w 21"/>
              <a:gd name="T105" fmla="*/ 2147483646 h 31"/>
              <a:gd name="T106" fmla="*/ 2147483646 w 21"/>
              <a:gd name="T107" fmla="*/ 2147483646 h 31"/>
              <a:gd name="T108" fmla="*/ 2147483646 w 21"/>
              <a:gd name="T109" fmla="*/ 2147483646 h 31"/>
              <a:gd name="T110" fmla="*/ 2147483646 w 21"/>
              <a:gd name="T111" fmla="*/ 2147483646 h 31"/>
              <a:gd name="T112" fmla="*/ 2147483646 w 21"/>
              <a:gd name="T113" fmla="*/ 2147483646 h 31"/>
              <a:gd name="T114" fmla="*/ 2147483646 w 21"/>
              <a:gd name="T115" fmla="*/ 2147483646 h 31"/>
              <a:gd name="T116" fmla="*/ 2147483646 w 21"/>
              <a:gd name="T117" fmla="*/ 2147483646 h 31"/>
              <a:gd name="T118" fmla="*/ 2147483646 w 21"/>
              <a:gd name="T119" fmla="*/ 2147483646 h 31"/>
              <a:gd name="T120" fmla="*/ 0 w 21"/>
              <a:gd name="T121" fmla="*/ 214748364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35934" name="Freeform 115"/>
          <p:cNvSpPr>
            <a:spLocks/>
          </p:cNvSpPr>
          <p:nvPr/>
        </p:nvSpPr>
        <p:spPr bwMode="auto">
          <a:xfrm>
            <a:off x="2455863" y="5434013"/>
            <a:ext cx="28575" cy="44450"/>
          </a:xfrm>
          <a:custGeom>
            <a:avLst/>
            <a:gdLst>
              <a:gd name="T0" fmla="*/ 2147483646 w 23"/>
              <a:gd name="T1" fmla="*/ 0 h 39"/>
              <a:gd name="T2" fmla="*/ 2147483646 w 23"/>
              <a:gd name="T3" fmla="*/ 2147483646 h 39"/>
              <a:gd name="T4" fmla="*/ 2147483646 w 23"/>
              <a:gd name="T5" fmla="*/ 2147483646 h 39"/>
              <a:gd name="T6" fmla="*/ 2147483646 w 23"/>
              <a:gd name="T7" fmla="*/ 2147483646 h 39"/>
              <a:gd name="T8" fmla="*/ 2147483646 w 23"/>
              <a:gd name="T9" fmla="*/ 2147483646 h 39"/>
              <a:gd name="T10" fmla="*/ 2147483646 w 23"/>
              <a:gd name="T11" fmla="*/ 2147483646 h 39"/>
              <a:gd name="T12" fmla="*/ 2147483646 w 23"/>
              <a:gd name="T13" fmla="*/ 2147483646 h 39"/>
              <a:gd name="T14" fmla="*/ 2147483646 w 23"/>
              <a:gd name="T15" fmla="*/ 2147483646 h 39"/>
              <a:gd name="T16" fmla="*/ 2147483646 w 23"/>
              <a:gd name="T17" fmla="*/ 2147483646 h 39"/>
              <a:gd name="T18" fmla="*/ 2147483646 w 23"/>
              <a:gd name="T19" fmla="*/ 2147483646 h 39"/>
              <a:gd name="T20" fmla="*/ 2147483646 w 23"/>
              <a:gd name="T21" fmla="*/ 2147483646 h 39"/>
              <a:gd name="T22" fmla="*/ 2147483646 w 23"/>
              <a:gd name="T23" fmla="*/ 2147483646 h 39"/>
              <a:gd name="T24" fmla="*/ 0 w 23"/>
              <a:gd name="T25" fmla="*/ 2147483646 h 39"/>
              <a:gd name="T26" fmla="*/ 0 w 23"/>
              <a:gd name="T27" fmla="*/ 2147483646 h 39"/>
              <a:gd name="T28" fmla="*/ 2147483646 w 23"/>
              <a:gd name="T29" fmla="*/ 2147483646 h 39"/>
              <a:gd name="T30" fmla="*/ 2147483646 w 23"/>
              <a:gd name="T31" fmla="*/ 2147483646 h 39"/>
              <a:gd name="T32" fmla="*/ 2147483646 w 23"/>
              <a:gd name="T33" fmla="*/ 2147483646 h 39"/>
              <a:gd name="T34" fmla="*/ 2147483646 w 23"/>
              <a:gd name="T35" fmla="*/ 2147483646 h 39"/>
              <a:gd name="T36" fmla="*/ 2147483646 w 23"/>
              <a:gd name="T37" fmla="*/ 2147483646 h 39"/>
              <a:gd name="T38" fmla="*/ 2147483646 w 23"/>
              <a:gd name="T39" fmla="*/ 2147483646 h 39"/>
              <a:gd name="T40" fmla="*/ 2147483646 w 23"/>
              <a:gd name="T41" fmla="*/ 2147483646 h 39"/>
              <a:gd name="T42" fmla="*/ 2147483646 w 23"/>
              <a:gd name="T43" fmla="*/ 2147483646 h 39"/>
              <a:gd name="T44" fmla="*/ 2147483646 w 23"/>
              <a:gd name="T45" fmla="*/ 2147483646 h 39"/>
              <a:gd name="T46" fmla="*/ 2147483646 w 23"/>
              <a:gd name="T47" fmla="*/ 2147483646 h 39"/>
              <a:gd name="T48" fmla="*/ 2147483646 w 23"/>
              <a:gd name="T49" fmla="*/ 2147483646 h 39"/>
              <a:gd name="T50" fmla="*/ 2147483646 w 23"/>
              <a:gd name="T51" fmla="*/ 2147483646 h 39"/>
              <a:gd name="T52" fmla="*/ 2147483646 w 23"/>
              <a:gd name="T53" fmla="*/ 2147483646 h 39"/>
              <a:gd name="T54" fmla="*/ 2147483646 w 23"/>
              <a:gd name="T55" fmla="*/ 2147483646 h 39"/>
              <a:gd name="T56" fmla="*/ 2147483646 w 23"/>
              <a:gd name="T57" fmla="*/ 2147483646 h 39"/>
              <a:gd name="T58" fmla="*/ 2147483646 w 23"/>
              <a:gd name="T59" fmla="*/ 2147483646 h 39"/>
              <a:gd name="T60" fmla="*/ 2147483646 w 23"/>
              <a:gd name="T61" fmla="*/ 2147483646 h 39"/>
              <a:gd name="T62" fmla="*/ 2147483646 w 23"/>
              <a:gd name="T63" fmla="*/ 2147483646 h 39"/>
              <a:gd name="T64" fmla="*/ 2147483646 w 23"/>
              <a:gd name="T65" fmla="*/ 2147483646 h 39"/>
              <a:gd name="T66" fmla="*/ 2147483646 w 23"/>
              <a:gd name="T67" fmla="*/ 2147483646 h 39"/>
              <a:gd name="T68" fmla="*/ 2147483646 w 23"/>
              <a:gd name="T69" fmla="*/ 2147483646 h 39"/>
              <a:gd name="T70" fmla="*/ 2147483646 w 23"/>
              <a:gd name="T71" fmla="*/ 2147483646 h 39"/>
              <a:gd name="T72" fmla="*/ 2147483646 w 23"/>
              <a:gd name="T73" fmla="*/ 2147483646 h 39"/>
              <a:gd name="T74" fmla="*/ 2147483646 w 23"/>
              <a:gd name="T75" fmla="*/ 2147483646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grpSp>
        <p:nvGrpSpPr>
          <p:cNvPr id="35935" name="Group 116"/>
          <p:cNvGrpSpPr>
            <a:grpSpLocks/>
          </p:cNvGrpSpPr>
          <p:nvPr/>
        </p:nvGrpSpPr>
        <p:grpSpPr bwMode="auto">
          <a:xfrm>
            <a:off x="3124200" y="5622925"/>
            <a:ext cx="357188" cy="466725"/>
            <a:chOff x="2372" y="3451"/>
            <a:chExt cx="295" cy="409"/>
          </a:xfrm>
        </p:grpSpPr>
        <p:sp>
          <p:nvSpPr>
            <p:cNvPr id="35989" name="Rectangle 11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0" name="Rectangle 11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1" name="Rectangle 11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2" name="Oval 12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3" name="Rectangle 12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4" name="Rectangle 12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5995" name="Rectangle 12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35936" name="Rectangle 124"/>
          <p:cNvSpPr>
            <a:spLocks noChangeArrowheads="1"/>
          </p:cNvSpPr>
          <p:nvPr/>
        </p:nvSpPr>
        <p:spPr bwMode="auto">
          <a:xfrm>
            <a:off x="1670050" y="3781425"/>
            <a:ext cx="2936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3200" b="1">
                <a:latin typeface="Times" panose="02020603050405020304" pitchFamily="18" charset="0"/>
              </a:rPr>
              <a:t>/</a:t>
            </a:r>
          </a:p>
        </p:txBody>
      </p:sp>
      <p:sp>
        <p:nvSpPr>
          <p:cNvPr id="35937" name="Line 125"/>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38" name="Line 126"/>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39" name="Line 127"/>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40" name="Rectangle 128"/>
          <p:cNvSpPr>
            <a:spLocks noChangeArrowheads="1"/>
          </p:cNvSpPr>
          <p:nvPr/>
        </p:nvSpPr>
        <p:spPr bwMode="auto">
          <a:xfrm>
            <a:off x="3825875" y="5670550"/>
            <a:ext cx="1560513"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600" b="1">
                <a:latin typeface="Capitals" charset="0"/>
              </a:rPr>
              <a:t>2 </a:t>
            </a:r>
            <a:endParaRPr lang="en-US" altLang="en-US" sz="1600" b="1" u="sng">
              <a:latin typeface="Capitals" charset="0"/>
            </a:endParaRPr>
          </a:p>
          <a:p>
            <a:r>
              <a:rPr lang="en-US" altLang="en-US" sz="1600" b="1">
                <a:latin typeface="Capitals" charset="0"/>
              </a:rPr>
              <a:t>1</a:t>
            </a:r>
          </a:p>
        </p:txBody>
      </p:sp>
      <p:sp>
        <p:nvSpPr>
          <p:cNvPr id="35941" name="Rectangle 129"/>
          <p:cNvSpPr>
            <a:spLocks noChangeArrowheads="1"/>
          </p:cNvSpPr>
          <p:nvPr/>
        </p:nvSpPr>
        <p:spPr bwMode="auto">
          <a:xfrm>
            <a:off x="323850" y="6015038"/>
            <a:ext cx="425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400">
              <a:latin typeface="Times" panose="02020603050405020304" pitchFamily="18" charset="0"/>
            </a:endParaRPr>
          </a:p>
        </p:txBody>
      </p:sp>
      <p:sp>
        <p:nvSpPr>
          <p:cNvPr id="35942" name="Line 130"/>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43" name="Text Box 131"/>
          <p:cNvSpPr txBox="1">
            <a:spLocks noChangeArrowheads="1"/>
          </p:cNvSpPr>
          <p:nvPr/>
        </p:nvSpPr>
        <p:spPr bwMode="auto">
          <a:xfrm>
            <a:off x="6438900" y="6011863"/>
            <a:ext cx="7286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000" b="1">
              <a:solidFill>
                <a:srgbClr val="5B5B5B"/>
              </a:solidFill>
              <a:latin typeface="Comic Sans MS" panose="030F0702030302020204" pitchFamily="66" charset="0"/>
            </a:endParaRPr>
          </a:p>
        </p:txBody>
      </p:sp>
      <p:sp>
        <p:nvSpPr>
          <p:cNvPr id="35944" name="Line 132"/>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45" name="Line 133"/>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46" name="Line 134"/>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72" name="Text Box 160"/>
          <p:cNvSpPr txBox="1">
            <a:spLocks noChangeArrowheads="1"/>
          </p:cNvSpPr>
          <p:nvPr/>
        </p:nvSpPr>
        <p:spPr bwMode="auto">
          <a:xfrm>
            <a:off x="2719388" y="5240338"/>
            <a:ext cx="147320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HISTORIES</a:t>
            </a:r>
          </a:p>
        </p:txBody>
      </p:sp>
      <p:grpSp>
        <p:nvGrpSpPr>
          <p:cNvPr id="35976" name="Group 164"/>
          <p:cNvGrpSpPr>
            <a:grpSpLocks/>
          </p:cNvGrpSpPr>
          <p:nvPr/>
        </p:nvGrpSpPr>
        <p:grpSpPr bwMode="auto">
          <a:xfrm>
            <a:off x="1776413" y="3443288"/>
            <a:ext cx="4265612" cy="1965325"/>
            <a:chOff x="1119" y="2169"/>
            <a:chExt cx="2687" cy="1238"/>
          </a:xfrm>
        </p:grpSpPr>
        <p:sp>
          <p:nvSpPr>
            <p:cNvPr id="35981" name="Rectangle 165"/>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Times" panose="02020603050405020304" pitchFamily="18" charset="0"/>
                </a:rPr>
                <a:t>1</a:t>
              </a:r>
            </a:p>
          </p:txBody>
        </p:sp>
        <p:sp>
          <p:nvSpPr>
            <p:cNvPr id="35982" name="Rectangle 166"/>
            <p:cNvSpPr>
              <a:spLocks noChangeArrowheads="1"/>
            </p:cNvSpPr>
            <p:nvPr/>
          </p:nvSpPr>
          <p:spPr bwMode="auto">
            <a:xfrm>
              <a:off x="1287" y="2637"/>
              <a:ext cx="1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2</a:t>
              </a:r>
            </a:p>
          </p:txBody>
        </p:sp>
        <p:sp>
          <p:nvSpPr>
            <p:cNvPr id="35983" name="Rectangle 167"/>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3</a:t>
              </a:r>
            </a:p>
          </p:txBody>
        </p:sp>
        <p:sp>
          <p:nvSpPr>
            <p:cNvPr id="35984" name="Rectangle 168"/>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4</a:t>
              </a:r>
            </a:p>
          </p:txBody>
        </p:sp>
        <p:sp>
          <p:nvSpPr>
            <p:cNvPr id="35985" name="Rectangle 169"/>
            <p:cNvSpPr>
              <a:spLocks noChangeArrowheads="1"/>
            </p:cNvSpPr>
            <p:nvPr/>
          </p:nvSpPr>
          <p:spPr bwMode="auto">
            <a:xfrm>
              <a:off x="2744" y="2304"/>
              <a:ext cx="20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Times" panose="02020603050405020304" pitchFamily="18" charset="0"/>
                </a:rPr>
                <a:t>5</a:t>
              </a:r>
            </a:p>
          </p:txBody>
        </p:sp>
        <p:sp>
          <p:nvSpPr>
            <p:cNvPr id="35986" name="Rectangle 170"/>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Times" panose="02020603050405020304" pitchFamily="18" charset="0"/>
                </a:rPr>
                <a:t>6</a:t>
              </a:r>
            </a:p>
          </p:txBody>
        </p:sp>
        <p:sp>
          <p:nvSpPr>
            <p:cNvPr id="35987" name="Rectangle 171"/>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Times" panose="02020603050405020304" pitchFamily="18" charset="0"/>
                </a:rPr>
                <a:t>7</a:t>
              </a:r>
            </a:p>
          </p:txBody>
        </p:sp>
        <p:sp>
          <p:nvSpPr>
            <p:cNvPr id="35988" name="Rectangle 172"/>
            <p:cNvSpPr>
              <a:spLocks noChangeArrowheads="1"/>
            </p:cNvSpPr>
            <p:nvPr/>
          </p:nvSpPr>
          <p:spPr bwMode="auto">
            <a:xfrm>
              <a:off x="3411" y="3236"/>
              <a:ext cx="39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8</a:t>
              </a:r>
            </a:p>
          </p:txBody>
        </p:sp>
      </p:grpSp>
      <p:sp>
        <p:nvSpPr>
          <p:cNvPr id="35977" name="Rectangle 173"/>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cxnSp>
        <p:nvCxnSpPr>
          <p:cNvPr id="35978" name="Straight Connector 174"/>
          <p:cNvCxnSpPr>
            <a:cxnSpLocks noChangeShapeType="1"/>
          </p:cNvCxnSpPr>
          <p:nvPr/>
        </p:nvCxnSpPr>
        <p:spPr bwMode="auto">
          <a:xfrm>
            <a:off x="2552700" y="2921000"/>
            <a:ext cx="1995488" cy="1588"/>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cxnSp>
      <p:sp>
        <p:nvSpPr>
          <p:cNvPr id="35979" name="Line 24"/>
          <p:cNvSpPr>
            <a:spLocks noChangeShapeType="1"/>
          </p:cNvSpPr>
          <p:nvPr/>
        </p:nvSpPr>
        <p:spPr bwMode="auto">
          <a:xfrm>
            <a:off x="298450" y="64531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5980" name="Line 24"/>
          <p:cNvSpPr>
            <a:spLocks noChangeShapeType="1"/>
          </p:cNvSpPr>
          <p:nvPr/>
        </p:nvSpPr>
        <p:spPr bwMode="auto">
          <a:xfrm>
            <a:off x="5737225" y="642937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785813" y="4567238"/>
            <a:ext cx="503237" cy="2595562"/>
            <a:chOff x="192" y="1824"/>
            <a:chExt cx="288" cy="2304"/>
          </a:xfrm>
        </p:grpSpPr>
        <p:sp>
          <p:nvSpPr>
            <p:cNvPr id="37206"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207"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67" name="Group 5"/>
          <p:cNvGrpSpPr>
            <a:grpSpLocks/>
          </p:cNvGrpSpPr>
          <p:nvPr/>
        </p:nvGrpSpPr>
        <p:grpSpPr bwMode="auto">
          <a:xfrm>
            <a:off x="785813" y="1343025"/>
            <a:ext cx="503237" cy="2909888"/>
            <a:chOff x="192" y="1824"/>
            <a:chExt cx="288" cy="2304"/>
          </a:xfrm>
        </p:grpSpPr>
        <p:sp>
          <p:nvSpPr>
            <p:cNvPr id="37204"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205"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36868" name="Text Box 8"/>
          <p:cNvSpPr txBox="1">
            <a:spLocks noChangeArrowheads="1"/>
          </p:cNvSpPr>
          <p:nvPr/>
        </p:nvSpPr>
        <p:spPr bwMode="auto">
          <a:xfrm>
            <a:off x="6508750" y="77788"/>
            <a:ext cx="461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19</a:t>
            </a:r>
          </a:p>
        </p:txBody>
      </p:sp>
      <p:sp>
        <p:nvSpPr>
          <p:cNvPr id="36869"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870" name="Text Box 10"/>
          <p:cNvSpPr txBox="1">
            <a:spLocks noChangeArrowheads="1"/>
          </p:cNvSpPr>
          <p:nvPr/>
        </p:nvSpPr>
        <p:spPr bwMode="auto">
          <a:xfrm>
            <a:off x="803275" y="741363"/>
            <a:ext cx="58181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i="1">
                <a:latin typeface="Comic Sans MS" panose="030F0702030302020204" pitchFamily="66" charset="0"/>
              </a:rPr>
              <a:t> KACHAMA TUINGASHIT PARENG CHINGKAKÂ</a:t>
            </a:r>
          </a:p>
        </p:txBody>
      </p:sp>
      <p:sp>
        <p:nvSpPr>
          <p:cNvPr id="36871" name="Text Box 11"/>
          <p:cNvSpPr txBox="1">
            <a:spLocks noChangeArrowheads="1"/>
          </p:cNvSpPr>
          <p:nvPr/>
        </p:nvSpPr>
        <p:spPr bwMode="auto">
          <a:xfrm>
            <a:off x="922338" y="8637588"/>
            <a:ext cx="60928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i="1" u="sng"/>
              <a:t>KUPSANG KAHAI, KATAMLI KHANGACHON MASING 34 LI MIHAIDALEI</a:t>
            </a:r>
            <a:r>
              <a:rPr lang="en-US" altLang="en-US" sz="1600" b="1" i="1" u="sng"/>
              <a:t>.</a:t>
            </a:r>
            <a:endParaRPr lang="en-US" altLang="en-US" sz="1400" b="1" i="1" u="sng"/>
          </a:p>
        </p:txBody>
      </p:sp>
      <p:sp>
        <p:nvSpPr>
          <p:cNvPr id="36872"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SG"/>
          </a:p>
        </p:txBody>
      </p:sp>
      <p:grpSp>
        <p:nvGrpSpPr>
          <p:cNvPr id="36873" name="Group 13"/>
          <p:cNvGrpSpPr>
            <a:grpSpLocks/>
          </p:cNvGrpSpPr>
          <p:nvPr/>
        </p:nvGrpSpPr>
        <p:grpSpPr bwMode="auto">
          <a:xfrm>
            <a:off x="960438" y="1087438"/>
            <a:ext cx="1571625" cy="427037"/>
            <a:chOff x="458" y="303"/>
            <a:chExt cx="779" cy="270"/>
          </a:xfrm>
        </p:grpSpPr>
        <p:sp>
          <p:nvSpPr>
            <p:cNvPr id="37198"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99"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200"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201"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3106" name="Text Box 18"/>
            <p:cNvSpPr txBox="1">
              <a:spLocks noChangeArrowheads="1"/>
            </p:cNvSpPr>
            <p:nvPr/>
          </p:nvSpPr>
          <p:spPr bwMode="auto">
            <a:xfrm>
              <a:off x="458" y="303"/>
              <a:ext cx="690" cy="154"/>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950" b="1" dirty="0">
                  <a:latin typeface="Arial" pitchFamily="34" charset="0"/>
                  <a:ea typeface="ＭＳ Ｐゴシック" charset="-128"/>
                </a:rPr>
                <a:t>OKATHUI KASEM</a:t>
              </a:r>
            </a:p>
          </p:txBody>
        </p:sp>
        <p:sp>
          <p:nvSpPr>
            <p:cNvPr id="37203"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74" name="Group 20"/>
          <p:cNvGrpSpPr>
            <a:grpSpLocks/>
          </p:cNvGrpSpPr>
          <p:nvPr/>
        </p:nvGrpSpPr>
        <p:grpSpPr bwMode="auto">
          <a:xfrm>
            <a:off x="938213" y="1500188"/>
            <a:ext cx="1571625" cy="428625"/>
            <a:chOff x="458" y="303"/>
            <a:chExt cx="779" cy="270"/>
          </a:xfrm>
        </p:grpSpPr>
        <p:sp>
          <p:nvSpPr>
            <p:cNvPr id="37192"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93"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94"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95"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96"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ABRAHAM</a:t>
              </a:r>
            </a:p>
          </p:txBody>
        </p:sp>
        <p:sp>
          <p:nvSpPr>
            <p:cNvPr id="37197"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75" name="Group 27"/>
          <p:cNvGrpSpPr>
            <a:grpSpLocks/>
          </p:cNvGrpSpPr>
          <p:nvPr/>
        </p:nvGrpSpPr>
        <p:grpSpPr bwMode="auto">
          <a:xfrm>
            <a:off x="927100" y="2130425"/>
            <a:ext cx="1579563" cy="428625"/>
            <a:chOff x="458" y="303"/>
            <a:chExt cx="779" cy="270"/>
          </a:xfrm>
        </p:grpSpPr>
        <p:sp>
          <p:nvSpPr>
            <p:cNvPr id="37186"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87"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88"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89"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90"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JOSEPH</a:t>
              </a:r>
              <a:endParaRPr lang="en-US" altLang="en-US" sz="800" b="1">
                <a:latin typeface="Arial" panose="020B0604020202020204" pitchFamily="34" charset="0"/>
              </a:endParaRPr>
            </a:p>
          </p:txBody>
        </p:sp>
        <p:sp>
          <p:nvSpPr>
            <p:cNvPr id="37191"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76" name="Group 34"/>
          <p:cNvGrpSpPr>
            <a:grpSpLocks/>
          </p:cNvGrpSpPr>
          <p:nvPr/>
        </p:nvGrpSpPr>
        <p:grpSpPr bwMode="auto">
          <a:xfrm>
            <a:off x="947738" y="2679700"/>
            <a:ext cx="1570037" cy="428625"/>
            <a:chOff x="458" y="303"/>
            <a:chExt cx="779" cy="270"/>
          </a:xfrm>
        </p:grpSpPr>
        <p:sp>
          <p:nvSpPr>
            <p:cNvPr id="37180"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81"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82"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83"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84"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MOSES</a:t>
              </a:r>
              <a:endParaRPr lang="en-US" altLang="en-US" sz="800" b="1">
                <a:latin typeface="Arial" panose="020B0604020202020204" pitchFamily="34" charset="0"/>
              </a:endParaRPr>
            </a:p>
          </p:txBody>
        </p:sp>
        <p:sp>
          <p:nvSpPr>
            <p:cNvPr id="37185"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77" name="Group 41"/>
          <p:cNvGrpSpPr>
            <a:grpSpLocks/>
          </p:cNvGrpSpPr>
          <p:nvPr/>
        </p:nvGrpSpPr>
        <p:grpSpPr bwMode="auto">
          <a:xfrm>
            <a:off x="947738" y="3781425"/>
            <a:ext cx="1587500" cy="427038"/>
            <a:chOff x="458" y="303"/>
            <a:chExt cx="779" cy="270"/>
          </a:xfrm>
        </p:grpSpPr>
        <p:sp>
          <p:nvSpPr>
            <p:cNvPr id="37174"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75"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76"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77"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78"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JOSHUA</a:t>
              </a:r>
              <a:endParaRPr lang="en-US" altLang="en-US" sz="800" b="1">
                <a:latin typeface="Arial" panose="020B0604020202020204" pitchFamily="34" charset="0"/>
              </a:endParaRPr>
            </a:p>
          </p:txBody>
        </p:sp>
        <p:sp>
          <p:nvSpPr>
            <p:cNvPr id="37179"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78" name="Group 48"/>
          <p:cNvGrpSpPr>
            <a:grpSpLocks/>
          </p:cNvGrpSpPr>
          <p:nvPr/>
        </p:nvGrpSpPr>
        <p:grpSpPr bwMode="auto">
          <a:xfrm>
            <a:off x="938213" y="4724400"/>
            <a:ext cx="1592262" cy="427038"/>
            <a:chOff x="458" y="303"/>
            <a:chExt cx="779" cy="270"/>
          </a:xfrm>
        </p:grpSpPr>
        <p:sp>
          <p:nvSpPr>
            <p:cNvPr id="37168"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69"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70"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71"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72" name="Text Box 53"/>
            <p:cNvSpPr txBox="1">
              <a:spLocks noChangeArrowheads="1"/>
            </p:cNvSpPr>
            <p:nvPr/>
          </p:nvSpPr>
          <p:spPr bwMode="auto">
            <a:xfrm>
              <a:off x="458" y="303"/>
              <a:ext cx="69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ROTKHAMARÂT</a:t>
              </a:r>
            </a:p>
          </p:txBody>
        </p:sp>
        <p:sp>
          <p:nvSpPr>
            <p:cNvPr id="37173"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79" name="Group 55"/>
          <p:cNvGrpSpPr>
            <a:grpSpLocks/>
          </p:cNvGrpSpPr>
          <p:nvPr/>
        </p:nvGrpSpPr>
        <p:grpSpPr bwMode="auto">
          <a:xfrm>
            <a:off x="938213" y="6734175"/>
            <a:ext cx="1592262" cy="428625"/>
            <a:chOff x="458" y="303"/>
            <a:chExt cx="779" cy="270"/>
          </a:xfrm>
        </p:grpSpPr>
        <p:sp>
          <p:nvSpPr>
            <p:cNvPr id="37162"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63"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64"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65"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66"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NARKAHAI</a:t>
              </a:r>
              <a:endParaRPr lang="en-US" altLang="en-US" sz="800" b="1">
                <a:latin typeface="Arial" panose="020B0604020202020204" pitchFamily="34" charset="0"/>
              </a:endParaRPr>
            </a:p>
          </p:txBody>
        </p:sp>
        <p:sp>
          <p:nvSpPr>
            <p:cNvPr id="37167"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80" name="Group 62"/>
          <p:cNvGrpSpPr>
            <a:grpSpLocks/>
          </p:cNvGrpSpPr>
          <p:nvPr/>
        </p:nvGrpSpPr>
        <p:grpSpPr bwMode="auto">
          <a:xfrm>
            <a:off x="938213" y="7597775"/>
            <a:ext cx="1592262" cy="430213"/>
            <a:chOff x="458" y="303"/>
            <a:chExt cx="779" cy="270"/>
          </a:xfrm>
        </p:grpSpPr>
        <p:sp>
          <p:nvSpPr>
            <p:cNvPr id="37156"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57"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58"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59"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60" name="Text Box 67"/>
            <p:cNvSpPr txBox="1">
              <a:spLocks noChangeArrowheads="1"/>
            </p:cNvSpPr>
            <p:nvPr/>
          </p:nvSpPr>
          <p:spPr bwMode="auto">
            <a:xfrm>
              <a:off x="458" y="303"/>
              <a:ext cx="69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VARI KAHAI</a:t>
              </a:r>
              <a:endParaRPr lang="en-US" altLang="en-US" sz="800" b="1">
                <a:latin typeface="Arial" panose="020B0604020202020204" pitchFamily="34" charset="0"/>
              </a:endParaRPr>
            </a:p>
          </p:txBody>
        </p:sp>
        <p:sp>
          <p:nvSpPr>
            <p:cNvPr id="37161"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81" name="Group 69"/>
          <p:cNvGrpSpPr>
            <a:grpSpLocks/>
          </p:cNvGrpSpPr>
          <p:nvPr/>
        </p:nvGrpSpPr>
        <p:grpSpPr bwMode="auto">
          <a:xfrm>
            <a:off x="938213" y="8105775"/>
            <a:ext cx="1592262" cy="428625"/>
            <a:chOff x="458" y="303"/>
            <a:chExt cx="779" cy="270"/>
          </a:xfrm>
        </p:grpSpPr>
        <p:sp>
          <p:nvSpPr>
            <p:cNvPr id="37150"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51"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52"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53"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54" name="Text Box 74"/>
            <p:cNvSpPr txBox="1">
              <a:spLocks noChangeArrowheads="1"/>
            </p:cNvSpPr>
            <p:nvPr/>
          </p:nvSpPr>
          <p:spPr bwMode="auto">
            <a:xfrm>
              <a:off x="458" y="303"/>
              <a:ext cx="6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dirty="0" err="1" smtClean="0">
                  <a:latin typeface="Arial" panose="020B0604020202020204" pitchFamily="34" charset="0"/>
                </a:rPr>
                <a:t>Jishu</a:t>
              </a:r>
              <a:endParaRPr lang="en-US" altLang="en-US" sz="800" b="1" dirty="0">
                <a:latin typeface="Arial" panose="020B0604020202020204" pitchFamily="34" charset="0"/>
              </a:endParaRPr>
            </a:p>
          </p:txBody>
        </p:sp>
        <p:sp>
          <p:nvSpPr>
            <p:cNvPr id="37155"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6882" name="Group 76"/>
          <p:cNvGrpSpPr>
            <a:grpSpLocks/>
          </p:cNvGrpSpPr>
          <p:nvPr/>
        </p:nvGrpSpPr>
        <p:grpSpPr bwMode="auto">
          <a:xfrm>
            <a:off x="942975" y="5510213"/>
            <a:ext cx="1592263" cy="428625"/>
            <a:chOff x="458" y="303"/>
            <a:chExt cx="779" cy="270"/>
          </a:xfrm>
        </p:grpSpPr>
        <p:sp>
          <p:nvSpPr>
            <p:cNvPr id="37144"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45"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146"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47"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37148"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WUNGNAO</a:t>
              </a:r>
              <a:endParaRPr lang="en-US" altLang="en-US" sz="800" b="1">
                <a:latin typeface="Arial" panose="020B0604020202020204" pitchFamily="34" charset="0"/>
              </a:endParaRPr>
            </a:p>
          </p:txBody>
        </p:sp>
        <p:sp>
          <p:nvSpPr>
            <p:cNvPr id="37149"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36883"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endParaRPr lang="en-US" altLang="en-US" sz="2500">
              <a:latin typeface="Times" panose="02020603050405020304" pitchFamily="18" charset="0"/>
            </a:endParaRPr>
          </a:p>
        </p:txBody>
      </p:sp>
      <p:sp>
        <p:nvSpPr>
          <p:cNvPr id="36884"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36885"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1.</a:t>
            </a:r>
          </a:p>
        </p:txBody>
      </p:sp>
      <p:sp>
        <p:nvSpPr>
          <p:cNvPr id="36886"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2.</a:t>
            </a:r>
          </a:p>
        </p:txBody>
      </p:sp>
      <p:sp>
        <p:nvSpPr>
          <p:cNvPr id="36887"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3.</a:t>
            </a:r>
          </a:p>
        </p:txBody>
      </p:sp>
      <p:sp>
        <p:nvSpPr>
          <p:cNvPr id="36888"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4.</a:t>
            </a:r>
          </a:p>
        </p:txBody>
      </p:sp>
      <p:sp>
        <p:nvSpPr>
          <p:cNvPr id="36889"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5.</a:t>
            </a:r>
          </a:p>
        </p:txBody>
      </p:sp>
      <p:sp>
        <p:nvSpPr>
          <p:cNvPr id="36890"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6.</a:t>
            </a:r>
          </a:p>
        </p:txBody>
      </p:sp>
      <p:sp>
        <p:nvSpPr>
          <p:cNvPr id="36891"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7.</a:t>
            </a:r>
          </a:p>
        </p:txBody>
      </p:sp>
      <p:sp>
        <p:nvSpPr>
          <p:cNvPr id="36892"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8.</a:t>
            </a:r>
          </a:p>
        </p:txBody>
      </p:sp>
      <p:sp>
        <p:nvSpPr>
          <p:cNvPr id="36893"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9.</a:t>
            </a:r>
          </a:p>
        </p:txBody>
      </p:sp>
      <p:sp>
        <p:nvSpPr>
          <p:cNvPr id="36894"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10.</a:t>
            </a:r>
          </a:p>
        </p:txBody>
      </p:sp>
      <p:sp>
        <p:nvSpPr>
          <p:cNvPr id="36895"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O</a:t>
            </a:r>
          </a:p>
        </p:txBody>
      </p:sp>
      <p:sp>
        <p:nvSpPr>
          <p:cNvPr id="36896" name="Text Box 96"/>
          <p:cNvSpPr txBox="1">
            <a:spLocks noChangeArrowheads="1"/>
          </p:cNvSpPr>
          <p:nvPr/>
        </p:nvSpPr>
        <p:spPr bwMode="auto">
          <a:xfrm rot="-5388474">
            <a:off x="-388144" y="2394744"/>
            <a:ext cx="18335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500" b="1">
                <a:latin typeface="Arial" panose="020B0604020202020204" pitchFamily="34" charset="0"/>
              </a:rPr>
              <a:t>MI 4</a:t>
            </a:r>
          </a:p>
        </p:txBody>
      </p:sp>
      <p:sp>
        <p:nvSpPr>
          <p:cNvPr id="36897" name="Text Box 97"/>
          <p:cNvSpPr txBox="1">
            <a:spLocks noChangeArrowheads="1"/>
          </p:cNvSpPr>
          <p:nvPr/>
        </p:nvSpPr>
        <p:spPr bwMode="auto">
          <a:xfrm rot="-5389253">
            <a:off x="-1015999" y="5473700"/>
            <a:ext cx="3073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500" b="1">
                <a:latin typeface="Arial" panose="020B0604020202020204" pitchFamily="34" charset="0"/>
              </a:rPr>
              <a:t>MISHANG 3</a:t>
            </a:r>
          </a:p>
        </p:txBody>
      </p:sp>
      <p:sp>
        <p:nvSpPr>
          <p:cNvPr id="36898"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V</a:t>
            </a:r>
          </a:p>
        </p:txBody>
      </p:sp>
      <p:sp>
        <p:nvSpPr>
          <p:cNvPr id="36899"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J</a:t>
            </a:r>
          </a:p>
        </p:txBody>
      </p:sp>
      <p:grpSp>
        <p:nvGrpSpPr>
          <p:cNvPr id="36900" name="Group 100"/>
          <p:cNvGrpSpPr>
            <a:grpSpLocks/>
          </p:cNvGrpSpPr>
          <p:nvPr/>
        </p:nvGrpSpPr>
        <p:grpSpPr bwMode="auto">
          <a:xfrm>
            <a:off x="258763" y="407988"/>
            <a:ext cx="1768475" cy="357187"/>
            <a:chOff x="148" y="271"/>
            <a:chExt cx="1013" cy="218"/>
          </a:xfrm>
        </p:grpSpPr>
        <p:sp>
          <p:nvSpPr>
            <p:cNvPr id="37142" name="Text Box 101"/>
            <p:cNvSpPr txBox="1">
              <a:spLocks noChangeArrowheads="1"/>
            </p:cNvSpPr>
            <p:nvPr/>
          </p:nvSpPr>
          <p:spPr bwMode="auto">
            <a:xfrm>
              <a:off x="148" y="271"/>
              <a:ext cx="101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700" b="1">
                  <a:latin typeface="Arial" panose="020B0604020202020204" pitchFamily="34" charset="0"/>
                </a:rPr>
                <a:t>O 7 V J</a:t>
              </a:r>
            </a:p>
          </p:txBody>
        </p:sp>
        <p:sp>
          <p:nvSpPr>
            <p:cNvPr id="37143"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grpSp>
      <p:sp>
        <p:nvSpPr>
          <p:cNvPr id="36901"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902"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36903"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36904"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05" name="AutoShape 107"/>
          <p:cNvSpPr>
            <a:spLocks noChangeArrowheads="1"/>
          </p:cNvSpPr>
          <p:nvPr/>
        </p:nvSpPr>
        <p:spPr bwMode="auto">
          <a:xfrm>
            <a:off x="3668713" y="6113463"/>
            <a:ext cx="1751012" cy="13271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SG"/>
          </a:p>
        </p:txBody>
      </p:sp>
      <p:sp>
        <p:nvSpPr>
          <p:cNvPr id="36906"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907" name="AutoShape 109"/>
          <p:cNvSpPr>
            <a:spLocks noChangeArrowheads="1"/>
          </p:cNvSpPr>
          <p:nvPr/>
        </p:nvSpPr>
        <p:spPr bwMode="auto">
          <a:xfrm>
            <a:off x="3817938" y="6219825"/>
            <a:ext cx="1751012" cy="11350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SG"/>
          </a:p>
        </p:txBody>
      </p:sp>
      <p:sp>
        <p:nvSpPr>
          <p:cNvPr id="36908" name="Rectangle 110"/>
          <p:cNvSpPr>
            <a:spLocks noChangeArrowheads="1"/>
          </p:cNvSpPr>
          <p:nvPr/>
        </p:nvSpPr>
        <p:spPr bwMode="auto">
          <a:xfrm>
            <a:off x="4521200"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36909"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0"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1" name="Text Box 113"/>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THOTCHÂNBING (12)</a:t>
            </a:r>
          </a:p>
        </p:txBody>
      </p:sp>
      <p:sp>
        <p:nvSpPr>
          <p:cNvPr id="36912"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3"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4" name="Text Box 116"/>
          <p:cNvSpPr txBox="1">
            <a:spLocks noChangeArrowheads="1"/>
          </p:cNvSpPr>
          <p:nvPr/>
        </p:nvSpPr>
        <p:spPr bwMode="auto">
          <a:xfrm rot="-5388474">
            <a:off x="4437062" y="2341563"/>
            <a:ext cx="2373313"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LAASEM (5)</a:t>
            </a:r>
          </a:p>
        </p:txBody>
      </p:sp>
      <p:sp>
        <p:nvSpPr>
          <p:cNvPr id="36915"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6" name="Line 118"/>
          <p:cNvSpPr>
            <a:spLocks noChangeShapeType="1"/>
          </p:cNvSpPr>
          <p:nvPr/>
        </p:nvSpPr>
        <p:spPr bwMode="auto">
          <a:xfrm>
            <a:off x="5478463" y="4254500"/>
            <a:ext cx="0" cy="43307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7"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8"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19"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0"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1"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2"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3"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4"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5"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6"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7"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8"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29"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0"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1"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2"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3"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4"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5"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6"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7"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8"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39"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0"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1"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2"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3"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4"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5"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6"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7"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8"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49"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50"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51"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52"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53" name="AutoShape 155" descr="70%"/>
          <p:cNvSpPr>
            <a:spLocks noChangeArrowheads="1"/>
          </p:cNvSpPr>
          <p:nvPr/>
        </p:nvSpPr>
        <p:spPr bwMode="auto">
          <a:xfrm>
            <a:off x="2532063" y="1555750"/>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954"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6955" name="Text Box 157"/>
          <p:cNvSpPr txBox="1">
            <a:spLocks noChangeArrowheads="1"/>
          </p:cNvSpPr>
          <p:nvPr/>
        </p:nvSpPr>
        <p:spPr bwMode="auto">
          <a:xfrm>
            <a:off x="1069975" y="1212850"/>
            <a:ext cx="11874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a:t>
            </a:r>
          </a:p>
          <a:p>
            <a:r>
              <a:rPr lang="en-US" altLang="en-US" b="1" i="1">
                <a:latin typeface="Arial" panose="020B0604020202020204" pitchFamily="34" charset="0"/>
              </a:rPr>
              <a:t>pâreng: 2000 B.C. wui mangâli</a:t>
            </a:r>
          </a:p>
        </p:txBody>
      </p:sp>
      <p:sp>
        <p:nvSpPr>
          <p:cNvPr id="36956" name="Text Box 158"/>
          <p:cNvSpPr txBox="1">
            <a:spLocks noChangeArrowheads="1"/>
          </p:cNvSpPr>
          <p:nvPr/>
        </p:nvSpPr>
        <p:spPr bwMode="auto">
          <a:xfrm>
            <a:off x="1076325" y="1639888"/>
            <a:ext cx="1047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2000 B.C.</a:t>
            </a:r>
          </a:p>
        </p:txBody>
      </p:sp>
      <p:sp>
        <p:nvSpPr>
          <p:cNvPr id="36957" name="Text Box 159"/>
          <p:cNvSpPr txBox="1">
            <a:spLocks noChangeArrowheads="1"/>
          </p:cNvSpPr>
          <p:nvPr/>
        </p:nvSpPr>
        <p:spPr bwMode="auto">
          <a:xfrm>
            <a:off x="1069975" y="22701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2000 B.C.</a:t>
            </a:r>
          </a:p>
        </p:txBody>
      </p:sp>
      <p:sp>
        <p:nvSpPr>
          <p:cNvPr id="36958" name="Text Box 160"/>
          <p:cNvSpPr txBox="1">
            <a:spLocks noChangeArrowheads="1"/>
          </p:cNvSpPr>
          <p:nvPr/>
        </p:nvSpPr>
        <p:spPr bwMode="auto">
          <a:xfrm>
            <a:off x="1079500" y="282257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1500 B.C.</a:t>
            </a:r>
          </a:p>
        </p:txBody>
      </p:sp>
      <p:sp>
        <p:nvSpPr>
          <p:cNvPr id="36959" name="Text Box 161"/>
          <p:cNvSpPr txBox="1">
            <a:spLocks noChangeArrowheads="1"/>
          </p:cNvSpPr>
          <p:nvPr/>
        </p:nvSpPr>
        <p:spPr bwMode="auto">
          <a:xfrm>
            <a:off x="1074738" y="39338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1500 B.C.</a:t>
            </a:r>
          </a:p>
        </p:txBody>
      </p:sp>
      <p:sp>
        <p:nvSpPr>
          <p:cNvPr id="36960" name="Text Box 162"/>
          <p:cNvSpPr txBox="1">
            <a:spLocks noChangeArrowheads="1"/>
          </p:cNvSpPr>
          <p:nvPr/>
        </p:nvSpPr>
        <p:spPr bwMode="auto">
          <a:xfrm>
            <a:off x="1057275" y="4878388"/>
            <a:ext cx="10572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a:t>
            </a:r>
          </a:p>
          <a:p>
            <a:r>
              <a:rPr lang="en-US" altLang="en-US" b="1" i="1">
                <a:latin typeface="Arial" panose="020B0604020202020204" pitchFamily="34" charset="0"/>
              </a:rPr>
              <a:t>pâreng: 1000 B.C.</a:t>
            </a:r>
          </a:p>
        </p:txBody>
      </p:sp>
      <p:sp>
        <p:nvSpPr>
          <p:cNvPr id="36961" name="Text Box 163"/>
          <p:cNvSpPr txBox="1">
            <a:spLocks noChangeArrowheads="1"/>
          </p:cNvSpPr>
          <p:nvPr/>
        </p:nvSpPr>
        <p:spPr bwMode="auto">
          <a:xfrm>
            <a:off x="1066800" y="565467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1000 B.C.</a:t>
            </a:r>
          </a:p>
        </p:txBody>
      </p:sp>
      <p:sp>
        <p:nvSpPr>
          <p:cNvPr id="36962" name="Text Box 164"/>
          <p:cNvSpPr txBox="1">
            <a:spLocks noChangeArrowheads="1"/>
          </p:cNvSpPr>
          <p:nvPr/>
        </p:nvSpPr>
        <p:spPr bwMode="auto">
          <a:xfrm>
            <a:off x="1074738" y="68802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500 B.C.</a:t>
            </a:r>
          </a:p>
        </p:txBody>
      </p:sp>
      <p:sp>
        <p:nvSpPr>
          <p:cNvPr id="36963" name="Text Box 165"/>
          <p:cNvSpPr txBox="1">
            <a:spLocks noChangeArrowheads="1"/>
          </p:cNvSpPr>
          <p:nvPr/>
        </p:nvSpPr>
        <p:spPr bwMode="auto">
          <a:xfrm>
            <a:off x="1074738" y="7740650"/>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a:t>
            </a:r>
          </a:p>
          <a:p>
            <a:r>
              <a:rPr lang="en-US" altLang="en-US" b="1" i="1">
                <a:latin typeface="Arial" panose="020B0604020202020204" pitchFamily="34" charset="0"/>
              </a:rPr>
              <a:t>pâreng: 500 B.C.</a:t>
            </a:r>
          </a:p>
        </p:txBody>
      </p:sp>
      <p:sp>
        <p:nvSpPr>
          <p:cNvPr id="36964" name="Text Box 166"/>
          <p:cNvSpPr txBox="1">
            <a:spLocks noChangeArrowheads="1"/>
          </p:cNvSpPr>
          <p:nvPr/>
        </p:nvSpPr>
        <p:spPr bwMode="auto">
          <a:xfrm>
            <a:off x="1074738" y="83026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Khare Century A.D. </a:t>
            </a:r>
          </a:p>
        </p:txBody>
      </p:sp>
      <p:sp>
        <p:nvSpPr>
          <p:cNvPr id="36965" name="Text Box 167"/>
          <p:cNvSpPr txBox="1">
            <a:spLocks noChangeArrowheads="1"/>
          </p:cNvSpPr>
          <p:nvPr/>
        </p:nvSpPr>
        <p:spPr bwMode="auto">
          <a:xfrm>
            <a:off x="1901825" y="1217613"/>
            <a:ext cx="6096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Shimkhur                                           Morei                                       Tar</a:t>
            </a:r>
            <a:r>
              <a:rPr lang="en-US" altLang="en-US" b="1" u="sng">
                <a:latin typeface="Arial" panose="020B0604020202020204" pitchFamily="34" charset="0"/>
              </a:rPr>
              <a:t>a</a:t>
            </a:r>
            <a:r>
              <a:rPr lang="en-US" altLang="en-US" b="1">
                <a:latin typeface="Arial" panose="020B0604020202020204" pitchFamily="34" charset="0"/>
              </a:rPr>
              <a:t> kaphong                              Dolân</a:t>
            </a:r>
          </a:p>
        </p:txBody>
      </p:sp>
      <p:sp>
        <p:nvSpPr>
          <p:cNvPr id="36966" name="Text Box 168"/>
          <p:cNvSpPr txBox="1">
            <a:spLocks noChangeArrowheads="1"/>
          </p:cNvSpPr>
          <p:nvPr/>
        </p:nvSpPr>
        <p:spPr bwMode="auto">
          <a:xfrm>
            <a:off x="1873250" y="1647825"/>
            <a:ext cx="63817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N-Â-S                                           Isaac                                       Jacob                              Naomayâra 12</a:t>
            </a:r>
          </a:p>
        </p:txBody>
      </p:sp>
      <p:sp>
        <p:nvSpPr>
          <p:cNvPr id="36967" name="Text Box 169"/>
          <p:cNvSpPr txBox="1">
            <a:spLocks noChangeArrowheads="1"/>
          </p:cNvSpPr>
          <p:nvPr/>
        </p:nvSpPr>
        <p:spPr bwMode="auto">
          <a:xfrm>
            <a:off x="1828800" y="2824163"/>
            <a:ext cx="6953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Sinai                                           A-Y-P                                       Kadesh                              Zingkum 40             Tamkachithei 5</a:t>
            </a:r>
          </a:p>
        </p:txBody>
      </p:sp>
      <p:sp>
        <p:nvSpPr>
          <p:cNvPr id="36968"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Raopam                                           430</a:t>
            </a:r>
          </a:p>
        </p:txBody>
      </p:sp>
      <p:sp>
        <p:nvSpPr>
          <p:cNvPr id="36969" name="Text Box 171"/>
          <p:cNvSpPr txBox="1">
            <a:spLocks noChangeArrowheads="1"/>
          </p:cNvSpPr>
          <p:nvPr/>
        </p:nvSpPr>
        <p:spPr bwMode="auto">
          <a:xfrm>
            <a:off x="1792288" y="3924300"/>
            <a:ext cx="774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Jericho/Ai                                           Ngalei Ngayarkahai</a:t>
            </a:r>
          </a:p>
        </p:txBody>
      </p:sp>
      <p:sp>
        <p:nvSpPr>
          <p:cNvPr id="36970" name="Text Box 172"/>
          <p:cNvSpPr txBox="1">
            <a:spLocks noChangeArrowheads="1"/>
          </p:cNvSpPr>
          <p:nvPr/>
        </p:nvSpPr>
        <p:spPr bwMode="auto">
          <a:xfrm>
            <a:off x="1792288" y="4870450"/>
            <a:ext cx="73977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Wungv</a:t>
            </a:r>
            <a:r>
              <a:rPr lang="en-US" altLang="en-US" b="1" u="sng">
                <a:latin typeface="Arial" panose="020B0604020202020204" pitchFamily="34" charset="0"/>
              </a:rPr>
              <a:t>a</a:t>
            </a:r>
            <a:r>
              <a:rPr lang="en-US" altLang="en-US" b="1">
                <a:latin typeface="Arial" panose="020B0604020202020204" pitchFamily="34" charset="0"/>
              </a:rPr>
              <a:t>-Wungvâ                                           Zingkum 350</a:t>
            </a:r>
          </a:p>
        </p:txBody>
      </p:sp>
      <p:grpSp>
        <p:nvGrpSpPr>
          <p:cNvPr id="36971" name="Group 173"/>
          <p:cNvGrpSpPr>
            <a:grpSpLocks/>
          </p:cNvGrpSpPr>
          <p:nvPr/>
        </p:nvGrpSpPr>
        <p:grpSpPr bwMode="auto">
          <a:xfrm>
            <a:off x="1781175" y="5637213"/>
            <a:ext cx="874713" cy="722312"/>
            <a:chOff x="976" y="3542"/>
            <a:chExt cx="453" cy="441"/>
          </a:xfrm>
        </p:grpSpPr>
        <p:sp>
          <p:nvSpPr>
            <p:cNvPr id="37139" name="Text Box 174"/>
            <p:cNvSpPr txBox="1">
              <a:spLocks noChangeArrowheads="1"/>
            </p:cNvSpPr>
            <p:nvPr/>
          </p:nvSpPr>
          <p:spPr bwMode="auto">
            <a:xfrm>
              <a:off x="1089" y="3542"/>
              <a:ext cx="22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S-D-S </a:t>
              </a:r>
              <a:r>
                <a:rPr lang="en-US" altLang="en-US" b="1" u="sng">
                  <a:latin typeface="Arial" panose="020B0604020202020204" pitchFamily="34" charset="0"/>
                </a:rPr>
                <a:t>KAKAI</a:t>
              </a:r>
              <a:endParaRPr lang="en-US" altLang="en-US" b="1">
                <a:latin typeface="Arial" panose="020B0604020202020204" pitchFamily="34" charset="0"/>
              </a:endParaRPr>
            </a:p>
          </p:txBody>
        </p:sp>
        <p:sp>
          <p:nvSpPr>
            <p:cNvPr id="37140" name="Text Box 175"/>
            <p:cNvSpPr txBox="1">
              <a:spLocks noChangeArrowheads="1"/>
            </p:cNvSpPr>
            <p:nvPr/>
          </p:nvSpPr>
          <p:spPr bwMode="auto">
            <a:xfrm>
              <a:off x="976" y="3634"/>
              <a:ext cx="27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Ato                                              Shang 10                 Israel    20-J                      200                         Assyria                                        </a:t>
              </a:r>
            </a:p>
          </p:txBody>
        </p:sp>
        <p:sp>
          <p:nvSpPr>
            <p:cNvPr id="37141" name="Text Box 176"/>
            <p:cNvSpPr txBox="1">
              <a:spLocks noChangeArrowheads="1"/>
            </p:cNvSpPr>
            <p:nvPr/>
          </p:nvSpPr>
          <p:spPr bwMode="auto">
            <a:xfrm>
              <a:off x="1160" y="3633"/>
              <a:ext cx="2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a:latin typeface="Arial" panose="020B0604020202020204" pitchFamily="34" charset="0"/>
                </a:rPr>
                <a:t>Aze                                             Shang 2                Judah  20-R                      350                         Babylon                                        </a:t>
              </a:r>
            </a:p>
          </p:txBody>
        </p:sp>
      </p:grpSp>
      <p:sp>
        <p:nvSpPr>
          <p:cNvPr id="36972" name="Text Box 177"/>
          <p:cNvSpPr txBox="1">
            <a:spLocks noChangeArrowheads="1"/>
          </p:cNvSpPr>
          <p:nvPr/>
        </p:nvSpPr>
        <p:spPr bwMode="auto">
          <a:xfrm>
            <a:off x="1793875" y="6872288"/>
            <a:ext cx="739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Zingkum 70                                          Shang 2                     Zingkum 100                                Mi 50,000                                 Z-E-N                                       </a:t>
            </a:r>
          </a:p>
        </p:txBody>
      </p:sp>
      <p:sp>
        <p:nvSpPr>
          <p:cNvPr id="36973" name="Text Box 178"/>
          <p:cNvSpPr txBox="1">
            <a:spLocks noChangeArrowheads="1"/>
          </p:cNvSpPr>
          <p:nvPr/>
        </p:nvSpPr>
        <p:spPr bwMode="auto">
          <a:xfrm>
            <a:off x="1709738" y="7758113"/>
            <a:ext cx="855662"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Greekwui Alex                                          Romanwui Zatkhanâ</a:t>
            </a:r>
          </a:p>
        </p:txBody>
      </p:sp>
      <p:sp>
        <p:nvSpPr>
          <p:cNvPr id="36974"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Mirin                                          Krush                    Church</a:t>
            </a:r>
          </a:p>
        </p:txBody>
      </p:sp>
      <p:sp>
        <p:nvSpPr>
          <p:cNvPr id="36975"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800" b="1">
                <a:latin typeface="Arial" panose="020B0604020202020204" pitchFamily="34" charset="0"/>
              </a:rPr>
              <a:t>circa:</a:t>
            </a:r>
            <a:endParaRPr lang="en-US" altLang="en-US" sz="2500">
              <a:latin typeface="Arial" panose="020B0604020202020204" pitchFamily="34" charset="0"/>
            </a:endParaRPr>
          </a:p>
        </p:txBody>
      </p:sp>
      <p:sp>
        <p:nvSpPr>
          <p:cNvPr id="36976"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77" name="Text Box 182"/>
          <p:cNvSpPr txBox="1">
            <a:spLocks noChangeArrowheads="1"/>
          </p:cNvSpPr>
          <p:nvPr/>
        </p:nvSpPr>
        <p:spPr bwMode="auto">
          <a:xfrm>
            <a:off x="4473575" y="1814513"/>
            <a:ext cx="103663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KHANGATEI LAIRIK KATONGA CHI  WUNGNAO ÂTAMWUI EINA NA</a:t>
            </a:r>
            <a:endParaRPr lang="en-US" altLang="en-US" sz="400" b="1">
              <a:latin typeface="Arial" panose="020B0604020202020204" pitchFamily="34" charset="0"/>
            </a:endParaRPr>
          </a:p>
        </p:txBody>
      </p:sp>
      <p:sp>
        <p:nvSpPr>
          <p:cNvPr id="36978"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79"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36980" name="Text Box 190"/>
          <p:cNvSpPr txBox="1">
            <a:spLocks noChangeArrowheads="1"/>
          </p:cNvSpPr>
          <p:nvPr/>
        </p:nvSpPr>
        <p:spPr bwMode="auto">
          <a:xfrm>
            <a:off x="4392613" y="6145213"/>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36981"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36982"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36983"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84"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6985"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37135" name="Group 197"/>
          <p:cNvGrpSpPr>
            <a:grpSpLocks/>
          </p:cNvGrpSpPr>
          <p:nvPr/>
        </p:nvGrpSpPr>
        <p:grpSpPr bwMode="auto">
          <a:xfrm>
            <a:off x="3724275" y="3265488"/>
            <a:ext cx="477838" cy="352425"/>
            <a:chOff x="3710" y="2489"/>
            <a:chExt cx="273" cy="215"/>
          </a:xfrm>
        </p:grpSpPr>
        <p:pic>
          <p:nvPicPr>
            <p:cNvPr id="37137"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37138"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7131" name="Group 202"/>
          <p:cNvGrpSpPr>
            <a:grpSpLocks/>
          </p:cNvGrpSpPr>
          <p:nvPr/>
        </p:nvGrpSpPr>
        <p:grpSpPr bwMode="auto">
          <a:xfrm>
            <a:off x="3754438" y="1249363"/>
            <a:ext cx="476250" cy="352425"/>
            <a:chOff x="3710" y="2489"/>
            <a:chExt cx="273" cy="215"/>
          </a:xfrm>
        </p:grpSpPr>
        <p:pic>
          <p:nvPicPr>
            <p:cNvPr id="37133"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37134"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7127" name="Group 207"/>
          <p:cNvGrpSpPr>
            <a:grpSpLocks/>
          </p:cNvGrpSpPr>
          <p:nvPr/>
        </p:nvGrpSpPr>
        <p:grpSpPr bwMode="auto">
          <a:xfrm>
            <a:off x="3754438" y="5534025"/>
            <a:ext cx="476250" cy="352425"/>
            <a:chOff x="3710" y="2489"/>
            <a:chExt cx="273" cy="215"/>
          </a:xfrm>
        </p:grpSpPr>
        <p:pic>
          <p:nvPicPr>
            <p:cNvPr id="37129"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37130"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37123" name="Group 212"/>
          <p:cNvGrpSpPr>
            <a:grpSpLocks/>
          </p:cNvGrpSpPr>
          <p:nvPr/>
        </p:nvGrpSpPr>
        <p:grpSpPr bwMode="auto">
          <a:xfrm>
            <a:off x="5086350" y="6024563"/>
            <a:ext cx="477838" cy="352425"/>
            <a:chOff x="3710" y="2489"/>
            <a:chExt cx="273" cy="215"/>
          </a:xfrm>
        </p:grpSpPr>
        <p:pic>
          <p:nvPicPr>
            <p:cNvPr id="37125"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37126"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36990"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36991"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36992"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36993"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36994"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2.</a:t>
            </a:r>
          </a:p>
        </p:txBody>
      </p:sp>
      <p:sp>
        <p:nvSpPr>
          <p:cNvPr id="36995" name="Text Box 222"/>
          <p:cNvSpPr txBox="1">
            <a:spLocks noChangeArrowheads="1"/>
          </p:cNvSpPr>
          <p:nvPr/>
        </p:nvSpPr>
        <p:spPr bwMode="auto">
          <a:xfrm>
            <a:off x="2593975" y="8067675"/>
            <a:ext cx="16922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20000"/>
              </a:lnSpc>
              <a:spcBef>
                <a:spcPct val="50000"/>
              </a:spcBef>
            </a:pPr>
            <a:r>
              <a:rPr lang="en-US" altLang="en-US" sz="900" b="1">
                <a:latin typeface="Arial" panose="020B0604020202020204" pitchFamily="34" charset="0"/>
              </a:rPr>
              <a:t>KADHARA TUINGASHIT</a:t>
            </a:r>
            <a:r>
              <a:rPr lang="en-US" altLang="en-US" sz="400" b="1">
                <a:latin typeface="Arial" panose="020B0604020202020204" pitchFamily="34" charset="0"/>
              </a:rPr>
              <a:t>                                          PAO KAPHÂ…OTSAK…CHITHIBING…PHONGKHAMI</a:t>
            </a:r>
          </a:p>
        </p:txBody>
      </p:sp>
      <p:sp>
        <p:nvSpPr>
          <p:cNvPr id="36996"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20000"/>
              </a:lnSpc>
              <a:spcBef>
                <a:spcPct val="50000"/>
              </a:spcBef>
            </a:pPr>
            <a:r>
              <a:rPr lang="en-US" altLang="en-US" sz="1100" b="1">
                <a:latin typeface="Arial" panose="020B0604020202020204" pitchFamily="34" charset="0"/>
              </a:rPr>
              <a:t>©2006 John Fryman</a:t>
            </a:r>
            <a:endParaRPr lang="en-US" altLang="en-US" sz="400" b="1">
              <a:latin typeface="Arial" panose="020B0604020202020204" pitchFamily="34" charset="0"/>
            </a:endParaRPr>
          </a:p>
        </p:txBody>
      </p:sp>
      <p:sp>
        <p:nvSpPr>
          <p:cNvPr id="36997"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(S)</a:t>
            </a:r>
          </a:p>
        </p:txBody>
      </p:sp>
      <p:sp>
        <p:nvSpPr>
          <p:cNvPr id="36998"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(D)</a:t>
            </a:r>
          </a:p>
        </p:txBody>
      </p:sp>
      <p:sp>
        <p:nvSpPr>
          <p:cNvPr id="36999"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(S)</a:t>
            </a:r>
          </a:p>
        </p:txBody>
      </p:sp>
      <p:sp>
        <p:nvSpPr>
          <p:cNvPr id="37000"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(MR)</a:t>
            </a:r>
          </a:p>
        </p:txBody>
      </p:sp>
      <p:sp>
        <p:nvSpPr>
          <p:cNvPr id="37001"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900" b="1">
                <a:latin typeface="Arial" panose="020B0604020202020204" pitchFamily="34" charset="0"/>
              </a:rPr>
              <a:t>}</a:t>
            </a:r>
          </a:p>
        </p:txBody>
      </p:sp>
      <p:sp>
        <p:nvSpPr>
          <p:cNvPr id="37002"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500">
              <a:latin typeface="Arial" panose="020B0604020202020204" pitchFamily="34" charset="0"/>
            </a:endParaRPr>
          </a:p>
        </p:txBody>
      </p:sp>
      <p:sp>
        <p:nvSpPr>
          <p:cNvPr id="37003"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2500">
              <a:latin typeface="Arial" panose="020B0604020202020204" pitchFamily="34" charset="0"/>
            </a:endParaRPr>
          </a:p>
        </p:txBody>
      </p:sp>
      <p:sp>
        <p:nvSpPr>
          <p:cNvPr id="37004"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2500">
              <a:latin typeface="Arial" panose="020B0604020202020204" pitchFamily="34" charset="0"/>
            </a:endParaRPr>
          </a:p>
        </p:txBody>
      </p:sp>
      <p:sp>
        <p:nvSpPr>
          <p:cNvPr id="37005"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006"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       )</a:t>
            </a:r>
          </a:p>
        </p:txBody>
      </p:sp>
      <p:sp>
        <p:nvSpPr>
          <p:cNvPr id="251114" name="Text Box 234"/>
          <p:cNvSpPr txBox="1">
            <a:spLocks noChangeArrowheads="1"/>
          </p:cNvSpPr>
          <p:nvPr/>
        </p:nvSpPr>
        <p:spPr bwMode="auto">
          <a:xfrm>
            <a:off x="1612900" y="438150"/>
            <a:ext cx="4324350" cy="396875"/>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defRPr/>
            </a:pPr>
            <a:r>
              <a:rPr lang="en-US" altLang="en-US" sz="2000" b="1" i="1" smtClean="0">
                <a:latin typeface="Comic Sans MS" panose="030F0702030302020204" pitchFamily="66" charset="0"/>
              </a:rPr>
              <a:t>“LAIRIKBING SEMKAKÂ:”       </a:t>
            </a:r>
          </a:p>
        </p:txBody>
      </p:sp>
      <p:sp>
        <p:nvSpPr>
          <p:cNvPr id="37008" name="Text Box 235"/>
          <p:cNvSpPr txBox="1">
            <a:spLocks noChangeArrowheads="1"/>
          </p:cNvSpPr>
          <p:nvPr/>
        </p:nvSpPr>
        <p:spPr bwMode="auto">
          <a:xfrm>
            <a:off x="2441575" y="47625"/>
            <a:ext cx="414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sz="1400" b="1" dirty="0" err="1" smtClean="0">
                <a:latin typeface="Comic Sans MS" panose="030F0702030302020204" pitchFamily="66" charset="0"/>
              </a:rPr>
              <a:t>Khayeirum</a:t>
            </a:r>
            <a:r>
              <a:rPr lang="en-US" altLang="en-US" sz="1400" b="1" dirty="0" smtClean="0">
                <a:latin typeface="Comic Sans MS" panose="030F0702030302020204" pitchFamily="66" charset="0"/>
              </a:rPr>
              <a:t> </a:t>
            </a:r>
            <a:r>
              <a:rPr lang="en-US" altLang="en-US" sz="1400" b="1" dirty="0" err="1">
                <a:latin typeface="Comic Sans MS" panose="030F0702030302020204" pitchFamily="66" charset="0"/>
              </a:rPr>
              <a:t>Katamli</a:t>
            </a:r>
            <a:r>
              <a:rPr lang="en-US" altLang="en-US" sz="1400" b="1" dirty="0">
                <a:latin typeface="Comic Sans MS" panose="030F0702030302020204" pitchFamily="66" charset="0"/>
              </a:rPr>
              <a:t> </a:t>
            </a:r>
            <a:r>
              <a:rPr lang="en-US" altLang="en-US" sz="1400" b="1" dirty="0" err="1">
                <a:latin typeface="Comic Sans MS" panose="030F0702030302020204" pitchFamily="66" charset="0"/>
              </a:rPr>
              <a:t>Khangachon</a:t>
            </a:r>
            <a:r>
              <a:rPr lang="en-US" altLang="en-US" sz="1400" b="1" dirty="0">
                <a:latin typeface="Comic Sans MS" panose="030F0702030302020204" pitchFamily="66" charset="0"/>
              </a:rPr>
              <a:t> </a:t>
            </a:r>
            <a:r>
              <a:rPr lang="en-US" altLang="en-US" sz="1400" b="1" dirty="0" err="1">
                <a:latin typeface="Comic Sans MS" panose="030F0702030302020204" pitchFamily="66" charset="0"/>
              </a:rPr>
              <a:t>Masing</a:t>
            </a:r>
            <a:endParaRPr lang="en-US" altLang="en-US" sz="2000" b="1" dirty="0">
              <a:latin typeface="Comic Sans MS" panose="030F0702030302020204" pitchFamily="66" charset="0"/>
            </a:endParaRPr>
          </a:p>
        </p:txBody>
      </p:sp>
      <p:sp>
        <p:nvSpPr>
          <p:cNvPr id="37009"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10"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15"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54"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055" name="Rectangle 283" descr="75%"/>
          <p:cNvSpPr>
            <a:spLocks noChangeArrowheads="1"/>
          </p:cNvSpPr>
          <p:nvPr/>
        </p:nvSpPr>
        <p:spPr bwMode="auto">
          <a:xfrm>
            <a:off x="4421188" y="226060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37056"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57"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058" name="Text Box 286"/>
          <p:cNvSpPr txBox="1">
            <a:spLocks noChangeArrowheads="1"/>
          </p:cNvSpPr>
          <p:nvPr/>
        </p:nvSpPr>
        <p:spPr bwMode="auto">
          <a:xfrm>
            <a:off x="4397375" y="5951538"/>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37060"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61"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A</a:t>
            </a:r>
          </a:p>
        </p:txBody>
      </p:sp>
      <p:sp>
        <p:nvSpPr>
          <p:cNvPr id="37062"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H</a:t>
            </a:r>
          </a:p>
        </p:txBody>
      </p:sp>
      <p:sp>
        <p:nvSpPr>
          <p:cNvPr id="37063"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J</a:t>
            </a:r>
          </a:p>
        </p:txBody>
      </p:sp>
      <p:sp>
        <p:nvSpPr>
          <p:cNvPr id="37064"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I</a:t>
            </a:r>
          </a:p>
        </p:txBody>
      </p:sp>
      <p:sp>
        <p:nvSpPr>
          <p:cNvPr id="37065"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J</a:t>
            </a:r>
          </a:p>
        </p:txBody>
      </p:sp>
      <p:sp>
        <p:nvSpPr>
          <p:cNvPr id="37066"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M</a:t>
            </a:r>
          </a:p>
        </p:txBody>
      </p:sp>
      <p:sp>
        <p:nvSpPr>
          <p:cNvPr id="37067"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H</a:t>
            </a:r>
          </a:p>
        </p:txBody>
      </p:sp>
      <p:sp>
        <p:nvSpPr>
          <p:cNvPr id="37068"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Z</a:t>
            </a:r>
          </a:p>
        </p:txBody>
      </p:sp>
      <p:sp>
        <p:nvSpPr>
          <p:cNvPr id="37069"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M</a:t>
            </a:r>
          </a:p>
        </p:txBody>
      </p:sp>
      <p:sp>
        <p:nvSpPr>
          <p:cNvPr id="37070"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H</a:t>
            </a:r>
          </a:p>
        </p:txBody>
      </p:sp>
      <p:sp>
        <p:nvSpPr>
          <p:cNvPr id="37071"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N</a:t>
            </a:r>
          </a:p>
        </p:txBody>
      </p:sp>
      <p:sp>
        <p:nvSpPr>
          <p:cNvPr id="37072"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O</a:t>
            </a:r>
          </a:p>
        </p:txBody>
      </p:sp>
      <p:sp>
        <p:nvSpPr>
          <p:cNvPr id="37073"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E</a:t>
            </a:r>
          </a:p>
        </p:txBody>
      </p:sp>
      <p:sp>
        <p:nvSpPr>
          <p:cNvPr id="37074"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D</a:t>
            </a:r>
          </a:p>
        </p:txBody>
      </p:sp>
      <p:sp>
        <p:nvSpPr>
          <p:cNvPr id="37075" name="Text Box 303"/>
          <p:cNvSpPr txBox="1">
            <a:spLocks noChangeArrowheads="1"/>
          </p:cNvSpPr>
          <p:nvPr/>
        </p:nvSpPr>
        <p:spPr bwMode="auto">
          <a:xfrm rot="-5414778">
            <a:off x="3748881" y="6207919"/>
            <a:ext cx="37750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MARÂNMI KAHAIBING (17)</a:t>
            </a:r>
          </a:p>
        </p:txBody>
      </p:sp>
      <p:sp>
        <p:nvSpPr>
          <p:cNvPr id="37076"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77"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78"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79"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0"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1"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2"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3"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4"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5"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6"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7"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8"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89"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90"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91"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092" name="Text Box 320"/>
          <p:cNvSpPr txBox="1">
            <a:spLocks noChangeArrowheads="1"/>
          </p:cNvSpPr>
          <p:nvPr/>
        </p:nvSpPr>
        <p:spPr bwMode="auto">
          <a:xfrm>
            <a:off x="5672138" y="3694113"/>
            <a:ext cx="1598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95000"/>
              </a:lnSpc>
              <a:spcBef>
                <a:spcPct val="50000"/>
              </a:spcBef>
            </a:pPr>
            <a:r>
              <a:rPr lang="en-US" altLang="en-US" sz="1100" b="1">
                <a:latin typeface="Arial" panose="020B0604020202020204" pitchFamily="34" charset="0"/>
              </a:rPr>
              <a:t>MARANBINGWUI KHANGANONG CHI KHALÂ KAKHUI:</a:t>
            </a:r>
            <a:endParaRPr lang="en-US" altLang="en-US" sz="200" b="1">
              <a:latin typeface="Arial" panose="020B0604020202020204" pitchFamily="34" charset="0"/>
            </a:endParaRPr>
          </a:p>
        </p:txBody>
      </p:sp>
      <p:sp>
        <p:nvSpPr>
          <p:cNvPr id="37109"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Z</a:t>
            </a:r>
          </a:p>
        </p:txBody>
      </p:sp>
      <p:sp>
        <p:nvSpPr>
          <p:cNvPr id="37110"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L</a:t>
            </a:r>
          </a:p>
        </p:txBody>
      </p:sp>
      <p:sp>
        <p:nvSpPr>
          <p:cNvPr id="37111"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113"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7114"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J</a:t>
            </a:r>
          </a:p>
        </p:txBody>
      </p:sp>
      <p:sp>
        <p:nvSpPr>
          <p:cNvPr id="37115" name="Text Box 343"/>
          <p:cNvSpPr txBox="1">
            <a:spLocks noChangeArrowheads="1"/>
          </p:cNvSpPr>
          <p:nvPr/>
        </p:nvSpPr>
        <p:spPr bwMode="auto">
          <a:xfrm rot="-5388474">
            <a:off x="1604169" y="2515394"/>
            <a:ext cx="2374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ÂIN (5)</a:t>
            </a:r>
          </a:p>
        </p:txBody>
      </p:sp>
      <p:sp>
        <p:nvSpPr>
          <p:cNvPr id="37116" name="Text Box 345"/>
          <p:cNvSpPr txBox="1">
            <a:spLocks noChangeArrowheads="1"/>
          </p:cNvSpPr>
          <p:nvPr/>
        </p:nvSpPr>
        <p:spPr bwMode="auto">
          <a:xfrm>
            <a:off x="4443413" y="4229100"/>
            <a:ext cx="1155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ISRAELLI                                                                                  (WUNGRAM ÂTO)</a:t>
            </a:r>
          </a:p>
        </p:txBody>
      </p:sp>
      <p:sp>
        <p:nvSpPr>
          <p:cNvPr id="37117" name="Text Box 346"/>
          <p:cNvSpPr txBox="1">
            <a:spLocks noChangeArrowheads="1"/>
          </p:cNvSpPr>
          <p:nvPr/>
        </p:nvSpPr>
        <p:spPr bwMode="auto">
          <a:xfrm>
            <a:off x="4491038" y="5019675"/>
            <a:ext cx="10080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JUDAHLI                                (AWUI SUIKATÂ LI)</a:t>
            </a:r>
          </a:p>
        </p:txBody>
      </p:sp>
      <p:sp>
        <p:nvSpPr>
          <p:cNvPr id="37118" name="Text Box 347"/>
          <p:cNvSpPr txBox="1">
            <a:spLocks noChangeArrowheads="1"/>
          </p:cNvSpPr>
          <p:nvPr/>
        </p:nvSpPr>
        <p:spPr bwMode="auto">
          <a:xfrm>
            <a:off x="4422775" y="5976938"/>
            <a:ext cx="10080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400" b="1">
                <a:latin typeface="Arial" panose="020B0604020202020204" pitchFamily="34" charset="0"/>
              </a:rPr>
              <a:t>JUDAHLI                        (ROTKHAMARATLI)</a:t>
            </a:r>
            <a:endParaRPr lang="en-US" altLang="en-US" b="1">
              <a:latin typeface="Arial" panose="020B0604020202020204" pitchFamily="34" charset="0"/>
            </a:endParaRPr>
          </a:p>
        </p:txBody>
      </p:sp>
      <p:sp>
        <p:nvSpPr>
          <p:cNvPr id="37119" name="Text Box 348"/>
          <p:cNvSpPr txBox="1">
            <a:spLocks noChangeArrowheads="1"/>
          </p:cNvSpPr>
          <p:nvPr/>
        </p:nvSpPr>
        <p:spPr bwMode="auto">
          <a:xfrm>
            <a:off x="4514850" y="7186613"/>
            <a:ext cx="10080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JUDAHLI                                (NARKAHAILI)</a:t>
            </a:r>
          </a:p>
        </p:txBody>
      </p:sp>
      <p:sp>
        <p:nvSpPr>
          <p:cNvPr id="37120" name="Text Box 349"/>
          <p:cNvSpPr txBox="1">
            <a:spLocks noChangeArrowheads="1"/>
          </p:cNvSpPr>
          <p:nvPr/>
        </p:nvSpPr>
        <p:spPr bwMode="auto">
          <a:xfrm>
            <a:off x="4514850" y="7786688"/>
            <a:ext cx="10080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JUDAHLI                                      (HANKHAUNGLI)</a:t>
            </a:r>
          </a:p>
        </p:txBody>
      </p:sp>
      <p:sp>
        <p:nvSpPr>
          <p:cNvPr id="37121" name="Text Box 350"/>
          <p:cNvSpPr txBox="1">
            <a:spLocks noChangeArrowheads="1"/>
          </p:cNvSpPr>
          <p:nvPr/>
        </p:nvSpPr>
        <p:spPr bwMode="auto">
          <a:xfrm>
            <a:off x="3838575" y="6257925"/>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ts val="900"/>
              </a:lnSpc>
            </a:pPr>
            <a:r>
              <a:rPr lang="ja-JP" altLang="en-US" sz="600" b="1">
                <a:latin typeface="Helvetica" panose="020B0604020202020204" pitchFamily="34" charset="0"/>
              </a:rPr>
              <a:t>“</a:t>
            </a:r>
            <a:r>
              <a:rPr lang="en-US" altLang="ja-JP" sz="600" b="1">
                <a:latin typeface="Helvetica" panose="020B0604020202020204" pitchFamily="34" charset="0"/>
              </a:rPr>
              <a:t>NGAKAI</a:t>
            </a:r>
            <a:r>
              <a:rPr lang="ja-JP" altLang="en-US" sz="600" b="1">
                <a:latin typeface="Helvetica" panose="020B0604020202020204" pitchFamily="34" charset="0"/>
              </a:rPr>
              <a:t>”</a:t>
            </a:r>
            <a:endParaRPr lang="en-US" altLang="ja-JP" sz="600" b="1">
              <a:latin typeface="Helvetica" panose="020B0604020202020204" pitchFamily="34" charset="0"/>
            </a:endParaRPr>
          </a:p>
          <a:p>
            <a:pPr>
              <a:lnSpc>
                <a:spcPts val="900"/>
              </a:lnSpc>
            </a:pPr>
            <a:r>
              <a:rPr lang="en-US" altLang="en-US" sz="600" b="1">
                <a:latin typeface="Helvetica" panose="020B0604020202020204" pitchFamily="34" charset="0"/>
              </a:rPr>
              <a:t>   KAHAI</a:t>
            </a:r>
          </a:p>
          <a:p>
            <a:pPr>
              <a:lnSpc>
                <a:spcPts val="900"/>
              </a:lnSpc>
            </a:pPr>
            <a:r>
              <a:rPr lang="en-US" altLang="en-US" sz="600" b="1">
                <a:latin typeface="Helvetica" panose="020B0604020202020204" pitchFamily="34" charset="0"/>
              </a:rPr>
              <a:t>   WUI THILI</a:t>
            </a:r>
          </a:p>
          <a:p>
            <a:pPr>
              <a:lnSpc>
                <a:spcPts val="900"/>
              </a:lnSpc>
            </a:pPr>
            <a:r>
              <a:rPr lang="en-US" altLang="en-US" sz="600" b="1">
                <a:latin typeface="Helvetica" panose="020B0604020202020204" pitchFamily="34" charset="0"/>
              </a:rPr>
              <a:t>    MARANBINGNA </a:t>
            </a:r>
          </a:p>
          <a:p>
            <a:pPr>
              <a:lnSpc>
                <a:spcPts val="900"/>
              </a:lnSpc>
            </a:pPr>
            <a:r>
              <a:rPr lang="en-US" altLang="en-US" sz="600" b="1">
                <a:latin typeface="Helvetica" panose="020B0604020202020204" pitchFamily="34" charset="0"/>
              </a:rPr>
              <a:t>      ZINGKUM</a:t>
            </a:r>
          </a:p>
          <a:p>
            <a:pPr>
              <a:lnSpc>
                <a:spcPts val="900"/>
              </a:lnSpc>
            </a:pPr>
            <a:r>
              <a:rPr lang="en-US" altLang="en-US" sz="600" b="1">
                <a:latin typeface="Helvetica" panose="020B0604020202020204" pitchFamily="34" charset="0"/>
              </a:rPr>
              <a:t>        SHÂMATIWUI</a:t>
            </a:r>
          </a:p>
          <a:p>
            <a:pPr>
              <a:lnSpc>
                <a:spcPts val="900"/>
              </a:lnSpc>
            </a:pPr>
            <a:r>
              <a:rPr lang="en-US" altLang="en-US" sz="600" b="1">
                <a:latin typeface="Helvetica" panose="020B0604020202020204" pitchFamily="34" charset="0"/>
              </a:rPr>
              <a:t>           ALUNGLI</a:t>
            </a:r>
          </a:p>
          <a:p>
            <a:pPr>
              <a:lnSpc>
                <a:spcPts val="900"/>
              </a:lnSpc>
            </a:pPr>
            <a:r>
              <a:rPr lang="en-US" altLang="en-US" sz="600" b="1">
                <a:latin typeface="Helvetica" panose="020B0604020202020204" pitchFamily="34" charset="0"/>
              </a:rPr>
              <a:t>            KAGAPINA</a:t>
            </a:r>
            <a:r>
              <a:rPr lang="ja-JP" altLang="en-US" sz="800" b="1">
                <a:latin typeface="Helvetica" panose="020B0604020202020204" pitchFamily="34" charset="0"/>
              </a:rPr>
              <a:t>”</a:t>
            </a:r>
            <a:endParaRPr lang="en-US" altLang="en-US" sz="800" b="1">
              <a:latin typeface="Helvetica"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37891"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37892"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37893"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37894"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895"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896" name="Text Box 8"/>
          <p:cNvSpPr txBox="1">
            <a:spLocks noChangeArrowheads="1"/>
          </p:cNvSpPr>
          <p:nvPr/>
        </p:nvSpPr>
        <p:spPr bwMode="auto">
          <a:xfrm>
            <a:off x="6716713" y="174625"/>
            <a:ext cx="754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20</a:t>
            </a:r>
          </a:p>
        </p:txBody>
      </p:sp>
      <p:sp>
        <p:nvSpPr>
          <p:cNvPr id="94217" name="Text Box 9"/>
          <p:cNvSpPr txBox="1">
            <a:spLocks noChangeArrowheads="1"/>
          </p:cNvSpPr>
          <p:nvPr/>
        </p:nvSpPr>
        <p:spPr bwMode="auto">
          <a:xfrm>
            <a:off x="490538" y="1022350"/>
            <a:ext cx="6838950" cy="369888"/>
          </a:xfrm>
          <a:prstGeom prst="rect">
            <a:avLst/>
          </a:prstGeom>
          <a:noFill/>
          <a:ln>
            <a:noFill/>
          </a:ln>
          <a:effectLst>
            <a:outerShdw blurRad="63500" dist="46662" dir="3284183" algn="ctr" rotWithShape="0">
              <a:srgbClr val="CCCCCC">
                <a:alpha val="74997"/>
              </a:srgbClr>
            </a:outerShdw>
          </a:effectLst>
          <a:extLst/>
        </p:spPr>
        <p:txBody>
          <a:bodyPr>
            <a:spAutoFit/>
          </a:bodyPr>
          <a:lstStyle/>
          <a:p>
            <a:pPr algn="ctr">
              <a:spcBef>
                <a:spcPct val="50000"/>
              </a:spcBef>
              <a:defRPr/>
            </a:pPr>
            <a:r>
              <a:rPr lang="en-US" sz="1800" b="1" i="1" dirty="0">
                <a:latin typeface="Comic Sans MS" pitchFamily="-107" charset="0"/>
                <a:ea typeface="+mn-ea"/>
              </a:rPr>
              <a:t>KADHARA TUINGASHIT WUI LAIRIKBING </a:t>
            </a:r>
            <a:r>
              <a:rPr lang="en-US" sz="1800" b="1" i="1" dirty="0" smtClean="0">
                <a:latin typeface="Comic Sans MS" pitchFamily="-107" charset="0"/>
                <a:ea typeface="+mn-ea"/>
              </a:rPr>
              <a:t>SEMKAKÂ</a:t>
            </a:r>
            <a:endParaRPr lang="en-US" sz="1800" b="1" i="1" dirty="0">
              <a:latin typeface="Comic Sans MS" pitchFamily="-107" charset="0"/>
              <a:ea typeface="+mn-ea"/>
            </a:endParaRPr>
          </a:p>
        </p:txBody>
      </p:sp>
      <p:sp>
        <p:nvSpPr>
          <p:cNvPr id="37898" name="Text Box 10"/>
          <p:cNvSpPr txBox="1">
            <a:spLocks noChangeArrowheads="1"/>
          </p:cNvSpPr>
          <p:nvPr/>
        </p:nvSpPr>
        <p:spPr bwMode="auto">
          <a:xfrm>
            <a:off x="369888" y="1376363"/>
            <a:ext cx="702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ja-JP" sz="1000" b="1" dirty="0" err="1">
                <a:latin typeface="Comic Sans MS" panose="030F0702030302020204" pitchFamily="66" charset="0"/>
              </a:rPr>
              <a:t>Kadhara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Tuingashit</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hina</a:t>
            </a:r>
            <a:r>
              <a:rPr lang="en-US" altLang="ja-JP" sz="1000" b="1" dirty="0">
                <a:latin typeface="Comic Sans MS" panose="030F0702030302020204" pitchFamily="66" charset="0"/>
              </a:rPr>
              <a:t> </a:t>
            </a:r>
            <a:r>
              <a:rPr lang="en-US" altLang="ja-JP" sz="1000" b="1" dirty="0" smtClean="0">
                <a:latin typeface="Comic Sans MS" panose="030F0702030302020204" pitchFamily="66" charset="0"/>
              </a:rPr>
              <a:t>“</a:t>
            </a:r>
            <a:r>
              <a:rPr lang="en-US" altLang="ja-JP" sz="1000" b="1" dirty="0" err="1" smtClean="0">
                <a:latin typeface="Comic Sans MS" panose="030F0702030302020204" pitchFamily="66" charset="0"/>
              </a:rPr>
              <a:t>Jishuwui</a:t>
            </a:r>
            <a:r>
              <a:rPr lang="en-US" altLang="ja-JP" sz="1000" b="1" dirty="0" smtClean="0">
                <a:latin typeface="Comic Sans MS" panose="030F0702030302020204" pitchFamily="66" charset="0"/>
              </a:rPr>
              <a:t> </a:t>
            </a:r>
            <a:r>
              <a:rPr lang="en-US" altLang="ja-JP" sz="1000" b="1" dirty="0">
                <a:latin typeface="Comic Sans MS" panose="030F0702030302020204" pitchFamily="66" charset="0"/>
              </a:rPr>
              <a:t>File” </a:t>
            </a:r>
            <a:r>
              <a:rPr lang="en-US" altLang="ja-JP" sz="1000" b="1" dirty="0" err="1">
                <a:latin typeface="Comic Sans MS" panose="030F0702030302020204" pitchFamily="66" charset="0"/>
              </a:rPr>
              <a:t>eina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thuida</a:t>
            </a:r>
            <a:r>
              <a:rPr lang="ja-JP" altLang="en-US" sz="1000" b="1" dirty="0">
                <a:latin typeface="Comic Sans MS" panose="030F0702030302020204" pitchFamily="66" charset="0"/>
              </a:rPr>
              <a:t>”</a:t>
            </a:r>
            <a:r>
              <a:rPr lang="en-US" altLang="ja-JP" sz="1000" b="1" dirty="0">
                <a:latin typeface="Comic Sans MS" panose="030F0702030302020204" pitchFamily="66" charset="0"/>
              </a:rPr>
              <a:t>…</a:t>
            </a:r>
            <a:r>
              <a:rPr lang="en-US" altLang="ja-JP" sz="1000" b="1" dirty="0" err="1">
                <a:latin typeface="Comic Sans MS" panose="030F0702030302020204" pitchFamily="66" charset="0"/>
              </a:rPr>
              <a:t>Pao</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Kapha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kala</a:t>
            </a:r>
            <a:r>
              <a:rPr lang="en-US" altLang="ja-JP" sz="1000" b="1" dirty="0">
                <a:latin typeface="Comic Sans MS" panose="030F0702030302020204" pitchFamily="66" charset="0"/>
              </a:rPr>
              <a:t> Church </a:t>
            </a:r>
            <a:r>
              <a:rPr lang="en-US" altLang="ja-JP" sz="1000" b="1" dirty="0" err="1">
                <a:latin typeface="Comic Sans MS" panose="030F0702030302020204" pitchFamily="66" charset="0"/>
              </a:rPr>
              <a:t>wui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thotrinchan</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hili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zingkum</a:t>
            </a:r>
            <a:r>
              <a:rPr lang="en-US" altLang="ja-JP" sz="1000" b="1" dirty="0">
                <a:latin typeface="Comic Sans MS" panose="030F0702030302020204" pitchFamily="66" charset="0"/>
              </a:rPr>
              <a:t> 100 </a:t>
            </a:r>
            <a:r>
              <a:rPr lang="en-US" altLang="ja-JP" sz="1000" b="1" dirty="0" err="1">
                <a:latin typeface="Comic Sans MS" panose="030F0702030302020204" pitchFamily="66" charset="0"/>
              </a:rPr>
              <a:t>sh</a:t>
            </a:r>
            <a:r>
              <a:rPr lang="en-US" altLang="ja-JP" sz="1000" b="1" u="sng" dirty="0" err="1">
                <a:latin typeface="Comic Sans MS" panose="030F0702030302020204" pitchFamily="66" charset="0"/>
              </a:rPr>
              <a:t>a</a:t>
            </a:r>
            <a:r>
              <a:rPr lang="en-US" altLang="ja-JP" sz="1000" b="1" dirty="0" err="1">
                <a:latin typeface="Comic Sans MS" panose="030F0702030302020204" pitchFamily="66" charset="0"/>
              </a:rPr>
              <a:t>khawui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hangkhamina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Achalakhava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Kadhara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Tuingashit</a:t>
            </a:r>
            <a:r>
              <a:rPr lang="en-US" altLang="ja-JP" sz="1000" b="1" dirty="0">
                <a:latin typeface="Comic Sans MS" panose="030F0702030302020204" pitchFamily="66" charset="0"/>
              </a:rPr>
              <a:t> hi </a:t>
            </a:r>
            <a:r>
              <a:rPr lang="en-US" altLang="ja-JP" sz="1000" b="1" dirty="0" err="1">
                <a:latin typeface="Comic Sans MS" panose="030F0702030302020204" pitchFamily="66" charset="0"/>
              </a:rPr>
              <a:t>matailak</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kahai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tuikhur</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mati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sada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khaihai</a:t>
            </a:r>
            <a:r>
              <a:rPr lang="en-US" altLang="ja-JP" sz="1000" b="1" dirty="0">
                <a:latin typeface="Comic Sans MS" panose="030F0702030302020204" pitchFamily="66" charset="0"/>
              </a:rPr>
              <a:t>….</a:t>
            </a:r>
            <a:endParaRPr lang="en-US" altLang="en-US" sz="1000" b="1" dirty="0">
              <a:latin typeface="Comic Sans MS" panose="030F0702030302020204" pitchFamily="66" charset="0"/>
            </a:endParaRPr>
          </a:p>
        </p:txBody>
      </p:sp>
      <p:sp>
        <p:nvSpPr>
          <p:cNvPr id="37899" name="Text Box 11"/>
          <p:cNvSpPr txBox="1">
            <a:spLocks noChangeArrowheads="1"/>
          </p:cNvSpPr>
          <p:nvPr/>
        </p:nvSpPr>
        <p:spPr bwMode="auto">
          <a:xfrm>
            <a:off x="519113" y="2035175"/>
            <a:ext cx="1689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dirty="0">
                <a:latin typeface="Helvetica" panose="020B0604020202020204" pitchFamily="34" charset="0"/>
              </a:rPr>
              <a:t>_____________  </a:t>
            </a:r>
            <a:r>
              <a:rPr lang="en-US" altLang="en-US" sz="1200" b="1" dirty="0" smtClean="0">
                <a:latin typeface="Helvetica" panose="020B0604020202020204" pitchFamily="34" charset="0"/>
              </a:rPr>
              <a:t>___________</a:t>
            </a:r>
            <a:endParaRPr lang="en-US" altLang="en-US" sz="1200" b="1" dirty="0">
              <a:latin typeface="Helvetica" panose="020B0604020202020204" pitchFamily="34" charset="0"/>
            </a:endParaRPr>
          </a:p>
        </p:txBody>
      </p:sp>
      <p:sp>
        <p:nvSpPr>
          <p:cNvPr id="37900" name="Text Box 12"/>
          <p:cNvSpPr txBox="1">
            <a:spLocks noChangeArrowheads="1"/>
          </p:cNvSpPr>
          <p:nvPr/>
        </p:nvSpPr>
        <p:spPr bwMode="auto">
          <a:xfrm>
            <a:off x="2425700" y="2054225"/>
            <a:ext cx="122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____________ ____________</a:t>
            </a:r>
          </a:p>
        </p:txBody>
      </p:sp>
      <p:sp>
        <p:nvSpPr>
          <p:cNvPr id="37901"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____________ ____________</a:t>
            </a:r>
          </a:p>
        </p:txBody>
      </p:sp>
      <p:sp>
        <p:nvSpPr>
          <p:cNvPr id="37902"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____________ ____________</a:t>
            </a:r>
          </a:p>
        </p:txBody>
      </p:sp>
      <p:sp>
        <p:nvSpPr>
          <p:cNvPr id="37903"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(4)</a:t>
            </a:r>
          </a:p>
        </p:txBody>
      </p:sp>
      <p:sp>
        <p:nvSpPr>
          <p:cNvPr id="37904"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(1)</a:t>
            </a:r>
          </a:p>
        </p:txBody>
      </p:sp>
      <p:sp>
        <p:nvSpPr>
          <p:cNvPr id="37905"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(21)</a:t>
            </a:r>
          </a:p>
        </p:txBody>
      </p:sp>
      <p:sp>
        <p:nvSpPr>
          <p:cNvPr id="37906"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(1)</a:t>
            </a:r>
          </a:p>
        </p:txBody>
      </p:sp>
      <p:sp>
        <p:nvSpPr>
          <p:cNvPr id="37907" name="Text Box 19"/>
          <p:cNvSpPr txBox="1">
            <a:spLocks noChangeArrowheads="1"/>
          </p:cNvSpPr>
          <p:nvPr/>
        </p:nvSpPr>
        <p:spPr bwMode="auto">
          <a:xfrm>
            <a:off x="2154238" y="2706688"/>
            <a:ext cx="17938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Copperplate Gothic Bold" panose="020E0705020206020404" pitchFamily="34" charset="0"/>
              </a:rPr>
              <a:t>SÃKHANGATH</a:t>
            </a:r>
            <a:r>
              <a:rPr lang="en-US" altLang="en-US" sz="1300" b="1" u="sng">
                <a:latin typeface="Copperplate Gothic Bold" panose="020E0705020206020404" pitchFamily="34" charset="0"/>
              </a:rPr>
              <a:t>A</a:t>
            </a:r>
          </a:p>
          <a:p>
            <a:pPr algn="ctr"/>
            <a:r>
              <a:rPr lang="en-US" altLang="en-US" sz="1300" b="1">
                <a:latin typeface="Copperplate Gothic Bold" panose="020E0705020206020404" pitchFamily="34" charset="0"/>
              </a:rPr>
              <a:t>BINGWUI</a:t>
            </a:r>
          </a:p>
          <a:p>
            <a:pPr algn="ctr"/>
            <a:r>
              <a:rPr lang="en-US" altLang="en-US" sz="1300" b="1">
                <a:latin typeface="Copperplate Gothic Bold" panose="020E0705020206020404" pitchFamily="34" charset="0"/>
              </a:rPr>
              <a:t>OTSAK</a:t>
            </a:r>
            <a:endParaRPr lang="en-US" altLang="en-US" sz="1300" b="1">
              <a:latin typeface="Helvetica" panose="020B0604020202020204" pitchFamily="34" charset="0"/>
            </a:endParaRPr>
          </a:p>
        </p:txBody>
      </p:sp>
      <p:sp>
        <p:nvSpPr>
          <p:cNvPr id="37908" name="Text Box 20"/>
          <p:cNvSpPr txBox="1">
            <a:spLocks noChangeArrowheads="1"/>
          </p:cNvSpPr>
          <p:nvPr/>
        </p:nvSpPr>
        <p:spPr bwMode="auto">
          <a:xfrm>
            <a:off x="587375" y="2644775"/>
            <a:ext cx="1651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Copperplate Gothic Bold" panose="020E0705020206020404" pitchFamily="34" charset="0"/>
              </a:rPr>
              <a:t>PAOKAPHÃ</a:t>
            </a:r>
            <a:r>
              <a:rPr lang="en-US" altLang="en-US" sz="1600" b="1">
                <a:latin typeface="Helvetica" panose="020B0604020202020204" pitchFamily="34" charset="0"/>
              </a:rPr>
              <a:t>:</a:t>
            </a:r>
          </a:p>
          <a:p>
            <a:pPr algn="ctr">
              <a:lnSpc>
                <a:spcPct val="75000"/>
              </a:lnSpc>
              <a:spcBef>
                <a:spcPct val="50000"/>
              </a:spcBef>
            </a:pPr>
            <a:r>
              <a:rPr lang="en-US" altLang="en-US" sz="1600" b="1">
                <a:latin typeface="Helvetica" panose="020B0604020202020204" pitchFamily="34" charset="0"/>
              </a:rPr>
              <a:t>Matthew*</a:t>
            </a:r>
          </a:p>
          <a:p>
            <a:pPr algn="ctr">
              <a:lnSpc>
                <a:spcPct val="75000"/>
              </a:lnSpc>
              <a:spcBef>
                <a:spcPct val="50000"/>
              </a:spcBef>
            </a:pPr>
            <a:r>
              <a:rPr lang="en-US" altLang="en-US" sz="1600" b="1">
                <a:latin typeface="Helvetica" panose="020B0604020202020204" pitchFamily="34" charset="0"/>
              </a:rPr>
              <a:t>Mark*</a:t>
            </a:r>
          </a:p>
          <a:p>
            <a:pPr algn="ctr">
              <a:lnSpc>
                <a:spcPct val="75000"/>
              </a:lnSpc>
              <a:spcBef>
                <a:spcPct val="50000"/>
              </a:spcBef>
            </a:pPr>
            <a:r>
              <a:rPr lang="en-US" altLang="en-US" sz="1600" b="1">
                <a:latin typeface="Helvetica" panose="020B0604020202020204" pitchFamily="34" charset="0"/>
              </a:rPr>
              <a:t>Luke*</a:t>
            </a:r>
          </a:p>
          <a:p>
            <a:pPr algn="ctr">
              <a:lnSpc>
                <a:spcPct val="75000"/>
              </a:lnSpc>
              <a:spcBef>
                <a:spcPts val="600"/>
              </a:spcBef>
              <a:spcAft>
                <a:spcPts val="600"/>
              </a:spcAft>
            </a:pPr>
            <a:r>
              <a:rPr lang="en-US" altLang="en-US" sz="1600" b="1">
                <a:latin typeface="Helvetica" panose="020B0604020202020204" pitchFamily="34" charset="0"/>
              </a:rPr>
              <a:t>John</a:t>
            </a:r>
            <a:br>
              <a:rPr lang="en-US" altLang="en-US" sz="1600" b="1">
                <a:latin typeface="Helvetica" panose="020B0604020202020204" pitchFamily="34" charset="0"/>
              </a:rPr>
            </a:br>
            <a:r>
              <a:rPr lang="en-US" altLang="en-US" sz="1600" b="1">
                <a:latin typeface="Helvetica" panose="020B0604020202020204" pitchFamily="34" charset="0"/>
              </a:rPr>
              <a:t>--------*Synoptic:</a:t>
            </a:r>
          </a:p>
          <a:p>
            <a:pPr algn="ctr">
              <a:lnSpc>
                <a:spcPct val="75000"/>
              </a:lnSpc>
              <a:spcAft>
                <a:spcPts val="400"/>
              </a:spcAft>
            </a:pPr>
            <a:r>
              <a:rPr lang="en-US" altLang="ja-JP" sz="1600" b="1">
                <a:latin typeface="Helvetica" panose="020B0604020202020204" pitchFamily="34" charset="0"/>
              </a:rPr>
              <a:t>__________</a:t>
            </a:r>
          </a:p>
          <a:p>
            <a:pPr algn="ctr">
              <a:lnSpc>
                <a:spcPct val="75000"/>
              </a:lnSpc>
            </a:pPr>
            <a:r>
              <a:rPr lang="en-US" altLang="ja-JP" sz="1600" b="1">
                <a:latin typeface="Helvetica" panose="020B0604020202020204" pitchFamily="34" charset="0"/>
              </a:rPr>
              <a:t>__________</a:t>
            </a:r>
            <a:endParaRPr lang="en-US" altLang="en-US" sz="1600" b="1">
              <a:latin typeface="Helvetica" panose="020B0604020202020204" pitchFamily="34" charset="0"/>
            </a:endParaRPr>
          </a:p>
        </p:txBody>
      </p:sp>
      <p:sp>
        <p:nvSpPr>
          <p:cNvPr id="37909" name="Text Box 21"/>
          <p:cNvSpPr txBox="1">
            <a:spLocks noChangeArrowheads="1"/>
          </p:cNvSpPr>
          <p:nvPr/>
        </p:nvSpPr>
        <p:spPr bwMode="auto">
          <a:xfrm>
            <a:off x="5429250" y="2686050"/>
            <a:ext cx="1838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Copperplate Gothic Bold" panose="020E0705020206020404" pitchFamily="34" charset="0"/>
              </a:rPr>
              <a:t>PHONGKHAMI</a:t>
            </a:r>
          </a:p>
        </p:txBody>
      </p:sp>
      <p:sp>
        <p:nvSpPr>
          <p:cNvPr id="37910"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37911"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37912"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37913" name="Rectangle 25"/>
          <p:cNvSpPr>
            <a:spLocks noChangeArrowheads="1"/>
          </p:cNvSpPr>
          <p:nvPr/>
        </p:nvSpPr>
        <p:spPr bwMode="auto">
          <a:xfrm>
            <a:off x="5475288" y="2670175"/>
            <a:ext cx="1733550" cy="744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grpSp>
        <p:nvGrpSpPr>
          <p:cNvPr id="37915" name="Group 30"/>
          <p:cNvGrpSpPr>
            <a:grpSpLocks/>
          </p:cNvGrpSpPr>
          <p:nvPr/>
        </p:nvGrpSpPr>
        <p:grpSpPr bwMode="auto">
          <a:xfrm>
            <a:off x="796926" y="6156325"/>
            <a:ext cx="3271838" cy="415925"/>
            <a:chOff x="546" y="3757"/>
            <a:chExt cx="2061" cy="262"/>
          </a:xfrm>
        </p:grpSpPr>
        <p:sp>
          <p:nvSpPr>
            <p:cNvPr id="37953"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955"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grpSp>
      <p:sp>
        <p:nvSpPr>
          <p:cNvPr id="37916"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918" name="AutoShape 37"/>
          <p:cNvSpPr>
            <a:spLocks noChangeArrowheads="1"/>
          </p:cNvSpPr>
          <p:nvPr/>
        </p:nvSpPr>
        <p:spPr bwMode="auto">
          <a:xfrm flipH="1">
            <a:off x="5299075" y="3744913"/>
            <a:ext cx="541338" cy="4460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37919"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920" name="AutoShape 39"/>
          <p:cNvSpPr>
            <a:spLocks noChangeArrowheads="1"/>
          </p:cNvSpPr>
          <p:nvPr/>
        </p:nvSpPr>
        <p:spPr bwMode="auto">
          <a:xfrm>
            <a:off x="3516313" y="4548188"/>
            <a:ext cx="563562" cy="4127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37921" name="Text Box 40" descr="Light upward diagonal"/>
          <p:cNvSpPr txBox="1">
            <a:spLocks noChangeArrowheads="1"/>
          </p:cNvSpPr>
          <p:nvPr/>
        </p:nvSpPr>
        <p:spPr bwMode="auto">
          <a:xfrm>
            <a:off x="2343150" y="4359275"/>
            <a:ext cx="1289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ja-JP" altLang="en-US" sz="1400" b="1">
                <a:latin typeface="Helvetica" panose="020B0604020202020204" pitchFamily="34" charset="0"/>
              </a:rPr>
              <a:t>“</a:t>
            </a:r>
            <a:r>
              <a:rPr lang="en-US" altLang="ja-JP" sz="1400" b="1">
                <a:latin typeface="Helvetica" panose="020B0604020202020204" pitchFamily="34" charset="0"/>
              </a:rPr>
              <a:t>_________</a:t>
            </a:r>
          </a:p>
          <a:p>
            <a:pPr algn="ctr">
              <a:lnSpc>
                <a:spcPct val="50000"/>
              </a:lnSpc>
              <a:spcBef>
                <a:spcPct val="50000"/>
              </a:spcBef>
            </a:pPr>
            <a:r>
              <a:rPr lang="en-US" altLang="en-US" sz="1400" b="1">
                <a:latin typeface="Helvetica" panose="020B0604020202020204" pitchFamily="34" charset="0"/>
              </a:rPr>
              <a:t>_________</a:t>
            </a:r>
          </a:p>
          <a:p>
            <a:pPr algn="ctr">
              <a:lnSpc>
                <a:spcPct val="50000"/>
              </a:lnSpc>
              <a:spcBef>
                <a:spcPct val="50000"/>
              </a:spcBef>
            </a:pPr>
            <a:r>
              <a:rPr lang="en-US" altLang="en-US" sz="1400" b="1">
                <a:latin typeface="Helvetica" panose="020B0604020202020204" pitchFamily="34" charset="0"/>
              </a:rPr>
              <a:t>_________</a:t>
            </a:r>
          </a:p>
          <a:p>
            <a:pPr algn="ctr">
              <a:lnSpc>
                <a:spcPct val="50000"/>
              </a:lnSpc>
              <a:spcBef>
                <a:spcPct val="50000"/>
              </a:spcBef>
            </a:pPr>
            <a:r>
              <a:rPr lang="en-US" altLang="en-US" sz="1400" b="1">
                <a:latin typeface="Helvetica" panose="020B0604020202020204" pitchFamily="34" charset="0"/>
              </a:rPr>
              <a:t>_________</a:t>
            </a:r>
            <a:r>
              <a:rPr lang="ja-JP" altLang="en-US" sz="1400" b="1">
                <a:latin typeface="Helvetica" panose="020B0604020202020204" pitchFamily="34" charset="0"/>
              </a:rPr>
              <a:t>”</a:t>
            </a:r>
            <a:endParaRPr lang="en-US" altLang="en-US" sz="1400" b="1">
              <a:latin typeface="Helvetica" panose="020B0604020202020204" pitchFamily="34"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37930" name="Text Box 54"/>
          <p:cNvSpPr txBox="1">
            <a:spLocks noChangeArrowheads="1"/>
          </p:cNvSpPr>
          <p:nvPr/>
        </p:nvSpPr>
        <p:spPr bwMode="auto">
          <a:xfrm>
            <a:off x="3870325" y="2606675"/>
            <a:ext cx="1616075"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90000"/>
              </a:lnSpc>
              <a:spcBef>
                <a:spcPct val="50000"/>
              </a:spcBef>
            </a:pPr>
            <a:r>
              <a:rPr lang="en-US" altLang="en-US" sz="1600" b="1">
                <a:latin typeface="Copperplate Gothic Bold" panose="020E0705020206020404" pitchFamily="34" charset="0"/>
              </a:rPr>
              <a:t>CHITHI</a:t>
            </a:r>
          </a:p>
          <a:p>
            <a:pPr algn="ctr">
              <a:lnSpc>
                <a:spcPct val="90000"/>
              </a:lnSpc>
            </a:pPr>
            <a:r>
              <a:rPr lang="en-US" altLang="en-US" sz="1600" b="1">
                <a:latin typeface="Copperplate Gothic Bold" panose="020E0705020206020404" pitchFamily="34" charset="0"/>
              </a:rPr>
              <a:t>BING</a:t>
            </a:r>
            <a:endParaRPr lang="en-US" altLang="en-US" sz="1400" b="1">
              <a:latin typeface="Helvetica" panose="020B0604020202020204" pitchFamily="34" charset="0"/>
            </a:endParaRPr>
          </a:p>
          <a:p>
            <a:pPr algn="ctr">
              <a:lnSpc>
                <a:spcPct val="90000"/>
              </a:lnSpc>
              <a:spcBef>
                <a:spcPct val="50000"/>
              </a:spcBef>
            </a:pPr>
            <a:r>
              <a:rPr lang="en-US" altLang="en-US" sz="1400" b="1" i="1">
                <a:latin typeface="Helvetica" panose="020B0604020202020204" pitchFamily="34" charset="0"/>
              </a:rPr>
              <a:t>Paulna kagapi chithibing:</a:t>
            </a:r>
            <a:endParaRPr lang="en-US" altLang="en-US" sz="1400" b="1">
              <a:latin typeface="Helvetica" panose="020B0604020202020204" pitchFamily="34" charset="0"/>
            </a:endParaRPr>
          </a:p>
          <a:p>
            <a:pPr algn="ctr">
              <a:lnSpc>
                <a:spcPct val="90000"/>
              </a:lnSpc>
              <a:spcBef>
                <a:spcPct val="50000"/>
              </a:spcBef>
            </a:pPr>
            <a:r>
              <a:rPr lang="en-US" altLang="en-US" sz="1400" b="1">
                <a:latin typeface="Helvetica" panose="020B0604020202020204" pitchFamily="34" charset="0"/>
              </a:rPr>
              <a:t>Romnao</a:t>
            </a:r>
            <a:br>
              <a:rPr lang="en-US" altLang="en-US" sz="1400" b="1">
                <a:latin typeface="Helvetica" panose="020B0604020202020204" pitchFamily="34" charset="0"/>
              </a:rPr>
            </a:br>
            <a:r>
              <a:rPr lang="en-US" altLang="en-US" sz="1400" b="1">
                <a:latin typeface="Helvetica" panose="020B0604020202020204" pitchFamily="34" charset="0"/>
              </a:rPr>
              <a:t>1 Corinthianao</a:t>
            </a:r>
            <a:r>
              <a:rPr lang="en-US" altLang="en-US" sz="1600" b="1">
                <a:latin typeface="Helvetica" panose="020B0604020202020204" pitchFamily="34" charset="0"/>
              </a:rPr>
              <a:t/>
            </a:r>
            <a:br>
              <a:rPr lang="en-US" altLang="en-US" sz="1600" b="1">
                <a:latin typeface="Helvetica" panose="020B0604020202020204" pitchFamily="34" charset="0"/>
              </a:rPr>
            </a:br>
            <a:r>
              <a:rPr lang="en-US" altLang="en-US" sz="1400" b="1">
                <a:latin typeface="Helvetica" panose="020B0604020202020204" pitchFamily="34" charset="0"/>
              </a:rPr>
              <a:t>2 Corinthianao</a:t>
            </a:r>
          </a:p>
          <a:p>
            <a:pPr algn="ctr">
              <a:lnSpc>
                <a:spcPct val="90000"/>
              </a:lnSpc>
              <a:spcBef>
                <a:spcPct val="50000"/>
              </a:spcBef>
            </a:pPr>
            <a:r>
              <a:rPr lang="en-US" altLang="en-US" sz="1400" b="1">
                <a:latin typeface="Helvetica" panose="020B0604020202020204" pitchFamily="34" charset="0"/>
              </a:rPr>
              <a:t>Galatianao</a:t>
            </a:r>
            <a:br>
              <a:rPr lang="en-US" altLang="en-US" sz="1400" b="1">
                <a:latin typeface="Helvetica" panose="020B0604020202020204" pitchFamily="34" charset="0"/>
              </a:rPr>
            </a:br>
            <a:r>
              <a:rPr lang="en-US" altLang="en-US" sz="1400" b="1">
                <a:latin typeface="Helvetica" panose="020B0604020202020204" pitchFamily="34" charset="0"/>
              </a:rPr>
              <a:t>Ephesianao</a:t>
            </a:r>
            <a:br>
              <a:rPr lang="en-US" altLang="en-US" sz="1400" b="1">
                <a:latin typeface="Helvetica" panose="020B0604020202020204" pitchFamily="34" charset="0"/>
              </a:rPr>
            </a:br>
            <a:r>
              <a:rPr lang="en-US" altLang="en-US" sz="1400" b="1">
                <a:latin typeface="Helvetica" panose="020B0604020202020204" pitchFamily="34" charset="0"/>
              </a:rPr>
              <a:t>Philippianao</a:t>
            </a:r>
            <a:br>
              <a:rPr lang="en-US" altLang="en-US" sz="1400" b="1">
                <a:latin typeface="Helvetica" panose="020B0604020202020204" pitchFamily="34" charset="0"/>
              </a:rPr>
            </a:br>
            <a:r>
              <a:rPr lang="en-US" altLang="en-US" sz="1400" b="1">
                <a:latin typeface="Helvetica" panose="020B0604020202020204" pitchFamily="34" charset="0"/>
              </a:rPr>
              <a:t>Colossianao</a:t>
            </a:r>
          </a:p>
          <a:p>
            <a:pPr algn="ctr">
              <a:lnSpc>
                <a:spcPct val="90000"/>
              </a:lnSpc>
              <a:spcBef>
                <a:spcPct val="50000"/>
              </a:spcBef>
            </a:pPr>
            <a:r>
              <a:rPr lang="en-US" altLang="en-US" sz="1200" b="1">
                <a:latin typeface="Helvetica" panose="020B0604020202020204" pitchFamily="34" charset="0"/>
              </a:rPr>
              <a:t>1 Thessalonicanao</a:t>
            </a:r>
            <a:br>
              <a:rPr lang="en-US" altLang="en-US" sz="1200" b="1">
                <a:latin typeface="Helvetica" panose="020B0604020202020204" pitchFamily="34" charset="0"/>
              </a:rPr>
            </a:br>
            <a:r>
              <a:rPr lang="en-US" altLang="en-US" sz="1200" b="1">
                <a:latin typeface="Helvetica" panose="020B0604020202020204" pitchFamily="34" charset="0"/>
              </a:rPr>
              <a:t>2 Thessalonicanao</a:t>
            </a:r>
            <a:br>
              <a:rPr lang="en-US" altLang="en-US" sz="1200" b="1">
                <a:latin typeface="Helvetica" panose="020B0604020202020204" pitchFamily="34" charset="0"/>
              </a:rPr>
            </a:br>
            <a:r>
              <a:rPr lang="en-US" altLang="en-US" sz="1400" b="1">
                <a:latin typeface="Helvetica" panose="020B0604020202020204" pitchFamily="34" charset="0"/>
              </a:rPr>
              <a:t>1 Timothy</a:t>
            </a:r>
            <a:br>
              <a:rPr lang="en-US" altLang="en-US" sz="1400" b="1">
                <a:latin typeface="Helvetica" panose="020B0604020202020204" pitchFamily="34" charset="0"/>
              </a:rPr>
            </a:br>
            <a:r>
              <a:rPr lang="en-US" altLang="en-US" sz="1400" b="1">
                <a:latin typeface="Helvetica" panose="020B0604020202020204" pitchFamily="34" charset="0"/>
              </a:rPr>
              <a:t>2 Timothy</a:t>
            </a:r>
            <a:br>
              <a:rPr lang="en-US" altLang="en-US" sz="1400" b="1">
                <a:latin typeface="Helvetica" panose="020B0604020202020204" pitchFamily="34" charset="0"/>
              </a:rPr>
            </a:br>
            <a:r>
              <a:rPr lang="en-US" altLang="en-US" sz="1400" b="1">
                <a:latin typeface="Helvetica" panose="020B0604020202020204" pitchFamily="34" charset="0"/>
              </a:rPr>
              <a:t>Titus </a:t>
            </a:r>
          </a:p>
          <a:p>
            <a:pPr algn="ctr">
              <a:lnSpc>
                <a:spcPct val="90000"/>
              </a:lnSpc>
              <a:spcBef>
                <a:spcPct val="50000"/>
              </a:spcBef>
            </a:pPr>
            <a:r>
              <a:rPr lang="en-US" altLang="en-US" sz="1400" b="1">
                <a:latin typeface="Helvetica" panose="020B0604020202020204" pitchFamily="34" charset="0"/>
              </a:rPr>
              <a:t>Philemon</a:t>
            </a:r>
          </a:p>
          <a:p>
            <a:pPr algn="ctr">
              <a:lnSpc>
                <a:spcPct val="90000"/>
              </a:lnSpc>
              <a:spcBef>
                <a:spcPct val="50000"/>
              </a:spcBef>
            </a:pPr>
            <a:r>
              <a:rPr lang="en-US" altLang="en-US" sz="1400" b="1" i="1">
                <a:latin typeface="Helvetica" panose="020B0604020202020204" pitchFamily="34" charset="0"/>
              </a:rPr>
              <a:t>Khangateiwui Chithibing:</a:t>
            </a:r>
            <a:endParaRPr lang="en-US" altLang="en-US" sz="1400" b="1">
              <a:latin typeface="Helvetica" panose="020B0604020202020204" pitchFamily="34" charset="0"/>
            </a:endParaRPr>
          </a:p>
          <a:p>
            <a:pPr algn="ctr">
              <a:lnSpc>
                <a:spcPct val="90000"/>
              </a:lnSpc>
              <a:spcBef>
                <a:spcPct val="50000"/>
              </a:spcBef>
            </a:pPr>
            <a:r>
              <a:rPr lang="en-US" altLang="en-US" sz="1400" b="1">
                <a:latin typeface="Helvetica" panose="020B0604020202020204" pitchFamily="34" charset="0"/>
              </a:rPr>
              <a:t>Hebrews</a:t>
            </a:r>
          </a:p>
          <a:p>
            <a:pPr algn="ctr">
              <a:lnSpc>
                <a:spcPct val="90000"/>
              </a:lnSpc>
              <a:spcBef>
                <a:spcPct val="50000"/>
              </a:spcBef>
            </a:pPr>
            <a:r>
              <a:rPr lang="en-US" altLang="en-US" sz="1400" b="1">
                <a:latin typeface="Helvetica" panose="020B0604020202020204" pitchFamily="34" charset="0"/>
              </a:rPr>
              <a:t>James</a:t>
            </a:r>
            <a:br>
              <a:rPr lang="en-US" altLang="en-US" sz="1400" b="1">
                <a:latin typeface="Helvetica" panose="020B0604020202020204" pitchFamily="34" charset="0"/>
              </a:rPr>
            </a:br>
            <a:r>
              <a:rPr lang="en-US" altLang="en-US" sz="1400" b="1">
                <a:latin typeface="Helvetica" panose="020B0604020202020204" pitchFamily="34" charset="0"/>
              </a:rPr>
              <a:t>1 Peter</a:t>
            </a:r>
            <a:br>
              <a:rPr lang="en-US" altLang="en-US" sz="1400" b="1">
                <a:latin typeface="Helvetica" panose="020B0604020202020204" pitchFamily="34" charset="0"/>
              </a:rPr>
            </a:br>
            <a:r>
              <a:rPr lang="en-US" altLang="en-US" sz="1400" b="1">
                <a:latin typeface="Helvetica" panose="020B0604020202020204" pitchFamily="34" charset="0"/>
              </a:rPr>
              <a:t>2 Peter</a:t>
            </a:r>
            <a:br>
              <a:rPr lang="en-US" altLang="en-US" sz="1400" b="1">
                <a:latin typeface="Helvetica" panose="020B0604020202020204" pitchFamily="34" charset="0"/>
              </a:rPr>
            </a:br>
            <a:r>
              <a:rPr lang="en-US" altLang="en-US" sz="1400" b="1">
                <a:latin typeface="Helvetica" panose="020B0604020202020204" pitchFamily="34" charset="0"/>
              </a:rPr>
              <a:t>1 John</a:t>
            </a:r>
            <a:br>
              <a:rPr lang="en-US" altLang="en-US" sz="1400" b="1">
                <a:latin typeface="Helvetica" panose="020B0604020202020204" pitchFamily="34" charset="0"/>
              </a:rPr>
            </a:br>
            <a:r>
              <a:rPr lang="en-US" altLang="en-US" sz="1400" b="1">
                <a:latin typeface="Helvetica" panose="020B0604020202020204" pitchFamily="34" charset="0"/>
              </a:rPr>
              <a:t>2 John</a:t>
            </a:r>
            <a:br>
              <a:rPr lang="en-US" altLang="en-US" sz="1400" b="1">
                <a:latin typeface="Helvetica" panose="020B0604020202020204" pitchFamily="34" charset="0"/>
              </a:rPr>
            </a:br>
            <a:r>
              <a:rPr lang="en-US" altLang="en-US" sz="1400" b="1">
                <a:latin typeface="Helvetica" panose="020B0604020202020204" pitchFamily="34" charset="0"/>
              </a:rPr>
              <a:t>3 John</a:t>
            </a:r>
            <a:br>
              <a:rPr lang="en-US" altLang="en-US" sz="1400" b="1">
                <a:latin typeface="Helvetica" panose="020B0604020202020204" pitchFamily="34" charset="0"/>
              </a:rPr>
            </a:br>
            <a:r>
              <a:rPr lang="en-US" altLang="en-US" sz="1400" b="1">
                <a:latin typeface="Helvetica" panose="020B0604020202020204" pitchFamily="34" charset="0"/>
              </a:rPr>
              <a:t>Jude</a:t>
            </a:r>
          </a:p>
        </p:txBody>
      </p:sp>
      <p:sp>
        <p:nvSpPr>
          <p:cNvPr id="37931" name="Text Box 55"/>
          <p:cNvSpPr txBox="1">
            <a:spLocks noChangeArrowheads="1"/>
          </p:cNvSpPr>
          <p:nvPr/>
        </p:nvSpPr>
        <p:spPr bwMode="auto">
          <a:xfrm>
            <a:off x="1128713" y="8909050"/>
            <a:ext cx="6610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i="1" u="sng"/>
              <a:t>KUPSANG KAHAI, KATAMLI KHANGACHON MASING 35 LI MIHAIDALEI</a:t>
            </a:r>
            <a:r>
              <a:rPr lang="en-US" altLang="en-US" sz="1600" b="1" i="1" u="sng"/>
              <a:t>.</a:t>
            </a:r>
            <a:endParaRPr lang="en-US" altLang="en-US" sz="1400" b="1" i="1" u="sng"/>
          </a:p>
        </p:txBody>
      </p:sp>
      <p:sp>
        <p:nvSpPr>
          <p:cNvPr id="37949"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7950" name="Text Box 78"/>
          <p:cNvSpPr txBox="1">
            <a:spLocks noChangeArrowheads="1"/>
          </p:cNvSpPr>
          <p:nvPr/>
        </p:nvSpPr>
        <p:spPr bwMode="auto">
          <a:xfrm>
            <a:off x="933450" y="6807200"/>
            <a:ext cx="29924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Arial" panose="020B0604020202020204" pitchFamily="34" charset="0"/>
              </a:rPr>
              <a:t>Aj</a:t>
            </a:r>
            <a:r>
              <a:rPr lang="en-US" altLang="en-US" sz="1400" b="1" u="sng">
                <a:latin typeface="Arial" panose="020B0604020202020204" pitchFamily="34" charset="0"/>
              </a:rPr>
              <a:t>a</a:t>
            </a:r>
            <a:r>
              <a:rPr lang="en-US" altLang="en-US" sz="1400" b="1">
                <a:latin typeface="Arial" panose="020B0604020202020204" pitchFamily="34" charset="0"/>
              </a:rPr>
              <a:t> ngayâ Jerusalemwui Tvli azingwui  _______ nao matina kumei ngareora</a:t>
            </a:r>
          </a:p>
          <a:p>
            <a:pPr>
              <a:lnSpc>
                <a:spcPct val="80000"/>
              </a:lnSpc>
              <a:spcBef>
                <a:spcPct val="50000"/>
              </a:spcBef>
            </a:pPr>
            <a:r>
              <a:rPr lang="en-US" altLang="en-US" sz="1400" b="1">
                <a:latin typeface="Arial" panose="020B0604020202020204" pitchFamily="34" charset="0"/>
              </a:rPr>
              <a:t>     James, </a:t>
            </a:r>
          </a:p>
          <a:p>
            <a:pPr>
              <a:lnSpc>
                <a:spcPct val="80000"/>
              </a:lnSpc>
              <a:spcBef>
                <a:spcPts val="600"/>
              </a:spcBef>
            </a:pPr>
            <a:r>
              <a:rPr lang="en-US" altLang="en-US" sz="1400" b="1">
                <a:latin typeface="Arial" panose="020B0604020202020204" pitchFamily="34" charset="0"/>
              </a:rPr>
              <a:t>          Peter,</a:t>
            </a:r>
          </a:p>
          <a:p>
            <a:pPr>
              <a:lnSpc>
                <a:spcPct val="80000"/>
              </a:lnSpc>
              <a:spcBef>
                <a:spcPts val="600"/>
              </a:spcBef>
            </a:pPr>
            <a:r>
              <a:rPr lang="en-US" altLang="en-US" sz="1400" b="1">
                <a:latin typeface="Arial" panose="020B0604020202020204" pitchFamily="34" charset="0"/>
              </a:rPr>
              <a:t>                 John, kala</a:t>
            </a:r>
          </a:p>
          <a:p>
            <a:pPr>
              <a:lnSpc>
                <a:spcPct val="80000"/>
              </a:lnSpc>
              <a:spcBef>
                <a:spcPts val="600"/>
              </a:spcBef>
            </a:pPr>
            <a:r>
              <a:rPr lang="en-US" altLang="en-US" sz="1400" b="1">
                <a:latin typeface="Arial" panose="020B0604020202020204" pitchFamily="34" charset="0"/>
              </a:rPr>
              <a:t>                          Jude</a:t>
            </a:r>
          </a:p>
        </p:txBody>
      </p:sp>
      <p:sp>
        <p:nvSpPr>
          <p:cNvPr id="37952" name="Rounded Rectangle 1"/>
          <p:cNvSpPr>
            <a:spLocks noChangeArrowheads="1"/>
          </p:cNvSpPr>
          <p:nvPr/>
        </p:nvSpPr>
        <p:spPr bwMode="auto">
          <a:xfrm>
            <a:off x="5722938" y="3511550"/>
            <a:ext cx="1662112" cy="1403350"/>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75" name="Group 26"/>
          <p:cNvGrpSpPr>
            <a:grpSpLocks/>
          </p:cNvGrpSpPr>
          <p:nvPr/>
        </p:nvGrpSpPr>
        <p:grpSpPr bwMode="auto">
          <a:xfrm>
            <a:off x="693878" y="5548653"/>
            <a:ext cx="3389312" cy="656884"/>
            <a:chOff x="475" y="3420"/>
            <a:chExt cx="2135" cy="325"/>
          </a:xfrm>
        </p:grpSpPr>
        <p:sp>
          <p:nvSpPr>
            <p:cNvPr id="76" name="AutoShape 27" descr="Light upward diagonal"/>
            <p:cNvSpPr>
              <a:spLocks noChangeArrowheads="1"/>
            </p:cNvSpPr>
            <p:nvPr/>
          </p:nvSpPr>
          <p:spPr bwMode="auto">
            <a:xfrm>
              <a:off x="537" y="3422"/>
              <a:ext cx="1785" cy="32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77" name="Text Box 28"/>
            <p:cNvSpPr txBox="1">
              <a:spLocks noChangeArrowheads="1"/>
            </p:cNvSpPr>
            <p:nvPr/>
          </p:nvSpPr>
          <p:spPr bwMode="auto">
            <a:xfrm>
              <a:off x="475" y="3420"/>
              <a:ext cx="1910" cy="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dirty="0">
                  <a:latin typeface="Helvetica" panose="020B0604020202020204" pitchFamily="34" charset="0"/>
                </a:rPr>
                <a:t>Church </a:t>
              </a:r>
              <a:r>
                <a:rPr lang="en-US" altLang="en-US" sz="1200" b="1" dirty="0" err="1" smtClean="0">
                  <a:latin typeface="Helvetica" panose="020B0604020202020204" pitchFamily="34" charset="0"/>
                </a:rPr>
                <a:t>Lansingme</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wui</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Kakhanang</a:t>
              </a:r>
              <a:r>
                <a:rPr lang="en-US" altLang="en-US" sz="1200" b="1" dirty="0" smtClean="0">
                  <a:latin typeface="Helvetica" panose="020B0604020202020204" pitchFamily="34" charset="0"/>
                </a:rPr>
                <a:t> </a:t>
              </a:r>
              <a:r>
                <a:rPr lang="en-US" altLang="ja-JP" sz="1400" b="1" dirty="0" smtClean="0">
                  <a:latin typeface="Helvetica" panose="020B0604020202020204" pitchFamily="34" charset="0"/>
                </a:rPr>
                <a:t>______ ___________ ________</a:t>
              </a:r>
              <a:r>
                <a:rPr lang="ja-JP" altLang="en-US" sz="1400" b="1" dirty="0" smtClean="0">
                  <a:latin typeface="Helvetica" panose="020B0604020202020204" pitchFamily="34" charset="0"/>
                </a:rPr>
                <a:t>”</a:t>
              </a:r>
              <a:endParaRPr lang="en-US" altLang="en-US" sz="1400" b="1" dirty="0">
                <a:latin typeface="Helvetica" panose="020B0604020202020204" pitchFamily="34" charset="0"/>
              </a:endParaRPr>
            </a:p>
          </p:txBody>
        </p:sp>
        <p:sp>
          <p:nvSpPr>
            <p:cNvPr id="78"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grpSp>
      <p:sp>
        <p:nvSpPr>
          <p:cNvPr id="82" name="Text Box 32"/>
          <p:cNvSpPr txBox="1">
            <a:spLocks noChangeArrowheads="1"/>
          </p:cNvSpPr>
          <p:nvPr/>
        </p:nvSpPr>
        <p:spPr bwMode="auto">
          <a:xfrm>
            <a:off x="717836" y="6242050"/>
            <a:ext cx="303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ja-JP" altLang="en-US" sz="1400" b="1" dirty="0" smtClean="0">
                <a:latin typeface="Helvetica" panose="020B0604020202020204" pitchFamily="34" charset="0"/>
              </a:rPr>
              <a:t>“</a:t>
            </a:r>
            <a:r>
              <a:rPr lang="en-US" altLang="ja-JP" sz="1400" b="1" dirty="0" smtClean="0">
                <a:latin typeface="Helvetica" panose="020B0604020202020204" pitchFamily="34" charset="0"/>
              </a:rPr>
              <a:t>Paul </a:t>
            </a:r>
            <a:r>
              <a:rPr lang="en-US" altLang="ja-JP" sz="1400" b="1" dirty="0" err="1" smtClean="0">
                <a:latin typeface="Helvetica" panose="020B0604020202020204" pitchFamily="34" charset="0"/>
              </a:rPr>
              <a:t>wui</a:t>
            </a:r>
            <a:r>
              <a:rPr lang="en-US" altLang="ja-JP" sz="1400" b="1" dirty="0" smtClean="0">
                <a:latin typeface="Helvetica" panose="020B0604020202020204" pitchFamily="34" charset="0"/>
              </a:rPr>
              <a:t> </a:t>
            </a:r>
            <a:r>
              <a:rPr lang="en-US" altLang="ja-JP" sz="1400" b="1" dirty="0" err="1" smtClean="0">
                <a:latin typeface="Helvetica" panose="020B0604020202020204" pitchFamily="34" charset="0"/>
              </a:rPr>
              <a:t>kakup</a:t>
            </a:r>
            <a:r>
              <a:rPr lang="en-US" altLang="ja-JP" sz="1400" b="1" u="sng" dirty="0" smtClean="0">
                <a:latin typeface="Helvetica" panose="020B0604020202020204" pitchFamily="34" charset="0"/>
              </a:rPr>
              <a:t>	               </a:t>
            </a:r>
            <a:r>
              <a:rPr lang="ja-JP" altLang="en-US" sz="1400" b="1" dirty="0" smtClean="0">
                <a:latin typeface="Helvetica" panose="020B0604020202020204" pitchFamily="34" charset="0"/>
              </a:rPr>
              <a:t>”</a:t>
            </a:r>
            <a:endParaRPr lang="en-US" altLang="en-US" sz="1400" b="1" dirty="0">
              <a:latin typeface="Helvetica"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000">
              <a:latin typeface="Helvetica" panose="020B0604020202020204" pitchFamily="34" charset="0"/>
            </a:endParaRPr>
          </a:p>
        </p:txBody>
      </p:sp>
      <p:sp>
        <p:nvSpPr>
          <p:cNvPr id="38915" name="Text Box 37"/>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a:latin typeface="Comic Sans MS" panose="030F0702030302020204" pitchFamily="66" charset="0"/>
              </a:rPr>
              <a:t> </a:t>
            </a:r>
          </a:p>
        </p:txBody>
      </p:sp>
      <p:sp>
        <p:nvSpPr>
          <p:cNvPr id="43057" name="Text Box 49"/>
          <p:cNvSpPr txBox="1">
            <a:spLocks noChangeArrowheads="1"/>
          </p:cNvSpPr>
          <p:nvPr/>
        </p:nvSpPr>
        <p:spPr bwMode="auto">
          <a:xfrm>
            <a:off x="136761" y="1109274"/>
            <a:ext cx="7150614" cy="461665"/>
          </a:xfrm>
          <a:prstGeom prst="rect">
            <a:avLst/>
          </a:prstGeom>
          <a:noFill/>
          <a:ln>
            <a:noFill/>
          </a:ln>
          <a:effectLst>
            <a:outerShdw blurRad="63500" dist="46662" dir="3284183" algn="ctr" rotWithShape="0">
              <a:srgbClr val="B3B3B3">
                <a:alpha val="74997"/>
              </a:srgbClr>
            </a:outerShdw>
          </a:effectLst>
          <a:extLst/>
        </p:spPr>
        <p:txBody>
          <a:bodyPr wrap="square">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i="1" dirty="0" smtClean="0">
                <a:latin typeface="Comic Sans MS" charset="0"/>
              </a:rPr>
              <a:t>PROHO JISHU KRISTAWUI KUPKAHAI AMA</a:t>
            </a:r>
            <a:endParaRPr lang="en-US" sz="2400" b="1" i="1" dirty="0" smtClean="0">
              <a:latin typeface="Wingdings 2" charset="0"/>
            </a:endParaRPr>
          </a:p>
        </p:txBody>
      </p:sp>
      <p:sp>
        <p:nvSpPr>
          <p:cNvPr id="38917" name="Text Box 62"/>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a:latin typeface="Comic Sans MS" panose="030F0702030302020204" pitchFamily="66" charset="0"/>
              </a:rPr>
              <a:t>21</a:t>
            </a:r>
          </a:p>
        </p:txBody>
      </p:sp>
      <p:pic>
        <p:nvPicPr>
          <p:cNvPr id="2" name="Picture 2" descr="Purple mesh"/>
          <p:cNvPicPr>
            <a:picLocks noChangeAspect="1" noChangeArrowheads="1"/>
          </p:cNvPicPr>
          <p:nvPr/>
        </p:nvPicPr>
        <p:blipFill>
          <a:blip r:embed="rId2">
            <a:lum bright="30000"/>
          </a:blip>
          <a:srcRect/>
          <a:stretch>
            <a:fillRect/>
          </a:stretch>
        </p:blipFill>
        <p:spPr bwMode="auto">
          <a:xfrm>
            <a:off x="319088" y="2919413"/>
            <a:ext cx="6931025" cy="5268912"/>
          </a:xfrm>
          <a:prstGeom prst="rect">
            <a:avLst/>
          </a:prstGeom>
          <a:noFill/>
          <a:ln w="28575">
            <a:solidFill>
              <a:schemeClr val="tx1"/>
            </a:solidFill>
            <a:miter lim="800000"/>
            <a:headEnd/>
            <a:tailEnd/>
          </a:ln>
          <a:effectLst>
            <a:outerShdw blurRad="63500" dist="143684" dir="2700000" algn="ctr" rotWithShape="0">
              <a:schemeClr val="tx1">
                <a:alpha val="74998"/>
              </a:schemeClr>
            </a:outerShdw>
          </a:effectLst>
        </p:spPr>
      </p:pic>
      <p:sp>
        <p:nvSpPr>
          <p:cNvPr id="38919" name="Rectangle 4"/>
          <p:cNvSpPr>
            <a:spLocks noChangeArrowheads="1"/>
          </p:cNvSpPr>
          <p:nvPr/>
        </p:nvSpPr>
        <p:spPr bwMode="auto">
          <a:xfrm>
            <a:off x="947738" y="3346450"/>
            <a:ext cx="5610225" cy="4587875"/>
          </a:xfrm>
          <a:prstGeom prst="rect">
            <a:avLst/>
          </a:prstGeom>
          <a:solidFill>
            <a:schemeClr val="bg1"/>
          </a:soli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a:p>
        </p:txBody>
      </p:sp>
      <p:sp>
        <p:nvSpPr>
          <p:cNvPr id="38920" name="AutoShape 5"/>
          <p:cNvSpPr>
            <a:spLocks noChangeArrowheads="1"/>
          </p:cNvSpPr>
          <p:nvPr/>
        </p:nvSpPr>
        <p:spPr bwMode="auto">
          <a:xfrm>
            <a:off x="3914775" y="3575050"/>
            <a:ext cx="2478088" cy="1890713"/>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8921" name="AutoShape 6"/>
          <p:cNvSpPr>
            <a:spLocks noChangeArrowheads="1"/>
          </p:cNvSpPr>
          <p:nvPr/>
        </p:nvSpPr>
        <p:spPr bwMode="auto">
          <a:xfrm>
            <a:off x="1120775" y="5862638"/>
            <a:ext cx="2478088"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8922" name="AutoShape 7"/>
          <p:cNvSpPr>
            <a:spLocks noChangeArrowheads="1"/>
          </p:cNvSpPr>
          <p:nvPr/>
        </p:nvSpPr>
        <p:spPr bwMode="auto">
          <a:xfrm>
            <a:off x="3913188" y="5834063"/>
            <a:ext cx="2478087" cy="1890712"/>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600">
              <a:latin typeface="Engravers MT" panose="02090707080505020304" pitchFamily="18" charset="0"/>
            </a:endParaRPr>
          </a:p>
        </p:txBody>
      </p:sp>
      <p:sp>
        <p:nvSpPr>
          <p:cNvPr id="38923" name="AutoShape 8"/>
          <p:cNvSpPr>
            <a:spLocks noChangeArrowheads="1"/>
          </p:cNvSpPr>
          <p:nvPr/>
        </p:nvSpPr>
        <p:spPr bwMode="auto">
          <a:xfrm>
            <a:off x="1119188" y="3563938"/>
            <a:ext cx="2478087" cy="1892300"/>
          </a:xfrm>
          <a:prstGeom prst="roundRect">
            <a:avLst>
              <a:gd name="adj" fmla="val 16667"/>
            </a:avLst>
          </a:prstGeom>
          <a:noFill/>
          <a:ln w="76200">
            <a:solidFill>
              <a:srgbClr val="00279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8924" name="Rectangle 9"/>
          <p:cNvSpPr>
            <a:spLocks noChangeArrowheads="1"/>
          </p:cNvSpPr>
          <p:nvPr/>
        </p:nvSpPr>
        <p:spPr bwMode="auto">
          <a:xfrm>
            <a:off x="3989388" y="3616325"/>
            <a:ext cx="339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000" b="1">
                <a:latin typeface="Helvetica" panose="020B0604020202020204" pitchFamily="34" charset="0"/>
              </a:rPr>
              <a:t>2</a:t>
            </a:r>
          </a:p>
        </p:txBody>
      </p:sp>
      <p:sp>
        <p:nvSpPr>
          <p:cNvPr id="38925" name="Rectangle 12"/>
          <p:cNvSpPr>
            <a:spLocks noChangeArrowheads="1"/>
          </p:cNvSpPr>
          <p:nvPr/>
        </p:nvSpPr>
        <p:spPr bwMode="auto">
          <a:xfrm>
            <a:off x="1182688" y="3638550"/>
            <a:ext cx="339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000" b="1">
                <a:latin typeface="Helvetica" panose="020B0604020202020204" pitchFamily="34" charset="0"/>
              </a:rPr>
              <a:t>1</a:t>
            </a:r>
          </a:p>
        </p:txBody>
      </p:sp>
      <p:sp>
        <p:nvSpPr>
          <p:cNvPr id="38926" name="Rectangle 50"/>
          <p:cNvSpPr>
            <a:spLocks noChangeArrowheads="1"/>
          </p:cNvSpPr>
          <p:nvPr/>
        </p:nvSpPr>
        <p:spPr bwMode="auto">
          <a:xfrm>
            <a:off x="1277938" y="5856288"/>
            <a:ext cx="3413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000" b="1">
                <a:latin typeface="Helvetica" panose="020B0604020202020204" pitchFamily="34" charset="0"/>
              </a:rPr>
              <a:t>3</a:t>
            </a:r>
          </a:p>
        </p:txBody>
      </p:sp>
      <p:sp>
        <p:nvSpPr>
          <p:cNvPr id="38927" name="Rectangle 51"/>
          <p:cNvSpPr>
            <a:spLocks noChangeArrowheads="1"/>
          </p:cNvSpPr>
          <p:nvPr/>
        </p:nvSpPr>
        <p:spPr bwMode="auto">
          <a:xfrm>
            <a:off x="3957638" y="5826125"/>
            <a:ext cx="339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000" b="1">
                <a:latin typeface="Helvetica" panose="020B0604020202020204" pitchFamily="34" charset="0"/>
              </a:rPr>
              <a:t>4</a:t>
            </a:r>
          </a:p>
        </p:txBody>
      </p:sp>
      <p:sp>
        <p:nvSpPr>
          <p:cNvPr id="38928" name="Line 53"/>
          <p:cNvSpPr>
            <a:spLocks noChangeShapeType="1"/>
          </p:cNvSpPr>
          <p:nvPr/>
        </p:nvSpPr>
        <p:spPr bwMode="auto">
          <a:xfrm>
            <a:off x="1600200" y="4089400"/>
            <a:ext cx="1731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8929" name="Text Box 54"/>
          <p:cNvSpPr txBox="1">
            <a:spLocks noChangeArrowheads="1"/>
          </p:cNvSpPr>
          <p:nvPr/>
        </p:nvSpPr>
        <p:spPr bwMode="auto">
          <a:xfrm>
            <a:off x="1223963" y="4159250"/>
            <a:ext cx="2273300"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3000"/>
              </a:lnSpc>
            </a:pPr>
            <a:r>
              <a:rPr lang="en-US" altLang="en-US" sz="2000" b="1">
                <a:latin typeface="Helvetica" panose="020B0604020202020204" pitchFamily="34" charset="0"/>
              </a:rPr>
              <a:t>_____________         _____________           _____________</a:t>
            </a:r>
          </a:p>
        </p:txBody>
      </p:sp>
      <p:sp>
        <p:nvSpPr>
          <p:cNvPr id="38930" name="Text Box 55"/>
          <p:cNvSpPr txBox="1">
            <a:spLocks noChangeArrowheads="1"/>
          </p:cNvSpPr>
          <p:nvPr/>
        </p:nvSpPr>
        <p:spPr bwMode="auto">
          <a:xfrm>
            <a:off x="3998913" y="4178300"/>
            <a:ext cx="22733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3000"/>
              </a:lnSpc>
              <a:spcBef>
                <a:spcPct val="50000"/>
              </a:spcBef>
            </a:pPr>
            <a:r>
              <a:rPr lang="en-US" altLang="en-US" sz="2000" b="1">
                <a:latin typeface="Helvetica" panose="020B0604020202020204" pitchFamily="34" charset="0"/>
              </a:rPr>
              <a:t>______________     ______________</a:t>
            </a:r>
            <a:br>
              <a:rPr lang="en-US" altLang="en-US" sz="2000" b="1">
                <a:latin typeface="Helvetica" panose="020B0604020202020204" pitchFamily="34" charset="0"/>
              </a:rPr>
            </a:br>
            <a:r>
              <a:rPr lang="en-US" altLang="en-US" sz="2000" b="1">
                <a:latin typeface="Helvetica" panose="020B0604020202020204" pitchFamily="34" charset="0"/>
              </a:rPr>
              <a:t>______________</a:t>
            </a:r>
          </a:p>
        </p:txBody>
      </p:sp>
      <p:sp>
        <p:nvSpPr>
          <p:cNvPr id="38931" name="Text Box 56"/>
          <p:cNvSpPr txBox="1">
            <a:spLocks noChangeArrowheads="1"/>
          </p:cNvSpPr>
          <p:nvPr/>
        </p:nvSpPr>
        <p:spPr bwMode="auto">
          <a:xfrm>
            <a:off x="1268413" y="6437313"/>
            <a:ext cx="22733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3000"/>
              </a:lnSpc>
            </a:pPr>
            <a:r>
              <a:rPr lang="en-US" altLang="en-US" sz="2000" b="1">
                <a:latin typeface="Helvetica" panose="020B0604020202020204" pitchFamily="34" charset="0"/>
              </a:rPr>
              <a:t>______________         ______________         ______________</a:t>
            </a:r>
          </a:p>
        </p:txBody>
      </p:sp>
      <p:sp>
        <p:nvSpPr>
          <p:cNvPr id="38932" name="Text Box 57"/>
          <p:cNvSpPr txBox="1">
            <a:spLocks noChangeArrowheads="1"/>
          </p:cNvSpPr>
          <p:nvPr/>
        </p:nvSpPr>
        <p:spPr bwMode="auto">
          <a:xfrm>
            <a:off x="4083050" y="6402388"/>
            <a:ext cx="227330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3000"/>
              </a:lnSpc>
            </a:pPr>
            <a:r>
              <a:rPr lang="en-US" altLang="en-US" sz="2000" b="1">
                <a:latin typeface="Helvetica" panose="020B0604020202020204" pitchFamily="34" charset="0"/>
              </a:rPr>
              <a:t>______________         ______________     ______________</a:t>
            </a:r>
          </a:p>
        </p:txBody>
      </p:sp>
      <p:sp>
        <p:nvSpPr>
          <p:cNvPr id="38933" name="Line 58"/>
          <p:cNvSpPr>
            <a:spLocks noChangeShapeType="1"/>
          </p:cNvSpPr>
          <p:nvPr/>
        </p:nvSpPr>
        <p:spPr bwMode="auto">
          <a:xfrm>
            <a:off x="4437063" y="6284913"/>
            <a:ext cx="173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8934" name="Line 59"/>
          <p:cNvSpPr>
            <a:spLocks noChangeShapeType="1"/>
          </p:cNvSpPr>
          <p:nvPr/>
        </p:nvSpPr>
        <p:spPr bwMode="auto">
          <a:xfrm>
            <a:off x="1706563" y="6313488"/>
            <a:ext cx="17319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8935" name="Line 60"/>
          <p:cNvSpPr>
            <a:spLocks noChangeShapeType="1"/>
          </p:cNvSpPr>
          <p:nvPr/>
        </p:nvSpPr>
        <p:spPr bwMode="auto">
          <a:xfrm>
            <a:off x="4479925" y="4089400"/>
            <a:ext cx="17319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8936" name="Text Box 66"/>
          <p:cNvSpPr txBox="1">
            <a:spLocks noChangeArrowheads="1"/>
          </p:cNvSpPr>
          <p:nvPr/>
        </p:nvSpPr>
        <p:spPr bwMode="auto">
          <a:xfrm>
            <a:off x="777875" y="1731963"/>
            <a:ext cx="6091238"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85000"/>
              </a:lnSpc>
              <a:spcBef>
                <a:spcPct val="50000"/>
              </a:spcBef>
            </a:pPr>
            <a:r>
              <a:rPr lang="en-US" altLang="en-US" sz="2400" b="1" baseline="-25000" dirty="0" err="1">
                <a:latin typeface="Comic Sans MS" panose="030F0702030302020204" pitchFamily="66" charset="0"/>
              </a:rPr>
              <a:t>Paokaphâ</a:t>
            </a:r>
            <a:r>
              <a:rPr lang="en-US" altLang="en-US" sz="2400" b="1" baseline="-25000" dirty="0">
                <a:latin typeface="Comic Sans MS" panose="030F0702030302020204" pitchFamily="66" charset="0"/>
              </a:rPr>
              <a:t> </a:t>
            </a:r>
            <a:r>
              <a:rPr lang="en-US" altLang="en-US" sz="2400" b="1" baseline="-25000" dirty="0" err="1" smtClean="0">
                <a:latin typeface="Comic Sans MS" panose="030F0702030302020204" pitchFamily="66" charset="0"/>
              </a:rPr>
              <a:t>kapimebing</a:t>
            </a:r>
            <a:r>
              <a:rPr lang="en-US" altLang="en-US" sz="2400" b="1" baseline="-25000" dirty="0" smtClean="0">
                <a:latin typeface="Comic Sans MS" panose="030F0702030302020204" pitchFamily="66" charset="0"/>
              </a:rPr>
              <a:t>: </a:t>
            </a:r>
            <a:r>
              <a:rPr lang="en-US" altLang="en-US" sz="2400" b="1" baseline="-25000" dirty="0" err="1">
                <a:latin typeface="Comic Sans MS" panose="030F0702030302020204" pitchFamily="66" charset="0"/>
              </a:rPr>
              <a:t>athumwui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rinsit</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kahai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mibingli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kakapi</a:t>
            </a:r>
            <a:r>
              <a:rPr lang="en-US" altLang="en-US" sz="2400" b="1" baseline="-25000" dirty="0">
                <a:latin typeface="Comic Sans MS" panose="030F0702030302020204" pitchFamily="66" charset="0"/>
              </a:rPr>
              <a:t>… </a:t>
            </a:r>
            <a:r>
              <a:rPr lang="en-US" altLang="en-US" sz="2400" b="1" baseline="-25000" dirty="0" err="1" smtClean="0">
                <a:latin typeface="Comic Sans MS" panose="030F0702030302020204" pitchFamily="66" charset="0"/>
              </a:rPr>
              <a:t>Jishu</a:t>
            </a:r>
            <a:r>
              <a:rPr lang="en-US" altLang="en-US" sz="2400" b="1" baseline="-25000" dirty="0" smtClean="0">
                <a:latin typeface="Comic Sans MS" panose="030F0702030302020204" pitchFamily="66" charset="0"/>
              </a:rPr>
              <a:t> KRISTA </a:t>
            </a:r>
            <a:r>
              <a:rPr lang="en-US" altLang="en-US" sz="2400" b="1" baseline="-25000" dirty="0" err="1">
                <a:latin typeface="Comic Sans MS" panose="030F0702030302020204" pitchFamily="66" charset="0"/>
              </a:rPr>
              <a:t>hithai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kaji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ichichâwui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hângkachithei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ârâ</a:t>
            </a:r>
            <a:r>
              <a:rPr lang="en-US" altLang="en-US" sz="2400" b="1" baseline="-25000" dirty="0">
                <a:latin typeface="Comic Sans MS" panose="030F0702030302020204" pitchFamily="66" charset="0"/>
              </a:rPr>
              <a:t>…</a:t>
            </a:r>
            <a:r>
              <a:rPr lang="en-US" altLang="en-US" sz="2400" b="1" baseline="-25000" dirty="0" err="1">
                <a:latin typeface="Comic Sans MS" panose="030F0702030302020204" pitchFamily="66" charset="0"/>
              </a:rPr>
              <a:t>kala</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Paokaphâ</a:t>
            </a:r>
            <a:r>
              <a:rPr lang="en-US" altLang="en-US" sz="2400" b="1" baseline="-25000" dirty="0">
                <a:latin typeface="Comic Sans MS" panose="030F0702030302020204" pitchFamily="66" charset="0"/>
              </a:rPr>
              <a:t> chi </a:t>
            </a:r>
            <a:r>
              <a:rPr lang="en-US" altLang="en-US" sz="2400" b="1" baseline="-25000" dirty="0" err="1">
                <a:latin typeface="Comic Sans MS" panose="030F0702030302020204" pitchFamily="66" charset="0"/>
              </a:rPr>
              <a:t>kakapiwui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ningrin</a:t>
            </a:r>
            <a:r>
              <a:rPr lang="en-US" altLang="en-US" sz="2400" b="1" baseline="-25000" dirty="0">
                <a:latin typeface="Comic Sans MS" panose="030F0702030302020204" pitchFamily="66" charset="0"/>
              </a:rPr>
              <a:t>…</a:t>
            </a:r>
            <a:r>
              <a:rPr lang="en-US" altLang="en-US" sz="2400" b="1" baseline="-25000" dirty="0" err="1">
                <a:latin typeface="Comic Sans MS" panose="030F0702030302020204" pitchFamily="66" charset="0"/>
              </a:rPr>
              <a:t>kakapi</a:t>
            </a:r>
            <a:r>
              <a:rPr lang="en-US" altLang="en-US" sz="2400" b="1" baseline="-25000" dirty="0">
                <a:latin typeface="Comic Sans MS" panose="030F0702030302020204" pitchFamily="66" charset="0"/>
              </a:rPr>
              <a:t> </a:t>
            </a:r>
            <a:r>
              <a:rPr lang="en-US" altLang="en-US" sz="2400" b="1" baseline="-25000" dirty="0" err="1">
                <a:latin typeface="Comic Sans MS" panose="030F0702030302020204" pitchFamily="66" charset="0"/>
              </a:rPr>
              <a:t>atam</a:t>
            </a:r>
            <a:r>
              <a:rPr lang="en-US" altLang="en-US" sz="2400" b="1" baseline="-25000" dirty="0">
                <a:latin typeface="Comic Sans MS" panose="030F0702030302020204" pitchFamily="66" charset="0"/>
              </a:rPr>
              <a:t>.</a:t>
            </a:r>
          </a:p>
        </p:txBody>
      </p:sp>
      <p:grpSp>
        <p:nvGrpSpPr>
          <p:cNvPr id="38937" name="Group 73"/>
          <p:cNvGrpSpPr>
            <a:grpSpLocks/>
          </p:cNvGrpSpPr>
          <p:nvPr/>
        </p:nvGrpSpPr>
        <p:grpSpPr bwMode="auto">
          <a:xfrm>
            <a:off x="1654175" y="7721600"/>
            <a:ext cx="1711325" cy="485775"/>
            <a:chOff x="-1294" y="2235"/>
            <a:chExt cx="1078" cy="306"/>
          </a:xfrm>
        </p:grpSpPr>
        <p:sp>
          <p:nvSpPr>
            <p:cNvPr id="38973" name="Rectangle 74"/>
            <p:cNvSpPr>
              <a:spLocks noChangeArrowheads="1"/>
            </p:cNvSpPr>
            <p:nvPr/>
          </p:nvSpPr>
          <p:spPr bwMode="auto">
            <a:xfrm>
              <a:off x="-1294" y="2235"/>
              <a:ext cx="1070" cy="306"/>
            </a:xfrm>
            <a:prstGeom prst="rect">
              <a:avLst/>
            </a:prstGeom>
            <a:solidFill>
              <a:schemeClr val="accent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8974" name="Text Box 75"/>
            <p:cNvSpPr txBox="1">
              <a:spLocks noChangeArrowheads="1"/>
            </p:cNvSpPr>
            <p:nvPr/>
          </p:nvSpPr>
          <p:spPr bwMode="auto">
            <a:xfrm>
              <a:off x="-1238" y="2283"/>
              <a:ext cx="102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aseline="-25000">
                  <a:latin typeface="Comic Sans MS" panose="030F0702030302020204" pitchFamily="66" charset="0"/>
                </a:rPr>
                <a:t>_________</a:t>
              </a:r>
              <a:r>
                <a:rPr lang="en-US" altLang="en-US" sz="2000" b="1" baseline="-25000">
                  <a:latin typeface="Comic Sans MS" panose="030F0702030302020204" pitchFamily="66" charset="0"/>
                </a:rPr>
                <a:t>A.D.</a:t>
              </a:r>
            </a:p>
          </p:txBody>
        </p:sp>
      </p:grpSp>
      <p:grpSp>
        <p:nvGrpSpPr>
          <p:cNvPr id="38938" name="Group 76"/>
          <p:cNvGrpSpPr>
            <a:grpSpLocks/>
          </p:cNvGrpSpPr>
          <p:nvPr/>
        </p:nvGrpSpPr>
        <p:grpSpPr bwMode="auto">
          <a:xfrm>
            <a:off x="4457700" y="7688263"/>
            <a:ext cx="1651000" cy="485775"/>
            <a:chOff x="-1294" y="2235"/>
            <a:chExt cx="1040" cy="306"/>
          </a:xfrm>
        </p:grpSpPr>
        <p:sp>
          <p:nvSpPr>
            <p:cNvPr id="38971" name="Rectangle 77"/>
            <p:cNvSpPr>
              <a:spLocks noChangeArrowheads="1"/>
            </p:cNvSpPr>
            <p:nvPr/>
          </p:nvSpPr>
          <p:spPr bwMode="auto">
            <a:xfrm>
              <a:off x="-1294" y="2235"/>
              <a:ext cx="1040" cy="306"/>
            </a:xfrm>
            <a:prstGeom prst="rect">
              <a:avLst/>
            </a:prstGeom>
            <a:solidFill>
              <a:schemeClr val="accent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8972" name="Text Box 78"/>
            <p:cNvSpPr txBox="1">
              <a:spLocks noChangeArrowheads="1"/>
            </p:cNvSpPr>
            <p:nvPr/>
          </p:nvSpPr>
          <p:spPr bwMode="auto">
            <a:xfrm>
              <a:off x="-1278" y="2283"/>
              <a:ext cx="102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aseline="-25000">
                  <a:latin typeface="Comic Sans MS" panose="030F0702030302020204" pitchFamily="66" charset="0"/>
                </a:rPr>
                <a:t>_________</a:t>
              </a:r>
              <a:r>
                <a:rPr lang="en-US" altLang="en-US" sz="2000" b="1" baseline="-25000">
                  <a:latin typeface="Comic Sans MS" panose="030F0702030302020204" pitchFamily="66" charset="0"/>
                </a:rPr>
                <a:t>A.D.</a:t>
              </a:r>
            </a:p>
          </p:txBody>
        </p:sp>
      </p:grpSp>
      <p:grpSp>
        <p:nvGrpSpPr>
          <p:cNvPr id="38939" name="Group 79"/>
          <p:cNvGrpSpPr>
            <a:grpSpLocks/>
          </p:cNvGrpSpPr>
          <p:nvPr/>
        </p:nvGrpSpPr>
        <p:grpSpPr bwMode="auto">
          <a:xfrm>
            <a:off x="3171825" y="5081588"/>
            <a:ext cx="1606550" cy="1528762"/>
            <a:chOff x="245" y="3012"/>
            <a:chExt cx="1012" cy="963"/>
          </a:xfrm>
        </p:grpSpPr>
        <p:sp>
          <p:nvSpPr>
            <p:cNvPr id="3" name="AutoShape 38"/>
            <p:cNvSpPr>
              <a:spLocks noChangeArrowheads="1"/>
            </p:cNvSpPr>
            <p:nvPr/>
          </p:nvSpPr>
          <p:spPr bwMode="auto">
            <a:xfrm rot="5407733">
              <a:off x="305" y="2988"/>
              <a:ext cx="963" cy="1012"/>
            </a:xfrm>
            <a:prstGeom prst="rtTriangle">
              <a:avLst/>
            </a:prstGeom>
            <a:solidFill>
              <a:schemeClr val="bg1"/>
            </a:solidFill>
            <a:ln w="130175">
              <a:solidFill>
                <a:schemeClr val="hlink"/>
              </a:solidFill>
              <a:miter lim="800000"/>
              <a:headEnd/>
              <a:tailEnd/>
            </a:ln>
            <a:effectLst>
              <a:outerShdw blurRad="63500" dist="91581" dir="3378596" algn="ctr" rotWithShape="0">
                <a:schemeClr val="tx1">
                  <a:alpha val="74998"/>
                </a:schemeClr>
              </a:outerShdw>
            </a:effectLst>
          </p:spPr>
          <p:txBody>
            <a:bodyPr rot="10800000" vert="eaVert" wrap="none" anchor="ctr"/>
            <a:lstStyle/>
            <a:p>
              <a:pPr algn="ctr">
                <a:defRPr/>
              </a:pPr>
              <a:endParaRPr lang="en-US" sz="1200" b="1">
                <a:latin typeface="Wingdings 2" pitchFamily="-107" charset="2"/>
                <a:ea typeface="+mn-ea"/>
              </a:endParaRPr>
            </a:p>
          </p:txBody>
        </p:sp>
        <p:sp>
          <p:nvSpPr>
            <p:cNvPr id="38969" name="Line 47"/>
            <p:cNvSpPr>
              <a:spLocks noChangeShapeType="1"/>
            </p:cNvSpPr>
            <p:nvPr/>
          </p:nvSpPr>
          <p:spPr bwMode="auto">
            <a:xfrm flipV="1">
              <a:off x="338" y="3108"/>
              <a:ext cx="692" cy="64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8970" name="Line 63"/>
            <p:cNvSpPr>
              <a:spLocks noChangeShapeType="1"/>
            </p:cNvSpPr>
            <p:nvPr/>
          </p:nvSpPr>
          <p:spPr bwMode="auto">
            <a:xfrm flipV="1">
              <a:off x="321" y="3093"/>
              <a:ext cx="475" cy="44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38940" name="Group 80"/>
          <p:cNvGrpSpPr>
            <a:grpSpLocks/>
          </p:cNvGrpSpPr>
          <p:nvPr/>
        </p:nvGrpSpPr>
        <p:grpSpPr bwMode="auto">
          <a:xfrm>
            <a:off x="1608138" y="3159125"/>
            <a:ext cx="1719262" cy="485775"/>
            <a:chOff x="-1294" y="2235"/>
            <a:chExt cx="1065" cy="306"/>
          </a:xfrm>
        </p:grpSpPr>
        <p:sp>
          <p:nvSpPr>
            <p:cNvPr id="38966" name="Rectangle 81"/>
            <p:cNvSpPr>
              <a:spLocks noChangeArrowheads="1"/>
            </p:cNvSpPr>
            <p:nvPr/>
          </p:nvSpPr>
          <p:spPr bwMode="auto">
            <a:xfrm>
              <a:off x="-1294" y="2235"/>
              <a:ext cx="1026" cy="306"/>
            </a:xfrm>
            <a:prstGeom prst="rect">
              <a:avLst/>
            </a:prstGeom>
            <a:solidFill>
              <a:schemeClr val="accent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8967" name="Text Box 82"/>
            <p:cNvSpPr txBox="1">
              <a:spLocks noChangeArrowheads="1"/>
            </p:cNvSpPr>
            <p:nvPr/>
          </p:nvSpPr>
          <p:spPr bwMode="auto">
            <a:xfrm>
              <a:off x="-1238" y="2283"/>
              <a:ext cx="100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aseline="-25000">
                  <a:latin typeface="Comic Sans MS" panose="030F0702030302020204" pitchFamily="66" charset="0"/>
                </a:rPr>
                <a:t>_________</a:t>
              </a:r>
              <a:r>
                <a:rPr lang="en-US" altLang="en-US" sz="2000" b="1" baseline="-25000">
                  <a:latin typeface="Comic Sans MS" panose="030F0702030302020204" pitchFamily="66" charset="0"/>
                </a:rPr>
                <a:t>A.D.</a:t>
              </a:r>
            </a:p>
          </p:txBody>
        </p:sp>
      </p:grpSp>
      <p:grpSp>
        <p:nvGrpSpPr>
          <p:cNvPr id="38941" name="Group 83"/>
          <p:cNvGrpSpPr>
            <a:grpSpLocks/>
          </p:cNvGrpSpPr>
          <p:nvPr/>
        </p:nvGrpSpPr>
        <p:grpSpPr bwMode="auto">
          <a:xfrm>
            <a:off x="4357688" y="3160713"/>
            <a:ext cx="1674812" cy="485775"/>
            <a:chOff x="-1294" y="2235"/>
            <a:chExt cx="1038" cy="306"/>
          </a:xfrm>
        </p:grpSpPr>
        <p:sp>
          <p:nvSpPr>
            <p:cNvPr id="38964" name="Rectangle 84"/>
            <p:cNvSpPr>
              <a:spLocks noChangeArrowheads="1"/>
            </p:cNvSpPr>
            <p:nvPr/>
          </p:nvSpPr>
          <p:spPr bwMode="auto">
            <a:xfrm>
              <a:off x="-1294" y="2235"/>
              <a:ext cx="1014" cy="306"/>
            </a:xfrm>
            <a:prstGeom prst="rect">
              <a:avLst/>
            </a:prstGeom>
            <a:solidFill>
              <a:schemeClr val="accent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8965" name="Text Box 85"/>
            <p:cNvSpPr txBox="1">
              <a:spLocks noChangeArrowheads="1"/>
            </p:cNvSpPr>
            <p:nvPr/>
          </p:nvSpPr>
          <p:spPr bwMode="auto">
            <a:xfrm>
              <a:off x="-1238" y="2283"/>
              <a:ext cx="982"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aseline="-25000">
                  <a:latin typeface="Comic Sans MS" panose="030F0702030302020204" pitchFamily="66" charset="0"/>
                </a:rPr>
                <a:t>_________</a:t>
              </a:r>
              <a:r>
                <a:rPr lang="en-US" altLang="en-US" sz="2000" b="1" baseline="-25000">
                  <a:latin typeface="Comic Sans MS" panose="030F0702030302020204" pitchFamily="66" charset="0"/>
                </a:rPr>
                <a:t>A.D.</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000">
              <a:latin typeface="Helvetica" panose="020B0604020202020204" pitchFamily="34" charset="0"/>
            </a:endParaRPr>
          </a:p>
        </p:txBody>
      </p:sp>
      <p:sp>
        <p:nvSpPr>
          <p:cNvPr id="39939" name="Text Box 11"/>
          <p:cNvSpPr txBox="1">
            <a:spLocks noChangeArrowheads="1"/>
          </p:cNvSpPr>
          <p:nvPr/>
        </p:nvSpPr>
        <p:spPr bwMode="auto">
          <a:xfrm>
            <a:off x="7208838" y="50800"/>
            <a:ext cx="260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a:latin typeface="Comic Sans MS" panose="030F0702030302020204" pitchFamily="66" charset="0"/>
              </a:rPr>
              <a:t> </a:t>
            </a:r>
          </a:p>
        </p:txBody>
      </p:sp>
      <p:sp>
        <p:nvSpPr>
          <p:cNvPr id="39940" name="Text Box 14"/>
          <p:cNvSpPr txBox="1">
            <a:spLocks noChangeArrowheads="1"/>
          </p:cNvSpPr>
          <p:nvPr/>
        </p:nvSpPr>
        <p:spPr bwMode="auto">
          <a:xfrm>
            <a:off x="3236913" y="2454275"/>
            <a:ext cx="37163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i="1" dirty="0">
                <a:latin typeface="Comic Sans MS" panose="030F0702030302020204" pitchFamily="66" charset="0"/>
              </a:rPr>
              <a:t>ITHUMNA JOHNWUI HAOKAPHOK TUIZABING CHILI YANGSA</a:t>
            </a:r>
          </a:p>
          <a:p>
            <a:r>
              <a:rPr lang="en-US" altLang="en-US" sz="2000" b="1" i="1" dirty="0">
                <a:latin typeface="Comic Sans MS" panose="030F0702030302020204" pitchFamily="66" charset="0"/>
              </a:rPr>
              <a:t>AKHUM ÂKHA …</a:t>
            </a:r>
            <a:endParaRPr lang="en-US" altLang="en-US" sz="2000" b="1" i="1" dirty="0">
              <a:latin typeface="Wingdings 2" panose="05020102010507070707" pitchFamily="18" charset="2"/>
            </a:endParaRPr>
          </a:p>
        </p:txBody>
      </p:sp>
      <p:sp>
        <p:nvSpPr>
          <p:cNvPr id="39941" name="Text Box 25"/>
          <p:cNvSpPr txBox="1">
            <a:spLocks noChangeArrowheads="1"/>
          </p:cNvSpPr>
          <p:nvPr/>
        </p:nvSpPr>
        <p:spPr bwMode="auto">
          <a:xfrm>
            <a:off x="6586538" y="98425"/>
            <a:ext cx="754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22</a:t>
            </a:r>
          </a:p>
        </p:txBody>
      </p:sp>
      <p:sp>
        <p:nvSpPr>
          <p:cNvPr id="39942" name="Text Box 28"/>
          <p:cNvSpPr txBox="1">
            <a:spLocks noChangeArrowheads="1"/>
          </p:cNvSpPr>
          <p:nvPr/>
        </p:nvSpPr>
        <p:spPr bwMode="auto">
          <a:xfrm>
            <a:off x="1639888" y="3006725"/>
            <a:ext cx="31194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200">
              <a:latin typeface="Times" panose="02020603050405020304" pitchFamily="18" charset="0"/>
            </a:endParaRPr>
          </a:p>
        </p:txBody>
      </p:sp>
      <p:grpSp>
        <p:nvGrpSpPr>
          <p:cNvPr id="39943" name="Group 38"/>
          <p:cNvGrpSpPr>
            <a:grpSpLocks/>
          </p:cNvGrpSpPr>
          <p:nvPr/>
        </p:nvGrpSpPr>
        <p:grpSpPr bwMode="auto">
          <a:xfrm>
            <a:off x="600075" y="2193925"/>
            <a:ext cx="3359150" cy="1898650"/>
            <a:chOff x="268" y="1376"/>
            <a:chExt cx="2116" cy="1196"/>
          </a:xfrm>
        </p:grpSpPr>
        <p:sp>
          <p:nvSpPr>
            <p:cNvPr id="39948" name="AutoShape 7" descr="25%"/>
            <p:cNvSpPr>
              <a:spLocks noChangeArrowheads="1"/>
            </p:cNvSpPr>
            <p:nvPr/>
          </p:nvSpPr>
          <p:spPr bwMode="auto">
            <a:xfrm>
              <a:off x="268" y="1381"/>
              <a:ext cx="1561" cy="1191"/>
            </a:xfrm>
            <a:prstGeom prst="roundRect">
              <a:avLst>
                <a:gd name="adj" fmla="val 16667"/>
              </a:avLst>
            </a:prstGeom>
            <a:pattFill prst="pct25">
              <a:fgClr>
                <a:srgbClr val="B3B3B3"/>
              </a:fgClr>
              <a:bgClr>
                <a:schemeClr val="bg1"/>
              </a:bgClr>
            </a:pattFill>
            <a:ln w="762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600">
                <a:latin typeface="Engravers MT" panose="02090707080505020304" pitchFamily="18" charset="0"/>
              </a:endParaRPr>
            </a:p>
          </p:txBody>
        </p:sp>
        <p:sp>
          <p:nvSpPr>
            <p:cNvPr id="39949" name="Rectangle 16" descr="40%"/>
            <p:cNvSpPr>
              <a:spLocks noChangeArrowheads="1"/>
            </p:cNvSpPr>
            <p:nvPr/>
          </p:nvSpPr>
          <p:spPr bwMode="auto">
            <a:xfrm>
              <a:off x="296" y="1376"/>
              <a:ext cx="214"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000" b="1">
                  <a:latin typeface="Helvetica" panose="020B0604020202020204" pitchFamily="34" charset="0"/>
                </a:rPr>
                <a:t>4</a:t>
              </a:r>
            </a:p>
          </p:txBody>
        </p:sp>
        <p:sp>
          <p:nvSpPr>
            <p:cNvPr id="39950" name="Text Box 21" descr="40%"/>
            <p:cNvSpPr txBox="1">
              <a:spLocks noChangeArrowheads="1"/>
            </p:cNvSpPr>
            <p:nvPr/>
          </p:nvSpPr>
          <p:spPr bwMode="auto">
            <a:xfrm>
              <a:off x="375" y="1739"/>
              <a:ext cx="1432" cy="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3000"/>
                </a:lnSpc>
              </a:pPr>
              <a:r>
                <a:rPr lang="en-US" altLang="en-US" sz="2000" b="1" dirty="0">
                  <a:latin typeface="Helvetica" panose="020B0604020202020204" pitchFamily="34" charset="0"/>
                </a:rPr>
                <a:t>______________         ______________             ______________</a:t>
              </a:r>
            </a:p>
          </p:txBody>
        </p:sp>
        <p:sp>
          <p:nvSpPr>
            <p:cNvPr id="39951" name="Line 22" descr="40%"/>
            <p:cNvSpPr>
              <a:spLocks noChangeShapeType="1"/>
            </p:cNvSpPr>
            <p:nvPr/>
          </p:nvSpPr>
          <p:spPr bwMode="auto">
            <a:xfrm>
              <a:off x="598" y="1700"/>
              <a:ext cx="109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39952" name="Rectangle 30" descr="40%"/>
            <p:cNvSpPr>
              <a:spLocks noChangeArrowheads="1"/>
            </p:cNvSpPr>
            <p:nvPr/>
          </p:nvSpPr>
          <p:spPr bwMode="auto">
            <a:xfrm>
              <a:off x="692" y="1381"/>
              <a:ext cx="1193"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Helvetica" panose="020B0604020202020204" pitchFamily="34" charset="0"/>
                </a:rPr>
                <a:t>JOHN</a:t>
              </a:r>
            </a:p>
          </p:txBody>
        </p:sp>
        <p:sp>
          <p:nvSpPr>
            <p:cNvPr id="39953" name="Rectangle 31" descr="40%"/>
            <p:cNvSpPr>
              <a:spLocks noChangeArrowheads="1"/>
            </p:cNvSpPr>
            <p:nvPr/>
          </p:nvSpPr>
          <p:spPr bwMode="auto">
            <a:xfrm>
              <a:off x="528" y="1730"/>
              <a:ext cx="1182"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a:latin typeface="Helvetica" panose="020B0604020202020204" pitchFamily="34" charset="0"/>
                </a:rPr>
                <a:t>CHURCHLI</a:t>
              </a:r>
            </a:p>
          </p:txBody>
        </p:sp>
        <p:sp>
          <p:nvSpPr>
            <p:cNvPr id="39954" name="Rectangle 32" descr="40%"/>
            <p:cNvSpPr>
              <a:spLocks noChangeArrowheads="1"/>
            </p:cNvSpPr>
            <p:nvPr/>
          </p:nvSpPr>
          <p:spPr bwMode="auto">
            <a:xfrm>
              <a:off x="496" y="1961"/>
              <a:ext cx="129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a:latin typeface="Helvetica" panose="020B0604020202020204" pitchFamily="34" charset="0"/>
                </a:rPr>
                <a:t>VARENA DA</a:t>
              </a:r>
            </a:p>
          </p:txBody>
        </p:sp>
        <p:sp>
          <p:nvSpPr>
            <p:cNvPr id="39955" name="Rectangle 33" descr="40%"/>
            <p:cNvSpPr>
              <a:spLocks noChangeArrowheads="1"/>
            </p:cNvSpPr>
            <p:nvPr/>
          </p:nvSpPr>
          <p:spPr bwMode="auto">
            <a:xfrm>
              <a:off x="292" y="2231"/>
              <a:ext cx="2092"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Helvetica" panose="020B0604020202020204" pitchFamily="34" charset="0"/>
                </a:rPr>
                <a:t>ANA KHI PHANING</a:t>
              </a:r>
            </a:p>
          </p:txBody>
        </p:sp>
      </p:grpSp>
      <p:sp>
        <p:nvSpPr>
          <p:cNvPr id="39944" name="Text Box 35"/>
          <p:cNvSpPr txBox="1">
            <a:spLocks noChangeArrowheads="1"/>
          </p:cNvSpPr>
          <p:nvPr/>
        </p:nvSpPr>
        <p:spPr bwMode="auto">
          <a:xfrm>
            <a:off x="0" y="955675"/>
            <a:ext cx="75438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200" b="1" i="1" dirty="0">
                <a:latin typeface="Comic Sans MS" panose="030F0702030302020204" pitchFamily="66" charset="0"/>
              </a:rPr>
              <a:t>JOHNWUI </a:t>
            </a:r>
            <a:r>
              <a:rPr lang="en-US" altLang="en-US" sz="2200" b="1" i="1" dirty="0" smtClean="0">
                <a:latin typeface="Comic Sans MS" panose="030F0702030302020204" pitchFamily="66" charset="0"/>
              </a:rPr>
              <a:t>PAOKAPHÂ: </a:t>
            </a:r>
            <a:r>
              <a:rPr lang="en-US" altLang="en-US" sz="2200" b="1" i="1" dirty="0">
                <a:latin typeface="Comic Sans MS" panose="030F0702030302020204" pitchFamily="66" charset="0"/>
              </a:rPr>
              <a:t>SYNOPTICS (YANGKHANGARUM) WUI EINA Â KATHADA NGAKHEIKHANGHAO KHALA</a:t>
            </a:r>
            <a:r>
              <a:rPr lang="en-US" altLang="en-US" sz="2400" b="1" i="1" dirty="0">
                <a:latin typeface="Comic Sans MS" panose="030F0702030302020204" pitchFamily="66" charset="0"/>
              </a:rPr>
              <a:t>?</a:t>
            </a:r>
          </a:p>
        </p:txBody>
      </p:sp>
      <p:sp>
        <p:nvSpPr>
          <p:cNvPr id="39945" name="Text Box 36"/>
          <p:cNvSpPr txBox="1">
            <a:spLocks noChangeArrowheads="1"/>
          </p:cNvSpPr>
          <p:nvPr/>
        </p:nvSpPr>
        <p:spPr bwMode="auto">
          <a:xfrm>
            <a:off x="285750" y="5302250"/>
            <a:ext cx="702945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dirty="0">
                <a:latin typeface="Comic Sans MS" panose="030F0702030302020204" pitchFamily="66" charset="0"/>
              </a:rPr>
              <a:t>• </a:t>
            </a:r>
            <a:r>
              <a:rPr lang="en-US" altLang="en-US" sz="2000" b="1" dirty="0" err="1" smtClean="0">
                <a:latin typeface="Comic Sans MS" panose="030F0702030302020204" pitchFamily="66" charset="0"/>
              </a:rPr>
              <a:t>Jishu</a:t>
            </a:r>
            <a:r>
              <a:rPr lang="en-US" altLang="en-US" sz="2000" b="1" dirty="0" smtClean="0">
                <a:latin typeface="Comic Sans MS" panose="030F0702030302020204" pitchFamily="66" charset="0"/>
              </a:rPr>
              <a:t>: </a:t>
            </a:r>
            <a:r>
              <a:rPr lang="en-US" altLang="en-US" sz="2000" b="1" dirty="0" err="1">
                <a:latin typeface="Comic Sans MS" panose="030F0702030302020204" pitchFamily="66" charset="0"/>
              </a:rPr>
              <a:t>Leihair</a:t>
            </a:r>
            <a:r>
              <a:rPr lang="en-US" altLang="en-US" sz="2000" b="1" u="sng" dirty="0" err="1">
                <a:latin typeface="Comic Sans MS" panose="030F0702030302020204" pitchFamily="66" charset="0"/>
              </a:rPr>
              <a:t>a</a:t>
            </a:r>
            <a:r>
              <a:rPr lang="en-US" altLang="en-US" sz="2000" b="1" dirty="0" err="1">
                <a:latin typeface="Comic Sans MS" panose="030F0702030302020204" pitchFamily="66" charset="0"/>
              </a:rPr>
              <a:t>kasâ</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Tuiza</a:t>
            </a:r>
            <a:r>
              <a:rPr lang="en-US" altLang="en-US" sz="2000" b="1" dirty="0">
                <a:latin typeface="Comic Sans MS" panose="030F0702030302020204" pitchFamily="66" charset="0"/>
              </a:rPr>
              <a:t> 1)</a:t>
            </a:r>
          </a:p>
          <a:p>
            <a:pPr>
              <a:spcBef>
                <a:spcPct val="50000"/>
              </a:spcBef>
            </a:pPr>
            <a:r>
              <a:rPr lang="en-US" altLang="en-US" sz="2000" b="1" dirty="0">
                <a:latin typeface="Comic Sans MS" panose="030F0702030302020204" pitchFamily="66" charset="0"/>
              </a:rPr>
              <a:t>• </a:t>
            </a:r>
            <a:r>
              <a:rPr lang="en-US" altLang="en-US" sz="2000" b="1" dirty="0" err="1" smtClean="0">
                <a:latin typeface="Comic Sans MS" panose="030F0702030302020204" pitchFamily="66" charset="0"/>
              </a:rPr>
              <a:t>Jishu</a:t>
            </a:r>
            <a:r>
              <a:rPr lang="en-US" altLang="en-US" sz="2000" b="1" dirty="0" smtClean="0">
                <a:latin typeface="Comic Sans MS" panose="030F0702030302020204" pitchFamily="66" charset="0"/>
              </a:rPr>
              <a:t>: </a:t>
            </a:r>
            <a:r>
              <a:rPr lang="en-US" altLang="en-US" sz="2000" b="1" dirty="0" err="1">
                <a:latin typeface="Comic Sans MS" panose="030F0702030302020204" pitchFamily="66" charset="0"/>
              </a:rPr>
              <a:t>Ngakheikhang</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kahai</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Vare</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Tuiza</a:t>
            </a:r>
            <a:r>
              <a:rPr lang="en-US" altLang="en-US" sz="2000" b="1" dirty="0">
                <a:latin typeface="Comic Sans MS" panose="030F0702030302020204" pitchFamily="66" charset="0"/>
              </a:rPr>
              <a:t> 1)</a:t>
            </a:r>
          </a:p>
          <a:p>
            <a:pPr>
              <a:spcBef>
                <a:spcPct val="50000"/>
              </a:spcBef>
            </a:pPr>
            <a:r>
              <a:rPr lang="en-US" altLang="en-US" sz="2000" b="1" dirty="0">
                <a:latin typeface="Comic Sans MS" panose="030F0702030302020204" pitchFamily="66" charset="0"/>
              </a:rPr>
              <a:t>• </a:t>
            </a:r>
            <a:r>
              <a:rPr lang="en-US" altLang="en-US" sz="2000" b="1" dirty="0" err="1" smtClean="0">
                <a:latin typeface="Comic Sans MS" panose="030F0702030302020204" pitchFamily="66" charset="0"/>
              </a:rPr>
              <a:t>Jishu</a:t>
            </a:r>
            <a:r>
              <a:rPr lang="en-US" altLang="en-US" sz="2000" b="1" dirty="0" smtClean="0">
                <a:latin typeface="Comic Sans MS" panose="030F0702030302020204" pitchFamily="66" charset="0"/>
              </a:rPr>
              <a:t>: </a:t>
            </a:r>
            <a:r>
              <a:rPr lang="en-US" altLang="en-US" sz="2000" b="1" dirty="0">
                <a:latin typeface="Comic Sans MS" panose="030F0702030302020204" pitchFamily="66" charset="0"/>
              </a:rPr>
              <a:t>A chi </a:t>
            </a:r>
            <a:r>
              <a:rPr lang="en-US" altLang="en-US" sz="2000" b="1" dirty="0" err="1">
                <a:latin typeface="Comic Sans MS" panose="030F0702030302020204" pitchFamily="66" charset="0"/>
              </a:rPr>
              <a:t>chichinga</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Tuiza</a:t>
            </a:r>
            <a:r>
              <a:rPr lang="en-US" altLang="en-US" sz="2000" b="1" dirty="0">
                <a:latin typeface="Comic Sans MS" panose="030F0702030302020204" pitchFamily="66" charset="0"/>
              </a:rPr>
              <a:t> 1)</a:t>
            </a:r>
          </a:p>
          <a:p>
            <a:pPr>
              <a:spcBef>
                <a:spcPct val="50000"/>
              </a:spcBef>
            </a:pPr>
            <a:r>
              <a:rPr lang="en-US" altLang="en-US" sz="2000" b="1" dirty="0">
                <a:latin typeface="Comic Sans MS" panose="030F0702030302020204" pitchFamily="66" charset="0"/>
              </a:rPr>
              <a:t>• </a:t>
            </a:r>
            <a:r>
              <a:rPr lang="en-US" altLang="en-US" sz="2000" b="1" dirty="0" err="1" smtClean="0">
                <a:latin typeface="Comic Sans MS" panose="030F0702030302020204" pitchFamily="66" charset="0"/>
              </a:rPr>
              <a:t>Jishu</a:t>
            </a:r>
            <a:r>
              <a:rPr lang="en-US" altLang="en-US" sz="2000" b="1" dirty="0" smtClean="0">
                <a:latin typeface="Comic Sans MS" panose="030F0702030302020204" pitchFamily="66" charset="0"/>
              </a:rPr>
              <a:t>: </a:t>
            </a:r>
            <a:r>
              <a:rPr lang="en-US" altLang="en-US" sz="2000" b="1" dirty="0" err="1">
                <a:latin typeface="Comic Sans MS" panose="030F0702030302020204" pitchFamily="66" charset="0"/>
              </a:rPr>
              <a:t>Katangmavaila</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Ringkhangarum</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Tuiza</a:t>
            </a:r>
            <a:r>
              <a:rPr lang="en-US" altLang="en-US" sz="2000" b="1" dirty="0">
                <a:latin typeface="Comic Sans MS" panose="030F0702030302020204" pitchFamily="66" charset="0"/>
              </a:rPr>
              <a:t> 2)</a:t>
            </a:r>
          </a:p>
          <a:p>
            <a:pPr>
              <a:spcBef>
                <a:spcPct val="50000"/>
              </a:spcBef>
            </a:pPr>
            <a:r>
              <a:rPr lang="en-US" altLang="en-US" sz="2000" b="1" dirty="0">
                <a:latin typeface="Comic Sans MS" panose="030F0702030302020204" pitchFamily="66" charset="0"/>
              </a:rPr>
              <a:t>• </a:t>
            </a:r>
            <a:r>
              <a:rPr lang="en-US" altLang="en-US" sz="2000" b="1" dirty="0" err="1" smtClean="0">
                <a:latin typeface="Comic Sans MS" panose="030F0702030302020204" pitchFamily="66" charset="0"/>
              </a:rPr>
              <a:t>Jishu</a:t>
            </a:r>
            <a:r>
              <a:rPr lang="en-US" altLang="en-US" sz="2000" b="1" dirty="0" smtClean="0">
                <a:latin typeface="Comic Sans MS" panose="030F0702030302020204" pitchFamily="66" charset="0"/>
              </a:rPr>
              <a:t>: </a:t>
            </a:r>
            <a:r>
              <a:rPr lang="en-US" altLang="en-US" sz="2000" b="1" dirty="0" err="1">
                <a:latin typeface="Comic Sans MS" panose="030F0702030302020204" pitchFamily="66" charset="0"/>
              </a:rPr>
              <a:t>Âpug-Âpaka</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Kasema</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Tuiza</a:t>
            </a:r>
            <a:r>
              <a:rPr lang="en-US" altLang="en-US" sz="2000" b="1" dirty="0">
                <a:latin typeface="Comic Sans MS" panose="030F0702030302020204" pitchFamily="66" charset="0"/>
              </a:rPr>
              <a:t> 3)</a:t>
            </a:r>
          </a:p>
          <a:p>
            <a:pPr>
              <a:spcBef>
                <a:spcPct val="50000"/>
              </a:spcBef>
            </a:pPr>
            <a:r>
              <a:rPr lang="en-US" altLang="en-US" sz="2000" b="1" dirty="0">
                <a:latin typeface="Comic Sans MS" panose="030F0702030302020204" pitchFamily="66" charset="0"/>
              </a:rPr>
              <a:t>• </a:t>
            </a:r>
            <a:r>
              <a:rPr lang="en-US" altLang="en-US" sz="2000" b="1" dirty="0" err="1" smtClean="0">
                <a:latin typeface="Comic Sans MS" panose="030F0702030302020204" pitchFamily="66" charset="0"/>
              </a:rPr>
              <a:t>Jishu</a:t>
            </a:r>
            <a:r>
              <a:rPr lang="en-US" altLang="en-US" sz="2000" b="1" dirty="0" smtClean="0">
                <a:latin typeface="Comic Sans MS" panose="030F0702030302020204" pitchFamily="66" charset="0"/>
              </a:rPr>
              <a:t>: </a:t>
            </a:r>
            <a:r>
              <a:rPr lang="en-US" altLang="en-US" sz="2000" b="1" dirty="0" err="1">
                <a:latin typeface="Comic Sans MS" panose="030F0702030302020204" pitchFamily="66" charset="0"/>
              </a:rPr>
              <a:t>Kahor</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kala</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Mirinwui</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Ângayung</a:t>
            </a:r>
            <a:r>
              <a:rPr lang="en-US" altLang="en-US" sz="2000" b="1" dirty="0">
                <a:latin typeface="Comic Sans MS" panose="030F0702030302020204" pitchFamily="66" charset="0"/>
              </a:rPr>
              <a:t> (</a:t>
            </a:r>
            <a:r>
              <a:rPr lang="en-US" altLang="en-US" sz="2000" b="1" dirty="0" err="1">
                <a:latin typeface="Comic Sans MS" panose="030F0702030302020204" pitchFamily="66" charset="0"/>
              </a:rPr>
              <a:t>Tuiza</a:t>
            </a:r>
            <a:r>
              <a:rPr lang="en-US" altLang="en-US" sz="2000" b="1" dirty="0">
                <a:latin typeface="Comic Sans MS" panose="030F0702030302020204" pitchFamily="66" charset="0"/>
              </a:rPr>
              <a:t> 4, 5, 9)</a:t>
            </a:r>
          </a:p>
        </p:txBody>
      </p:sp>
      <p:sp>
        <p:nvSpPr>
          <p:cNvPr id="39946" name="Text Box 37"/>
          <p:cNvSpPr txBox="1">
            <a:spLocks noChangeArrowheads="1"/>
          </p:cNvSpPr>
          <p:nvPr/>
        </p:nvSpPr>
        <p:spPr bwMode="auto">
          <a:xfrm>
            <a:off x="0" y="4181475"/>
            <a:ext cx="7543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i="1" dirty="0" smtClean="0">
                <a:latin typeface="Comic Sans MS" panose="030F0702030302020204" pitchFamily="66" charset="0"/>
              </a:rPr>
              <a:t>JISHU KRISTAWUI</a:t>
            </a:r>
            <a:endParaRPr lang="en-US" altLang="en-US" sz="2400" b="1" i="1" dirty="0">
              <a:latin typeface="Comic Sans MS" panose="030F0702030302020204" pitchFamily="66" charset="0"/>
            </a:endParaRPr>
          </a:p>
          <a:p>
            <a:pPr algn="ctr"/>
            <a:r>
              <a:rPr lang="en-US" altLang="en-US" sz="2400" b="1" i="1" dirty="0">
                <a:latin typeface="Comic Sans MS" panose="030F0702030302020204" pitchFamily="66" charset="0"/>
              </a:rPr>
              <a:t>_______________ ___________ ______ !</a:t>
            </a:r>
            <a:endParaRPr lang="en-US" altLang="en-US" sz="1400" dirty="0">
              <a:latin typeface="Times"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000">
              <a:latin typeface="Helvetica" panose="020B0604020202020204" pitchFamily="34" charset="0"/>
            </a:endParaRPr>
          </a:p>
        </p:txBody>
      </p:sp>
      <p:sp>
        <p:nvSpPr>
          <p:cNvPr id="40963" name="Text Box 11"/>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a:latin typeface="Comic Sans MS" panose="030F0702030302020204" pitchFamily="66" charset="0"/>
              </a:rPr>
              <a:t> </a:t>
            </a:r>
          </a:p>
        </p:txBody>
      </p:sp>
      <p:sp>
        <p:nvSpPr>
          <p:cNvPr id="89102" name="Text Box 14"/>
          <p:cNvSpPr txBox="1">
            <a:spLocks noChangeArrowheads="1"/>
          </p:cNvSpPr>
          <p:nvPr/>
        </p:nvSpPr>
        <p:spPr bwMode="auto">
          <a:xfrm>
            <a:off x="365125" y="968375"/>
            <a:ext cx="6823075" cy="830263"/>
          </a:xfrm>
          <a:prstGeom prst="rect">
            <a:avLst/>
          </a:prstGeom>
          <a:noFill/>
          <a:ln>
            <a:noFill/>
          </a:ln>
          <a:effectLst>
            <a:outerShdw blurRad="63500" dist="46662" dir="3284183" algn="ctr" rotWithShape="0">
              <a:srgbClr val="B3B3B3">
                <a:alpha val="74997"/>
              </a:srgbClr>
            </a:outerShdw>
          </a:effectLst>
          <a:ex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2400" b="1" i="1" dirty="0" smtClean="0">
                <a:latin typeface="Comic Sans MS" charset="0"/>
              </a:rPr>
              <a:t>SÂKHANGATH</a:t>
            </a:r>
            <a:r>
              <a:rPr lang="en-US" sz="2400" b="1" i="1" u="sng" dirty="0" smtClean="0">
                <a:latin typeface="Comic Sans MS" charset="0"/>
              </a:rPr>
              <a:t>A</a:t>
            </a:r>
            <a:r>
              <a:rPr lang="en-US" sz="2400" b="1" i="1" dirty="0" smtClean="0">
                <a:latin typeface="Comic Sans MS" charset="0"/>
              </a:rPr>
              <a:t>BINGWUI OTSAK: ÂKHUM KATHUM SADA</a:t>
            </a:r>
            <a:endParaRPr lang="en-US" sz="2400" b="1" i="1" dirty="0" smtClean="0">
              <a:latin typeface="Wingdings 2" charset="0"/>
            </a:endParaRPr>
          </a:p>
        </p:txBody>
      </p:sp>
      <p:sp>
        <p:nvSpPr>
          <p:cNvPr id="40965" name="Text Box 25"/>
          <p:cNvSpPr txBox="1">
            <a:spLocks noChangeArrowheads="1"/>
          </p:cNvSpPr>
          <p:nvPr/>
        </p:nvSpPr>
        <p:spPr bwMode="auto">
          <a:xfrm>
            <a:off x="6716713" y="180975"/>
            <a:ext cx="468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23</a:t>
            </a:r>
          </a:p>
        </p:txBody>
      </p:sp>
      <p:sp>
        <p:nvSpPr>
          <p:cNvPr id="40966" name="Text Box 38"/>
          <p:cNvSpPr txBox="1">
            <a:spLocks noChangeArrowheads="1"/>
          </p:cNvSpPr>
          <p:nvPr/>
        </p:nvSpPr>
        <p:spPr bwMode="auto">
          <a:xfrm>
            <a:off x="5116513" y="3713163"/>
            <a:ext cx="2308225" cy="122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2200"/>
              </a:lnSpc>
              <a:spcBef>
                <a:spcPct val="50000"/>
              </a:spcBef>
            </a:pPr>
            <a:r>
              <a:rPr lang="en-US" altLang="en-US" sz="1600" b="1">
                <a:latin typeface="Comic Sans MS" panose="030F0702030302020204" pitchFamily="66" charset="0"/>
              </a:rPr>
              <a:t> ____________ LI   KALA ____________  LI Kapikasang 8-12</a:t>
            </a:r>
          </a:p>
        </p:txBody>
      </p:sp>
      <p:sp>
        <p:nvSpPr>
          <p:cNvPr id="40967" name="Text Box 39"/>
          <p:cNvSpPr txBox="1">
            <a:spLocks noChangeArrowheads="1"/>
          </p:cNvSpPr>
          <p:nvPr/>
        </p:nvSpPr>
        <p:spPr bwMode="auto">
          <a:xfrm>
            <a:off x="5084763" y="6072188"/>
            <a:ext cx="2149475" cy="126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ts val="2300"/>
              </a:lnSpc>
              <a:spcBef>
                <a:spcPct val="50000"/>
              </a:spcBef>
            </a:pPr>
            <a:r>
              <a:rPr lang="en-US" altLang="en-US" sz="1600" b="1">
                <a:latin typeface="Comic Sans MS" panose="030F0702030302020204" pitchFamily="66" charset="0"/>
              </a:rPr>
              <a:t>  _____________ ÂCHIKUN VÂSHUNGDA Kapikasang 13-28</a:t>
            </a:r>
          </a:p>
        </p:txBody>
      </p:sp>
      <p:sp>
        <p:nvSpPr>
          <p:cNvPr id="40968" name="Text Box 34"/>
          <p:cNvSpPr txBox="1">
            <a:spLocks noChangeArrowheads="1"/>
          </p:cNvSpPr>
          <p:nvPr/>
        </p:nvSpPr>
        <p:spPr bwMode="auto">
          <a:xfrm>
            <a:off x="5078413" y="2428875"/>
            <a:ext cx="21637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Comic Sans MS" panose="030F0702030302020204" pitchFamily="66" charset="0"/>
              </a:rPr>
              <a:t>____________ LI              Kapikasang 1-7</a:t>
            </a:r>
          </a:p>
        </p:txBody>
      </p:sp>
      <p:sp>
        <p:nvSpPr>
          <p:cNvPr id="40969" name="Text Box 47"/>
          <p:cNvSpPr txBox="1">
            <a:spLocks noChangeArrowheads="1"/>
          </p:cNvSpPr>
          <p:nvPr/>
        </p:nvSpPr>
        <p:spPr bwMode="auto">
          <a:xfrm>
            <a:off x="1962150" y="5075238"/>
            <a:ext cx="3090863"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marL="457200" indent="-457200">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90000"/>
              </a:lnSpc>
              <a:spcBef>
                <a:spcPct val="50000"/>
              </a:spcBef>
            </a:pPr>
            <a:r>
              <a:rPr lang="en-US" altLang="en-US" sz="1000" b="1">
                <a:latin typeface="Helvetica" panose="020B0604020202020204" pitchFamily="34" charset="0"/>
              </a:rPr>
              <a:t>PAO KAZAT SHONGZÂ KHARE</a:t>
            </a:r>
          </a:p>
          <a:p>
            <a:pPr>
              <a:lnSpc>
                <a:spcPct val="90000"/>
              </a:lnSpc>
              <a:spcBef>
                <a:spcPct val="50000"/>
              </a:spcBef>
            </a:pPr>
            <a:r>
              <a:rPr lang="en-US" altLang="en-US" sz="1000" b="1">
                <a:latin typeface="Helvetica" panose="020B0604020202020204" pitchFamily="34" charset="0"/>
              </a:rPr>
              <a:t>		</a:t>
            </a:r>
            <a:r>
              <a:rPr lang="ja-JP" altLang="en-US" sz="1000" b="1">
                <a:latin typeface="Helvetica" panose="020B0604020202020204" pitchFamily="34" charset="0"/>
              </a:rPr>
              <a:t>“</a:t>
            </a:r>
            <a:endParaRPr lang="en-US" altLang="ja-JP" sz="1000" b="1">
              <a:latin typeface="Helvetica" panose="020B0604020202020204" pitchFamily="34" charset="0"/>
            </a:endParaRPr>
          </a:p>
          <a:p>
            <a:pPr>
              <a:lnSpc>
                <a:spcPct val="90000"/>
              </a:lnSpc>
              <a:spcBef>
                <a:spcPct val="50000"/>
              </a:spcBef>
            </a:pPr>
            <a:r>
              <a:rPr lang="en-US" altLang="en-US" sz="1000" b="1">
                <a:latin typeface="Helvetica" panose="020B0604020202020204" pitchFamily="34" charset="0"/>
              </a:rPr>
              <a:t>JERUSALEM KAZIP (COUNCIL)</a:t>
            </a:r>
          </a:p>
          <a:p>
            <a:pPr>
              <a:lnSpc>
                <a:spcPct val="90000"/>
              </a:lnSpc>
              <a:spcBef>
                <a:spcPct val="50000"/>
              </a:spcBef>
            </a:pPr>
            <a:r>
              <a:rPr lang="en-US" altLang="en-US" sz="1000" b="1">
                <a:latin typeface="Helvetica" panose="020B0604020202020204" pitchFamily="34" charset="0"/>
              </a:rPr>
              <a:t>PAO KAZAT SHONGZÂ KAKHANE</a:t>
            </a:r>
          </a:p>
          <a:p>
            <a:pPr>
              <a:lnSpc>
                <a:spcPct val="90000"/>
              </a:lnSpc>
              <a:spcBef>
                <a:spcPct val="50000"/>
              </a:spcBef>
            </a:pPr>
            <a:r>
              <a:rPr lang="en-US" altLang="en-US" sz="1000" b="1">
                <a:latin typeface="Helvetica" panose="020B0604020202020204" pitchFamily="34" charset="0"/>
              </a:rPr>
              <a:t>		</a:t>
            </a:r>
            <a:r>
              <a:rPr lang="ja-JP" altLang="en-US" sz="1000" b="1">
                <a:latin typeface="Helvetica" panose="020B0604020202020204" pitchFamily="34" charset="0"/>
              </a:rPr>
              <a:t>“</a:t>
            </a:r>
            <a:endParaRPr lang="en-US" altLang="ja-JP" sz="1000" b="1">
              <a:latin typeface="Helvetica" panose="020B0604020202020204" pitchFamily="34" charset="0"/>
            </a:endParaRPr>
          </a:p>
          <a:p>
            <a:pPr>
              <a:lnSpc>
                <a:spcPct val="90000"/>
              </a:lnSpc>
              <a:spcBef>
                <a:spcPct val="50000"/>
              </a:spcBef>
            </a:pPr>
            <a:r>
              <a:rPr lang="en-US" altLang="en-US" sz="1000" b="1">
                <a:latin typeface="Helvetica" panose="020B0604020202020204" pitchFamily="34" charset="0"/>
              </a:rPr>
              <a:t>		</a:t>
            </a:r>
            <a:r>
              <a:rPr lang="ja-JP" altLang="en-US" sz="1000" b="1">
                <a:latin typeface="Helvetica" panose="020B0604020202020204" pitchFamily="34" charset="0"/>
              </a:rPr>
              <a:t>“</a:t>
            </a:r>
            <a:endParaRPr lang="en-US" altLang="ja-JP" sz="1000" b="1">
              <a:latin typeface="Helvetica" panose="020B0604020202020204" pitchFamily="34" charset="0"/>
            </a:endParaRPr>
          </a:p>
          <a:p>
            <a:pPr>
              <a:lnSpc>
                <a:spcPct val="90000"/>
              </a:lnSpc>
              <a:spcBef>
                <a:spcPct val="50000"/>
              </a:spcBef>
            </a:pPr>
            <a:r>
              <a:rPr lang="en-US" altLang="en-US" sz="1000" b="1">
                <a:latin typeface="Helvetica" panose="020B0604020202020204" pitchFamily="34" charset="0"/>
              </a:rPr>
              <a:t>PAO KAZAT SHONGZÂ KAKATHUMA</a:t>
            </a:r>
          </a:p>
          <a:p>
            <a:pPr>
              <a:lnSpc>
                <a:spcPct val="90000"/>
              </a:lnSpc>
              <a:spcBef>
                <a:spcPct val="50000"/>
              </a:spcBef>
            </a:pPr>
            <a:r>
              <a:rPr lang="en-US" altLang="en-US" sz="1000" b="1">
                <a:latin typeface="Helvetica" panose="020B0604020202020204" pitchFamily="34" charset="0"/>
              </a:rPr>
              <a:t>		</a:t>
            </a:r>
            <a:r>
              <a:rPr lang="ja-JP" altLang="en-US" sz="1000" b="1">
                <a:latin typeface="Helvetica" panose="020B0604020202020204" pitchFamily="34" charset="0"/>
              </a:rPr>
              <a:t>“</a:t>
            </a:r>
            <a:endParaRPr lang="en-US" altLang="ja-JP" sz="1000" b="1">
              <a:latin typeface="Helvetica" panose="020B0604020202020204" pitchFamily="34" charset="0"/>
            </a:endParaRPr>
          </a:p>
          <a:p>
            <a:pPr>
              <a:lnSpc>
                <a:spcPct val="90000"/>
              </a:lnSpc>
              <a:spcBef>
                <a:spcPct val="50000"/>
              </a:spcBef>
            </a:pPr>
            <a:r>
              <a:rPr lang="en-US" altLang="en-US" sz="1000" b="1">
                <a:latin typeface="Helvetica" panose="020B0604020202020204" pitchFamily="34" charset="0"/>
              </a:rPr>
              <a:t>Paul: Jerusalemli</a:t>
            </a:r>
          </a:p>
          <a:p>
            <a:pPr>
              <a:lnSpc>
                <a:spcPct val="90000"/>
              </a:lnSpc>
              <a:spcBef>
                <a:spcPct val="50000"/>
              </a:spcBef>
            </a:pPr>
            <a:r>
              <a:rPr lang="en-US" altLang="en-US" sz="1000" b="1">
                <a:latin typeface="Helvetica" panose="020B0604020202020204" pitchFamily="34" charset="0"/>
              </a:rPr>
              <a:t>Paul: Mi Kachungkhawui Mangâli Kaphayet</a:t>
            </a:r>
          </a:p>
          <a:p>
            <a:pPr>
              <a:lnSpc>
                <a:spcPct val="90000"/>
              </a:lnSpc>
              <a:spcBef>
                <a:spcPct val="50000"/>
              </a:spcBef>
            </a:pPr>
            <a:r>
              <a:rPr lang="en-US" altLang="en-US" sz="1000" b="1">
                <a:latin typeface="Helvetica" panose="020B0604020202020204" pitchFamily="34" charset="0"/>
              </a:rPr>
              <a:t>Paul: Sanhedrinwui Mangâli Kaphayet</a:t>
            </a:r>
          </a:p>
          <a:p>
            <a:pPr>
              <a:lnSpc>
                <a:spcPct val="90000"/>
              </a:lnSpc>
              <a:spcBef>
                <a:spcPct val="50000"/>
              </a:spcBef>
            </a:pPr>
            <a:r>
              <a:rPr lang="en-US" altLang="en-US" sz="1000" b="1">
                <a:latin typeface="Helvetica" panose="020B0604020202020204" pitchFamily="34" charset="0"/>
              </a:rPr>
              <a:t>Paul: Felixwui Mangâli Kaphayet</a:t>
            </a:r>
          </a:p>
          <a:p>
            <a:pPr>
              <a:lnSpc>
                <a:spcPct val="90000"/>
              </a:lnSpc>
              <a:spcBef>
                <a:spcPct val="50000"/>
              </a:spcBef>
            </a:pPr>
            <a:r>
              <a:rPr lang="en-US" altLang="en-US" sz="1000" b="1">
                <a:latin typeface="Helvetica" panose="020B0604020202020204" pitchFamily="34" charset="0"/>
              </a:rPr>
              <a:t>Paul: Festuswui Mangâli Kaphayet</a:t>
            </a:r>
          </a:p>
          <a:p>
            <a:pPr>
              <a:lnSpc>
                <a:spcPct val="90000"/>
              </a:lnSpc>
              <a:spcBef>
                <a:spcPct val="50000"/>
              </a:spcBef>
            </a:pPr>
            <a:r>
              <a:rPr lang="en-US" altLang="en-US" sz="1000" b="1">
                <a:latin typeface="Helvetica" panose="020B0604020202020204" pitchFamily="34" charset="0"/>
              </a:rPr>
              <a:t>Paul: Awunga Agrippawui Mangâli</a:t>
            </a:r>
          </a:p>
          <a:p>
            <a:pPr>
              <a:lnSpc>
                <a:spcPct val="90000"/>
              </a:lnSpc>
              <a:spcBef>
                <a:spcPct val="50000"/>
              </a:spcBef>
            </a:pPr>
            <a:r>
              <a:rPr lang="en-US" altLang="en-US" sz="1000" b="1">
                <a:latin typeface="Helvetica" panose="020B0604020202020204" pitchFamily="34" charset="0"/>
              </a:rPr>
              <a:t>ROMELI HUIKHAVÂ: Marikhong Kakai</a:t>
            </a:r>
          </a:p>
          <a:p>
            <a:pPr>
              <a:lnSpc>
                <a:spcPct val="90000"/>
              </a:lnSpc>
              <a:spcBef>
                <a:spcPct val="50000"/>
              </a:spcBef>
            </a:pPr>
            <a:r>
              <a:rPr lang="en-US" altLang="en-US" sz="1000" b="1">
                <a:latin typeface="Helvetica" panose="020B0604020202020204" pitchFamily="34" charset="0"/>
              </a:rPr>
              <a:t>Paul: Rome</a:t>
            </a:r>
          </a:p>
          <a:p>
            <a:pPr>
              <a:lnSpc>
                <a:spcPct val="90000"/>
              </a:lnSpc>
              <a:spcBef>
                <a:spcPct val="50000"/>
              </a:spcBef>
            </a:pPr>
            <a:endParaRPr lang="en-US" altLang="en-US" sz="1000" b="1">
              <a:latin typeface="Helvetica" panose="020B0604020202020204" pitchFamily="34" charset="0"/>
            </a:endParaRPr>
          </a:p>
        </p:txBody>
      </p:sp>
      <p:sp>
        <p:nvSpPr>
          <p:cNvPr id="40970" name="Text Box 48"/>
          <p:cNvSpPr txBox="1">
            <a:spLocks noChangeArrowheads="1"/>
          </p:cNvSpPr>
          <p:nvPr/>
        </p:nvSpPr>
        <p:spPr bwMode="auto">
          <a:xfrm>
            <a:off x="1379538" y="1981200"/>
            <a:ext cx="558800"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lnSpc>
                <a:spcPct val="70000"/>
              </a:lnSpc>
              <a:spcBef>
                <a:spcPct val="50000"/>
              </a:spcBef>
            </a:pPr>
            <a:r>
              <a:rPr lang="en-US" altLang="en-US" sz="1000">
                <a:latin typeface="Comic Sans MS" panose="030F0702030302020204" pitchFamily="66" charset="0"/>
              </a:rPr>
              <a:t>1</a:t>
            </a:r>
          </a:p>
          <a:p>
            <a:pPr algn="r">
              <a:lnSpc>
                <a:spcPct val="70000"/>
              </a:lnSpc>
              <a:spcBef>
                <a:spcPct val="50000"/>
              </a:spcBef>
            </a:pPr>
            <a:r>
              <a:rPr lang="en-US" altLang="en-US" sz="1000">
                <a:latin typeface="Comic Sans MS" panose="030F0702030302020204" pitchFamily="66" charset="0"/>
              </a:rPr>
              <a:t>2</a:t>
            </a:r>
          </a:p>
          <a:p>
            <a:pPr algn="r">
              <a:lnSpc>
                <a:spcPct val="70000"/>
              </a:lnSpc>
              <a:spcBef>
                <a:spcPct val="50000"/>
              </a:spcBef>
            </a:pPr>
            <a:r>
              <a:rPr lang="en-US" altLang="en-US" sz="1000">
                <a:latin typeface="Comic Sans MS" panose="030F0702030302020204" pitchFamily="66" charset="0"/>
              </a:rPr>
              <a:t>3</a:t>
            </a:r>
          </a:p>
          <a:p>
            <a:pPr algn="r">
              <a:lnSpc>
                <a:spcPct val="70000"/>
              </a:lnSpc>
              <a:spcBef>
                <a:spcPct val="50000"/>
              </a:spcBef>
            </a:pPr>
            <a:r>
              <a:rPr lang="en-US" altLang="en-US" sz="1000">
                <a:latin typeface="Comic Sans MS" panose="030F0702030302020204" pitchFamily="66" charset="0"/>
              </a:rPr>
              <a:t>4</a:t>
            </a:r>
          </a:p>
          <a:p>
            <a:pPr algn="r">
              <a:lnSpc>
                <a:spcPct val="70000"/>
              </a:lnSpc>
              <a:spcBef>
                <a:spcPct val="50000"/>
              </a:spcBef>
            </a:pPr>
            <a:r>
              <a:rPr lang="en-US" altLang="en-US" sz="1000">
                <a:latin typeface="Comic Sans MS" panose="030F0702030302020204" pitchFamily="66" charset="0"/>
              </a:rPr>
              <a:t>5</a:t>
            </a:r>
          </a:p>
          <a:p>
            <a:pPr algn="r">
              <a:lnSpc>
                <a:spcPct val="70000"/>
              </a:lnSpc>
              <a:spcBef>
                <a:spcPct val="50000"/>
              </a:spcBef>
            </a:pPr>
            <a:r>
              <a:rPr lang="en-US" altLang="en-US" sz="1000">
                <a:latin typeface="Comic Sans MS" panose="030F0702030302020204" pitchFamily="66" charset="0"/>
              </a:rPr>
              <a:t>6</a:t>
            </a:r>
          </a:p>
          <a:p>
            <a:pPr algn="r">
              <a:lnSpc>
                <a:spcPct val="70000"/>
              </a:lnSpc>
              <a:spcBef>
                <a:spcPct val="50000"/>
              </a:spcBef>
            </a:pPr>
            <a:r>
              <a:rPr lang="en-US" altLang="en-US" sz="1000">
                <a:latin typeface="Comic Sans MS" panose="030F0702030302020204" pitchFamily="66" charset="0"/>
              </a:rPr>
              <a:t>7</a:t>
            </a:r>
          </a:p>
        </p:txBody>
      </p:sp>
      <p:sp>
        <p:nvSpPr>
          <p:cNvPr id="40971" name="Text Box 49"/>
          <p:cNvSpPr txBox="1">
            <a:spLocks noChangeArrowheads="1"/>
          </p:cNvSpPr>
          <p:nvPr/>
        </p:nvSpPr>
        <p:spPr bwMode="auto">
          <a:xfrm>
            <a:off x="1366838" y="3665538"/>
            <a:ext cx="558800" cy="127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lnSpc>
                <a:spcPts val="1600"/>
              </a:lnSpc>
            </a:pPr>
            <a:r>
              <a:rPr lang="en-US" altLang="en-US" sz="1000">
                <a:latin typeface="Comic Sans MS" panose="030F0702030302020204" pitchFamily="66" charset="0"/>
              </a:rPr>
              <a:t>8</a:t>
            </a:r>
          </a:p>
          <a:p>
            <a:pPr algn="r">
              <a:lnSpc>
                <a:spcPts val="1600"/>
              </a:lnSpc>
            </a:pPr>
            <a:r>
              <a:rPr lang="en-US" altLang="en-US" sz="1000">
                <a:latin typeface="Comic Sans MS" panose="030F0702030302020204" pitchFamily="66" charset="0"/>
              </a:rPr>
              <a:t>9</a:t>
            </a:r>
          </a:p>
          <a:p>
            <a:pPr algn="r">
              <a:lnSpc>
                <a:spcPts val="1600"/>
              </a:lnSpc>
            </a:pPr>
            <a:r>
              <a:rPr lang="en-US" altLang="en-US" sz="1000">
                <a:latin typeface="Comic Sans MS" panose="030F0702030302020204" pitchFamily="66" charset="0"/>
              </a:rPr>
              <a:t>10</a:t>
            </a:r>
          </a:p>
          <a:p>
            <a:pPr algn="r">
              <a:lnSpc>
                <a:spcPts val="1600"/>
              </a:lnSpc>
              <a:spcAft>
                <a:spcPts val="1200"/>
              </a:spcAft>
            </a:pPr>
            <a:r>
              <a:rPr lang="en-US" altLang="en-US" sz="1000">
                <a:latin typeface="Comic Sans MS" panose="030F0702030302020204" pitchFamily="66" charset="0"/>
              </a:rPr>
              <a:t>11</a:t>
            </a:r>
          </a:p>
          <a:p>
            <a:pPr algn="r">
              <a:lnSpc>
                <a:spcPts val="1600"/>
              </a:lnSpc>
            </a:pPr>
            <a:r>
              <a:rPr lang="en-US" altLang="en-US" sz="1000">
                <a:latin typeface="Comic Sans MS" panose="030F0702030302020204" pitchFamily="66" charset="0"/>
              </a:rPr>
              <a:t>12</a:t>
            </a:r>
          </a:p>
        </p:txBody>
      </p:sp>
      <p:sp>
        <p:nvSpPr>
          <p:cNvPr id="40972" name="Text Box 50"/>
          <p:cNvSpPr txBox="1">
            <a:spLocks noChangeArrowheads="1"/>
          </p:cNvSpPr>
          <p:nvPr/>
        </p:nvSpPr>
        <p:spPr bwMode="auto">
          <a:xfrm>
            <a:off x="1379538" y="4883150"/>
            <a:ext cx="5588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lnSpc>
                <a:spcPct val="70000"/>
              </a:lnSpc>
              <a:spcBef>
                <a:spcPct val="50000"/>
              </a:spcBef>
            </a:pPr>
            <a:endParaRPr lang="en-US" altLang="en-US" sz="1000">
              <a:latin typeface="Comic Sans MS" panose="030F0702030302020204" pitchFamily="66" charset="0"/>
            </a:endParaRPr>
          </a:p>
          <a:p>
            <a:pPr algn="r">
              <a:lnSpc>
                <a:spcPct val="70000"/>
              </a:lnSpc>
              <a:spcBef>
                <a:spcPct val="50000"/>
              </a:spcBef>
            </a:pPr>
            <a:r>
              <a:rPr lang="en-US" altLang="en-US" sz="1000">
                <a:latin typeface="Comic Sans MS" panose="030F0702030302020204" pitchFamily="66" charset="0"/>
              </a:rPr>
              <a:t>13</a:t>
            </a:r>
          </a:p>
          <a:p>
            <a:pPr algn="r">
              <a:lnSpc>
                <a:spcPct val="70000"/>
              </a:lnSpc>
              <a:spcBef>
                <a:spcPct val="50000"/>
              </a:spcBef>
            </a:pPr>
            <a:r>
              <a:rPr lang="en-US" altLang="en-US" sz="1000">
                <a:latin typeface="Comic Sans MS" panose="030F0702030302020204" pitchFamily="66" charset="0"/>
              </a:rPr>
              <a:t>14</a:t>
            </a:r>
          </a:p>
          <a:p>
            <a:pPr algn="r">
              <a:lnSpc>
                <a:spcPct val="70000"/>
              </a:lnSpc>
              <a:spcBef>
                <a:spcPct val="50000"/>
              </a:spcBef>
            </a:pPr>
            <a:r>
              <a:rPr lang="en-US" altLang="en-US" sz="1000">
                <a:latin typeface="Comic Sans MS" panose="030F0702030302020204" pitchFamily="66" charset="0"/>
              </a:rPr>
              <a:t>15</a:t>
            </a:r>
          </a:p>
          <a:p>
            <a:pPr algn="r">
              <a:lnSpc>
                <a:spcPct val="70000"/>
              </a:lnSpc>
              <a:spcBef>
                <a:spcPct val="50000"/>
              </a:spcBef>
            </a:pPr>
            <a:r>
              <a:rPr lang="en-US" altLang="en-US" sz="1000">
                <a:latin typeface="Comic Sans MS" panose="030F0702030302020204" pitchFamily="66" charset="0"/>
              </a:rPr>
              <a:t>16</a:t>
            </a:r>
          </a:p>
          <a:p>
            <a:pPr algn="r">
              <a:lnSpc>
                <a:spcPct val="70000"/>
              </a:lnSpc>
              <a:spcBef>
                <a:spcPct val="50000"/>
              </a:spcBef>
            </a:pPr>
            <a:r>
              <a:rPr lang="en-US" altLang="en-US" sz="1000">
                <a:latin typeface="Comic Sans MS" panose="030F0702030302020204" pitchFamily="66" charset="0"/>
              </a:rPr>
              <a:t>17</a:t>
            </a:r>
          </a:p>
          <a:p>
            <a:pPr algn="r">
              <a:lnSpc>
                <a:spcPct val="70000"/>
              </a:lnSpc>
              <a:spcBef>
                <a:spcPct val="50000"/>
              </a:spcBef>
            </a:pPr>
            <a:r>
              <a:rPr lang="en-US" altLang="en-US" sz="1000">
                <a:latin typeface="Comic Sans MS" panose="030F0702030302020204" pitchFamily="66" charset="0"/>
              </a:rPr>
              <a:t>18</a:t>
            </a:r>
          </a:p>
          <a:p>
            <a:pPr algn="r">
              <a:lnSpc>
                <a:spcPct val="70000"/>
              </a:lnSpc>
              <a:spcBef>
                <a:spcPct val="50000"/>
              </a:spcBef>
            </a:pPr>
            <a:r>
              <a:rPr lang="en-US" altLang="en-US" sz="1000">
                <a:latin typeface="Comic Sans MS" panose="030F0702030302020204" pitchFamily="66" charset="0"/>
              </a:rPr>
              <a:t>19</a:t>
            </a:r>
          </a:p>
          <a:p>
            <a:pPr algn="r">
              <a:lnSpc>
                <a:spcPct val="70000"/>
              </a:lnSpc>
              <a:spcBef>
                <a:spcPct val="50000"/>
              </a:spcBef>
            </a:pPr>
            <a:r>
              <a:rPr lang="en-US" altLang="en-US" sz="1000">
                <a:latin typeface="Comic Sans MS" panose="030F0702030302020204" pitchFamily="66" charset="0"/>
              </a:rPr>
              <a:t>20</a:t>
            </a:r>
          </a:p>
          <a:p>
            <a:pPr algn="r">
              <a:lnSpc>
                <a:spcPct val="70000"/>
              </a:lnSpc>
              <a:spcBef>
                <a:spcPct val="50000"/>
              </a:spcBef>
            </a:pPr>
            <a:r>
              <a:rPr lang="en-US" altLang="en-US" sz="1000">
                <a:latin typeface="Comic Sans MS" panose="030F0702030302020204" pitchFamily="66" charset="0"/>
              </a:rPr>
              <a:t>21</a:t>
            </a:r>
          </a:p>
          <a:p>
            <a:pPr algn="r">
              <a:lnSpc>
                <a:spcPct val="70000"/>
              </a:lnSpc>
              <a:spcBef>
                <a:spcPct val="50000"/>
              </a:spcBef>
            </a:pPr>
            <a:r>
              <a:rPr lang="en-US" altLang="en-US" sz="1000">
                <a:latin typeface="Comic Sans MS" panose="030F0702030302020204" pitchFamily="66" charset="0"/>
              </a:rPr>
              <a:t>22</a:t>
            </a:r>
          </a:p>
          <a:p>
            <a:pPr algn="r">
              <a:lnSpc>
                <a:spcPct val="70000"/>
              </a:lnSpc>
              <a:spcBef>
                <a:spcPct val="50000"/>
              </a:spcBef>
            </a:pPr>
            <a:r>
              <a:rPr lang="en-US" altLang="en-US" sz="1000">
                <a:latin typeface="Comic Sans MS" panose="030F0702030302020204" pitchFamily="66" charset="0"/>
              </a:rPr>
              <a:t>23</a:t>
            </a:r>
          </a:p>
          <a:p>
            <a:pPr algn="r">
              <a:lnSpc>
                <a:spcPct val="70000"/>
              </a:lnSpc>
              <a:spcBef>
                <a:spcPct val="50000"/>
              </a:spcBef>
            </a:pPr>
            <a:r>
              <a:rPr lang="en-US" altLang="en-US" sz="1000">
                <a:latin typeface="Comic Sans MS" panose="030F0702030302020204" pitchFamily="66" charset="0"/>
              </a:rPr>
              <a:t>24</a:t>
            </a:r>
          </a:p>
          <a:p>
            <a:pPr algn="r">
              <a:lnSpc>
                <a:spcPct val="70000"/>
              </a:lnSpc>
              <a:spcBef>
                <a:spcPct val="50000"/>
              </a:spcBef>
            </a:pPr>
            <a:r>
              <a:rPr lang="en-US" altLang="en-US" sz="1000">
                <a:latin typeface="Comic Sans MS" panose="030F0702030302020204" pitchFamily="66" charset="0"/>
              </a:rPr>
              <a:t>25</a:t>
            </a:r>
          </a:p>
          <a:p>
            <a:pPr algn="r">
              <a:lnSpc>
                <a:spcPct val="70000"/>
              </a:lnSpc>
              <a:spcBef>
                <a:spcPct val="50000"/>
              </a:spcBef>
            </a:pPr>
            <a:r>
              <a:rPr lang="en-US" altLang="en-US" sz="1000">
                <a:latin typeface="Comic Sans MS" panose="030F0702030302020204" pitchFamily="66" charset="0"/>
              </a:rPr>
              <a:t>26</a:t>
            </a:r>
          </a:p>
          <a:p>
            <a:pPr algn="r">
              <a:lnSpc>
                <a:spcPct val="70000"/>
              </a:lnSpc>
              <a:spcBef>
                <a:spcPct val="50000"/>
              </a:spcBef>
            </a:pPr>
            <a:r>
              <a:rPr lang="en-US" altLang="en-US" sz="1000">
                <a:latin typeface="Comic Sans MS" panose="030F0702030302020204" pitchFamily="66" charset="0"/>
              </a:rPr>
              <a:t>27</a:t>
            </a:r>
          </a:p>
          <a:p>
            <a:pPr algn="r">
              <a:lnSpc>
                <a:spcPct val="70000"/>
              </a:lnSpc>
              <a:spcBef>
                <a:spcPct val="50000"/>
              </a:spcBef>
            </a:pPr>
            <a:r>
              <a:rPr lang="en-US" altLang="en-US" sz="1000">
                <a:latin typeface="Comic Sans MS" panose="030F0702030302020204" pitchFamily="66" charset="0"/>
              </a:rPr>
              <a:t>28</a:t>
            </a:r>
          </a:p>
        </p:txBody>
      </p:sp>
      <p:sp>
        <p:nvSpPr>
          <p:cNvPr id="40973" name="Text Box 55"/>
          <p:cNvSpPr txBox="1">
            <a:spLocks noChangeArrowheads="1"/>
          </p:cNvSpPr>
          <p:nvPr/>
        </p:nvSpPr>
        <p:spPr bwMode="auto">
          <a:xfrm>
            <a:off x="1962150" y="1978025"/>
            <a:ext cx="28543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90000"/>
              </a:lnSpc>
              <a:spcBef>
                <a:spcPct val="50000"/>
              </a:spcBef>
            </a:pPr>
            <a:r>
              <a:rPr lang="en-US" altLang="en-US" sz="1000" b="1" dirty="0" err="1" smtClean="0">
                <a:latin typeface="Helvetica" panose="020B0604020202020204" pitchFamily="34" charset="0"/>
              </a:rPr>
              <a:t>Jishuna</a:t>
            </a:r>
            <a:r>
              <a:rPr lang="en-US" altLang="en-US" sz="1000" b="1" dirty="0" smtClean="0">
                <a:latin typeface="Helvetica" panose="020B0604020202020204" pitchFamily="34" charset="0"/>
              </a:rPr>
              <a:t> </a:t>
            </a:r>
            <a:r>
              <a:rPr lang="en-US" altLang="en-US" sz="1000" b="1" dirty="0" err="1">
                <a:latin typeface="Helvetica" panose="020B0604020202020204" pitchFamily="34" charset="0"/>
              </a:rPr>
              <a:t>Kakaso</a:t>
            </a:r>
            <a:r>
              <a:rPr lang="en-US" altLang="en-US" sz="1000" b="1" dirty="0">
                <a:latin typeface="Helvetica" panose="020B0604020202020204" pitchFamily="34" charset="0"/>
              </a:rPr>
              <a:t> </a:t>
            </a:r>
            <a:r>
              <a:rPr lang="en-US" altLang="en-US" sz="1000" b="1" dirty="0" err="1">
                <a:latin typeface="Helvetica" panose="020B0604020202020204" pitchFamily="34" charset="0"/>
              </a:rPr>
              <a:t>kala</a:t>
            </a:r>
            <a:r>
              <a:rPr lang="en-US" altLang="en-US" sz="1000" b="1" dirty="0">
                <a:latin typeface="Helvetica" panose="020B0604020202020204" pitchFamily="34" charset="0"/>
              </a:rPr>
              <a:t> </a:t>
            </a:r>
            <a:r>
              <a:rPr lang="en-US" altLang="en-US" sz="1000" b="1" dirty="0" err="1">
                <a:latin typeface="Helvetica" panose="020B0604020202020204" pitchFamily="34" charset="0"/>
              </a:rPr>
              <a:t>Kazingram</a:t>
            </a:r>
            <a:r>
              <a:rPr lang="en-US" altLang="en-US" sz="1000" b="1" dirty="0">
                <a:latin typeface="Helvetica" panose="020B0604020202020204" pitchFamily="34" charset="0"/>
              </a:rPr>
              <a:t> </a:t>
            </a:r>
            <a:r>
              <a:rPr lang="en-US" altLang="en-US" sz="1000" b="1" dirty="0" err="1">
                <a:latin typeface="Helvetica" panose="020B0604020202020204" pitchFamily="34" charset="0"/>
              </a:rPr>
              <a:t>kâthuikahai</a:t>
            </a:r>
            <a:r>
              <a:rPr lang="en-US" altLang="en-US" sz="1000" b="1" dirty="0">
                <a:latin typeface="Helvetica" panose="020B0604020202020204" pitchFamily="34" charset="0"/>
              </a:rPr>
              <a:t> </a:t>
            </a:r>
          </a:p>
          <a:p>
            <a:pPr>
              <a:lnSpc>
                <a:spcPct val="90000"/>
              </a:lnSpc>
              <a:spcBef>
                <a:spcPct val="50000"/>
              </a:spcBef>
            </a:pPr>
            <a:r>
              <a:rPr lang="en-US" altLang="en-US" sz="1000" b="1" dirty="0">
                <a:latin typeface="Helvetica" panose="020B0604020202020204" pitchFamily="34" charset="0"/>
              </a:rPr>
              <a:t>Pentecost: </a:t>
            </a:r>
            <a:r>
              <a:rPr lang="en-US" altLang="en-US" sz="1000" b="1" dirty="0" err="1">
                <a:latin typeface="Helvetica" panose="020B0604020202020204" pitchFamily="34" charset="0"/>
              </a:rPr>
              <a:t>Churchwui</a:t>
            </a:r>
            <a:r>
              <a:rPr lang="en-US" altLang="en-US" sz="1000" b="1" dirty="0">
                <a:latin typeface="Helvetica" panose="020B0604020202020204" pitchFamily="34" charset="0"/>
              </a:rPr>
              <a:t> </a:t>
            </a:r>
            <a:r>
              <a:rPr lang="en-US" altLang="en-US" sz="1000" b="1" dirty="0" err="1">
                <a:latin typeface="Helvetica" panose="020B0604020202020204" pitchFamily="34" charset="0"/>
              </a:rPr>
              <a:t>Kapharâ</a:t>
            </a:r>
            <a:r>
              <a:rPr lang="en-US" altLang="en-US" sz="1000" b="1" dirty="0">
                <a:latin typeface="Helvetica" panose="020B0604020202020204" pitchFamily="34" charset="0"/>
              </a:rPr>
              <a:t> </a:t>
            </a:r>
            <a:r>
              <a:rPr lang="en-US" altLang="en-US" sz="1000" b="1" dirty="0" err="1">
                <a:latin typeface="Helvetica" panose="020B0604020202020204" pitchFamily="34" charset="0"/>
              </a:rPr>
              <a:t>Zimiksho</a:t>
            </a:r>
            <a:endParaRPr lang="en-US" altLang="en-US" sz="1000" b="1" dirty="0">
              <a:latin typeface="Helvetica" panose="020B0604020202020204" pitchFamily="34" charset="0"/>
            </a:endParaRPr>
          </a:p>
          <a:p>
            <a:pPr>
              <a:lnSpc>
                <a:spcPct val="90000"/>
              </a:lnSpc>
              <a:spcBef>
                <a:spcPct val="50000"/>
              </a:spcBef>
            </a:pPr>
            <a:r>
              <a:rPr lang="en-US" altLang="en-US" sz="1000" b="1" dirty="0" err="1">
                <a:latin typeface="Helvetica" panose="020B0604020202020204" pitchFamily="34" charset="0"/>
              </a:rPr>
              <a:t>Phei</a:t>
            </a:r>
            <a:r>
              <a:rPr lang="en-US" altLang="en-US" sz="1000" b="1" dirty="0">
                <a:latin typeface="Helvetica" panose="020B0604020202020204" pitchFamily="34" charset="0"/>
              </a:rPr>
              <a:t> </a:t>
            </a:r>
            <a:r>
              <a:rPr lang="en-US" altLang="en-US" sz="1000" b="1" dirty="0" err="1">
                <a:latin typeface="Helvetica" panose="020B0604020202020204" pitchFamily="34" charset="0"/>
              </a:rPr>
              <a:t>Katekli</a:t>
            </a:r>
            <a:r>
              <a:rPr lang="en-US" altLang="en-US" sz="1000" b="1" dirty="0">
                <a:latin typeface="Helvetica" panose="020B0604020202020204" pitchFamily="34" charset="0"/>
              </a:rPr>
              <a:t> </a:t>
            </a:r>
            <a:r>
              <a:rPr lang="en-US" altLang="en-US" sz="1000" b="1" dirty="0" err="1">
                <a:latin typeface="Helvetica" panose="020B0604020202020204" pitchFamily="34" charset="0"/>
              </a:rPr>
              <a:t>Raikhami</a:t>
            </a:r>
            <a:endParaRPr lang="en-US" altLang="en-US" sz="1000" b="1" dirty="0">
              <a:latin typeface="Helvetica" panose="020B0604020202020204" pitchFamily="34" charset="0"/>
            </a:endParaRPr>
          </a:p>
          <a:p>
            <a:pPr>
              <a:lnSpc>
                <a:spcPct val="90000"/>
              </a:lnSpc>
              <a:spcBef>
                <a:spcPct val="50000"/>
              </a:spcBef>
            </a:pPr>
            <a:r>
              <a:rPr lang="en-US" altLang="en-US" sz="1000" b="1" dirty="0" err="1">
                <a:latin typeface="Helvetica" panose="020B0604020202020204" pitchFamily="34" charset="0"/>
              </a:rPr>
              <a:t>Remeithui</a:t>
            </a:r>
            <a:r>
              <a:rPr lang="en-US" altLang="en-US" sz="1000" b="1" dirty="0">
                <a:latin typeface="Helvetica" panose="020B0604020202020204" pitchFamily="34" charset="0"/>
              </a:rPr>
              <a:t> </a:t>
            </a:r>
            <a:r>
              <a:rPr lang="en-US" altLang="en-US" sz="1000" b="1" dirty="0" err="1">
                <a:latin typeface="Helvetica" panose="020B0604020202020204" pitchFamily="34" charset="0"/>
              </a:rPr>
              <a:t>kaji</a:t>
            </a:r>
            <a:r>
              <a:rPr lang="en-US" altLang="en-US" sz="1000" b="1" dirty="0">
                <a:latin typeface="Helvetica" panose="020B0604020202020204" pitchFamily="34" charset="0"/>
              </a:rPr>
              <a:t> </a:t>
            </a:r>
            <a:r>
              <a:rPr lang="en-US" altLang="en-US" sz="1000" b="1" dirty="0" err="1">
                <a:latin typeface="Helvetica" panose="020B0604020202020204" pitchFamily="34" charset="0"/>
              </a:rPr>
              <a:t>Rekkakharek</a:t>
            </a:r>
            <a:endParaRPr lang="en-US" altLang="en-US" sz="1000" b="1" dirty="0">
              <a:latin typeface="Helvetica" panose="020B0604020202020204" pitchFamily="34" charset="0"/>
            </a:endParaRPr>
          </a:p>
          <a:p>
            <a:pPr>
              <a:lnSpc>
                <a:spcPct val="90000"/>
              </a:lnSpc>
              <a:spcBef>
                <a:spcPct val="50000"/>
              </a:spcBef>
            </a:pPr>
            <a:r>
              <a:rPr lang="en-US" altLang="en-US" sz="1000" b="1" dirty="0">
                <a:latin typeface="Helvetica" panose="020B0604020202020204" pitchFamily="34" charset="0"/>
              </a:rPr>
              <a:t>Ananias </a:t>
            </a:r>
            <a:r>
              <a:rPr lang="en-US" altLang="en-US" sz="1000" b="1" dirty="0" err="1">
                <a:latin typeface="Helvetica" panose="020B0604020202020204" pitchFamily="34" charset="0"/>
              </a:rPr>
              <a:t>kala</a:t>
            </a:r>
            <a:r>
              <a:rPr lang="en-US" altLang="en-US" sz="1000" b="1" dirty="0">
                <a:latin typeface="Helvetica" panose="020B0604020202020204" pitchFamily="34" charset="0"/>
              </a:rPr>
              <a:t> </a:t>
            </a:r>
            <a:r>
              <a:rPr lang="en-US" altLang="en-US" sz="1000" b="1" dirty="0" err="1">
                <a:latin typeface="Helvetica" panose="020B0604020202020204" pitchFamily="34" charset="0"/>
              </a:rPr>
              <a:t>Sapphira</a:t>
            </a:r>
            <a:endParaRPr lang="en-US" altLang="en-US" sz="1000" b="1" dirty="0">
              <a:latin typeface="Helvetica" panose="020B0604020202020204" pitchFamily="34" charset="0"/>
            </a:endParaRPr>
          </a:p>
          <a:p>
            <a:pPr>
              <a:lnSpc>
                <a:spcPct val="90000"/>
              </a:lnSpc>
              <a:spcBef>
                <a:spcPct val="50000"/>
              </a:spcBef>
            </a:pPr>
            <a:r>
              <a:rPr lang="en-US" altLang="en-US" sz="1000" b="1" dirty="0" err="1">
                <a:latin typeface="Helvetica" panose="020B0604020202020204" pitchFamily="34" charset="0"/>
              </a:rPr>
              <a:t>Remeithui</a:t>
            </a:r>
            <a:r>
              <a:rPr lang="en-US" altLang="en-US" sz="1000" b="1" dirty="0">
                <a:latin typeface="Helvetica" panose="020B0604020202020204" pitchFamily="34" charset="0"/>
              </a:rPr>
              <a:t> </a:t>
            </a:r>
            <a:r>
              <a:rPr lang="en-US" altLang="en-US" sz="1000" b="1" dirty="0" err="1">
                <a:latin typeface="Helvetica" panose="020B0604020202020204" pitchFamily="34" charset="0"/>
              </a:rPr>
              <a:t>kaji</a:t>
            </a:r>
            <a:r>
              <a:rPr lang="en-US" altLang="en-US" sz="1000" b="1" dirty="0">
                <a:latin typeface="Helvetica" panose="020B0604020202020204" pitchFamily="34" charset="0"/>
              </a:rPr>
              <a:t> </a:t>
            </a:r>
            <a:r>
              <a:rPr lang="en-US" altLang="en-US" sz="1000" b="1" dirty="0" err="1">
                <a:latin typeface="Helvetica" panose="020B0604020202020204" pitchFamily="34" charset="0"/>
              </a:rPr>
              <a:t>Deaconbing</a:t>
            </a:r>
            <a:endParaRPr lang="en-US" altLang="en-US" sz="1000" b="1" dirty="0">
              <a:latin typeface="Helvetica" panose="020B0604020202020204" pitchFamily="34" charset="0"/>
            </a:endParaRPr>
          </a:p>
          <a:p>
            <a:pPr>
              <a:lnSpc>
                <a:spcPct val="90000"/>
              </a:lnSpc>
              <a:spcBef>
                <a:spcPct val="50000"/>
              </a:spcBef>
            </a:pPr>
            <a:r>
              <a:rPr lang="en-US" altLang="en-US" sz="1000" b="1" dirty="0">
                <a:latin typeface="Helvetica" panose="020B0604020202020204" pitchFamily="34" charset="0"/>
              </a:rPr>
              <a:t>Stephen </a:t>
            </a:r>
            <a:r>
              <a:rPr lang="en-US" altLang="en-US" sz="1000" b="1" dirty="0" err="1">
                <a:latin typeface="Helvetica" panose="020B0604020202020204" pitchFamily="34" charset="0"/>
              </a:rPr>
              <a:t>kala</a:t>
            </a:r>
            <a:r>
              <a:rPr lang="en-US" altLang="en-US" sz="1000" b="1" dirty="0">
                <a:latin typeface="Helvetica" panose="020B0604020202020204" pitchFamily="34" charset="0"/>
              </a:rPr>
              <a:t> </a:t>
            </a:r>
            <a:r>
              <a:rPr lang="en-US" altLang="en-US" sz="1000" b="1" dirty="0" err="1">
                <a:latin typeface="Helvetica" panose="020B0604020202020204" pitchFamily="34" charset="0"/>
              </a:rPr>
              <a:t>Shitkasangwui</a:t>
            </a:r>
            <a:r>
              <a:rPr lang="en-US" altLang="en-US" sz="1000" b="1" dirty="0">
                <a:latin typeface="Helvetica" panose="020B0604020202020204" pitchFamily="34" charset="0"/>
              </a:rPr>
              <a:t> </a:t>
            </a:r>
            <a:r>
              <a:rPr lang="en-US" altLang="en-US" sz="1000" b="1" dirty="0" err="1">
                <a:latin typeface="Helvetica" panose="020B0604020202020204" pitchFamily="34" charset="0"/>
              </a:rPr>
              <a:t>vang</a:t>
            </a:r>
            <a:r>
              <a:rPr lang="en-US" altLang="en-US" sz="1000" b="1" dirty="0">
                <a:latin typeface="Helvetica" panose="020B0604020202020204" pitchFamily="34" charset="0"/>
              </a:rPr>
              <a:t> </a:t>
            </a:r>
            <a:r>
              <a:rPr lang="en-US" altLang="en-US" sz="1000" b="1" dirty="0" err="1">
                <a:latin typeface="Helvetica" panose="020B0604020202020204" pitchFamily="34" charset="0"/>
              </a:rPr>
              <a:t>Kathi</a:t>
            </a:r>
            <a:endParaRPr lang="en-US" altLang="en-US" sz="1000" b="1" dirty="0">
              <a:latin typeface="Helvetica" panose="020B0604020202020204" pitchFamily="34" charset="0"/>
            </a:endParaRPr>
          </a:p>
        </p:txBody>
      </p:sp>
      <p:sp>
        <p:nvSpPr>
          <p:cNvPr id="40974" name="Text Box 57"/>
          <p:cNvSpPr txBox="1">
            <a:spLocks noChangeArrowheads="1"/>
          </p:cNvSpPr>
          <p:nvPr/>
        </p:nvSpPr>
        <p:spPr bwMode="auto">
          <a:xfrm>
            <a:off x="1974850" y="3697288"/>
            <a:ext cx="3341688"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90000"/>
              </a:lnSpc>
              <a:spcBef>
                <a:spcPct val="50000"/>
              </a:spcBef>
            </a:pPr>
            <a:r>
              <a:rPr lang="en-US" altLang="en-US" sz="1000" b="1">
                <a:latin typeface="Helvetica" panose="020B0604020202020204" pitchFamily="34" charset="0"/>
              </a:rPr>
              <a:t>Philip kala Ahonga</a:t>
            </a:r>
          </a:p>
          <a:p>
            <a:pPr>
              <a:lnSpc>
                <a:spcPct val="90000"/>
              </a:lnSpc>
              <a:spcBef>
                <a:spcPct val="50000"/>
              </a:spcBef>
            </a:pPr>
            <a:r>
              <a:rPr lang="en-US" altLang="en-US" sz="1000" b="1">
                <a:latin typeface="Helvetica" panose="020B0604020202020204" pitchFamily="34" charset="0"/>
              </a:rPr>
              <a:t>Damascus  Shongf</a:t>
            </a:r>
            <a:r>
              <a:rPr lang="en-US" altLang="en-US" sz="1000" b="1" u="sng">
                <a:latin typeface="Helvetica" panose="020B0604020202020204" pitchFamily="34" charset="0"/>
              </a:rPr>
              <a:t>a</a:t>
            </a:r>
            <a:r>
              <a:rPr lang="en-US" altLang="en-US" sz="1000" b="1">
                <a:latin typeface="Helvetica" panose="020B0604020202020204" pitchFamily="34" charset="0"/>
              </a:rPr>
              <a:t>li Saul</a:t>
            </a:r>
            <a:r>
              <a:rPr lang="en-US" altLang="ja-JP" sz="1000" b="1">
                <a:latin typeface="Helvetica" panose="020B0604020202020204" pitchFamily="34" charset="0"/>
              </a:rPr>
              <a:t>na</a:t>
            </a:r>
            <a:r>
              <a:rPr lang="en-US" altLang="en-US" sz="1000" b="1">
                <a:latin typeface="Helvetica" panose="020B0604020202020204" pitchFamily="34" charset="0"/>
              </a:rPr>
              <a:t> Vareli khuikasang</a:t>
            </a:r>
          </a:p>
          <a:p>
            <a:pPr>
              <a:lnSpc>
                <a:spcPct val="90000"/>
              </a:lnSpc>
              <a:spcBef>
                <a:spcPct val="50000"/>
              </a:spcBef>
            </a:pPr>
            <a:r>
              <a:rPr lang="en-US" altLang="en-US" sz="1000" b="1">
                <a:latin typeface="Helvetica" panose="020B0604020202020204" pitchFamily="34" charset="0"/>
              </a:rPr>
              <a:t>Peter kala Cornelius</a:t>
            </a:r>
          </a:p>
          <a:p>
            <a:pPr>
              <a:lnSpc>
                <a:spcPct val="90000"/>
              </a:lnSpc>
              <a:spcBef>
                <a:spcPct val="50000"/>
              </a:spcBef>
            </a:pPr>
            <a:r>
              <a:rPr lang="en-US" altLang="en-US" sz="1000" b="1">
                <a:latin typeface="Helvetica" panose="020B0604020202020204" pitchFamily="34" charset="0"/>
              </a:rPr>
              <a:t>Peterna Gentilenaoli pao hâkashokwui maramli kaphayet</a:t>
            </a:r>
          </a:p>
          <a:p>
            <a:pPr>
              <a:lnSpc>
                <a:spcPct val="90000"/>
              </a:lnSpc>
              <a:spcBef>
                <a:spcPct val="50000"/>
              </a:spcBef>
            </a:pPr>
            <a:r>
              <a:rPr lang="en-US" altLang="en-US" sz="1000" b="1">
                <a:latin typeface="Helvetica" panose="020B0604020202020204" pitchFamily="34" charset="0"/>
              </a:rPr>
              <a:t>Herodna Vareshibingli Rekkakharek</a:t>
            </a:r>
          </a:p>
        </p:txBody>
      </p:sp>
      <p:sp>
        <p:nvSpPr>
          <p:cNvPr id="40975" name="Line 73"/>
          <p:cNvSpPr>
            <a:spLocks noChangeShapeType="1"/>
          </p:cNvSpPr>
          <p:nvPr/>
        </p:nvSpPr>
        <p:spPr bwMode="auto">
          <a:xfrm>
            <a:off x="1898650" y="3594100"/>
            <a:ext cx="27305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0976" name="Line 74"/>
          <p:cNvSpPr>
            <a:spLocks noChangeShapeType="1"/>
          </p:cNvSpPr>
          <p:nvPr/>
        </p:nvSpPr>
        <p:spPr bwMode="auto">
          <a:xfrm>
            <a:off x="1873250" y="4978400"/>
            <a:ext cx="2717800" cy="0"/>
          </a:xfrm>
          <a:prstGeom prst="line">
            <a:avLst/>
          </a:prstGeom>
          <a:noFill/>
          <a:ln w="7620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0977" name="Text Box 89"/>
          <p:cNvSpPr txBox="1">
            <a:spLocks noChangeArrowheads="1"/>
          </p:cNvSpPr>
          <p:nvPr/>
        </p:nvSpPr>
        <p:spPr bwMode="auto">
          <a:xfrm>
            <a:off x="233363" y="2466975"/>
            <a:ext cx="1466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200" b="1" i="1">
                <a:latin typeface="Comic Sans MS" panose="030F0702030302020204" pitchFamily="66" charset="0"/>
              </a:rPr>
              <a:t>Akhum 1</a:t>
            </a:r>
          </a:p>
        </p:txBody>
      </p:sp>
      <p:sp>
        <p:nvSpPr>
          <p:cNvPr id="40978" name="Text Box 90"/>
          <p:cNvSpPr txBox="1">
            <a:spLocks noChangeArrowheads="1"/>
          </p:cNvSpPr>
          <p:nvPr/>
        </p:nvSpPr>
        <p:spPr bwMode="auto">
          <a:xfrm>
            <a:off x="169863" y="3995738"/>
            <a:ext cx="14668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200" b="1" i="1">
                <a:latin typeface="Comic Sans MS" panose="030F0702030302020204" pitchFamily="66" charset="0"/>
              </a:rPr>
              <a:t>Akhum 2</a:t>
            </a:r>
          </a:p>
        </p:txBody>
      </p:sp>
      <p:sp>
        <p:nvSpPr>
          <p:cNvPr id="40979" name="Text Box 91"/>
          <p:cNvSpPr txBox="1">
            <a:spLocks noChangeArrowheads="1"/>
          </p:cNvSpPr>
          <p:nvPr/>
        </p:nvSpPr>
        <p:spPr bwMode="auto">
          <a:xfrm>
            <a:off x="163513" y="6473825"/>
            <a:ext cx="1466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200" b="1" i="1">
                <a:latin typeface="Comic Sans MS" panose="030F0702030302020204" pitchFamily="66" charset="0"/>
              </a:rPr>
              <a:t>Akhum 3</a:t>
            </a:r>
          </a:p>
        </p:txBody>
      </p:sp>
      <p:sp>
        <p:nvSpPr>
          <p:cNvPr id="40980" name="AutoShape 93"/>
          <p:cNvSpPr>
            <a:spLocks/>
          </p:cNvSpPr>
          <p:nvPr/>
        </p:nvSpPr>
        <p:spPr bwMode="auto">
          <a:xfrm>
            <a:off x="4951413" y="4962525"/>
            <a:ext cx="279400" cy="3454400"/>
          </a:xfrm>
          <a:prstGeom prst="rightBrace">
            <a:avLst>
              <a:gd name="adj1" fmla="val 103030"/>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0981" name="AutoShape 95"/>
          <p:cNvSpPr>
            <a:spLocks/>
          </p:cNvSpPr>
          <p:nvPr/>
        </p:nvSpPr>
        <p:spPr bwMode="auto">
          <a:xfrm>
            <a:off x="4932363" y="3638550"/>
            <a:ext cx="277812" cy="1138238"/>
          </a:xfrm>
          <a:prstGeom prst="rightBrace">
            <a:avLst>
              <a:gd name="adj1" fmla="val 34143"/>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0982" name="AutoShape 96"/>
          <p:cNvSpPr>
            <a:spLocks/>
          </p:cNvSpPr>
          <p:nvPr/>
        </p:nvSpPr>
        <p:spPr bwMode="auto">
          <a:xfrm>
            <a:off x="4956175" y="2035175"/>
            <a:ext cx="258763" cy="1381125"/>
          </a:xfrm>
          <a:prstGeom prst="rightBrace">
            <a:avLst>
              <a:gd name="adj1" fmla="val 44478"/>
              <a:gd name="adj2" fmla="val 50000"/>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866775" y="2095500"/>
            <a:ext cx="5880100" cy="521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dirty="0" err="1" smtClean="0">
                <a:latin typeface="Times" panose="02020603050405020304" pitchFamily="18" charset="0"/>
              </a:rPr>
              <a:t>Khayeirum</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hili</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Katamli</a:t>
            </a:r>
            <a:r>
              <a:rPr lang="en-US" altLang="en-US" sz="1800" b="1" dirty="0" smtClean="0">
                <a:latin typeface="Times" panose="02020603050405020304" pitchFamily="18" charset="0"/>
              </a:rPr>
              <a:t> </a:t>
            </a:r>
            <a:r>
              <a:rPr lang="en-US" altLang="en-US" sz="1800" b="1" dirty="0" err="1">
                <a:latin typeface="Times" panose="02020603050405020304" pitchFamily="18" charset="0"/>
              </a:rPr>
              <a:t>N</a:t>
            </a:r>
            <a:r>
              <a:rPr lang="en-US" altLang="en-US" sz="1800" b="1" dirty="0" err="1" smtClean="0">
                <a:latin typeface="Times" panose="02020603050405020304" pitchFamily="18" charset="0"/>
              </a:rPr>
              <a:t>gachon</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khavai</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âtan</a:t>
            </a:r>
            <a:r>
              <a:rPr lang="en-US" altLang="en-US" sz="1800" b="1" dirty="0" smtClean="0">
                <a:latin typeface="Times" panose="02020603050405020304" pitchFamily="18" charset="0"/>
              </a:rPr>
              <a:t> </a:t>
            </a:r>
            <a:r>
              <a:rPr lang="en-US" altLang="en-US" sz="1800" b="1" dirty="0" err="1">
                <a:latin typeface="Times" panose="02020603050405020304" pitchFamily="18" charset="0"/>
              </a:rPr>
              <a:t>âkha</a:t>
            </a:r>
            <a:r>
              <a:rPr lang="en-US" altLang="en-US" sz="1800" b="1" dirty="0">
                <a:latin typeface="Times" panose="02020603050405020304" pitchFamily="18" charset="0"/>
              </a:rPr>
              <a:t> hi </a:t>
            </a:r>
            <a:r>
              <a:rPr lang="en-US" altLang="en-US" sz="1800" b="1" dirty="0" err="1">
                <a:latin typeface="Times" panose="02020603050405020304" pitchFamily="18" charset="0"/>
              </a:rPr>
              <a:t>hina</a:t>
            </a:r>
            <a:r>
              <a:rPr lang="en-US" altLang="en-US" sz="1800" b="1" dirty="0">
                <a:latin typeface="Times" panose="02020603050405020304" pitchFamily="18" charset="0"/>
              </a:rPr>
              <a:t>.</a:t>
            </a:r>
          </a:p>
          <a:p>
            <a:pPr algn="ctr">
              <a:spcBef>
                <a:spcPct val="50000"/>
              </a:spcBef>
            </a:pPr>
            <a:r>
              <a:rPr lang="en-US" altLang="en-US" sz="1800" b="1" dirty="0" err="1" smtClean="0">
                <a:latin typeface="Times" panose="02020603050405020304" pitchFamily="18" charset="0"/>
              </a:rPr>
              <a:t>Lairik</a:t>
            </a:r>
            <a:r>
              <a:rPr lang="en-US" altLang="en-US" sz="1800" b="1" dirty="0" smtClean="0">
                <a:latin typeface="Times" panose="02020603050405020304" pitchFamily="18" charset="0"/>
              </a:rPr>
              <a:t> </a:t>
            </a:r>
            <a:r>
              <a:rPr lang="en-US" altLang="en-US" sz="1800" b="1" dirty="0" err="1">
                <a:latin typeface="Times" panose="02020603050405020304" pitchFamily="18" charset="0"/>
              </a:rPr>
              <a:t>ânâ</a:t>
            </a:r>
            <a:r>
              <a:rPr lang="en-US" altLang="en-US" sz="1800" b="1" dirty="0">
                <a:latin typeface="Times" panose="02020603050405020304" pitchFamily="18" charset="0"/>
              </a:rPr>
              <a:t> </a:t>
            </a:r>
            <a:r>
              <a:rPr lang="en-US" altLang="en-US" sz="1800" b="1" dirty="0" err="1" smtClean="0">
                <a:latin typeface="Times" panose="02020603050405020304" pitchFamily="18" charset="0"/>
              </a:rPr>
              <a:t>kathar</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chungmeidala</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mishokra</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laga</a:t>
            </a:r>
            <a:r>
              <a:rPr lang="en-US" altLang="en-US" sz="1800" b="1" dirty="0" smtClean="0">
                <a:latin typeface="Times" panose="02020603050405020304" pitchFamily="18" charset="0"/>
              </a:rPr>
              <a:t> </a:t>
            </a:r>
            <a:r>
              <a:rPr lang="en-US" altLang="en-US" sz="1800" b="1" dirty="0" err="1">
                <a:latin typeface="Times" panose="02020603050405020304" pitchFamily="18" charset="0"/>
              </a:rPr>
              <a:t>shurmamânda</a:t>
            </a:r>
            <a:r>
              <a:rPr lang="en-US" altLang="en-US" sz="1800" b="1" dirty="0">
                <a:latin typeface="Times" panose="02020603050405020304" pitchFamily="18" charset="0"/>
              </a:rPr>
              <a:t> </a:t>
            </a:r>
            <a:r>
              <a:rPr lang="en-US" altLang="en-US" sz="1800" b="1" dirty="0" err="1">
                <a:latin typeface="Times" panose="02020603050405020304" pitchFamily="18" charset="0"/>
              </a:rPr>
              <a:t>kamasai</a:t>
            </a:r>
            <a:r>
              <a:rPr lang="en-US" altLang="en-US" sz="1800" b="1" dirty="0">
                <a:latin typeface="Times" panose="02020603050405020304" pitchFamily="18" charset="0"/>
              </a:rPr>
              <a:t> KATONGA chi </a:t>
            </a:r>
            <a:r>
              <a:rPr lang="en-US" altLang="en-US" sz="1800" b="1" dirty="0" err="1">
                <a:latin typeface="Times" panose="02020603050405020304" pitchFamily="18" charset="0"/>
              </a:rPr>
              <a:t>chipuisangda</a:t>
            </a:r>
            <a:r>
              <a:rPr lang="en-US" altLang="en-US" sz="1800" b="1" dirty="0">
                <a:latin typeface="Times" panose="02020603050405020304" pitchFamily="18" charset="0"/>
              </a:rPr>
              <a:t> </a:t>
            </a:r>
            <a:r>
              <a:rPr lang="en-US" altLang="en-US" sz="1800" b="1" dirty="0" err="1">
                <a:latin typeface="Times" panose="02020603050405020304" pitchFamily="18" charset="0"/>
              </a:rPr>
              <a:t>ngahânkâmi</a:t>
            </a:r>
            <a:r>
              <a:rPr lang="en-US" altLang="en-US" sz="1800" b="1" dirty="0">
                <a:latin typeface="Times" panose="02020603050405020304" pitchFamily="18" charset="0"/>
              </a:rPr>
              <a:t> </a:t>
            </a:r>
            <a:r>
              <a:rPr lang="en-US" altLang="en-US" sz="1800" b="1" dirty="0" err="1">
                <a:latin typeface="Times" panose="02020603050405020304" pitchFamily="18" charset="0"/>
              </a:rPr>
              <a:t>khavai</a:t>
            </a:r>
            <a:r>
              <a:rPr lang="en-US" altLang="en-US" sz="1800" b="1" dirty="0">
                <a:latin typeface="Times" panose="02020603050405020304" pitchFamily="18" charset="0"/>
              </a:rPr>
              <a:t> </a:t>
            </a:r>
            <a:r>
              <a:rPr lang="en-US" altLang="en-US" sz="1800" b="1" dirty="0" err="1">
                <a:latin typeface="Times" panose="02020603050405020304" pitchFamily="18" charset="0"/>
              </a:rPr>
              <a:t>katomdalei</a:t>
            </a:r>
            <a:r>
              <a:rPr lang="en-US" altLang="en-US" sz="1800" b="1" dirty="0">
                <a:latin typeface="Times" panose="02020603050405020304" pitchFamily="18" charset="0"/>
              </a:rPr>
              <a:t>. </a:t>
            </a:r>
            <a:r>
              <a:rPr lang="en-US" altLang="en-US" sz="1800" b="1" dirty="0" err="1">
                <a:latin typeface="Times" panose="02020603050405020304" pitchFamily="18" charset="0"/>
              </a:rPr>
              <a:t>Tamkakhuiwui</a:t>
            </a:r>
            <a:r>
              <a:rPr lang="en-US" altLang="en-US" sz="1800" b="1" dirty="0">
                <a:latin typeface="Times" panose="02020603050405020304" pitchFamily="18" charset="0"/>
              </a:rPr>
              <a:t> </a:t>
            </a:r>
            <a:r>
              <a:rPr lang="en-US" altLang="en-US" sz="1800" b="1" dirty="0" err="1">
                <a:latin typeface="Times" panose="02020603050405020304" pitchFamily="18" charset="0"/>
              </a:rPr>
              <a:t>âthei</a:t>
            </a:r>
            <a:r>
              <a:rPr lang="en-US" altLang="en-US" sz="1800" b="1" dirty="0">
                <a:latin typeface="Times" panose="02020603050405020304" pitchFamily="18" charset="0"/>
              </a:rPr>
              <a:t> hi </a:t>
            </a:r>
            <a:r>
              <a:rPr lang="en-US" altLang="en-US" sz="1800" b="1" dirty="0" err="1">
                <a:latin typeface="Times" panose="02020603050405020304" pitchFamily="18" charset="0"/>
              </a:rPr>
              <a:t>kachangkhat</a:t>
            </a:r>
            <a:r>
              <a:rPr lang="en-US" altLang="en-US" sz="1800" b="1" dirty="0">
                <a:latin typeface="Times" panose="02020603050405020304" pitchFamily="18" charset="0"/>
              </a:rPr>
              <a:t> </a:t>
            </a:r>
            <a:r>
              <a:rPr lang="en-US" altLang="en-US" sz="1800" b="1" dirty="0" err="1" smtClean="0">
                <a:latin typeface="Times" panose="02020603050405020304" pitchFamily="18" charset="0"/>
              </a:rPr>
              <a:t>Khayeirum</a:t>
            </a:r>
            <a:r>
              <a:rPr lang="en-US" altLang="en-US" sz="1800" b="1" dirty="0" smtClean="0">
                <a:latin typeface="Times" panose="02020603050405020304" pitchFamily="18" charset="0"/>
              </a:rPr>
              <a:t> </a:t>
            </a:r>
            <a:r>
              <a:rPr lang="en-US" altLang="en-US" sz="1800" b="1" dirty="0" err="1">
                <a:latin typeface="Times" panose="02020603050405020304" pitchFamily="18" charset="0"/>
              </a:rPr>
              <a:t>hiwui</a:t>
            </a:r>
            <a:r>
              <a:rPr lang="en-US" altLang="en-US" sz="1800" b="1" dirty="0">
                <a:latin typeface="Times" panose="02020603050405020304" pitchFamily="18" charset="0"/>
              </a:rPr>
              <a:t> </a:t>
            </a:r>
            <a:r>
              <a:rPr lang="en-US" altLang="en-US" sz="1800" b="1" dirty="0" err="1">
                <a:latin typeface="Times" panose="02020603050405020304" pitchFamily="18" charset="0"/>
              </a:rPr>
              <a:t>kala</a:t>
            </a:r>
            <a:r>
              <a:rPr lang="en-US" altLang="en-US" sz="1800" b="1" dirty="0">
                <a:latin typeface="Times" panose="02020603050405020304" pitchFamily="18" charset="0"/>
              </a:rPr>
              <a:t> nana </a:t>
            </a:r>
            <a:r>
              <a:rPr lang="en-US" altLang="en-US" sz="1800" b="1" dirty="0" err="1">
                <a:latin typeface="Times" panose="02020603050405020304" pitchFamily="18" charset="0"/>
              </a:rPr>
              <a:t>râkhangarumwui</a:t>
            </a:r>
            <a:r>
              <a:rPr lang="en-US" altLang="en-US" sz="1800" b="1" dirty="0">
                <a:latin typeface="Times" panose="02020603050405020304" pitchFamily="18" charset="0"/>
              </a:rPr>
              <a:t> </a:t>
            </a:r>
            <a:r>
              <a:rPr lang="en-US" altLang="en-US" sz="1800" b="1" dirty="0" err="1" smtClean="0">
                <a:latin typeface="Times" panose="02020603050405020304" pitchFamily="18" charset="0"/>
              </a:rPr>
              <a:t>mapungkaphâ</a:t>
            </a:r>
            <a:r>
              <a:rPr lang="en-US" altLang="en-US" sz="1800" b="1" dirty="0" smtClean="0">
                <a:latin typeface="Times" panose="02020603050405020304" pitchFamily="18" charset="0"/>
              </a:rPr>
              <a:t> </a:t>
            </a:r>
            <a:r>
              <a:rPr lang="en-US" altLang="en-US" sz="1800" b="1" dirty="0" err="1">
                <a:latin typeface="Times" panose="02020603050405020304" pitchFamily="18" charset="0"/>
              </a:rPr>
              <a:t>kala</a:t>
            </a:r>
            <a:r>
              <a:rPr lang="en-US" altLang="en-US" sz="1800" b="1" dirty="0">
                <a:latin typeface="Times" panose="02020603050405020304" pitchFamily="18" charset="0"/>
              </a:rPr>
              <a:t> </a:t>
            </a:r>
            <a:r>
              <a:rPr lang="en-US" altLang="en-US" sz="1800" b="1" dirty="0" err="1" smtClean="0">
                <a:latin typeface="Times" panose="02020603050405020304" pitchFamily="18" charset="0"/>
              </a:rPr>
              <a:t>kânkhanâ</a:t>
            </a:r>
            <a:r>
              <a:rPr lang="en-US" altLang="en-US" sz="1800" b="1" dirty="0">
                <a:latin typeface="Times" panose="02020603050405020304" pitchFamily="18" charset="0"/>
              </a:rPr>
              <a:t> </a:t>
            </a:r>
            <a:r>
              <a:rPr lang="en-US" altLang="en-US" sz="1800" b="1" dirty="0" err="1">
                <a:latin typeface="Times" panose="02020603050405020304" pitchFamily="18" charset="0"/>
              </a:rPr>
              <a:t>âtâzan</a:t>
            </a:r>
            <a:r>
              <a:rPr lang="en-US" altLang="en-US" sz="1800" b="1" dirty="0">
                <a:latin typeface="Times" panose="02020603050405020304" pitchFamily="18" charset="0"/>
              </a:rPr>
              <a:t> </a:t>
            </a:r>
            <a:r>
              <a:rPr lang="en-US" altLang="en-US" sz="1800" b="1" dirty="0" err="1">
                <a:latin typeface="Times" panose="02020603050405020304" pitchFamily="18" charset="0"/>
              </a:rPr>
              <a:t>ngasâra</a:t>
            </a:r>
            <a:r>
              <a:rPr lang="en-US" altLang="en-US" sz="1800" b="1" dirty="0">
                <a:latin typeface="Times" panose="02020603050405020304" pitchFamily="18" charset="0"/>
              </a:rPr>
              <a:t>.</a:t>
            </a:r>
          </a:p>
          <a:p>
            <a:pPr algn="ctr">
              <a:spcBef>
                <a:spcPct val="50000"/>
              </a:spcBef>
            </a:pPr>
            <a:r>
              <a:rPr lang="en-US" altLang="en-US" sz="1800" b="1" dirty="0" err="1">
                <a:latin typeface="Times" panose="02020603050405020304" pitchFamily="18" charset="0"/>
              </a:rPr>
              <a:t>Râkhami</a:t>
            </a:r>
            <a:r>
              <a:rPr lang="en-US" altLang="en-US" sz="1800" b="1" dirty="0">
                <a:latin typeface="Times" panose="02020603050405020304" pitchFamily="18" charset="0"/>
              </a:rPr>
              <a:t> </a:t>
            </a:r>
            <a:r>
              <a:rPr lang="en-US" altLang="en-US" sz="1800" b="1" dirty="0" err="1">
                <a:latin typeface="Times" panose="02020603050405020304" pitchFamily="18" charset="0"/>
              </a:rPr>
              <a:t>wui</a:t>
            </a:r>
            <a:r>
              <a:rPr lang="en-US" altLang="en-US" sz="1800" b="1" dirty="0">
                <a:latin typeface="Times" panose="02020603050405020304" pitchFamily="18" charset="0"/>
              </a:rPr>
              <a:t> </a:t>
            </a:r>
            <a:r>
              <a:rPr lang="en-US" altLang="en-US" sz="1800" b="1" dirty="0" err="1">
                <a:latin typeface="Times" panose="02020603050405020304" pitchFamily="18" charset="0"/>
              </a:rPr>
              <a:t>vang</a:t>
            </a:r>
            <a:r>
              <a:rPr lang="en-US" altLang="en-US" sz="1800" b="1" dirty="0">
                <a:latin typeface="Times" panose="02020603050405020304" pitchFamily="18" charset="0"/>
              </a:rPr>
              <a:t> </a:t>
            </a:r>
            <a:r>
              <a:rPr lang="en-US" altLang="en-US" sz="1800" b="1" dirty="0" err="1">
                <a:latin typeface="Times" panose="02020603050405020304" pitchFamily="18" charset="0"/>
              </a:rPr>
              <a:t>ningshilak</a:t>
            </a:r>
            <a:r>
              <a:rPr lang="en-US" altLang="en-US" sz="1800" b="1" dirty="0">
                <a:latin typeface="Times" panose="02020603050405020304" pitchFamily="18" charset="0"/>
              </a:rPr>
              <a:t> </a:t>
            </a:r>
            <a:r>
              <a:rPr lang="en-US" altLang="en-US" sz="1800" b="1" dirty="0" err="1">
                <a:latin typeface="Times" panose="02020603050405020304" pitchFamily="18" charset="0"/>
              </a:rPr>
              <a:t>haira</a:t>
            </a:r>
            <a:r>
              <a:rPr lang="en-US" altLang="en-US" sz="1800" b="1" dirty="0">
                <a:latin typeface="Times" panose="02020603050405020304" pitchFamily="18" charset="0"/>
              </a:rPr>
              <a:t>! </a:t>
            </a:r>
            <a:r>
              <a:rPr lang="en-US" altLang="en-US" sz="1800" b="1" dirty="0" err="1">
                <a:latin typeface="Times" panose="02020603050405020304" pitchFamily="18" charset="0"/>
              </a:rPr>
              <a:t>Ithumwui</a:t>
            </a:r>
            <a:r>
              <a:rPr lang="en-US" altLang="en-US" sz="1800" b="1" dirty="0">
                <a:latin typeface="Times" panose="02020603050405020304" pitchFamily="18" charset="0"/>
              </a:rPr>
              <a:t> </a:t>
            </a:r>
            <a:r>
              <a:rPr lang="en-US" altLang="en-US" sz="1800" b="1" dirty="0" err="1">
                <a:latin typeface="Times" panose="02020603050405020304" pitchFamily="18" charset="0"/>
              </a:rPr>
              <a:t>Varena</a:t>
            </a:r>
            <a:r>
              <a:rPr lang="en-US" altLang="en-US" sz="1800" b="1" dirty="0">
                <a:latin typeface="Times" panose="02020603050405020304" pitchFamily="18" charset="0"/>
              </a:rPr>
              <a:t> </a:t>
            </a:r>
            <a:r>
              <a:rPr lang="en-US" altLang="en-US" sz="1800" b="1" dirty="0" err="1">
                <a:latin typeface="Times" panose="02020603050405020304" pitchFamily="18" charset="0"/>
              </a:rPr>
              <a:t>nathumwui</a:t>
            </a:r>
            <a:r>
              <a:rPr lang="en-US" altLang="en-US" sz="1800" b="1" dirty="0">
                <a:latin typeface="Times" panose="02020603050405020304" pitchFamily="18" charset="0"/>
              </a:rPr>
              <a:t> </a:t>
            </a:r>
            <a:r>
              <a:rPr lang="en-US" altLang="en-US" sz="1800" b="1" dirty="0" err="1">
                <a:latin typeface="Times" panose="02020603050405020304" pitchFamily="18" charset="0"/>
              </a:rPr>
              <a:t>ot</a:t>
            </a:r>
            <a:r>
              <a:rPr lang="en-US" altLang="en-US" sz="1800" b="1" dirty="0">
                <a:latin typeface="Times" panose="02020603050405020304" pitchFamily="18" charset="0"/>
              </a:rPr>
              <a:t> </a:t>
            </a:r>
            <a:r>
              <a:rPr lang="en-US" altLang="en-US" sz="1800" b="1" dirty="0" err="1">
                <a:latin typeface="Times" panose="02020603050405020304" pitchFamily="18" charset="0"/>
              </a:rPr>
              <a:t>hili</a:t>
            </a:r>
            <a:r>
              <a:rPr lang="en-US" altLang="en-US" sz="1800" b="1" dirty="0">
                <a:latin typeface="Times" panose="02020603050405020304" pitchFamily="18" charset="0"/>
              </a:rPr>
              <a:t> </a:t>
            </a:r>
            <a:r>
              <a:rPr lang="en-US" altLang="en-US" sz="1800" b="1" dirty="0" err="1">
                <a:latin typeface="Times" panose="02020603050405020304" pitchFamily="18" charset="0"/>
              </a:rPr>
              <a:t>somilakra</a:t>
            </a:r>
            <a:r>
              <a:rPr lang="en-US" altLang="en-US" sz="1800" b="1" dirty="0">
                <a:latin typeface="Times" panose="02020603050405020304" pitchFamily="18" charset="0"/>
              </a:rPr>
              <a:t> da </a:t>
            </a:r>
            <a:r>
              <a:rPr lang="en-US" altLang="en-US" sz="1800" b="1" dirty="0" err="1">
                <a:latin typeface="Times" panose="02020603050405020304" pitchFamily="18" charset="0"/>
              </a:rPr>
              <a:t>Awui</a:t>
            </a:r>
            <a:r>
              <a:rPr lang="en-US" altLang="en-US" sz="1800" b="1" dirty="0">
                <a:latin typeface="Times" panose="02020603050405020304" pitchFamily="18" charset="0"/>
              </a:rPr>
              <a:t> </a:t>
            </a:r>
            <a:r>
              <a:rPr lang="en-US" altLang="en-US" sz="1800" b="1" dirty="0" err="1">
                <a:latin typeface="Times" panose="02020603050405020304" pitchFamily="18" charset="0"/>
              </a:rPr>
              <a:t>Tuina</a:t>
            </a:r>
            <a:r>
              <a:rPr lang="en-US" altLang="en-US" sz="1800" b="1" dirty="0">
                <a:latin typeface="Times" panose="02020603050405020304" pitchFamily="18" charset="0"/>
              </a:rPr>
              <a:t> </a:t>
            </a:r>
            <a:r>
              <a:rPr lang="en-US" altLang="en-US" sz="1800" b="1" dirty="0" err="1">
                <a:latin typeface="Times" panose="02020603050405020304" pitchFamily="18" charset="0"/>
              </a:rPr>
              <a:t>tamchithei</a:t>
            </a:r>
            <a:r>
              <a:rPr lang="en-US" altLang="en-US" sz="1800" b="1" dirty="0">
                <a:latin typeface="Times" panose="02020603050405020304" pitchFamily="18" charset="0"/>
              </a:rPr>
              <a:t>. Na </a:t>
            </a:r>
            <a:r>
              <a:rPr lang="en-US" altLang="en-US" sz="1800" b="1" dirty="0" err="1">
                <a:latin typeface="Times" panose="02020603050405020304" pitchFamily="18" charset="0"/>
              </a:rPr>
              <a:t>hiwui</a:t>
            </a:r>
            <a:r>
              <a:rPr lang="en-US" altLang="en-US" sz="1800" b="1" dirty="0">
                <a:latin typeface="Times" panose="02020603050405020304" pitchFamily="18" charset="0"/>
              </a:rPr>
              <a:t> </a:t>
            </a:r>
            <a:r>
              <a:rPr lang="en-US" altLang="en-US" sz="1800" b="1" dirty="0" err="1">
                <a:latin typeface="Times" panose="02020603050405020304" pitchFamily="18" charset="0"/>
              </a:rPr>
              <a:t>eina</a:t>
            </a:r>
            <a:r>
              <a:rPr lang="en-US" altLang="en-US" sz="1800" b="1" dirty="0">
                <a:latin typeface="Times" panose="02020603050405020304" pitchFamily="18" charset="0"/>
              </a:rPr>
              <a:t> </a:t>
            </a:r>
            <a:r>
              <a:rPr lang="en-US" altLang="en-US" sz="1800" b="1" dirty="0" err="1">
                <a:latin typeface="Times" panose="02020603050405020304" pitchFamily="18" charset="0"/>
              </a:rPr>
              <a:t>kashok</a:t>
            </a:r>
            <a:r>
              <a:rPr lang="en-US" altLang="en-US" sz="1800" b="1" dirty="0">
                <a:latin typeface="Times" panose="02020603050405020304" pitchFamily="18" charset="0"/>
              </a:rPr>
              <a:t> </a:t>
            </a:r>
            <a:r>
              <a:rPr lang="en-US" altLang="en-US" sz="1800" b="1" dirty="0" err="1">
                <a:latin typeface="Times" panose="02020603050405020304" pitchFamily="18" charset="0"/>
              </a:rPr>
              <a:t>tharan</a:t>
            </a:r>
            <a:r>
              <a:rPr lang="en-US" altLang="en-US" sz="1800" b="1" dirty="0">
                <a:latin typeface="Times" panose="02020603050405020304" pitchFamily="18" charset="0"/>
              </a:rPr>
              <a:t>, </a:t>
            </a:r>
            <a:r>
              <a:rPr lang="en-US" altLang="en-US" sz="1800" b="1" dirty="0" err="1">
                <a:latin typeface="Times" panose="02020603050405020304" pitchFamily="18" charset="0"/>
              </a:rPr>
              <a:t>Varewui</a:t>
            </a:r>
            <a:r>
              <a:rPr lang="en-US" altLang="en-US" sz="1800" b="1" dirty="0">
                <a:latin typeface="Times" panose="02020603050405020304" pitchFamily="18" charset="0"/>
              </a:rPr>
              <a:t> </a:t>
            </a:r>
            <a:r>
              <a:rPr lang="en-US" altLang="en-US" sz="1800" b="1" dirty="0" err="1" smtClean="0">
                <a:latin typeface="Times" panose="02020603050405020304" pitchFamily="18" charset="0"/>
              </a:rPr>
              <a:t>mangatam</a:t>
            </a:r>
            <a:r>
              <a:rPr lang="en-US" altLang="en-US" sz="1800" b="1" dirty="0" smtClean="0">
                <a:latin typeface="Times" panose="02020603050405020304" pitchFamily="18" charset="0"/>
              </a:rPr>
              <a:t> </a:t>
            </a:r>
            <a:r>
              <a:rPr lang="en-US" altLang="en-US" sz="1800" b="1" dirty="0" err="1" smtClean="0">
                <a:latin typeface="Times" panose="02020603050405020304" pitchFamily="18" charset="0"/>
              </a:rPr>
              <a:t>kapai</a:t>
            </a:r>
            <a:r>
              <a:rPr lang="en-US" altLang="en-US" sz="1800" b="1" dirty="0" smtClean="0">
                <a:latin typeface="Times" panose="02020603050405020304" pitchFamily="18" charset="0"/>
              </a:rPr>
              <a:t> </a:t>
            </a:r>
            <a:r>
              <a:rPr lang="en-US" altLang="en-US" sz="1800" b="1" dirty="0" err="1">
                <a:latin typeface="Times" panose="02020603050405020304" pitchFamily="18" charset="0"/>
              </a:rPr>
              <a:t>Tui</a:t>
            </a:r>
            <a:r>
              <a:rPr lang="en-US" altLang="en-US" sz="1800" b="1" dirty="0">
                <a:latin typeface="Times" panose="02020603050405020304" pitchFamily="18" charset="0"/>
              </a:rPr>
              <a:t> </a:t>
            </a:r>
            <a:r>
              <a:rPr lang="en-US" altLang="en-US" sz="1800" b="1" dirty="0" err="1">
                <a:latin typeface="Times" panose="02020603050405020304" pitchFamily="18" charset="0"/>
              </a:rPr>
              <a:t>hiwui</a:t>
            </a:r>
            <a:r>
              <a:rPr lang="en-US" altLang="en-US" sz="1800" b="1" dirty="0">
                <a:latin typeface="Times" panose="02020603050405020304" pitchFamily="18" charset="0"/>
              </a:rPr>
              <a:t> </a:t>
            </a:r>
            <a:r>
              <a:rPr lang="en-US" altLang="en-US" sz="1800" b="1" dirty="0" err="1">
                <a:latin typeface="Times" panose="02020603050405020304" pitchFamily="18" charset="0"/>
              </a:rPr>
              <a:t>âman</a:t>
            </a:r>
            <a:r>
              <a:rPr lang="en-US" altLang="en-US" sz="1800" b="1" dirty="0">
                <a:latin typeface="Times" panose="02020603050405020304" pitchFamily="18" charset="0"/>
              </a:rPr>
              <a:t> </a:t>
            </a:r>
            <a:r>
              <a:rPr lang="en-US" altLang="en-US" sz="1800" b="1" dirty="0" err="1">
                <a:latin typeface="Times" panose="02020603050405020304" pitchFamily="18" charset="0"/>
              </a:rPr>
              <a:t>kasak</a:t>
            </a:r>
            <a:r>
              <a:rPr lang="en-US" altLang="en-US" sz="1800" b="1" dirty="0">
                <a:latin typeface="Times" panose="02020603050405020304" pitchFamily="18" charset="0"/>
              </a:rPr>
              <a:t> </a:t>
            </a:r>
            <a:r>
              <a:rPr lang="en-US" altLang="en-US" sz="1800" b="1" dirty="0" err="1">
                <a:latin typeface="Times" panose="02020603050405020304" pitchFamily="18" charset="0"/>
              </a:rPr>
              <a:t>kala</a:t>
            </a:r>
            <a:r>
              <a:rPr lang="en-US" altLang="en-US" sz="1800" b="1" dirty="0">
                <a:latin typeface="Times" panose="02020603050405020304" pitchFamily="18" charset="0"/>
              </a:rPr>
              <a:t> </a:t>
            </a:r>
            <a:r>
              <a:rPr lang="en-US" altLang="en-US" sz="1800" b="1" dirty="0" err="1">
                <a:latin typeface="Times" panose="02020603050405020304" pitchFamily="18" charset="0"/>
              </a:rPr>
              <a:t>khamashung</a:t>
            </a:r>
            <a:r>
              <a:rPr lang="en-US" altLang="en-US" sz="1800" b="1" dirty="0">
                <a:latin typeface="Times" panose="02020603050405020304" pitchFamily="18" charset="0"/>
              </a:rPr>
              <a:t> hi </a:t>
            </a:r>
            <a:r>
              <a:rPr lang="en-US" altLang="en-US" sz="1800" b="1" dirty="0" err="1">
                <a:latin typeface="Times" panose="02020603050405020304" pitchFamily="18" charset="0"/>
              </a:rPr>
              <a:t>nawui</a:t>
            </a:r>
            <a:r>
              <a:rPr lang="en-US" altLang="en-US" sz="1800" b="1" dirty="0">
                <a:latin typeface="Times" panose="02020603050405020304" pitchFamily="18" charset="0"/>
              </a:rPr>
              <a:t> </a:t>
            </a:r>
            <a:r>
              <a:rPr lang="en-US" altLang="en-US" sz="1800" b="1" dirty="0" err="1">
                <a:latin typeface="Times" panose="02020603050405020304" pitchFamily="18" charset="0"/>
              </a:rPr>
              <a:t>ningli</a:t>
            </a:r>
            <a:r>
              <a:rPr lang="en-US" altLang="en-US" sz="1800" b="1" dirty="0">
                <a:latin typeface="Times" panose="02020603050405020304" pitchFamily="18" charset="0"/>
              </a:rPr>
              <a:t> </a:t>
            </a:r>
            <a:r>
              <a:rPr lang="en-US" altLang="en-US" sz="1800" b="1" dirty="0" err="1">
                <a:latin typeface="Times" panose="02020603050405020304" pitchFamily="18" charset="0"/>
              </a:rPr>
              <a:t>mathingmeikhârda</a:t>
            </a:r>
            <a:r>
              <a:rPr lang="en-US" altLang="en-US" sz="1800" b="1" dirty="0">
                <a:latin typeface="Times" panose="02020603050405020304" pitchFamily="18" charset="0"/>
              </a:rPr>
              <a:t> </a:t>
            </a:r>
            <a:r>
              <a:rPr lang="en-US" altLang="en-US" sz="1800" b="1" dirty="0" err="1">
                <a:latin typeface="Times" panose="02020603050405020304" pitchFamily="18" charset="0"/>
              </a:rPr>
              <a:t>tipsangkhuira</a:t>
            </a:r>
            <a:r>
              <a:rPr lang="en-US" altLang="en-US" sz="1800" b="1" dirty="0">
                <a:latin typeface="Times" panose="02020603050405020304" pitchFamily="18" charset="0"/>
              </a:rPr>
              <a:t> </a:t>
            </a:r>
            <a:r>
              <a:rPr lang="en-US" altLang="en-US" sz="1800" b="1" dirty="0" err="1">
                <a:latin typeface="Times" panose="02020603050405020304" pitchFamily="18" charset="0"/>
              </a:rPr>
              <a:t>kaji</a:t>
            </a:r>
            <a:r>
              <a:rPr lang="en-US" altLang="en-US" sz="1800" b="1" dirty="0">
                <a:latin typeface="Times" panose="02020603050405020304" pitchFamily="18" charset="0"/>
              </a:rPr>
              <a:t> </a:t>
            </a:r>
            <a:r>
              <a:rPr lang="en-US" altLang="en-US" sz="1800" b="1" dirty="0" err="1">
                <a:latin typeface="Times" panose="02020603050405020304" pitchFamily="18" charset="0"/>
              </a:rPr>
              <a:t>chihânchaowa</a:t>
            </a:r>
            <a:r>
              <a:rPr lang="en-US" altLang="en-US" sz="1800" b="1" dirty="0">
                <a:latin typeface="Times" panose="02020603050405020304" pitchFamily="18" charset="0"/>
              </a:rPr>
              <a:t>.</a:t>
            </a:r>
          </a:p>
          <a:p>
            <a:pPr algn="ctr">
              <a:spcBef>
                <a:spcPct val="50000"/>
              </a:spcBef>
            </a:pPr>
            <a:r>
              <a:rPr lang="en-US" altLang="en-US" sz="1800" b="1" dirty="0">
                <a:latin typeface="Times" panose="02020603050405020304" pitchFamily="18" charset="0"/>
              </a:rPr>
              <a:t> </a:t>
            </a:r>
            <a:r>
              <a:rPr lang="en-US" altLang="en-US" sz="1800" b="1" dirty="0" err="1">
                <a:latin typeface="Times" panose="02020603050405020304" pitchFamily="18" charset="0"/>
              </a:rPr>
              <a:t>Pao</a:t>
            </a:r>
            <a:r>
              <a:rPr lang="en-US" altLang="en-US" sz="1800" b="1" dirty="0">
                <a:latin typeface="Times" panose="02020603050405020304" pitchFamily="18" charset="0"/>
              </a:rPr>
              <a:t> </a:t>
            </a:r>
            <a:r>
              <a:rPr lang="en-US" altLang="en-US" sz="1800" b="1" dirty="0" err="1">
                <a:latin typeface="Times" panose="02020603050405020304" pitchFamily="18" charset="0"/>
              </a:rPr>
              <a:t>hâkashok</a:t>
            </a:r>
            <a:r>
              <a:rPr lang="en-US" altLang="en-US" sz="1800" b="1" dirty="0">
                <a:latin typeface="Times" panose="02020603050405020304" pitchFamily="18" charset="0"/>
              </a:rPr>
              <a:t> </a:t>
            </a:r>
            <a:r>
              <a:rPr lang="en-US" altLang="en-US" sz="1800" b="1" dirty="0" err="1">
                <a:latin typeface="Times" panose="02020603050405020304" pitchFamily="18" charset="0"/>
              </a:rPr>
              <a:t>khutlai</a:t>
            </a:r>
            <a:r>
              <a:rPr lang="en-US" altLang="en-US" sz="1800" b="1" dirty="0">
                <a:latin typeface="Times" panose="02020603050405020304" pitchFamily="18" charset="0"/>
              </a:rPr>
              <a:t> </a:t>
            </a:r>
            <a:r>
              <a:rPr lang="en-US" altLang="en-US" sz="1800" b="1" dirty="0" err="1">
                <a:latin typeface="Times" panose="02020603050405020304" pitchFamily="18" charset="0"/>
              </a:rPr>
              <a:t>âkha</a:t>
            </a:r>
            <a:r>
              <a:rPr lang="en-US" altLang="en-US" sz="1800" b="1" dirty="0">
                <a:latin typeface="Times" panose="02020603050405020304" pitchFamily="18" charset="0"/>
              </a:rPr>
              <a:t> </a:t>
            </a:r>
            <a:r>
              <a:rPr lang="en-US" altLang="en-US" sz="1800" b="1" dirty="0" err="1">
                <a:latin typeface="Times" panose="02020603050405020304" pitchFamily="18" charset="0"/>
              </a:rPr>
              <a:t>ngasâda</a:t>
            </a:r>
            <a:r>
              <a:rPr lang="en-US" altLang="en-US" sz="1800" b="1" dirty="0">
                <a:latin typeface="Times" panose="02020603050405020304" pitchFamily="18" charset="0"/>
              </a:rPr>
              <a:t>, </a:t>
            </a:r>
            <a:r>
              <a:rPr lang="en-US" altLang="en-US" sz="1800" b="1" dirty="0" err="1">
                <a:latin typeface="Times" panose="02020603050405020304" pitchFamily="18" charset="0"/>
              </a:rPr>
              <a:t>nali</a:t>
            </a:r>
            <a:r>
              <a:rPr lang="en-US" altLang="en-US" sz="1800" b="1" dirty="0">
                <a:latin typeface="Times" panose="02020603050405020304" pitchFamily="18" charset="0"/>
              </a:rPr>
              <a:t> </a:t>
            </a:r>
            <a:r>
              <a:rPr lang="ja-JP" altLang="en-US" sz="1800" b="1" dirty="0">
                <a:latin typeface="Times" panose="02020603050405020304" pitchFamily="18" charset="0"/>
              </a:rPr>
              <a:t>“</a:t>
            </a:r>
            <a:r>
              <a:rPr lang="en-US" altLang="ja-JP" sz="1800" b="1" dirty="0">
                <a:latin typeface="Times" panose="02020603050405020304" pitchFamily="18" charset="0"/>
              </a:rPr>
              <a:t>Nana </a:t>
            </a:r>
            <a:r>
              <a:rPr lang="en-US" altLang="ja-JP" sz="1800" b="1" dirty="0" err="1">
                <a:latin typeface="Times" panose="02020603050405020304" pitchFamily="18" charset="0"/>
              </a:rPr>
              <a:t>khi</a:t>
            </a:r>
            <a:r>
              <a:rPr lang="en-US" altLang="ja-JP" sz="1800" b="1" dirty="0">
                <a:latin typeface="Times" panose="02020603050405020304" pitchFamily="18" charset="0"/>
              </a:rPr>
              <a:t> </a:t>
            </a:r>
            <a:r>
              <a:rPr lang="en-US" altLang="ja-JP" sz="1800" b="1" dirty="0" err="1">
                <a:latin typeface="Times" panose="02020603050405020304" pitchFamily="18" charset="0"/>
              </a:rPr>
              <a:t>shitsang</a:t>
            </a:r>
            <a:r>
              <a:rPr lang="en-US" altLang="ja-JP" sz="1800" b="1" dirty="0">
                <a:latin typeface="Times" panose="02020603050405020304" pitchFamily="18" charset="0"/>
              </a:rPr>
              <a:t> do? Ili </a:t>
            </a:r>
            <a:r>
              <a:rPr lang="en-US" altLang="ja-JP" sz="1800" b="1" dirty="0" err="1">
                <a:latin typeface="Times" panose="02020603050405020304" pitchFamily="18" charset="0"/>
              </a:rPr>
              <a:t>hangmilu</a:t>
            </a:r>
            <a:r>
              <a:rPr lang="ja-JP" altLang="en-US" sz="1800" b="1" dirty="0">
                <a:latin typeface="Times" panose="02020603050405020304" pitchFamily="18" charset="0"/>
              </a:rPr>
              <a:t> </a:t>
            </a:r>
            <a:r>
              <a:rPr lang="en-US" altLang="ja-JP" sz="1800" b="1" dirty="0" err="1">
                <a:latin typeface="Times" panose="02020603050405020304" pitchFamily="18" charset="0"/>
              </a:rPr>
              <a:t>khiwuivang</a:t>
            </a:r>
            <a:r>
              <a:rPr lang="en-US" altLang="ja-JP" sz="1800" b="1" dirty="0">
                <a:latin typeface="Times" panose="02020603050405020304" pitchFamily="18" charset="0"/>
              </a:rPr>
              <a:t> do!” da </a:t>
            </a:r>
            <a:r>
              <a:rPr lang="en-US" altLang="ja-JP" sz="1800" b="1" dirty="0" err="1">
                <a:latin typeface="Times" panose="02020603050405020304" pitchFamily="18" charset="0"/>
              </a:rPr>
              <a:t>khangahân</a:t>
            </a:r>
            <a:r>
              <a:rPr lang="en-US" altLang="ja-JP" sz="1800" b="1" dirty="0">
                <a:latin typeface="Times" panose="02020603050405020304" pitchFamily="18" charset="0"/>
              </a:rPr>
              <a:t> </a:t>
            </a:r>
            <a:r>
              <a:rPr lang="en-US" altLang="ja-JP" sz="1800" b="1" dirty="0" err="1">
                <a:latin typeface="Times" panose="02020603050405020304" pitchFamily="18" charset="0"/>
              </a:rPr>
              <a:t>katongali</a:t>
            </a:r>
            <a:r>
              <a:rPr lang="en-US" altLang="ja-JP" sz="1800" b="1" dirty="0">
                <a:latin typeface="Times" panose="02020603050405020304" pitchFamily="18" charset="0"/>
              </a:rPr>
              <a:t> </a:t>
            </a:r>
            <a:r>
              <a:rPr lang="en-US" altLang="ja-JP" sz="1800" b="1" dirty="0" err="1">
                <a:latin typeface="Times" panose="02020603050405020304" pitchFamily="18" charset="0"/>
              </a:rPr>
              <a:t>Varewui</a:t>
            </a:r>
            <a:r>
              <a:rPr lang="en-US" altLang="ja-JP" sz="1800" b="1" dirty="0">
                <a:latin typeface="Times" panose="02020603050405020304" pitchFamily="18" charset="0"/>
              </a:rPr>
              <a:t> </a:t>
            </a:r>
            <a:r>
              <a:rPr lang="en-US" altLang="ja-JP" sz="1800" b="1" dirty="0" err="1">
                <a:latin typeface="Times" panose="02020603050405020304" pitchFamily="18" charset="0"/>
              </a:rPr>
              <a:t>tui</a:t>
            </a:r>
            <a:r>
              <a:rPr lang="en-US" altLang="ja-JP" sz="1800" b="1" dirty="0">
                <a:latin typeface="Times" panose="02020603050405020304" pitchFamily="18" charset="0"/>
              </a:rPr>
              <a:t> hi </a:t>
            </a:r>
            <a:r>
              <a:rPr lang="en-US" altLang="ja-JP" sz="1800" b="1" dirty="0" err="1">
                <a:latin typeface="Times" panose="02020603050405020304" pitchFamily="18" charset="0"/>
              </a:rPr>
              <a:t>mapung</a:t>
            </a:r>
            <a:r>
              <a:rPr lang="en-US" altLang="ja-JP" sz="1800" b="1" dirty="0">
                <a:latin typeface="Times" panose="02020603050405020304" pitchFamily="18" charset="0"/>
              </a:rPr>
              <a:t> </a:t>
            </a:r>
            <a:r>
              <a:rPr lang="en-US" altLang="ja-JP" sz="1800" b="1" dirty="0" err="1">
                <a:latin typeface="Times" panose="02020603050405020304" pitchFamily="18" charset="0"/>
              </a:rPr>
              <a:t>phâmeida</a:t>
            </a:r>
            <a:r>
              <a:rPr lang="en-US" altLang="ja-JP" sz="1800" b="1" dirty="0">
                <a:latin typeface="Times" panose="02020603050405020304" pitchFamily="18" charset="0"/>
              </a:rPr>
              <a:t> </a:t>
            </a:r>
            <a:r>
              <a:rPr lang="en-US" altLang="ja-JP" sz="1800" b="1" dirty="0" err="1">
                <a:latin typeface="Times" panose="02020603050405020304" pitchFamily="18" charset="0"/>
              </a:rPr>
              <a:t>kala</a:t>
            </a:r>
            <a:r>
              <a:rPr lang="en-US" altLang="ja-JP" sz="1800" b="1" dirty="0">
                <a:latin typeface="Times" panose="02020603050405020304" pitchFamily="18" charset="0"/>
              </a:rPr>
              <a:t> </a:t>
            </a:r>
            <a:r>
              <a:rPr lang="en-US" altLang="ja-JP" sz="1800" b="1" dirty="0" err="1">
                <a:latin typeface="Times" panose="02020603050405020304" pitchFamily="18" charset="0"/>
              </a:rPr>
              <a:t>mashungmeida</a:t>
            </a:r>
            <a:r>
              <a:rPr lang="en-US" altLang="ja-JP" sz="1800" b="1" dirty="0">
                <a:latin typeface="Times" panose="02020603050405020304" pitchFamily="18" charset="0"/>
              </a:rPr>
              <a:t> </a:t>
            </a:r>
            <a:r>
              <a:rPr lang="en-US" altLang="ja-JP" sz="1800" b="1" dirty="0" err="1">
                <a:latin typeface="Times" panose="02020603050405020304" pitchFamily="18" charset="0"/>
              </a:rPr>
              <a:t>hângmishap</a:t>
            </a:r>
            <a:r>
              <a:rPr lang="en-US" altLang="ja-JP" sz="1800" b="1" dirty="0">
                <a:latin typeface="Times" panose="02020603050405020304" pitchFamily="18" charset="0"/>
              </a:rPr>
              <a:t> </a:t>
            </a:r>
            <a:r>
              <a:rPr lang="en-US" altLang="ja-JP" sz="1800" b="1" dirty="0" err="1">
                <a:latin typeface="Times" panose="02020603050405020304" pitchFamily="18" charset="0"/>
              </a:rPr>
              <a:t>haora</a:t>
            </a:r>
            <a:r>
              <a:rPr lang="en-US" altLang="ja-JP" sz="1800" b="1" dirty="0">
                <a:latin typeface="Times" panose="02020603050405020304" pitchFamily="18" charset="0"/>
              </a:rPr>
              <a:t>. </a:t>
            </a:r>
            <a:endParaRPr lang="en-US" altLang="en-US" sz="1800" b="1" dirty="0">
              <a:latin typeface="Times" panose="02020603050405020304" pitchFamily="18" charset="0"/>
            </a:endParaRPr>
          </a:p>
        </p:txBody>
      </p:sp>
      <p:sp>
        <p:nvSpPr>
          <p:cNvPr id="13315" name="Text Box 3"/>
          <p:cNvSpPr txBox="1">
            <a:spLocks noChangeArrowheads="1"/>
          </p:cNvSpPr>
          <p:nvPr/>
        </p:nvSpPr>
        <p:spPr bwMode="auto">
          <a:xfrm>
            <a:off x="803275" y="7607300"/>
            <a:ext cx="59134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dirty="0">
                <a:latin typeface="Times" panose="02020603050405020304" pitchFamily="18" charset="0"/>
              </a:rPr>
              <a:t>THE BIBLE…BASICALLY MINISTRIES INT</a:t>
            </a:r>
            <a:r>
              <a:rPr lang="fr-FR" altLang="ja-JP" sz="1400" b="1" dirty="0">
                <a:latin typeface="Times" panose="02020603050405020304" pitchFamily="18" charset="0"/>
              </a:rPr>
              <a:t>'</a:t>
            </a:r>
            <a:r>
              <a:rPr lang="en-US" altLang="en-US" sz="1400" b="1" dirty="0">
                <a:latin typeface="Times" panose="02020603050405020304" pitchFamily="18" charset="0"/>
              </a:rPr>
              <a:t>L INC.</a:t>
            </a:r>
          </a:p>
          <a:p>
            <a:pPr algn="ctr"/>
            <a:r>
              <a:rPr lang="en-US" altLang="en-US" sz="1400" b="1" i="1" dirty="0" err="1" smtClean="0">
                <a:latin typeface="Times" panose="02020603050405020304" pitchFamily="18" charset="0"/>
              </a:rPr>
              <a:t>KRISTAwui</a:t>
            </a:r>
            <a:r>
              <a:rPr lang="en-US" altLang="en-US" sz="1400" b="1" i="1" dirty="0" smtClean="0">
                <a:latin typeface="Times" panose="02020603050405020304" pitchFamily="18" charset="0"/>
              </a:rPr>
              <a:t> </a:t>
            </a:r>
            <a:r>
              <a:rPr lang="en-US" altLang="en-US" sz="1400" b="1" i="1" dirty="0" err="1">
                <a:latin typeface="Times" panose="02020603050405020304" pitchFamily="18" charset="0"/>
              </a:rPr>
              <a:t>âsâkai</a:t>
            </a:r>
            <a:r>
              <a:rPr lang="en-US" altLang="en-US" sz="1400" b="1" i="1" dirty="0">
                <a:latin typeface="Times" panose="02020603050405020304" pitchFamily="18" charset="0"/>
              </a:rPr>
              <a:t> </a:t>
            </a:r>
            <a:r>
              <a:rPr lang="en-US" altLang="en-US" sz="1400" b="1" i="1" dirty="0" err="1">
                <a:latin typeface="Times" panose="02020603050405020304" pitchFamily="18" charset="0"/>
              </a:rPr>
              <a:t>katongali</a:t>
            </a:r>
            <a:r>
              <a:rPr lang="en-US" altLang="en-US" sz="1400" b="1" i="1" dirty="0">
                <a:latin typeface="Times" panose="02020603050405020304" pitchFamily="18" charset="0"/>
              </a:rPr>
              <a:t> </a:t>
            </a:r>
            <a:r>
              <a:rPr lang="en-US" altLang="en-US" sz="1400" b="1" i="1" dirty="0" err="1">
                <a:latin typeface="Times" panose="02020603050405020304" pitchFamily="18" charset="0"/>
              </a:rPr>
              <a:t>Biblewui</a:t>
            </a:r>
            <a:r>
              <a:rPr lang="en-US" altLang="en-US" sz="1400" b="1" i="1" dirty="0">
                <a:latin typeface="Times" panose="02020603050405020304" pitchFamily="18" charset="0"/>
              </a:rPr>
              <a:t> </a:t>
            </a:r>
            <a:r>
              <a:rPr lang="en-US" altLang="en-US" sz="1400" b="1" i="1" dirty="0" err="1">
                <a:latin typeface="Times" panose="02020603050405020304" pitchFamily="18" charset="0"/>
              </a:rPr>
              <a:t>wortam</a:t>
            </a:r>
            <a:r>
              <a:rPr lang="en-US" altLang="en-US" sz="1400" b="1" i="1" dirty="0">
                <a:latin typeface="Times" panose="02020603050405020304" pitchFamily="18" charset="0"/>
              </a:rPr>
              <a:t> </a:t>
            </a:r>
            <a:r>
              <a:rPr lang="en-US" altLang="en-US" sz="1400" b="1" i="1" dirty="0" err="1">
                <a:latin typeface="Times" panose="02020603050405020304" pitchFamily="18" charset="0"/>
              </a:rPr>
              <a:t>mayâsang</a:t>
            </a:r>
            <a:r>
              <a:rPr lang="en-US" altLang="en-US" sz="1400" b="1" i="1" dirty="0">
                <a:latin typeface="Times" panose="02020603050405020304" pitchFamily="18" charset="0"/>
              </a:rPr>
              <a:t> </a:t>
            </a:r>
            <a:r>
              <a:rPr lang="en-US" altLang="en-US" sz="1400" b="1" i="1" dirty="0" err="1">
                <a:latin typeface="Times" panose="02020603050405020304" pitchFamily="18" charset="0"/>
              </a:rPr>
              <a:t>khangasak</a:t>
            </a:r>
            <a:endParaRPr lang="en-US" altLang="en-US" sz="1400" b="1" i="1" dirty="0">
              <a:latin typeface="Times" panose="02020603050405020304" pitchFamily="18" charset="0"/>
            </a:endParaRPr>
          </a:p>
          <a:p>
            <a:pPr algn="ctr"/>
            <a:endParaRPr lang="en-US" altLang="en-US" sz="1400" b="1" i="1" dirty="0">
              <a:latin typeface="Times" panose="02020603050405020304" pitchFamily="18" charset="0"/>
            </a:endParaRPr>
          </a:p>
          <a:p>
            <a:pPr algn="ctr"/>
            <a:r>
              <a:rPr lang="en-US" altLang="en-US" sz="1400" b="1" dirty="0">
                <a:latin typeface="Times" panose="02020603050405020304" pitchFamily="18" charset="0"/>
              </a:rPr>
              <a:t>    Ft. Worth, Texas                                            </a:t>
            </a:r>
            <a:r>
              <a:rPr lang="en-US" altLang="en-US" sz="1400" b="1" dirty="0" smtClean="0">
                <a:latin typeface="Times" panose="02020603050405020304" pitchFamily="18" charset="0"/>
              </a:rPr>
              <a:t>www.biblebasically.org</a:t>
            </a:r>
            <a:endParaRPr lang="en-US" altLang="en-US" sz="2400" b="1" dirty="0">
              <a:latin typeface="Times" panose="02020603050405020304" pitchFamily="18" charset="0"/>
            </a:endParaRPr>
          </a:p>
        </p:txBody>
      </p:sp>
      <p:sp>
        <p:nvSpPr>
          <p:cNvPr id="13316" name="Rectangle 4"/>
          <p:cNvSpPr>
            <a:spLocks noChangeArrowheads="1"/>
          </p:cNvSpPr>
          <p:nvPr/>
        </p:nvSpPr>
        <p:spPr bwMode="auto">
          <a:xfrm>
            <a:off x="3204100" y="53974"/>
            <a:ext cx="3855513" cy="4735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3317" name="Text Box 5"/>
          <p:cNvSpPr txBox="1">
            <a:spLocks noChangeArrowheads="1"/>
          </p:cNvSpPr>
          <p:nvPr/>
        </p:nvSpPr>
        <p:spPr bwMode="auto">
          <a:xfrm>
            <a:off x="6870700" y="8782050"/>
            <a:ext cx="533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dirty="0" smtClean="0">
                <a:latin typeface="Times" panose="02020603050405020304" pitchFamily="18" charset="0"/>
              </a:rPr>
              <a:t>54</a:t>
            </a:r>
            <a:endParaRPr lang="en-US" altLang="en-US" sz="1200" dirty="0">
              <a:latin typeface="Times" panose="02020603050405020304" pitchFamily="18" charset="0"/>
            </a:endParaRPr>
          </a:p>
        </p:txBody>
      </p:sp>
      <p:sp>
        <p:nvSpPr>
          <p:cNvPr id="13318" name="Text Box 6"/>
          <p:cNvSpPr txBox="1">
            <a:spLocks noChangeArrowheads="1"/>
          </p:cNvSpPr>
          <p:nvPr/>
        </p:nvSpPr>
        <p:spPr bwMode="auto">
          <a:xfrm>
            <a:off x="768350" y="908050"/>
            <a:ext cx="6045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dirty="0" err="1"/>
              <a:t>Katamli</a:t>
            </a:r>
            <a:r>
              <a:rPr lang="en-US" altLang="en-US" sz="2400" b="1" dirty="0"/>
              <a:t> </a:t>
            </a:r>
            <a:r>
              <a:rPr lang="en-US" altLang="en-US" sz="2400" b="1" dirty="0" err="1" smtClean="0"/>
              <a:t>Khangachon</a:t>
            </a:r>
            <a:r>
              <a:rPr lang="en-US" altLang="en-US" sz="2400" b="1" dirty="0" smtClean="0"/>
              <a:t> </a:t>
            </a:r>
            <a:r>
              <a:rPr lang="en-US" altLang="en-US" sz="2400" b="1" dirty="0" err="1" smtClean="0"/>
              <a:t>Ngarumkasang</a:t>
            </a:r>
            <a:endParaRPr lang="en-US" altLang="en-US" sz="2400" b="1"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304"/>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pic>
        <p:nvPicPr>
          <p:cNvPr id="83970" name="Picture 2"/>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41988" name="Text Box 3"/>
          <p:cNvSpPr txBox="1">
            <a:spLocks noChangeArrowheads="1"/>
          </p:cNvSpPr>
          <p:nvPr/>
        </p:nvSpPr>
        <p:spPr bwMode="auto">
          <a:xfrm>
            <a:off x="6716713" y="169863"/>
            <a:ext cx="455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24</a:t>
            </a:r>
          </a:p>
        </p:txBody>
      </p:sp>
      <p:sp>
        <p:nvSpPr>
          <p:cNvPr id="83972" name="Text Box 4"/>
          <p:cNvSpPr txBox="1">
            <a:spLocks noChangeArrowheads="1"/>
          </p:cNvSpPr>
          <p:nvPr/>
        </p:nvSpPr>
        <p:spPr bwMode="auto">
          <a:xfrm>
            <a:off x="2371725" y="661988"/>
            <a:ext cx="5048250" cy="400050"/>
          </a:xfrm>
          <a:prstGeom prst="rect">
            <a:avLst/>
          </a:prstGeom>
          <a:noFill/>
          <a:ln>
            <a:noFill/>
          </a:ln>
          <a:effectLst>
            <a:outerShdw blurRad="63500" dist="46662" dir="3284183" algn="ctr" rotWithShape="0">
              <a:srgbClr val="CCCCCC">
                <a:alpha val="74997"/>
              </a:srgbClr>
            </a:outerShdw>
          </a:effectLst>
          <a:extLst/>
        </p:spPr>
        <p:txBody>
          <a:bodyPr>
            <a:spAutoFit/>
          </a:bodyPr>
          <a:lstStyle/>
          <a:p>
            <a:pPr>
              <a:spcBef>
                <a:spcPct val="50000"/>
              </a:spcBef>
              <a:defRPr/>
            </a:pPr>
            <a:r>
              <a:rPr lang="en-US" sz="2000" b="1" i="1" dirty="0">
                <a:latin typeface="Comic Sans MS" pitchFamily="-107" charset="0"/>
                <a:ea typeface="+mn-ea"/>
              </a:rPr>
              <a:t>Paul: </a:t>
            </a:r>
            <a:r>
              <a:rPr lang="en-US" sz="2000" b="1" i="1" dirty="0" err="1">
                <a:latin typeface="Comic Sans MS" pitchFamily="-107" charset="0"/>
                <a:ea typeface="+mn-ea"/>
              </a:rPr>
              <a:t>Awui</a:t>
            </a:r>
            <a:r>
              <a:rPr lang="en-US" sz="2000" b="1" i="1" dirty="0">
                <a:latin typeface="Comic Sans MS" pitchFamily="-107" charset="0"/>
                <a:ea typeface="+mn-ea"/>
              </a:rPr>
              <a:t> </a:t>
            </a:r>
            <a:r>
              <a:rPr lang="en-US" sz="2000" b="1" i="1" dirty="0" err="1">
                <a:latin typeface="Comic Sans MS" pitchFamily="-107" charset="0"/>
                <a:ea typeface="+mn-ea"/>
              </a:rPr>
              <a:t>Kh</a:t>
            </a:r>
            <a:r>
              <a:rPr lang="en-US" sz="2000" b="1" i="1" u="sng" dirty="0" err="1">
                <a:latin typeface="Comic Sans MS" pitchFamily="-107" charset="0"/>
                <a:ea typeface="+mn-ea"/>
              </a:rPr>
              <a:t>a</a:t>
            </a:r>
            <a:r>
              <a:rPr lang="en-US" sz="2000" b="1" i="1" dirty="0" err="1">
                <a:latin typeface="Comic Sans MS" pitchFamily="-107" charset="0"/>
                <a:ea typeface="+mn-ea"/>
              </a:rPr>
              <a:t>ramkazat</a:t>
            </a:r>
            <a:r>
              <a:rPr lang="en-US" sz="2000" b="1" i="1" dirty="0">
                <a:latin typeface="Comic Sans MS" pitchFamily="-107" charset="0"/>
                <a:ea typeface="+mn-ea"/>
              </a:rPr>
              <a:t> </a:t>
            </a:r>
            <a:r>
              <a:rPr lang="en-US" sz="2000" b="1" i="1" dirty="0" err="1">
                <a:latin typeface="Comic Sans MS" pitchFamily="-107" charset="0"/>
                <a:ea typeface="+mn-ea"/>
              </a:rPr>
              <a:t>Yangkhakakhui</a:t>
            </a:r>
            <a:endParaRPr lang="en-US" sz="2000" b="1" i="1" dirty="0">
              <a:latin typeface="Comic Sans MS" pitchFamily="-107" charset="0"/>
              <a:ea typeface="+mn-ea"/>
            </a:endParaRPr>
          </a:p>
        </p:txBody>
      </p:sp>
      <p:sp>
        <p:nvSpPr>
          <p:cNvPr id="83980" name="Text Box 12"/>
          <p:cNvSpPr txBox="1">
            <a:spLocks noChangeArrowheads="1"/>
          </p:cNvSpPr>
          <p:nvPr/>
        </p:nvSpPr>
        <p:spPr bwMode="auto">
          <a:xfrm>
            <a:off x="4978400" y="3198813"/>
            <a:ext cx="1747838" cy="631825"/>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dirty="0" err="1" smtClean="0">
                <a:latin typeface="Comic Sans MS" charset="0"/>
              </a:rPr>
              <a:t>Otsak</a:t>
            </a:r>
            <a:r>
              <a:rPr lang="en-US" sz="1600" b="1" dirty="0" smtClean="0">
                <a:latin typeface="Comic Sans MS" charset="0"/>
              </a:rPr>
              <a:t> 15</a:t>
            </a:r>
            <a:r>
              <a:rPr lang="en-US" sz="2000" b="1" dirty="0" smtClean="0">
                <a:latin typeface="Comic Sans MS" charset="0"/>
              </a:rPr>
              <a:t> </a:t>
            </a:r>
            <a:r>
              <a:rPr lang="en-US" sz="1400" b="1" dirty="0" smtClean="0">
                <a:latin typeface="Comic Sans MS" charset="0"/>
              </a:rPr>
              <a:t>Jerusalem </a:t>
            </a:r>
            <a:r>
              <a:rPr lang="en-US" sz="1400" b="1" dirty="0" err="1" smtClean="0">
                <a:latin typeface="Comic Sans MS" charset="0"/>
              </a:rPr>
              <a:t>Kazip</a:t>
            </a:r>
            <a:endParaRPr lang="en-US" sz="2000" b="1" dirty="0" smtClean="0">
              <a:latin typeface="Comic Sans MS" charset="0"/>
            </a:endParaRPr>
          </a:p>
        </p:txBody>
      </p:sp>
      <p:sp>
        <p:nvSpPr>
          <p:cNvPr id="41991"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a:solidFill>
                  <a:srgbClr val="FFA27C"/>
                </a:solidFill>
                <a:latin typeface="Comic Sans MS" panose="030F0702030302020204" pitchFamily="66" charset="0"/>
              </a:rPr>
              <a:t> </a:t>
            </a:r>
            <a:endParaRPr lang="en-US" altLang="en-US" sz="2000">
              <a:latin typeface="Times" panose="02020603050405020304" pitchFamily="18" charset="0"/>
            </a:endParaRPr>
          </a:p>
        </p:txBody>
      </p:sp>
      <p:sp>
        <p:nvSpPr>
          <p:cNvPr id="41992" name="Text Box 123"/>
          <p:cNvSpPr txBox="1">
            <a:spLocks noChangeArrowheads="1"/>
          </p:cNvSpPr>
          <p:nvPr/>
        </p:nvSpPr>
        <p:spPr bwMode="auto">
          <a:xfrm>
            <a:off x="3709988" y="1019175"/>
            <a:ext cx="3787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1.</a:t>
            </a:r>
            <a:r>
              <a:rPr lang="ja-JP" altLang="en-US" sz="1800" b="1">
                <a:latin typeface="Comic Sans MS" panose="030F0702030302020204" pitchFamily="66" charset="0"/>
              </a:rPr>
              <a:t>“</a:t>
            </a:r>
            <a:r>
              <a:rPr lang="en-US" altLang="ja-JP" sz="1800" b="1">
                <a:latin typeface="Comic Sans MS" panose="030F0702030302020204" pitchFamily="66" charset="0"/>
              </a:rPr>
              <a:t>Sayangkakhui</a:t>
            </a:r>
            <a:r>
              <a:rPr lang="ja-JP" altLang="en-US" sz="1800" b="1">
                <a:latin typeface="Comic Sans MS" panose="030F0702030302020204" pitchFamily="66" charset="0"/>
              </a:rPr>
              <a:t>”</a:t>
            </a:r>
            <a:endParaRPr lang="en-US" altLang="en-US" sz="1800" b="1">
              <a:latin typeface="Comic Sans MS" panose="030F0702030302020204" pitchFamily="66" charset="0"/>
            </a:endParaRPr>
          </a:p>
        </p:txBody>
      </p:sp>
      <p:sp>
        <p:nvSpPr>
          <p:cNvPr id="41993" name="Text Box 124"/>
          <p:cNvSpPr txBox="1">
            <a:spLocks noChangeArrowheads="1"/>
          </p:cNvSpPr>
          <p:nvPr/>
        </p:nvSpPr>
        <p:spPr bwMode="auto">
          <a:xfrm>
            <a:off x="3756025" y="3790950"/>
            <a:ext cx="338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2. </a:t>
            </a:r>
            <a:r>
              <a:rPr lang="ja-JP" altLang="en-US" sz="1800" b="1">
                <a:latin typeface="Comic Sans MS" panose="030F0702030302020204" pitchFamily="66" charset="0"/>
              </a:rPr>
              <a:t>“</a:t>
            </a:r>
            <a:r>
              <a:rPr lang="en-US" altLang="ja-JP" sz="1800" b="1">
                <a:latin typeface="Comic Sans MS" panose="030F0702030302020204" pitchFamily="66" charset="0"/>
              </a:rPr>
              <a:t>_________ vâk khavâ</a:t>
            </a:r>
            <a:r>
              <a:rPr lang="ja-JP" altLang="en-US" sz="1800" b="1">
                <a:latin typeface="Comic Sans MS" panose="030F0702030302020204" pitchFamily="66" charset="0"/>
              </a:rPr>
              <a:t>”</a:t>
            </a:r>
            <a:endParaRPr lang="en-US" altLang="en-US" sz="1800" b="1">
              <a:latin typeface="Comic Sans MS" panose="030F0702030302020204" pitchFamily="66" charset="0"/>
            </a:endParaRPr>
          </a:p>
        </p:txBody>
      </p:sp>
      <p:sp>
        <p:nvSpPr>
          <p:cNvPr id="41994" name="Text Box 125"/>
          <p:cNvSpPr txBox="1">
            <a:spLocks noChangeArrowheads="1"/>
          </p:cNvSpPr>
          <p:nvPr/>
        </p:nvSpPr>
        <p:spPr bwMode="auto">
          <a:xfrm>
            <a:off x="6157913" y="2255838"/>
            <a:ext cx="13858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Comic Sans MS" panose="030F0702030302020204" pitchFamily="66" charset="0"/>
              </a:rPr>
              <a:t>Tuipam Kupsangkahaina: __________     na ______ maningmana!</a:t>
            </a:r>
          </a:p>
        </p:txBody>
      </p:sp>
      <p:sp>
        <p:nvSpPr>
          <p:cNvPr id="41995" name="Rectangle 126"/>
          <p:cNvSpPr>
            <a:spLocks noChangeArrowheads="1"/>
          </p:cNvSpPr>
          <p:nvPr/>
        </p:nvSpPr>
        <p:spPr bwMode="auto">
          <a:xfrm>
            <a:off x="4013200" y="7426325"/>
            <a:ext cx="33226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a:latin typeface="Comic Sans MS" panose="030F0702030302020204" pitchFamily="66" charset="0"/>
              </a:rPr>
              <a:t>Khamataiya: Phatop kazang, _________ li chihokhavâ; phatop shimli kala____________ li vareshi mankakâ; khamataiya kala khanaowa chithi; </a:t>
            </a:r>
            <a:r>
              <a:rPr lang="ja-JP" altLang="en-US" sz="1200">
                <a:latin typeface="Comic Sans MS" panose="030F0702030302020204" pitchFamily="66" charset="0"/>
              </a:rPr>
              <a:t>“</a:t>
            </a:r>
            <a:r>
              <a:rPr lang="en-US" altLang="ja-JP" sz="1200">
                <a:latin typeface="Comic Sans MS" panose="030F0702030302020204" pitchFamily="66" charset="0"/>
              </a:rPr>
              <a:t>kaphâ rai ngararhaira, shitkasang eina yuihaira!</a:t>
            </a:r>
            <a:r>
              <a:rPr lang="ja-JP" altLang="en-US" sz="1200">
                <a:latin typeface="Comic Sans MS" panose="030F0702030302020204" pitchFamily="66" charset="0"/>
              </a:rPr>
              <a:t>”</a:t>
            </a:r>
            <a:endParaRPr lang="en-US" altLang="en-US" sz="1200">
              <a:latin typeface="Comic Sans MS" panose="030F0702030302020204" pitchFamily="66" charset="0"/>
            </a:endParaRPr>
          </a:p>
        </p:txBody>
      </p:sp>
      <p:sp>
        <p:nvSpPr>
          <p:cNvPr id="41996" name="Rectangle 128"/>
          <p:cNvSpPr>
            <a:spLocks noChangeArrowheads="1"/>
          </p:cNvSpPr>
          <p:nvPr/>
        </p:nvSpPr>
        <p:spPr bwMode="auto">
          <a:xfrm>
            <a:off x="4202113" y="5391150"/>
            <a:ext cx="30670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a:latin typeface="Comic Sans MS" panose="030F0702030302020204" pitchFamily="66" charset="0"/>
              </a:rPr>
              <a:t>Khamataiya: _____________ wui churchli âtam sh</a:t>
            </a:r>
            <a:r>
              <a:rPr lang="en-US" altLang="en-US" sz="1200" u="sng">
                <a:latin typeface="Comic Sans MS" panose="030F0702030302020204" pitchFamily="66" charset="0"/>
              </a:rPr>
              <a:t>a</a:t>
            </a:r>
            <a:r>
              <a:rPr lang="en-US" altLang="en-US" sz="1200">
                <a:latin typeface="Comic Sans MS" panose="030F0702030302020204" pitchFamily="66" charset="0"/>
              </a:rPr>
              <a:t>rakha kapam; yaronnao akha kathi eina ringkhangasak; chithi kakapi; _________________ li Ephesiawui ot kasâbing khangam</a:t>
            </a:r>
            <a:r>
              <a:rPr lang="en-US" altLang="en-US" sz="1200" u="sng">
                <a:latin typeface="Comic Sans MS" panose="030F0702030302020204" pitchFamily="66" charset="0"/>
              </a:rPr>
              <a:t>a</a:t>
            </a:r>
            <a:r>
              <a:rPr lang="en-US" altLang="en-US" sz="1200">
                <a:latin typeface="Comic Sans MS" panose="030F0702030302020204" pitchFamily="66" charset="0"/>
              </a:rPr>
              <a:t>.</a:t>
            </a:r>
          </a:p>
        </p:txBody>
      </p:sp>
      <p:sp>
        <p:nvSpPr>
          <p:cNvPr id="41997" name="Text Box 130"/>
          <p:cNvSpPr txBox="1">
            <a:spLocks noChangeArrowheads="1"/>
          </p:cNvSpPr>
          <p:nvPr/>
        </p:nvSpPr>
        <p:spPr bwMode="auto">
          <a:xfrm>
            <a:off x="4189413" y="4889500"/>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3. </a:t>
            </a:r>
            <a:r>
              <a:rPr lang="ja-JP" altLang="en-US" sz="1800" b="1">
                <a:latin typeface="Comic Sans MS" panose="030F0702030302020204" pitchFamily="66" charset="0"/>
              </a:rPr>
              <a:t>“</a:t>
            </a:r>
            <a:r>
              <a:rPr lang="en-US" altLang="ja-JP" sz="2000" b="1">
                <a:latin typeface="Comic Sans MS" panose="030F0702030302020204" pitchFamily="66" charset="0"/>
              </a:rPr>
              <a:t>____</a:t>
            </a:r>
            <a:r>
              <a:rPr lang="en-US" altLang="ja-JP" sz="1800" b="1">
                <a:latin typeface="Comic Sans MS" panose="030F0702030302020204" pitchFamily="66" charset="0"/>
              </a:rPr>
              <a:t>vâk khavâ</a:t>
            </a:r>
            <a:r>
              <a:rPr lang="ja-JP" altLang="en-US" sz="1800" b="1">
                <a:latin typeface="Comic Sans MS" panose="030F0702030302020204" pitchFamily="66" charset="0"/>
              </a:rPr>
              <a:t>”</a:t>
            </a:r>
            <a:endParaRPr lang="en-US" altLang="en-US" sz="1800" b="1">
              <a:latin typeface="Comic Sans MS" panose="030F0702030302020204" pitchFamily="66" charset="0"/>
            </a:endParaRPr>
          </a:p>
        </p:txBody>
      </p:sp>
      <p:sp>
        <p:nvSpPr>
          <p:cNvPr id="41998" name="Text Box 131"/>
          <p:cNvSpPr txBox="1">
            <a:spLocks noChangeArrowheads="1"/>
          </p:cNvSpPr>
          <p:nvPr/>
        </p:nvSpPr>
        <p:spPr bwMode="auto">
          <a:xfrm>
            <a:off x="3990975" y="6970713"/>
            <a:ext cx="34194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4. </a:t>
            </a:r>
            <a:r>
              <a:rPr lang="ja-JP" altLang="en-US" sz="1800" b="1">
                <a:latin typeface="Comic Sans MS" panose="030F0702030302020204" pitchFamily="66" charset="0"/>
              </a:rPr>
              <a:t>“</a:t>
            </a:r>
            <a:r>
              <a:rPr lang="en-US" altLang="ja-JP" sz="1800" b="1">
                <a:latin typeface="Comic Sans MS" panose="030F0702030302020204" pitchFamily="66" charset="0"/>
              </a:rPr>
              <a:t>_____ li __________!</a:t>
            </a:r>
            <a:r>
              <a:rPr lang="ja-JP" altLang="en-US" sz="1800" b="1">
                <a:latin typeface="Comic Sans MS" panose="030F0702030302020204" pitchFamily="66" charset="0"/>
              </a:rPr>
              <a:t>”</a:t>
            </a:r>
            <a:endParaRPr lang="en-US" altLang="en-US" sz="1800" b="1">
              <a:latin typeface="Comic Sans MS" panose="030F0702030302020204" pitchFamily="66" charset="0"/>
            </a:endParaRPr>
          </a:p>
        </p:txBody>
      </p:sp>
      <p:pic>
        <p:nvPicPr>
          <p:cNvPr id="84147" name="Picture 179"/>
          <p:cNvPicPr>
            <a:picLocks noChangeAspect="1" noChangeArrowheads="1"/>
          </p:cNvPicPr>
          <p:nvPr/>
        </p:nvPicPr>
        <p:blipFill>
          <a:blip r:embed="rId3">
            <a:lum bright="24000"/>
          </a:blip>
          <a:srcRect l="23401" t="25208" b="8588"/>
          <a:stretch>
            <a:fillRect/>
          </a:stretch>
        </p:blipFill>
        <p:spPr bwMode="auto">
          <a:xfrm>
            <a:off x="261938" y="302260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8" name="Picture 180"/>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49" name="Picture 181"/>
          <p:cNvPicPr>
            <a:picLocks noChangeAspect="1" noChangeArrowheads="1"/>
          </p:cNvPicPr>
          <p:nvPr/>
        </p:nvPicPr>
        <p:blipFill>
          <a:blip r:embed="rId3">
            <a:lum bright="24000"/>
          </a:blip>
          <a:srcRect l="23401" t="25208" b="8588"/>
          <a:stretch>
            <a:fillRect/>
          </a:stretch>
        </p:blipFill>
        <p:spPr bwMode="auto">
          <a:xfrm>
            <a:off x="576263" y="6932613"/>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84150" name="Picture 182"/>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9050">
            <a:solidFill>
              <a:schemeClr val="tx1"/>
            </a:solidFill>
            <a:miter lim="800000"/>
            <a:headEnd/>
            <a:tailEnd/>
          </a:ln>
          <a:effectLst>
            <a:outerShdw blurRad="63500" dist="63500" dir="2212194" algn="ctr" rotWithShape="0">
              <a:schemeClr val="tx1">
                <a:alpha val="74998"/>
              </a:schemeClr>
            </a:outerShdw>
          </a:effectLst>
        </p:spPr>
      </p:pic>
      <p:sp>
        <p:nvSpPr>
          <p:cNvPr id="84151" name="Rectangle 183"/>
          <p:cNvSpPr>
            <a:spLocks noChangeArrowheads="1"/>
          </p:cNvSpPr>
          <p:nvPr/>
        </p:nvSpPr>
        <p:spPr bwMode="auto">
          <a:xfrm>
            <a:off x="2574925" y="1576388"/>
            <a:ext cx="481013"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ASIA</a:t>
            </a:r>
            <a:endParaRPr lang="en-US" sz="2000" b="1">
              <a:latin typeface="Times" charset="0"/>
              <a:ea typeface="ＭＳ Ｐゴシック" charset="0"/>
              <a:cs typeface="ＭＳ Ｐゴシック" charset="0"/>
            </a:endParaRPr>
          </a:p>
        </p:txBody>
      </p:sp>
      <p:sp>
        <p:nvSpPr>
          <p:cNvPr id="84152" name="Rectangle 184"/>
          <p:cNvSpPr>
            <a:spLocks noChangeArrowheads="1"/>
          </p:cNvSpPr>
          <p:nvPr/>
        </p:nvSpPr>
        <p:spPr bwMode="auto">
          <a:xfrm>
            <a:off x="928688" y="1122363"/>
            <a:ext cx="704850"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EUROPE</a:t>
            </a:r>
            <a:endParaRPr lang="en-US" sz="2000" b="1">
              <a:latin typeface="Times" charset="0"/>
              <a:ea typeface="ＭＳ Ｐゴシック" charset="0"/>
              <a:cs typeface="ＭＳ Ｐゴシック" charset="0"/>
            </a:endParaRPr>
          </a:p>
        </p:txBody>
      </p:sp>
      <p:sp>
        <p:nvSpPr>
          <p:cNvPr id="42005" name="Rectangle 185"/>
          <p:cNvSpPr>
            <a:spLocks noChangeArrowheads="1"/>
          </p:cNvSpPr>
          <p:nvPr/>
        </p:nvSpPr>
        <p:spPr bwMode="auto">
          <a:xfrm>
            <a:off x="2844800" y="2262188"/>
            <a:ext cx="844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Helvetica" panose="020B0604020202020204" pitchFamily="34" charset="0"/>
              </a:rPr>
              <a:t>•</a:t>
            </a:r>
            <a:r>
              <a:rPr lang="en-US" altLang="en-US" sz="1000" b="1">
                <a:latin typeface="Helvetica" panose="020B0604020202020204" pitchFamily="34" charset="0"/>
              </a:rPr>
              <a:t>JERUSALEM</a:t>
            </a:r>
            <a:endParaRPr lang="en-US" altLang="en-US" sz="2000" b="1">
              <a:latin typeface="Helvetica" panose="020B0604020202020204" pitchFamily="34" charset="0"/>
            </a:endParaRPr>
          </a:p>
        </p:txBody>
      </p:sp>
      <p:sp>
        <p:nvSpPr>
          <p:cNvPr id="84154" name="Rectangle 186"/>
          <p:cNvSpPr>
            <a:spLocks noChangeArrowheads="1"/>
          </p:cNvSpPr>
          <p:nvPr/>
        </p:nvSpPr>
        <p:spPr bwMode="auto">
          <a:xfrm>
            <a:off x="2725738" y="2501900"/>
            <a:ext cx="7143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ARABIA</a:t>
            </a:r>
            <a:endParaRPr lang="en-US" sz="1600">
              <a:latin typeface="Times" charset="0"/>
              <a:ea typeface="ＭＳ Ｐゴシック" charset="0"/>
              <a:cs typeface="ＭＳ Ｐゴシック" charset="0"/>
            </a:endParaRPr>
          </a:p>
        </p:txBody>
      </p:sp>
      <p:sp>
        <p:nvSpPr>
          <p:cNvPr id="84155" name="Rectangle 187"/>
          <p:cNvSpPr>
            <a:spLocks noChangeArrowheads="1"/>
          </p:cNvSpPr>
          <p:nvPr/>
        </p:nvSpPr>
        <p:spPr bwMode="auto">
          <a:xfrm>
            <a:off x="1387475" y="2471738"/>
            <a:ext cx="6889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AFRICA</a:t>
            </a:r>
            <a:endParaRPr lang="en-US" sz="1600">
              <a:latin typeface="Times" charset="0"/>
              <a:ea typeface="ＭＳ Ｐゴシック" charset="0"/>
              <a:cs typeface="ＭＳ Ｐゴシック" charset="0"/>
            </a:endParaRPr>
          </a:p>
        </p:txBody>
      </p:sp>
      <p:sp>
        <p:nvSpPr>
          <p:cNvPr id="42008" name="Rectangle 188"/>
          <p:cNvSpPr>
            <a:spLocks noChangeArrowheads="1"/>
          </p:cNvSpPr>
          <p:nvPr/>
        </p:nvSpPr>
        <p:spPr bwMode="auto">
          <a:xfrm>
            <a:off x="2882900" y="209708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42009" name="Rectangle 189"/>
          <p:cNvSpPr>
            <a:spLocks noChangeArrowheads="1"/>
          </p:cNvSpPr>
          <p:nvPr/>
        </p:nvSpPr>
        <p:spPr bwMode="auto">
          <a:xfrm>
            <a:off x="2489200" y="183038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42010" name="Rectangle 190"/>
          <p:cNvSpPr>
            <a:spLocks noChangeArrowheads="1"/>
          </p:cNvSpPr>
          <p:nvPr/>
        </p:nvSpPr>
        <p:spPr bwMode="auto">
          <a:xfrm>
            <a:off x="1333500" y="155098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42011" name="Rectangle 191"/>
          <p:cNvSpPr>
            <a:spLocks noChangeArrowheads="1"/>
          </p:cNvSpPr>
          <p:nvPr/>
        </p:nvSpPr>
        <p:spPr bwMode="auto">
          <a:xfrm>
            <a:off x="1625600" y="181768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42012" name="Rectangle 192"/>
          <p:cNvSpPr>
            <a:spLocks noChangeArrowheads="1"/>
          </p:cNvSpPr>
          <p:nvPr/>
        </p:nvSpPr>
        <p:spPr bwMode="auto">
          <a:xfrm>
            <a:off x="958850" y="202723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42013" name="Rectangle 193"/>
          <p:cNvSpPr>
            <a:spLocks noChangeArrowheads="1"/>
          </p:cNvSpPr>
          <p:nvPr/>
        </p:nvSpPr>
        <p:spPr bwMode="auto">
          <a:xfrm>
            <a:off x="2159000" y="226218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84162" name="Text Box 194"/>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defRPr/>
            </a:pPr>
            <a:r>
              <a:rPr lang="en-US" altLang="en-US" sz="900" b="1" smtClean="0">
                <a:latin typeface="Helvetica" panose="020B0604020202020204" pitchFamily="34" charset="0"/>
              </a:rPr>
              <a:t>•</a:t>
            </a:r>
          </a:p>
        </p:txBody>
      </p:sp>
      <p:sp>
        <p:nvSpPr>
          <p:cNvPr id="42015" name="Line 195"/>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84165" name="AutoShape 197" descr="Large confetti"/>
          <p:cNvSpPr>
            <a:spLocks noChangeArrowheads="1"/>
          </p:cNvSpPr>
          <p:nvPr/>
        </p:nvSpPr>
        <p:spPr bwMode="auto">
          <a:xfrm rot="2005411">
            <a:off x="3565525" y="2541588"/>
            <a:ext cx="760413" cy="354012"/>
          </a:xfrm>
          <a:prstGeom prst="rightArrow">
            <a:avLst>
              <a:gd name="adj1" fmla="val 50000"/>
              <a:gd name="adj2" fmla="val 53700"/>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endParaRPr>
          </a:p>
        </p:txBody>
      </p:sp>
      <p:sp>
        <p:nvSpPr>
          <p:cNvPr id="84166" name="AutoShape 198" descr="Large confetti"/>
          <p:cNvSpPr>
            <a:spLocks noChangeArrowheads="1"/>
          </p:cNvSpPr>
          <p:nvPr/>
        </p:nvSpPr>
        <p:spPr bwMode="auto">
          <a:xfrm rot="8504295">
            <a:off x="3268663" y="3316288"/>
            <a:ext cx="946150" cy="354012"/>
          </a:xfrm>
          <a:prstGeom prst="rightArrow">
            <a:avLst>
              <a:gd name="adj1" fmla="val 50000"/>
              <a:gd name="adj2" fmla="val 66816"/>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endParaRPr>
          </a:p>
        </p:txBody>
      </p:sp>
      <p:sp>
        <p:nvSpPr>
          <p:cNvPr id="84167" name="Rectangle 199"/>
          <p:cNvSpPr>
            <a:spLocks noChangeArrowheads="1"/>
          </p:cNvSpPr>
          <p:nvPr/>
        </p:nvSpPr>
        <p:spPr bwMode="auto">
          <a:xfrm>
            <a:off x="2160588" y="3475038"/>
            <a:ext cx="481012"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ASIA</a:t>
            </a:r>
            <a:endParaRPr lang="en-US" sz="2000" b="1">
              <a:latin typeface="Times" charset="0"/>
              <a:ea typeface="ＭＳ Ｐゴシック" charset="0"/>
              <a:cs typeface="ＭＳ Ｐゴシック" charset="0"/>
            </a:endParaRPr>
          </a:p>
        </p:txBody>
      </p:sp>
      <p:sp>
        <p:nvSpPr>
          <p:cNvPr id="84168" name="Rectangle 200"/>
          <p:cNvSpPr>
            <a:spLocks noChangeArrowheads="1"/>
          </p:cNvSpPr>
          <p:nvPr/>
        </p:nvSpPr>
        <p:spPr bwMode="auto">
          <a:xfrm>
            <a:off x="514350" y="3021013"/>
            <a:ext cx="704850"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EUROPE</a:t>
            </a:r>
            <a:endParaRPr lang="en-US" sz="2000" b="1">
              <a:latin typeface="Times" charset="0"/>
              <a:ea typeface="ＭＳ Ｐゴシック" charset="0"/>
              <a:cs typeface="ＭＳ Ｐゴシック" charset="0"/>
            </a:endParaRPr>
          </a:p>
        </p:txBody>
      </p:sp>
      <p:sp>
        <p:nvSpPr>
          <p:cNvPr id="84169" name="Rectangle 201"/>
          <p:cNvSpPr>
            <a:spLocks noChangeArrowheads="1"/>
          </p:cNvSpPr>
          <p:nvPr/>
        </p:nvSpPr>
        <p:spPr bwMode="auto">
          <a:xfrm>
            <a:off x="2311400" y="4400550"/>
            <a:ext cx="7143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ARABIA</a:t>
            </a:r>
            <a:endParaRPr lang="en-US" sz="1600">
              <a:latin typeface="Times" charset="0"/>
              <a:ea typeface="ＭＳ Ｐゴシック" charset="0"/>
              <a:cs typeface="ＭＳ Ｐゴシック" charset="0"/>
            </a:endParaRPr>
          </a:p>
        </p:txBody>
      </p:sp>
      <p:sp>
        <p:nvSpPr>
          <p:cNvPr id="84170" name="Rectangle 202"/>
          <p:cNvSpPr>
            <a:spLocks noChangeArrowheads="1"/>
          </p:cNvSpPr>
          <p:nvPr/>
        </p:nvSpPr>
        <p:spPr bwMode="auto">
          <a:xfrm>
            <a:off x="973138" y="4370388"/>
            <a:ext cx="6889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AFRICA</a:t>
            </a:r>
            <a:endParaRPr lang="en-US" sz="1600">
              <a:latin typeface="Times" charset="0"/>
              <a:ea typeface="ＭＳ Ｐゴシック" charset="0"/>
              <a:cs typeface="ＭＳ Ｐゴシック" charset="0"/>
            </a:endParaRPr>
          </a:p>
        </p:txBody>
      </p:sp>
      <p:sp>
        <p:nvSpPr>
          <p:cNvPr id="42022" name="Rectangle 203"/>
          <p:cNvSpPr>
            <a:spLocks noChangeArrowheads="1"/>
          </p:cNvSpPr>
          <p:nvPr/>
        </p:nvSpPr>
        <p:spPr bwMode="auto">
          <a:xfrm>
            <a:off x="2468563" y="39957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42023" name="Rectangle 204"/>
          <p:cNvSpPr>
            <a:spLocks noChangeArrowheads="1"/>
          </p:cNvSpPr>
          <p:nvPr/>
        </p:nvSpPr>
        <p:spPr bwMode="auto">
          <a:xfrm>
            <a:off x="2074863" y="37290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42024" name="Rectangle 205"/>
          <p:cNvSpPr>
            <a:spLocks noChangeArrowheads="1"/>
          </p:cNvSpPr>
          <p:nvPr/>
        </p:nvSpPr>
        <p:spPr bwMode="auto">
          <a:xfrm>
            <a:off x="919163" y="34496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42025" name="Rectangle 206"/>
          <p:cNvSpPr>
            <a:spLocks noChangeArrowheads="1"/>
          </p:cNvSpPr>
          <p:nvPr/>
        </p:nvSpPr>
        <p:spPr bwMode="auto">
          <a:xfrm>
            <a:off x="1211263" y="3716338"/>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42026" name="Rectangle 207"/>
          <p:cNvSpPr>
            <a:spLocks noChangeArrowheads="1"/>
          </p:cNvSpPr>
          <p:nvPr/>
        </p:nvSpPr>
        <p:spPr bwMode="auto">
          <a:xfrm>
            <a:off x="544513" y="3925888"/>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42027" name="Rectangle 208"/>
          <p:cNvSpPr>
            <a:spLocks noChangeArrowheads="1"/>
          </p:cNvSpPr>
          <p:nvPr/>
        </p:nvSpPr>
        <p:spPr bwMode="auto">
          <a:xfrm>
            <a:off x="1681163" y="41354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42028" name="Line 209"/>
          <p:cNvSpPr>
            <a:spLocks noChangeShapeType="1"/>
          </p:cNvSpPr>
          <p:nvPr/>
        </p:nvSpPr>
        <p:spPr bwMode="auto">
          <a:xfrm>
            <a:off x="1830388" y="3856038"/>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84179" name="Rectangle 211"/>
          <p:cNvSpPr>
            <a:spLocks noChangeArrowheads="1"/>
          </p:cNvSpPr>
          <p:nvPr/>
        </p:nvSpPr>
        <p:spPr bwMode="auto">
          <a:xfrm>
            <a:off x="2759075" y="5405438"/>
            <a:ext cx="481013"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ASIA</a:t>
            </a:r>
            <a:endParaRPr lang="en-US" sz="2000" b="1">
              <a:latin typeface="Times" charset="0"/>
              <a:ea typeface="ＭＳ Ｐゴシック" charset="0"/>
              <a:cs typeface="ＭＳ Ｐゴシック" charset="0"/>
            </a:endParaRPr>
          </a:p>
        </p:txBody>
      </p:sp>
      <p:sp>
        <p:nvSpPr>
          <p:cNvPr id="84180" name="Rectangle 212"/>
          <p:cNvSpPr>
            <a:spLocks noChangeArrowheads="1"/>
          </p:cNvSpPr>
          <p:nvPr/>
        </p:nvSpPr>
        <p:spPr bwMode="auto">
          <a:xfrm>
            <a:off x="1112838" y="4951413"/>
            <a:ext cx="704850"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EUROPE</a:t>
            </a:r>
            <a:endParaRPr lang="en-US" sz="2000" b="1">
              <a:latin typeface="Times" charset="0"/>
              <a:ea typeface="ＭＳ Ｐゴシック" charset="0"/>
              <a:cs typeface="ＭＳ Ｐゴシック" charset="0"/>
            </a:endParaRPr>
          </a:p>
        </p:txBody>
      </p:sp>
      <p:sp>
        <p:nvSpPr>
          <p:cNvPr id="84181" name="Rectangle 213"/>
          <p:cNvSpPr>
            <a:spLocks noChangeArrowheads="1"/>
          </p:cNvSpPr>
          <p:nvPr/>
        </p:nvSpPr>
        <p:spPr bwMode="auto">
          <a:xfrm>
            <a:off x="2909888" y="6330950"/>
            <a:ext cx="7143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ARABIA</a:t>
            </a:r>
            <a:endParaRPr lang="en-US" sz="1600">
              <a:latin typeface="Times" charset="0"/>
              <a:ea typeface="ＭＳ Ｐゴシック" charset="0"/>
              <a:cs typeface="ＭＳ Ｐゴシック" charset="0"/>
            </a:endParaRPr>
          </a:p>
        </p:txBody>
      </p:sp>
      <p:sp>
        <p:nvSpPr>
          <p:cNvPr id="84182" name="Rectangle 214"/>
          <p:cNvSpPr>
            <a:spLocks noChangeArrowheads="1"/>
          </p:cNvSpPr>
          <p:nvPr/>
        </p:nvSpPr>
        <p:spPr bwMode="auto">
          <a:xfrm>
            <a:off x="1571625" y="6300788"/>
            <a:ext cx="6889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AFRICA</a:t>
            </a:r>
            <a:endParaRPr lang="en-US" sz="1600">
              <a:latin typeface="Times" charset="0"/>
              <a:ea typeface="ＭＳ Ｐゴシック" charset="0"/>
              <a:cs typeface="ＭＳ Ｐゴシック" charset="0"/>
            </a:endParaRPr>
          </a:p>
        </p:txBody>
      </p:sp>
      <p:sp>
        <p:nvSpPr>
          <p:cNvPr id="42033" name="Rectangle 215"/>
          <p:cNvSpPr>
            <a:spLocks noChangeArrowheads="1"/>
          </p:cNvSpPr>
          <p:nvPr/>
        </p:nvSpPr>
        <p:spPr bwMode="auto">
          <a:xfrm>
            <a:off x="3067050" y="59261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42034" name="Rectangle 216"/>
          <p:cNvSpPr>
            <a:spLocks noChangeArrowheads="1"/>
          </p:cNvSpPr>
          <p:nvPr/>
        </p:nvSpPr>
        <p:spPr bwMode="auto">
          <a:xfrm>
            <a:off x="2673350" y="56594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42035" name="Rectangle 217"/>
          <p:cNvSpPr>
            <a:spLocks noChangeArrowheads="1"/>
          </p:cNvSpPr>
          <p:nvPr/>
        </p:nvSpPr>
        <p:spPr bwMode="auto">
          <a:xfrm>
            <a:off x="1517650" y="53800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42036" name="Rectangle 218"/>
          <p:cNvSpPr>
            <a:spLocks noChangeArrowheads="1"/>
          </p:cNvSpPr>
          <p:nvPr/>
        </p:nvSpPr>
        <p:spPr bwMode="auto">
          <a:xfrm>
            <a:off x="1809750" y="564673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42037" name="Rectangle 219"/>
          <p:cNvSpPr>
            <a:spLocks noChangeArrowheads="1"/>
          </p:cNvSpPr>
          <p:nvPr/>
        </p:nvSpPr>
        <p:spPr bwMode="auto">
          <a:xfrm>
            <a:off x="1143000" y="585628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42038" name="Rectangle 220"/>
          <p:cNvSpPr>
            <a:spLocks noChangeArrowheads="1"/>
          </p:cNvSpPr>
          <p:nvPr/>
        </p:nvSpPr>
        <p:spPr bwMode="auto">
          <a:xfrm>
            <a:off x="2343150" y="60912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42039" name="Line 221"/>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84191" name="Rectangle 223"/>
          <p:cNvSpPr>
            <a:spLocks noChangeArrowheads="1"/>
          </p:cNvSpPr>
          <p:nvPr/>
        </p:nvSpPr>
        <p:spPr bwMode="auto">
          <a:xfrm>
            <a:off x="2465388" y="7364413"/>
            <a:ext cx="481012"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ASIA</a:t>
            </a:r>
            <a:endParaRPr lang="en-US" sz="2000" b="1">
              <a:latin typeface="Times" charset="0"/>
              <a:ea typeface="ＭＳ Ｐゴシック" charset="0"/>
              <a:cs typeface="ＭＳ Ｐゴシック" charset="0"/>
            </a:endParaRPr>
          </a:p>
        </p:txBody>
      </p:sp>
      <p:sp>
        <p:nvSpPr>
          <p:cNvPr id="84192" name="Rectangle 224"/>
          <p:cNvSpPr>
            <a:spLocks noChangeArrowheads="1"/>
          </p:cNvSpPr>
          <p:nvPr/>
        </p:nvSpPr>
        <p:spPr bwMode="auto">
          <a:xfrm>
            <a:off x="819150" y="6910388"/>
            <a:ext cx="704850"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EUROPE</a:t>
            </a:r>
            <a:endParaRPr lang="en-US" sz="2000" b="1">
              <a:latin typeface="Times" charset="0"/>
              <a:ea typeface="ＭＳ Ｐゴシック" charset="0"/>
              <a:cs typeface="ＭＳ Ｐゴシック" charset="0"/>
            </a:endParaRPr>
          </a:p>
        </p:txBody>
      </p:sp>
      <p:sp>
        <p:nvSpPr>
          <p:cNvPr id="84193" name="Rectangle 225"/>
          <p:cNvSpPr>
            <a:spLocks noChangeArrowheads="1"/>
          </p:cNvSpPr>
          <p:nvPr/>
        </p:nvSpPr>
        <p:spPr bwMode="auto">
          <a:xfrm>
            <a:off x="2616200" y="8289925"/>
            <a:ext cx="7143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ARABIA</a:t>
            </a:r>
            <a:endParaRPr lang="en-US" sz="1600">
              <a:latin typeface="Times" charset="0"/>
              <a:ea typeface="ＭＳ Ｐゴシック" charset="0"/>
              <a:cs typeface="ＭＳ Ｐゴシック" charset="0"/>
            </a:endParaRPr>
          </a:p>
        </p:txBody>
      </p:sp>
      <p:sp>
        <p:nvSpPr>
          <p:cNvPr id="84194" name="Rectangle 226"/>
          <p:cNvSpPr>
            <a:spLocks noChangeArrowheads="1"/>
          </p:cNvSpPr>
          <p:nvPr/>
        </p:nvSpPr>
        <p:spPr bwMode="auto">
          <a:xfrm>
            <a:off x="1277938" y="8259763"/>
            <a:ext cx="688975" cy="247650"/>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400" b="1">
                <a:latin typeface="Comic Sans MS" charset="0"/>
                <a:ea typeface="ＭＳ Ｐゴシック" charset="0"/>
                <a:cs typeface="ＭＳ Ｐゴシック" charset="0"/>
              </a:rPr>
              <a:t>AFRICA</a:t>
            </a:r>
            <a:endParaRPr lang="en-US" sz="1600">
              <a:latin typeface="Times" charset="0"/>
              <a:ea typeface="ＭＳ Ｐゴシック" charset="0"/>
              <a:cs typeface="ＭＳ Ｐゴシック" charset="0"/>
            </a:endParaRPr>
          </a:p>
        </p:txBody>
      </p:sp>
      <p:sp>
        <p:nvSpPr>
          <p:cNvPr id="42044" name="Rectangle 227"/>
          <p:cNvSpPr>
            <a:spLocks noChangeArrowheads="1"/>
          </p:cNvSpPr>
          <p:nvPr/>
        </p:nvSpPr>
        <p:spPr bwMode="auto">
          <a:xfrm>
            <a:off x="2773363" y="7885113"/>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42045" name="Rectangle 228"/>
          <p:cNvSpPr>
            <a:spLocks noChangeArrowheads="1"/>
          </p:cNvSpPr>
          <p:nvPr/>
        </p:nvSpPr>
        <p:spPr bwMode="auto">
          <a:xfrm>
            <a:off x="2379663" y="7618413"/>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42046" name="Rectangle 229"/>
          <p:cNvSpPr>
            <a:spLocks noChangeArrowheads="1"/>
          </p:cNvSpPr>
          <p:nvPr/>
        </p:nvSpPr>
        <p:spPr bwMode="auto">
          <a:xfrm>
            <a:off x="1223963" y="7339013"/>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42047" name="Rectangle 230"/>
          <p:cNvSpPr>
            <a:spLocks noChangeArrowheads="1"/>
          </p:cNvSpPr>
          <p:nvPr/>
        </p:nvSpPr>
        <p:spPr bwMode="auto">
          <a:xfrm>
            <a:off x="1516063" y="7605713"/>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42048" name="Rectangle 231"/>
          <p:cNvSpPr>
            <a:spLocks noChangeArrowheads="1"/>
          </p:cNvSpPr>
          <p:nvPr/>
        </p:nvSpPr>
        <p:spPr bwMode="auto">
          <a:xfrm>
            <a:off x="849313" y="7815263"/>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42049" name="Rectangle 232"/>
          <p:cNvSpPr>
            <a:spLocks noChangeArrowheads="1"/>
          </p:cNvSpPr>
          <p:nvPr/>
        </p:nvSpPr>
        <p:spPr bwMode="auto">
          <a:xfrm>
            <a:off x="2049463" y="805021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42050" name="Line 233"/>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2051" name="Rectangle 291"/>
          <p:cNvSpPr>
            <a:spLocks noChangeArrowheads="1"/>
          </p:cNvSpPr>
          <p:nvPr/>
        </p:nvSpPr>
        <p:spPr bwMode="auto">
          <a:xfrm>
            <a:off x="4054475" y="1277938"/>
            <a:ext cx="3278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a:latin typeface="Comic Sans MS" panose="030F0702030302020204" pitchFamily="66" charset="0"/>
              </a:rPr>
              <a:t>Khamataibing: ________li khokharum; matakhak kahai ot kasâ; Paulli ________________; otmangâ kasak; church haokaphok.</a:t>
            </a:r>
          </a:p>
        </p:txBody>
      </p:sp>
      <p:sp>
        <p:nvSpPr>
          <p:cNvPr id="42052" name="Rectangle 292"/>
          <p:cNvSpPr>
            <a:spLocks noChangeArrowheads="1"/>
          </p:cNvSpPr>
          <p:nvPr/>
        </p:nvSpPr>
        <p:spPr bwMode="auto">
          <a:xfrm>
            <a:off x="3740150" y="4086225"/>
            <a:ext cx="3535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a:latin typeface="Comic Sans MS" panose="030F0702030302020204" pitchFamily="66" charset="0"/>
              </a:rPr>
              <a:t>Khamataiya: church kachungkha haophoka; _____________ li khava, kala Athensli; Mars Hill; ______________ li kasângkha kapam.</a:t>
            </a:r>
          </a:p>
        </p:txBody>
      </p:sp>
      <p:sp>
        <p:nvSpPr>
          <p:cNvPr id="42053" name="Freeform 293"/>
          <p:cNvSpPr>
            <a:spLocks/>
          </p:cNvSpPr>
          <p:nvPr/>
        </p:nvSpPr>
        <p:spPr bwMode="auto">
          <a:xfrm>
            <a:off x="2690813" y="1887538"/>
            <a:ext cx="273050" cy="388937"/>
          </a:xfrm>
          <a:custGeom>
            <a:avLst/>
            <a:gdLst>
              <a:gd name="T0" fmla="*/ 2147483646 w 539"/>
              <a:gd name="T1" fmla="*/ 2147483646 h 631"/>
              <a:gd name="T2" fmla="*/ 2147483646 w 539"/>
              <a:gd name="T3" fmla="*/ 2147483646 h 631"/>
              <a:gd name="T4" fmla="*/ 2147483646 w 539"/>
              <a:gd name="T5" fmla="*/ 2147483646 h 631"/>
              <a:gd name="T6" fmla="*/ 2147483646 w 539"/>
              <a:gd name="T7" fmla="*/ 2147483646 h 631"/>
              <a:gd name="T8" fmla="*/ 2147483646 w 539"/>
              <a:gd name="T9" fmla="*/ 2147483646 h 631"/>
              <a:gd name="T10" fmla="*/ 0 w 539"/>
              <a:gd name="T11" fmla="*/ 2147483646 h 631"/>
              <a:gd name="T12" fmla="*/ 2147483646 w 539"/>
              <a:gd name="T13" fmla="*/ 2147483646 h 631"/>
              <a:gd name="T14" fmla="*/ 2147483646 w 539"/>
              <a:gd name="T15" fmla="*/ 0 h 631"/>
              <a:gd name="T16" fmla="*/ 2147483646 w 539"/>
              <a:gd name="T17" fmla="*/ 2147483646 h 631"/>
              <a:gd name="T18" fmla="*/ 2147483646 w 539"/>
              <a:gd name="T19" fmla="*/ 2147483646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2054" name="Freeform 295"/>
          <p:cNvSpPr>
            <a:spLocks/>
          </p:cNvSpPr>
          <p:nvPr/>
        </p:nvSpPr>
        <p:spPr bwMode="auto">
          <a:xfrm>
            <a:off x="2190750" y="5557838"/>
            <a:ext cx="896938" cy="685800"/>
          </a:xfrm>
          <a:custGeom>
            <a:avLst/>
            <a:gdLst>
              <a:gd name="T0" fmla="*/ 2147483646 w 1356"/>
              <a:gd name="T1" fmla="*/ 2147483646 h 955"/>
              <a:gd name="T2" fmla="*/ 2147483646 w 1356"/>
              <a:gd name="T3" fmla="*/ 2147483646 h 955"/>
              <a:gd name="T4" fmla="*/ 2147483646 w 1356"/>
              <a:gd name="T5" fmla="*/ 2147483646 h 955"/>
              <a:gd name="T6" fmla="*/ 2147483646 w 1356"/>
              <a:gd name="T7" fmla="*/ 2147483646 h 955"/>
              <a:gd name="T8" fmla="*/ 2147483646 w 1356"/>
              <a:gd name="T9" fmla="*/ 2147483646 h 955"/>
              <a:gd name="T10" fmla="*/ 2147483646 w 1356"/>
              <a:gd name="T11" fmla="*/ 2147483646 h 955"/>
              <a:gd name="T12" fmla="*/ 2147483646 w 1356"/>
              <a:gd name="T13" fmla="*/ 2147483646 h 955"/>
              <a:gd name="T14" fmla="*/ 2147483646 w 1356"/>
              <a:gd name="T15" fmla="*/ 2147483646 h 955"/>
              <a:gd name="T16" fmla="*/ 2147483646 w 1356"/>
              <a:gd name="T17" fmla="*/ 2147483646 h 955"/>
              <a:gd name="T18" fmla="*/ 2147483646 w 1356"/>
              <a:gd name="T19" fmla="*/ 2147483646 h 955"/>
              <a:gd name="T20" fmla="*/ 2147483646 w 1356"/>
              <a:gd name="T21" fmla="*/ 2147483646 h 955"/>
              <a:gd name="T22" fmla="*/ 2147483646 w 1356"/>
              <a:gd name="T23" fmla="*/ 2147483646 h 955"/>
              <a:gd name="T24" fmla="*/ 2147483646 w 1356"/>
              <a:gd name="T25" fmla="*/ 2147483646 h 955"/>
              <a:gd name="T26" fmla="*/ 2147483646 w 1356"/>
              <a:gd name="T27" fmla="*/ 2147483646 h 955"/>
              <a:gd name="T28" fmla="*/ 2147483646 w 1356"/>
              <a:gd name="T29" fmla="*/ 2147483646 h 955"/>
              <a:gd name="T30" fmla="*/ 2147483646 w 1356"/>
              <a:gd name="T31" fmla="*/ 2147483646 h 955"/>
              <a:gd name="T32" fmla="*/ 2147483646 w 1356"/>
              <a:gd name="T33" fmla="*/ 2147483646 h 955"/>
              <a:gd name="T34" fmla="*/ 2147483646 w 1356"/>
              <a:gd name="T35" fmla="*/ 2147483646 h 955"/>
              <a:gd name="T36" fmla="*/ 2147483646 w 1356"/>
              <a:gd name="T37" fmla="*/ 2147483646 h 955"/>
              <a:gd name="T38" fmla="*/ 2147483646 w 1356"/>
              <a:gd name="T39" fmla="*/ 2147483646 h 955"/>
              <a:gd name="T40" fmla="*/ 2147483646 w 1356"/>
              <a:gd name="T41" fmla="*/ 2147483646 h 955"/>
              <a:gd name="T42" fmla="*/ 2147483646 w 1356"/>
              <a:gd name="T43" fmla="*/ 2147483646 h 955"/>
              <a:gd name="T44" fmla="*/ 2147483646 w 1356"/>
              <a:gd name="T45" fmla="*/ 2147483646 h 955"/>
              <a:gd name="T46" fmla="*/ 2147483646 w 1356"/>
              <a:gd name="T47" fmla="*/ 2147483646 h 955"/>
              <a:gd name="T48" fmla="*/ 2147483646 w 1356"/>
              <a:gd name="T49" fmla="*/ 2147483646 h 955"/>
              <a:gd name="T50" fmla="*/ 2147483646 w 1356"/>
              <a:gd name="T51" fmla="*/ 2147483646 h 955"/>
              <a:gd name="T52" fmla="*/ 2147483646 w 1356"/>
              <a:gd name="T53" fmla="*/ 2147483646 h 955"/>
              <a:gd name="T54" fmla="*/ 2147483646 w 1356"/>
              <a:gd name="T55" fmla="*/ 2147483646 h 955"/>
              <a:gd name="T56" fmla="*/ 2147483646 w 1356"/>
              <a:gd name="T57" fmla="*/ 2147483646 h 955"/>
              <a:gd name="T58" fmla="*/ 2147483646 w 1356"/>
              <a:gd name="T59" fmla="*/ 2147483646 h 955"/>
              <a:gd name="T60" fmla="*/ 2147483646 w 1356"/>
              <a:gd name="T61" fmla="*/ 2147483646 h 955"/>
              <a:gd name="T62" fmla="*/ 2147483646 w 1356"/>
              <a:gd name="T63" fmla="*/ 2147483646 h 955"/>
              <a:gd name="T64" fmla="*/ 2147483646 w 1356"/>
              <a:gd name="T65" fmla="*/ 2147483646 h 955"/>
              <a:gd name="T66" fmla="*/ 2147483646 w 1356"/>
              <a:gd name="T67" fmla="*/ 2147483646 h 955"/>
              <a:gd name="T68" fmla="*/ 2147483646 w 1356"/>
              <a:gd name="T69" fmla="*/ 2147483646 h 955"/>
              <a:gd name="T70" fmla="*/ 2147483646 w 1356"/>
              <a:gd name="T71" fmla="*/ 2147483646 h 955"/>
              <a:gd name="T72" fmla="*/ 2147483646 w 1356"/>
              <a:gd name="T73" fmla="*/ 2147483646 h 955"/>
              <a:gd name="T74" fmla="*/ 2147483646 w 1356"/>
              <a:gd name="T75" fmla="*/ 2147483646 h 955"/>
              <a:gd name="T76" fmla="*/ 2147483646 w 1356"/>
              <a:gd name="T77" fmla="*/ 2147483646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2055" name="Freeform 296"/>
          <p:cNvSpPr>
            <a:spLocks/>
          </p:cNvSpPr>
          <p:nvPr/>
        </p:nvSpPr>
        <p:spPr bwMode="auto">
          <a:xfrm>
            <a:off x="1335088" y="7499350"/>
            <a:ext cx="1401762" cy="725488"/>
          </a:xfrm>
          <a:custGeom>
            <a:avLst/>
            <a:gdLst>
              <a:gd name="T0" fmla="*/ 2147483646 w 1905"/>
              <a:gd name="T1" fmla="*/ 2147483646 h 1160"/>
              <a:gd name="T2" fmla="*/ 2147483646 w 1905"/>
              <a:gd name="T3" fmla="*/ 2147483646 h 1160"/>
              <a:gd name="T4" fmla="*/ 2147483646 w 1905"/>
              <a:gd name="T5" fmla="*/ 2147483646 h 1160"/>
              <a:gd name="T6" fmla="*/ 2147483646 w 1905"/>
              <a:gd name="T7" fmla="*/ 2147483646 h 1160"/>
              <a:gd name="T8" fmla="*/ 2147483646 w 1905"/>
              <a:gd name="T9" fmla="*/ 2147483646 h 1160"/>
              <a:gd name="T10" fmla="*/ 2147483646 w 1905"/>
              <a:gd name="T11" fmla="*/ 2147483646 h 1160"/>
              <a:gd name="T12" fmla="*/ 2147483646 w 1905"/>
              <a:gd name="T13" fmla="*/ 2147483646 h 1160"/>
              <a:gd name="T14" fmla="*/ 2147483646 w 1905"/>
              <a:gd name="T15" fmla="*/ 2147483646 h 1160"/>
              <a:gd name="T16" fmla="*/ 2147483646 w 1905"/>
              <a:gd name="T17" fmla="*/ 2147483646 h 1160"/>
              <a:gd name="T18" fmla="*/ 2147483646 w 1905"/>
              <a:gd name="T19" fmla="*/ 2147483646 h 1160"/>
              <a:gd name="T20" fmla="*/ 2147483646 w 1905"/>
              <a:gd name="T21" fmla="*/ 2147483646 h 1160"/>
              <a:gd name="T22" fmla="*/ 2147483646 w 1905"/>
              <a:gd name="T23" fmla="*/ 2147483646 h 1160"/>
              <a:gd name="T24" fmla="*/ 2147483646 w 1905"/>
              <a:gd name="T25" fmla="*/ 2147483646 h 1160"/>
              <a:gd name="T26" fmla="*/ 2147483646 w 1905"/>
              <a:gd name="T27" fmla="*/ 2147483646 h 1160"/>
              <a:gd name="T28" fmla="*/ 2147483646 w 1905"/>
              <a:gd name="T29" fmla="*/ 2147483646 h 1160"/>
              <a:gd name="T30" fmla="*/ 2147483646 w 1905"/>
              <a:gd name="T31" fmla="*/ 2147483646 h 1160"/>
              <a:gd name="T32" fmla="*/ 2147483646 w 1905"/>
              <a:gd name="T33" fmla="*/ 2147483646 h 1160"/>
              <a:gd name="T34" fmla="*/ 2147483646 w 1905"/>
              <a:gd name="T35" fmla="*/ 2147483646 h 1160"/>
              <a:gd name="T36" fmla="*/ 2147483646 w 1905"/>
              <a:gd name="T37" fmla="*/ 2147483646 h 1160"/>
              <a:gd name="T38" fmla="*/ 2147483646 w 1905"/>
              <a:gd name="T39" fmla="*/ 2147483646 h 1160"/>
              <a:gd name="T40" fmla="*/ 2147483646 w 1905"/>
              <a:gd name="T41" fmla="*/ 2147483646 h 1160"/>
              <a:gd name="T42" fmla="*/ 2147483646 w 1905"/>
              <a:gd name="T43" fmla="*/ 2147483646 h 1160"/>
              <a:gd name="T44" fmla="*/ 2147483646 w 1905"/>
              <a:gd name="T45" fmla="*/ 2147483646 h 1160"/>
              <a:gd name="T46" fmla="*/ 2147483646 w 1905"/>
              <a:gd name="T47" fmla="*/ 2147483646 h 1160"/>
              <a:gd name="T48" fmla="*/ 2147483646 w 1905"/>
              <a:gd name="T49" fmla="*/ 2147483646 h 1160"/>
              <a:gd name="T50" fmla="*/ 2147483646 w 1905"/>
              <a:gd name="T51" fmla="*/ 2147483646 h 1160"/>
              <a:gd name="T52" fmla="*/ 2147483646 w 1905"/>
              <a:gd name="T53" fmla="*/ 2147483646 h 1160"/>
              <a:gd name="T54" fmla="*/ 2147483646 w 1905"/>
              <a:gd name="T55" fmla="*/ 2147483646 h 1160"/>
              <a:gd name="T56" fmla="*/ 2147483646 w 1905"/>
              <a:gd name="T57" fmla="*/ 2147483646 h 1160"/>
              <a:gd name="T58" fmla="*/ 2147483646 w 1905"/>
              <a:gd name="T59" fmla="*/ 2147483646 h 1160"/>
              <a:gd name="T60" fmla="*/ 2147483646 w 1905"/>
              <a:gd name="T61" fmla="*/ 2147483646 h 1160"/>
              <a:gd name="T62" fmla="*/ 2147483646 w 1905"/>
              <a:gd name="T63" fmla="*/ 2147483646 h 1160"/>
              <a:gd name="T64" fmla="*/ 2147483646 w 1905"/>
              <a:gd name="T65" fmla="*/ 2147483646 h 1160"/>
              <a:gd name="T66" fmla="*/ 2147483646 w 1905"/>
              <a:gd name="T67" fmla="*/ 2147483646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grpSp>
        <p:nvGrpSpPr>
          <p:cNvPr id="42056" name="Group 314"/>
          <p:cNvGrpSpPr>
            <a:grpSpLocks/>
          </p:cNvGrpSpPr>
          <p:nvPr/>
        </p:nvGrpSpPr>
        <p:grpSpPr bwMode="auto">
          <a:xfrm>
            <a:off x="277813" y="3978275"/>
            <a:ext cx="1014412" cy="742950"/>
            <a:chOff x="-1159" y="2121"/>
            <a:chExt cx="639" cy="468"/>
          </a:xfrm>
        </p:grpSpPr>
        <p:sp>
          <p:nvSpPr>
            <p:cNvPr id="42110" name="Oval 299"/>
            <p:cNvSpPr>
              <a:spLocks noChangeArrowheads="1"/>
            </p:cNvSpPr>
            <p:nvPr/>
          </p:nvSpPr>
          <p:spPr bwMode="auto">
            <a:xfrm>
              <a:off x="-1159" y="2121"/>
              <a:ext cx="516" cy="468"/>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2111" name="Text Box 210"/>
            <p:cNvSpPr txBox="1">
              <a:spLocks noChangeArrowheads="1"/>
            </p:cNvSpPr>
            <p:nvPr/>
          </p:nvSpPr>
          <p:spPr bwMode="auto">
            <a:xfrm>
              <a:off x="-1132" y="2133"/>
              <a:ext cx="61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#2</a:t>
              </a:r>
            </a:p>
          </p:txBody>
        </p:sp>
      </p:grpSp>
      <p:grpSp>
        <p:nvGrpSpPr>
          <p:cNvPr id="42057" name="Group 313"/>
          <p:cNvGrpSpPr>
            <a:grpSpLocks/>
          </p:cNvGrpSpPr>
          <p:nvPr/>
        </p:nvGrpSpPr>
        <p:grpSpPr bwMode="auto">
          <a:xfrm>
            <a:off x="498475" y="5191125"/>
            <a:ext cx="995363" cy="742950"/>
            <a:chOff x="-1158" y="3089"/>
            <a:chExt cx="627" cy="468"/>
          </a:xfrm>
        </p:grpSpPr>
        <p:sp>
          <p:nvSpPr>
            <p:cNvPr id="42108" name="Oval 300"/>
            <p:cNvSpPr>
              <a:spLocks noChangeArrowheads="1"/>
            </p:cNvSpPr>
            <p:nvPr/>
          </p:nvSpPr>
          <p:spPr bwMode="auto">
            <a:xfrm>
              <a:off x="-1158" y="3089"/>
              <a:ext cx="516" cy="468"/>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2109" name="Text Box 222"/>
            <p:cNvSpPr txBox="1">
              <a:spLocks noChangeArrowheads="1"/>
            </p:cNvSpPr>
            <p:nvPr/>
          </p:nvSpPr>
          <p:spPr bwMode="auto">
            <a:xfrm>
              <a:off x="-1143" y="3119"/>
              <a:ext cx="61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#3</a:t>
              </a:r>
            </a:p>
          </p:txBody>
        </p:sp>
      </p:grpSp>
      <p:grpSp>
        <p:nvGrpSpPr>
          <p:cNvPr id="42058" name="Group 312"/>
          <p:cNvGrpSpPr>
            <a:grpSpLocks/>
          </p:cNvGrpSpPr>
          <p:nvPr/>
        </p:nvGrpSpPr>
        <p:grpSpPr bwMode="auto">
          <a:xfrm>
            <a:off x="365125" y="7156450"/>
            <a:ext cx="1016000" cy="742950"/>
            <a:chOff x="-1276" y="4101"/>
            <a:chExt cx="640" cy="468"/>
          </a:xfrm>
        </p:grpSpPr>
        <p:sp>
          <p:nvSpPr>
            <p:cNvPr id="42106" name="Oval 301"/>
            <p:cNvSpPr>
              <a:spLocks noChangeArrowheads="1"/>
            </p:cNvSpPr>
            <p:nvPr/>
          </p:nvSpPr>
          <p:spPr bwMode="auto">
            <a:xfrm>
              <a:off x="-1276" y="4101"/>
              <a:ext cx="516" cy="468"/>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2107" name="Text Box 234"/>
            <p:cNvSpPr txBox="1">
              <a:spLocks noChangeArrowheads="1"/>
            </p:cNvSpPr>
            <p:nvPr/>
          </p:nvSpPr>
          <p:spPr bwMode="auto">
            <a:xfrm>
              <a:off x="-1248" y="4140"/>
              <a:ext cx="61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#4</a:t>
              </a:r>
            </a:p>
          </p:txBody>
        </p:sp>
      </p:grpSp>
      <p:sp>
        <p:nvSpPr>
          <p:cNvPr id="42059" name="Line 302"/>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2060" name="Line 303"/>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2061" name="Rectangle 305"/>
          <p:cNvSpPr>
            <a:spLocks noChangeArrowheads="1"/>
          </p:cNvSpPr>
          <p:nvPr/>
        </p:nvSpPr>
        <p:spPr bwMode="auto">
          <a:xfrm>
            <a:off x="2432050" y="4179888"/>
            <a:ext cx="844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Helvetica" panose="020B0604020202020204" pitchFamily="34" charset="0"/>
              </a:rPr>
              <a:t>•</a:t>
            </a:r>
            <a:r>
              <a:rPr lang="en-US" altLang="en-US" sz="1000" b="1">
                <a:latin typeface="Helvetica" panose="020B0604020202020204" pitchFamily="34" charset="0"/>
              </a:rPr>
              <a:t>JERUSALEM</a:t>
            </a:r>
            <a:endParaRPr lang="en-US" altLang="en-US" sz="2000" b="1">
              <a:latin typeface="Helvetica" panose="020B0604020202020204" pitchFamily="34" charset="0"/>
            </a:endParaRPr>
          </a:p>
        </p:txBody>
      </p:sp>
      <p:sp>
        <p:nvSpPr>
          <p:cNvPr id="42062" name="Rectangle 306"/>
          <p:cNvSpPr>
            <a:spLocks noChangeArrowheads="1"/>
          </p:cNvSpPr>
          <p:nvPr/>
        </p:nvSpPr>
        <p:spPr bwMode="auto">
          <a:xfrm>
            <a:off x="3035300" y="6116638"/>
            <a:ext cx="844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Helvetica" panose="020B0604020202020204" pitchFamily="34" charset="0"/>
              </a:rPr>
              <a:t>•</a:t>
            </a:r>
            <a:r>
              <a:rPr lang="en-US" altLang="en-US" sz="1000" b="1">
                <a:latin typeface="Helvetica" panose="020B0604020202020204" pitchFamily="34" charset="0"/>
              </a:rPr>
              <a:t>JERUSALEM</a:t>
            </a:r>
            <a:endParaRPr lang="en-US" altLang="en-US" sz="2000" b="1">
              <a:latin typeface="Helvetica" panose="020B0604020202020204" pitchFamily="34" charset="0"/>
            </a:endParaRPr>
          </a:p>
        </p:txBody>
      </p:sp>
      <p:sp>
        <p:nvSpPr>
          <p:cNvPr id="42063" name="Rectangle 308"/>
          <p:cNvSpPr>
            <a:spLocks noChangeArrowheads="1"/>
          </p:cNvSpPr>
          <p:nvPr/>
        </p:nvSpPr>
        <p:spPr bwMode="auto">
          <a:xfrm>
            <a:off x="2743200" y="8110538"/>
            <a:ext cx="844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Helvetica" panose="020B0604020202020204" pitchFamily="34" charset="0"/>
              </a:rPr>
              <a:t>•</a:t>
            </a:r>
            <a:r>
              <a:rPr lang="en-US" altLang="en-US" sz="1000" b="1">
                <a:latin typeface="Helvetica" panose="020B0604020202020204" pitchFamily="34" charset="0"/>
              </a:rPr>
              <a:t>JERUSALEM</a:t>
            </a:r>
            <a:endParaRPr lang="en-US" altLang="en-US" sz="2000" b="1">
              <a:latin typeface="Helvetica" panose="020B0604020202020204" pitchFamily="34" charset="0"/>
            </a:endParaRPr>
          </a:p>
        </p:txBody>
      </p:sp>
      <p:grpSp>
        <p:nvGrpSpPr>
          <p:cNvPr id="42064" name="Group 311"/>
          <p:cNvGrpSpPr>
            <a:grpSpLocks/>
          </p:cNvGrpSpPr>
          <p:nvPr/>
        </p:nvGrpSpPr>
        <p:grpSpPr bwMode="auto">
          <a:xfrm>
            <a:off x="307975" y="1349375"/>
            <a:ext cx="1023938" cy="742950"/>
            <a:chOff x="-1203" y="1223"/>
            <a:chExt cx="645" cy="468"/>
          </a:xfrm>
        </p:grpSpPr>
        <p:sp>
          <p:nvSpPr>
            <p:cNvPr id="42104" name="Oval 310"/>
            <p:cNvSpPr>
              <a:spLocks noChangeArrowheads="1"/>
            </p:cNvSpPr>
            <p:nvPr/>
          </p:nvSpPr>
          <p:spPr bwMode="auto">
            <a:xfrm>
              <a:off x="-1203" y="1223"/>
              <a:ext cx="516" cy="468"/>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2105" name="Text Box 309"/>
            <p:cNvSpPr txBox="1">
              <a:spLocks noChangeArrowheads="1"/>
            </p:cNvSpPr>
            <p:nvPr/>
          </p:nvSpPr>
          <p:spPr bwMode="auto">
            <a:xfrm>
              <a:off x="-1170" y="1249"/>
              <a:ext cx="612" cy="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#1</a:t>
              </a:r>
            </a:p>
          </p:txBody>
        </p:sp>
      </p:grpSp>
      <p:sp>
        <p:nvSpPr>
          <p:cNvPr id="84283" name="Text Box 315"/>
          <p:cNvSpPr txBox="1">
            <a:spLocks noChangeArrowheads="1"/>
          </p:cNvSpPr>
          <p:nvPr/>
        </p:nvSpPr>
        <p:spPr bwMode="auto">
          <a:xfrm>
            <a:off x="1906588" y="3140075"/>
            <a:ext cx="1485900" cy="338138"/>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15-18</a:t>
            </a:r>
          </a:p>
        </p:txBody>
      </p:sp>
      <p:sp>
        <p:nvSpPr>
          <p:cNvPr id="84284" name="Text Box 316"/>
          <p:cNvSpPr txBox="1">
            <a:spLocks noChangeArrowheads="1"/>
          </p:cNvSpPr>
          <p:nvPr/>
        </p:nvSpPr>
        <p:spPr bwMode="auto">
          <a:xfrm>
            <a:off x="2498725" y="5068888"/>
            <a:ext cx="1503363" cy="33813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18-21</a:t>
            </a:r>
          </a:p>
        </p:txBody>
      </p:sp>
      <p:sp>
        <p:nvSpPr>
          <p:cNvPr id="84285" name="Text Box 317"/>
          <p:cNvSpPr txBox="1">
            <a:spLocks noChangeArrowheads="1"/>
          </p:cNvSpPr>
          <p:nvPr/>
        </p:nvSpPr>
        <p:spPr bwMode="auto">
          <a:xfrm>
            <a:off x="2127250" y="7042150"/>
            <a:ext cx="1558925" cy="338138"/>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21-28</a:t>
            </a:r>
          </a:p>
        </p:txBody>
      </p:sp>
      <p:sp>
        <p:nvSpPr>
          <p:cNvPr id="84286" name="Text Box 318"/>
          <p:cNvSpPr txBox="1">
            <a:spLocks noChangeArrowheads="1"/>
          </p:cNvSpPr>
          <p:nvPr/>
        </p:nvSpPr>
        <p:spPr bwMode="auto">
          <a:xfrm>
            <a:off x="2343150" y="1247775"/>
            <a:ext cx="1516063" cy="338138"/>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13-14</a:t>
            </a:r>
          </a:p>
        </p:txBody>
      </p:sp>
      <p:sp>
        <p:nvSpPr>
          <p:cNvPr id="42069" name="Freeform 319"/>
          <p:cNvSpPr>
            <a:spLocks/>
          </p:cNvSpPr>
          <p:nvPr/>
        </p:nvSpPr>
        <p:spPr bwMode="auto">
          <a:xfrm>
            <a:off x="1530350" y="3568700"/>
            <a:ext cx="938213" cy="744538"/>
          </a:xfrm>
          <a:custGeom>
            <a:avLst/>
            <a:gdLst>
              <a:gd name="T0" fmla="*/ 2147483646 w 1300"/>
              <a:gd name="T1" fmla="*/ 2147483646 h 1133"/>
              <a:gd name="T2" fmla="*/ 2147483646 w 1300"/>
              <a:gd name="T3" fmla="*/ 2147483646 h 1133"/>
              <a:gd name="T4" fmla="*/ 2147483646 w 1300"/>
              <a:gd name="T5" fmla="*/ 2147483646 h 1133"/>
              <a:gd name="T6" fmla="*/ 2147483646 w 1300"/>
              <a:gd name="T7" fmla="*/ 2147483646 h 1133"/>
              <a:gd name="T8" fmla="*/ 2147483646 w 1300"/>
              <a:gd name="T9" fmla="*/ 2147483646 h 1133"/>
              <a:gd name="T10" fmla="*/ 2147483646 w 1300"/>
              <a:gd name="T11" fmla="*/ 2147483646 h 1133"/>
              <a:gd name="T12" fmla="*/ 2147483646 w 1300"/>
              <a:gd name="T13" fmla="*/ 2147483646 h 1133"/>
              <a:gd name="T14" fmla="*/ 2147483646 w 1300"/>
              <a:gd name="T15" fmla="*/ 2147483646 h 1133"/>
              <a:gd name="T16" fmla="*/ 2147483646 w 1300"/>
              <a:gd name="T17" fmla="*/ 2147483646 h 1133"/>
              <a:gd name="T18" fmla="*/ 2147483646 w 1300"/>
              <a:gd name="T19" fmla="*/ 2147483646 h 1133"/>
              <a:gd name="T20" fmla="*/ 2147483646 w 1300"/>
              <a:gd name="T21" fmla="*/ 2147483646 h 1133"/>
              <a:gd name="T22" fmla="*/ 2147483646 w 1300"/>
              <a:gd name="T23" fmla="*/ 2147483646 h 1133"/>
              <a:gd name="T24" fmla="*/ 2147483646 w 1300"/>
              <a:gd name="T25" fmla="*/ 2147483646 h 1133"/>
              <a:gd name="T26" fmla="*/ 2147483646 w 1300"/>
              <a:gd name="T27" fmla="*/ 2147483646 h 1133"/>
              <a:gd name="T28" fmla="*/ 2147483646 w 1300"/>
              <a:gd name="T29" fmla="*/ 2147483646 h 1133"/>
              <a:gd name="T30" fmla="*/ 2147483646 w 1300"/>
              <a:gd name="T31" fmla="*/ 0 h 1133"/>
              <a:gd name="T32" fmla="*/ 2147483646 w 1300"/>
              <a:gd name="T33" fmla="*/ 2147483646 h 1133"/>
              <a:gd name="T34" fmla="*/ 2147483646 w 1300"/>
              <a:gd name="T35" fmla="*/ 2147483646 h 1133"/>
              <a:gd name="T36" fmla="*/ 2147483646 w 1300"/>
              <a:gd name="T37" fmla="*/ 2147483646 h 1133"/>
              <a:gd name="T38" fmla="*/ 2147483646 w 1300"/>
              <a:gd name="T39" fmla="*/ 2147483646 h 1133"/>
              <a:gd name="T40" fmla="*/ 2147483646 w 1300"/>
              <a:gd name="T41" fmla="*/ 2147483646 h 1133"/>
              <a:gd name="T42" fmla="*/ 2147483646 w 1300"/>
              <a:gd name="T43" fmla="*/ 2147483646 h 1133"/>
              <a:gd name="T44" fmla="*/ 2147483646 w 1300"/>
              <a:gd name="T45" fmla="*/ 2147483646 h 1133"/>
              <a:gd name="T46" fmla="*/ 2147483646 w 1300"/>
              <a:gd name="T47" fmla="*/ 2147483646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2070" name="Freeform 320"/>
          <p:cNvSpPr>
            <a:spLocks/>
          </p:cNvSpPr>
          <p:nvPr/>
        </p:nvSpPr>
        <p:spPr bwMode="auto">
          <a:xfrm>
            <a:off x="1666875" y="3894138"/>
            <a:ext cx="831850" cy="365125"/>
          </a:xfrm>
          <a:custGeom>
            <a:avLst/>
            <a:gdLst>
              <a:gd name="T0" fmla="*/ 2147483646 w 1152"/>
              <a:gd name="T1" fmla="*/ 0 h 557"/>
              <a:gd name="T2" fmla="*/ 2147483646 w 1152"/>
              <a:gd name="T3" fmla="*/ 2147483646 h 557"/>
              <a:gd name="T4" fmla="*/ 2147483646 w 1152"/>
              <a:gd name="T5" fmla="*/ 2147483646 h 557"/>
              <a:gd name="T6" fmla="*/ 2147483646 w 1152"/>
              <a:gd name="T7" fmla="*/ 2147483646 h 557"/>
              <a:gd name="T8" fmla="*/ 2147483646 w 1152"/>
              <a:gd name="T9" fmla="*/ 2147483646 h 557"/>
              <a:gd name="T10" fmla="*/ 2147483646 w 1152"/>
              <a:gd name="T11" fmla="*/ 2147483646 h 557"/>
              <a:gd name="T12" fmla="*/ 2147483646 w 1152"/>
              <a:gd name="T13" fmla="*/ 2147483646 h 557"/>
              <a:gd name="T14" fmla="*/ 2147483646 w 1152"/>
              <a:gd name="T15" fmla="*/ 2147483646 h 557"/>
              <a:gd name="T16" fmla="*/ 2147483646 w 1152"/>
              <a:gd name="T17" fmla="*/ 2147483646 h 557"/>
              <a:gd name="T18" fmla="*/ 2147483646 w 1152"/>
              <a:gd name="T19" fmla="*/ 2147483646 h 557"/>
              <a:gd name="T20" fmla="*/ 2147483646 w 1152"/>
              <a:gd name="T21" fmla="*/ 2147483646 h 557"/>
              <a:gd name="T22" fmla="*/ 2147483646 w 1152"/>
              <a:gd name="T23" fmla="*/ 2147483646 h 557"/>
              <a:gd name="T24" fmla="*/ 2147483646 w 1152"/>
              <a:gd name="T25" fmla="*/ 2147483646 h 557"/>
              <a:gd name="T26" fmla="*/ 2147483646 w 1152"/>
              <a:gd name="T27" fmla="*/ 2147483646 h 557"/>
              <a:gd name="T28" fmla="*/ 2147483646 w 1152"/>
              <a:gd name="T29" fmla="*/ 2147483646 h 557"/>
              <a:gd name="T30" fmla="*/ 2147483646 w 1152"/>
              <a:gd name="T31" fmla="*/ 2147483646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2071" name="Text Box 321"/>
          <p:cNvSpPr txBox="1">
            <a:spLocks noChangeArrowheads="1"/>
          </p:cNvSpPr>
          <p:nvPr/>
        </p:nvSpPr>
        <p:spPr bwMode="auto">
          <a:xfrm>
            <a:off x="658813" y="8909050"/>
            <a:ext cx="6742112"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i="1" u="sng"/>
              <a:t>KUPSANG KAHAI, KATAMLI KHANGACHON MASING 36 LI MIHAIDALEI</a:t>
            </a:r>
            <a:r>
              <a:rPr lang="en-US" altLang="en-US" sz="1600" b="1" i="1" u="sng"/>
              <a:t>.</a:t>
            </a:r>
            <a:endParaRPr lang="en-US" altLang="en-US" sz="1400" b="1" i="1" u="sng"/>
          </a:p>
          <a:p>
            <a:pPr algn="ctr">
              <a:spcBef>
                <a:spcPct val="50000"/>
              </a:spcBef>
            </a:pPr>
            <a:endParaRPr lang="en-US" altLang="en-US" sz="1400" b="1" i="1" u="sng"/>
          </a:p>
        </p:txBody>
      </p:sp>
      <p:sp>
        <p:nvSpPr>
          <p:cNvPr id="42072" name="AutoShape 322"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73" name="AutoShape 324"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74" name="AutoShape 325"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75" name="AutoShape 326"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76" name="AutoShape 328"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77" name="AutoShape 329"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78" name="AutoShape 330"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79" name="AutoShape 331"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80" name="AutoShape 332"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81" name="AutoShape 333"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82" name="AutoShape 334"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83" name="AutoShape 336"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84" name="AutoShape 337"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85" name="AutoShape 338"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42099" name="Freeform 355"/>
          <p:cNvSpPr>
            <a:spLocks/>
          </p:cNvSpPr>
          <p:nvPr/>
        </p:nvSpPr>
        <p:spPr bwMode="auto">
          <a:xfrm>
            <a:off x="2611438" y="1871663"/>
            <a:ext cx="273050" cy="388937"/>
          </a:xfrm>
          <a:custGeom>
            <a:avLst/>
            <a:gdLst>
              <a:gd name="T0" fmla="*/ 2147483646 w 539"/>
              <a:gd name="T1" fmla="*/ 2147483646 h 631"/>
              <a:gd name="T2" fmla="*/ 2147483646 w 539"/>
              <a:gd name="T3" fmla="*/ 2147483646 h 631"/>
              <a:gd name="T4" fmla="*/ 2147483646 w 539"/>
              <a:gd name="T5" fmla="*/ 2147483646 h 631"/>
              <a:gd name="T6" fmla="*/ 2147483646 w 539"/>
              <a:gd name="T7" fmla="*/ 2147483646 h 631"/>
              <a:gd name="T8" fmla="*/ 2147483646 w 539"/>
              <a:gd name="T9" fmla="*/ 2147483646 h 631"/>
              <a:gd name="T10" fmla="*/ 0 w 539"/>
              <a:gd name="T11" fmla="*/ 2147483646 h 631"/>
              <a:gd name="T12" fmla="*/ 2147483646 w 539"/>
              <a:gd name="T13" fmla="*/ 2147483646 h 631"/>
              <a:gd name="T14" fmla="*/ 2147483646 w 539"/>
              <a:gd name="T15" fmla="*/ 0 h 631"/>
              <a:gd name="T16" fmla="*/ 2147483646 w 539"/>
              <a:gd name="T17" fmla="*/ 2147483646 h 631"/>
              <a:gd name="T18" fmla="*/ 2147483646 w 539"/>
              <a:gd name="T19" fmla="*/ 2147483646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2100" name="Freeform 356"/>
          <p:cNvSpPr>
            <a:spLocks/>
          </p:cNvSpPr>
          <p:nvPr/>
        </p:nvSpPr>
        <p:spPr bwMode="auto">
          <a:xfrm>
            <a:off x="1577975" y="3568700"/>
            <a:ext cx="938213" cy="744538"/>
          </a:xfrm>
          <a:custGeom>
            <a:avLst/>
            <a:gdLst>
              <a:gd name="T0" fmla="*/ 2147483646 w 1300"/>
              <a:gd name="T1" fmla="*/ 2147483646 h 1133"/>
              <a:gd name="T2" fmla="*/ 2147483646 w 1300"/>
              <a:gd name="T3" fmla="*/ 2147483646 h 1133"/>
              <a:gd name="T4" fmla="*/ 2147483646 w 1300"/>
              <a:gd name="T5" fmla="*/ 2147483646 h 1133"/>
              <a:gd name="T6" fmla="*/ 2147483646 w 1300"/>
              <a:gd name="T7" fmla="*/ 2147483646 h 1133"/>
              <a:gd name="T8" fmla="*/ 2147483646 w 1300"/>
              <a:gd name="T9" fmla="*/ 2147483646 h 1133"/>
              <a:gd name="T10" fmla="*/ 2147483646 w 1300"/>
              <a:gd name="T11" fmla="*/ 2147483646 h 1133"/>
              <a:gd name="T12" fmla="*/ 2147483646 w 1300"/>
              <a:gd name="T13" fmla="*/ 2147483646 h 1133"/>
              <a:gd name="T14" fmla="*/ 2147483646 w 1300"/>
              <a:gd name="T15" fmla="*/ 2147483646 h 1133"/>
              <a:gd name="T16" fmla="*/ 2147483646 w 1300"/>
              <a:gd name="T17" fmla="*/ 2147483646 h 1133"/>
              <a:gd name="T18" fmla="*/ 2147483646 w 1300"/>
              <a:gd name="T19" fmla="*/ 2147483646 h 1133"/>
              <a:gd name="T20" fmla="*/ 2147483646 w 1300"/>
              <a:gd name="T21" fmla="*/ 2147483646 h 1133"/>
              <a:gd name="T22" fmla="*/ 2147483646 w 1300"/>
              <a:gd name="T23" fmla="*/ 2147483646 h 1133"/>
              <a:gd name="T24" fmla="*/ 2147483646 w 1300"/>
              <a:gd name="T25" fmla="*/ 2147483646 h 1133"/>
              <a:gd name="T26" fmla="*/ 2147483646 w 1300"/>
              <a:gd name="T27" fmla="*/ 2147483646 h 1133"/>
              <a:gd name="T28" fmla="*/ 2147483646 w 1300"/>
              <a:gd name="T29" fmla="*/ 2147483646 h 1133"/>
              <a:gd name="T30" fmla="*/ 2147483646 w 1300"/>
              <a:gd name="T31" fmla="*/ 0 h 1133"/>
              <a:gd name="T32" fmla="*/ 2147483646 w 1300"/>
              <a:gd name="T33" fmla="*/ 2147483646 h 1133"/>
              <a:gd name="T34" fmla="*/ 2147483646 w 1300"/>
              <a:gd name="T35" fmla="*/ 2147483646 h 1133"/>
              <a:gd name="T36" fmla="*/ 2147483646 w 1300"/>
              <a:gd name="T37" fmla="*/ 2147483646 h 1133"/>
              <a:gd name="T38" fmla="*/ 2147483646 w 1300"/>
              <a:gd name="T39" fmla="*/ 2147483646 h 1133"/>
              <a:gd name="T40" fmla="*/ 2147483646 w 1300"/>
              <a:gd name="T41" fmla="*/ 2147483646 h 1133"/>
              <a:gd name="T42" fmla="*/ 2147483646 w 1300"/>
              <a:gd name="T43" fmla="*/ 2147483646 h 1133"/>
              <a:gd name="T44" fmla="*/ 2147483646 w 1300"/>
              <a:gd name="T45" fmla="*/ 2147483646 h 1133"/>
              <a:gd name="T46" fmla="*/ 2147483646 w 1300"/>
              <a:gd name="T47" fmla="*/ 2147483646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2101" name="Freeform 357"/>
          <p:cNvSpPr>
            <a:spLocks/>
          </p:cNvSpPr>
          <p:nvPr/>
        </p:nvSpPr>
        <p:spPr bwMode="auto">
          <a:xfrm>
            <a:off x="2174875" y="5497513"/>
            <a:ext cx="896938" cy="685800"/>
          </a:xfrm>
          <a:custGeom>
            <a:avLst/>
            <a:gdLst>
              <a:gd name="T0" fmla="*/ 2147483646 w 1356"/>
              <a:gd name="T1" fmla="*/ 2147483646 h 955"/>
              <a:gd name="T2" fmla="*/ 2147483646 w 1356"/>
              <a:gd name="T3" fmla="*/ 2147483646 h 955"/>
              <a:gd name="T4" fmla="*/ 2147483646 w 1356"/>
              <a:gd name="T5" fmla="*/ 2147483646 h 955"/>
              <a:gd name="T6" fmla="*/ 2147483646 w 1356"/>
              <a:gd name="T7" fmla="*/ 2147483646 h 955"/>
              <a:gd name="T8" fmla="*/ 2147483646 w 1356"/>
              <a:gd name="T9" fmla="*/ 2147483646 h 955"/>
              <a:gd name="T10" fmla="*/ 2147483646 w 1356"/>
              <a:gd name="T11" fmla="*/ 2147483646 h 955"/>
              <a:gd name="T12" fmla="*/ 2147483646 w 1356"/>
              <a:gd name="T13" fmla="*/ 2147483646 h 955"/>
              <a:gd name="T14" fmla="*/ 2147483646 w 1356"/>
              <a:gd name="T15" fmla="*/ 2147483646 h 955"/>
              <a:gd name="T16" fmla="*/ 2147483646 w 1356"/>
              <a:gd name="T17" fmla="*/ 2147483646 h 955"/>
              <a:gd name="T18" fmla="*/ 2147483646 w 1356"/>
              <a:gd name="T19" fmla="*/ 2147483646 h 955"/>
              <a:gd name="T20" fmla="*/ 2147483646 w 1356"/>
              <a:gd name="T21" fmla="*/ 2147483646 h 955"/>
              <a:gd name="T22" fmla="*/ 2147483646 w 1356"/>
              <a:gd name="T23" fmla="*/ 2147483646 h 955"/>
              <a:gd name="T24" fmla="*/ 2147483646 w 1356"/>
              <a:gd name="T25" fmla="*/ 2147483646 h 955"/>
              <a:gd name="T26" fmla="*/ 2147483646 w 1356"/>
              <a:gd name="T27" fmla="*/ 2147483646 h 955"/>
              <a:gd name="T28" fmla="*/ 2147483646 w 1356"/>
              <a:gd name="T29" fmla="*/ 2147483646 h 955"/>
              <a:gd name="T30" fmla="*/ 2147483646 w 1356"/>
              <a:gd name="T31" fmla="*/ 2147483646 h 955"/>
              <a:gd name="T32" fmla="*/ 2147483646 w 1356"/>
              <a:gd name="T33" fmla="*/ 2147483646 h 955"/>
              <a:gd name="T34" fmla="*/ 2147483646 w 1356"/>
              <a:gd name="T35" fmla="*/ 2147483646 h 955"/>
              <a:gd name="T36" fmla="*/ 2147483646 w 1356"/>
              <a:gd name="T37" fmla="*/ 2147483646 h 955"/>
              <a:gd name="T38" fmla="*/ 2147483646 w 1356"/>
              <a:gd name="T39" fmla="*/ 2147483646 h 955"/>
              <a:gd name="T40" fmla="*/ 2147483646 w 1356"/>
              <a:gd name="T41" fmla="*/ 2147483646 h 955"/>
              <a:gd name="T42" fmla="*/ 2147483646 w 1356"/>
              <a:gd name="T43" fmla="*/ 2147483646 h 955"/>
              <a:gd name="T44" fmla="*/ 2147483646 w 1356"/>
              <a:gd name="T45" fmla="*/ 2147483646 h 955"/>
              <a:gd name="T46" fmla="*/ 2147483646 w 1356"/>
              <a:gd name="T47" fmla="*/ 2147483646 h 955"/>
              <a:gd name="T48" fmla="*/ 2147483646 w 1356"/>
              <a:gd name="T49" fmla="*/ 2147483646 h 955"/>
              <a:gd name="T50" fmla="*/ 2147483646 w 1356"/>
              <a:gd name="T51" fmla="*/ 2147483646 h 955"/>
              <a:gd name="T52" fmla="*/ 2147483646 w 1356"/>
              <a:gd name="T53" fmla="*/ 2147483646 h 955"/>
              <a:gd name="T54" fmla="*/ 2147483646 w 1356"/>
              <a:gd name="T55" fmla="*/ 2147483646 h 955"/>
              <a:gd name="T56" fmla="*/ 2147483646 w 1356"/>
              <a:gd name="T57" fmla="*/ 2147483646 h 955"/>
              <a:gd name="T58" fmla="*/ 2147483646 w 1356"/>
              <a:gd name="T59" fmla="*/ 2147483646 h 955"/>
              <a:gd name="T60" fmla="*/ 2147483646 w 1356"/>
              <a:gd name="T61" fmla="*/ 2147483646 h 955"/>
              <a:gd name="T62" fmla="*/ 2147483646 w 1356"/>
              <a:gd name="T63" fmla="*/ 2147483646 h 955"/>
              <a:gd name="T64" fmla="*/ 2147483646 w 1356"/>
              <a:gd name="T65" fmla="*/ 2147483646 h 955"/>
              <a:gd name="T66" fmla="*/ 2147483646 w 1356"/>
              <a:gd name="T67" fmla="*/ 2147483646 h 955"/>
              <a:gd name="T68" fmla="*/ 2147483646 w 1356"/>
              <a:gd name="T69" fmla="*/ 2147483646 h 955"/>
              <a:gd name="T70" fmla="*/ 2147483646 w 1356"/>
              <a:gd name="T71" fmla="*/ 2147483646 h 955"/>
              <a:gd name="T72" fmla="*/ 2147483646 w 1356"/>
              <a:gd name="T73" fmla="*/ 2147483646 h 955"/>
              <a:gd name="T74" fmla="*/ 2147483646 w 1356"/>
              <a:gd name="T75" fmla="*/ 2147483646 h 955"/>
              <a:gd name="T76" fmla="*/ 2147483646 w 1356"/>
              <a:gd name="T77" fmla="*/ 2147483646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2102" name="Freeform 358"/>
          <p:cNvSpPr>
            <a:spLocks/>
          </p:cNvSpPr>
          <p:nvPr/>
        </p:nvSpPr>
        <p:spPr bwMode="auto">
          <a:xfrm>
            <a:off x="1509713" y="7518400"/>
            <a:ext cx="1401762" cy="725488"/>
          </a:xfrm>
          <a:custGeom>
            <a:avLst/>
            <a:gdLst>
              <a:gd name="T0" fmla="*/ 2147483646 w 1905"/>
              <a:gd name="T1" fmla="*/ 2147483646 h 1160"/>
              <a:gd name="T2" fmla="*/ 2147483646 w 1905"/>
              <a:gd name="T3" fmla="*/ 2147483646 h 1160"/>
              <a:gd name="T4" fmla="*/ 2147483646 w 1905"/>
              <a:gd name="T5" fmla="*/ 2147483646 h 1160"/>
              <a:gd name="T6" fmla="*/ 2147483646 w 1905"/>
              <a:gd name="T7" fmla="*/ 2147483646 h 1160"/>
              <a:gd name="T8" fmla="*/ 2147483646 w 1905"/>
              <a:gd name="T9" fmla="*/ 2147483646 h 1160"/>
              <a:gd name="T10" fmla="*/ 2147483646 w 1905"/>
              <a:gd name="T11" fmla="*/ 2147483646 h 1160"/>
              <a:gd name="T12" fmla="*/ 2147483646 w 1905"/>
              <a:gd name="T13" fmla="*/ 2147483646 h 1160"/>
              <a:gd name="T14" fmla="*/ 2147483646 w 1905"/>
              <a:gd name="T15" fmla="*/ 2147483646 h 1160"/>
              <a:gd name="T16" fmla="*/ 2147483646 w 1905"/>
              <a:gd name="T17" fmla="*/ 2147483646 h 1160"/>
              <a:gd name="T18" fmla="*/ 2147483646 w 1905"/>
              <a:gd name="T19" fmla="*/ 2147483646 h 1160"/>
              <a:gd name="T20" fmla="*/ 2147483646 w 1905"/>
              <a:gd name="T21" fmla="*/ 2147483646 h 1160"/>
              <a:gd name="T22" fmla="*/ 2147483646 w 1905"/>
              <a:gd name="T23" fmla="*/ 2147483646 h 1160"/>
              <a:gd name="T24" fmla="*/ 2147483646 w 1905"/>
              <a:gd name="T25" fmla="*/ 2147483646 h 1160"/>
              <a:gd name="T26" fmla="*/ 2147483646 w 1905"/>
              <a:gd name="T27" fmla="*/ 2147483646 h 1160"/>
              <a:gd name="T28" fmla="*/ 2147483646 w 1905"/>
              <a:gd name="T29" fmla="*/ 2147483646 h 1160"/>
              <a:gd name="T30" fmla="*/ 2147483646 w 1905"/>
              <a:gd name="T31" fmla="*/ 2147483646 h 1160"/>
              <a:gd name="T32" fmla="*/ 2147483646 w 1905"/>
              <a:gd name="T33" fmla="*/ 2147483646 h 1160"/>
              <a:gd name="T34" fmla="*/ 2147483646 w 1905"/>
              <a:gd name="T35" fmla="*/ 2147483646 h 1160"/>
              <a:gd name="T36" fmla="*/ 2147483646 w 1905"/>
              <a:gd name="T37" fmla="*/ 2147483646 h 1160"/>
              <a:gd name="T38" fmla="*/ 2147483646 w 1905"/>
              <a:gd name="T39" fmla="*/ 2147483646 h 1160"/>
              <a:gd name="T40" fmla="*/ 2147483646 w 1905"/>
              <a:gd name="T41" fmla="*/ 2147483646 h 1160"/>
              <a:gd name="T42" fmla="*/ 2147483646 w 1905"/>
              <a:gd name="T43" fmla="*/ 2147483646 h 1160"/>
              <a:gd name="T44" fmla="*/ 2147483646 w 1905"/>
              <a:gd name="T45" fmla="*/ 2147483646 h 1160"/>
              <a:gd name="T46" fmla="*/ 2147483646 w 1905"/>
              <a:gd name="T47" fmla="*/ 2147483646 h 1160"/>
              <a:gd name="T48" fmla="*/ 2147483646 w 1905"/>
              <a:gd name="T49" fmla="*/ 2147483646 h 1160"/>
              <a:gd name="T50" fmla="*/ 2147483646 w 1905"/>
              <a:gd name="T51" fmla="*/ 2147483646 h 1160"/>
              <a:gd name="T52" fmla="*/ 2147483646 w 1905"/>
              <a:gd name="T53" fmla="*/ 2147483646 h 1160"/>
              <a:gd name="T54" fmla="*/ 2147483646 w 1905"/>
              <a:gd name="T55" fmla="*/ 2147483646 h 1160"/>
              <a:gd name="T56" fmla="*/ 2147483646 w 1905"/>
              <a:gd name="T57" fmla="*/ 2147483646 h 1160"/>
              <a:gd name="T58" fmla="*/ 2147483646 w 1905"/>
              <a:gd name="T59" fmla="*/ 2147483646 h 1160"/>
              <a:gd name="T60" fmla="*/ 2147483646 w 1905"/>
              <a:gd name="T61" fmla="*/ 2147483646 h 1160"/>
              <a:gd name="T62" fmla="*/ 2147483646 w 1905"/>
              <a:gd name="T63" fmla="*/ 2147483646 h 1160"/>
              <a:gd name="T64" fmla="*/ 2147483646 w 1905"/>
              <a:gd name="T65" fmla="*/ 2147483646 h 1160"/>
              <a:gd name="T66" fmla="*/ 2147483646 w 1905"/>
              <a:gd name="T67" fmla="*/ 2147483646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57150">
            <a:solidFill>
              <a:srgbClr val="E32434"/>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127000" y="9017000"/>
            <a:ext cx="10922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000">
              <a:latin typeface="Helvetica" panose="020B0604020202020204" pitchFamily="34" charset="0"/>
            </a:endParaRPr>
          </a:p>
        </p:txBody>
      </p:sp>
      <p:sp>
        <p:nvSpPr>
          <p:cNvPr id="43011" name="Text Box 3"/>
          <p:cNvSpPr txBox="1">
            <a:spLocks noChangeArrowheads="1"/>
          </p:cNvSpPr>
          <p:nvPr/>
        </p:nvSpPr>
        <p:spPr bwMode="auto">
          <a:xfrm>
            <a:off x="7208838" y="26988"/>
            <a:ext cx="260350"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a:latin typeface="Comic Sans MS" panose="030F0702030302020204" pitchFamily="66" charset="0"/>
              </a:rPr>
              <a:t> </a:t>
            </a:r>
          </a:p>
        </p:txBody>
      </p:sp>
      <p:sp>
        <p:nvSpPr>
          <p:cNvPr id="43012" name="Text Box 4"/>
          <p:cNvSpPr txBox="1">
            <a:spLocks noChangeArrowheads="1"/>
          </p:cNvSpPr>
          <p:nvPr/>
        </p:nvSpPr>
        <p:spPr bwMode="auto">
          <a:xfrm>
            <a:off x="0" y="1092200"/>
            <a:ext cx="7543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i="1">
                <a:latin typeface="Comic Sans MS" panose="030F0702030302020204" pitchFamily="66" charset="0"/>
              </a:rPr>
              <a:t>PAULWUI KHAMATAIYA MASHUN TUIPAM KHANI</a:t>
            </a:r>
            <a:r>
              <a:rPr lang="en-US" altLang="en-US" sz="2400" b="1" i="1">
                <a:latin typeface="Comic Sans MS" panose="030F0702030302020204" pitchFamily="66" charset="0"/>
              </a:rPr>
              <a:t>                   </a:t>
            </a:r>
            <a:r>
              <a:rPr lang="en-US" altLang="en-US" sz="2000" b="1" i="1">
                <a:latin typeface="Comic Sans MS" panose="030F0702030302020204" pitchFamily="66" charset="0"/>
              </a:rPr>
              <a:t>Vareshirinwui Khamataiya Shimphung/Ângayung</a:t>
            </a:r>
            <a:endParaRPr lang="en-US" altLang="en-US" sz="2400" b="1" i="1">
              <a:latin typeface="Wingdings 2" panose="05020102010507070707" pitchFamily="18" charset="2"/>
            </a:endParaRPr>
          </a:p>
        </p:txBody>
      </p:sp>
      <p:sp>
        <p:nvSpPr>
          <p:cNvPr id="43013" name="Text Box 5"/>
          <p:cNvSpPr txBox="1">
            <a:spLocks noChangeArrowheads="1"/>
          </p:cNvSpPr>
          <p:nvPr/>
        </p:nvSpPr>
        <p:spPr bwMode="auto">
          <a:xfrm>
            <a:off x="6729413" y="169863"/>
            <a:ext cx="503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25</a:t>
            </a:r>
          </a:p>
        </p:txBody>
      </p:sp>
      <p:sp>
        <p:nvSpPr>
          <p:cNvPr id="43014" name="Text Box 30"/>
          <p:cNvSpPr txBox="1">
            <a:spLocks noChangeArrowheads="1"/>
          </p:cNvSpPr>
          <p:nvPr/>
        </p:nvSpPr>
        <p:spPr bwMode="auto">
          <a:xfrm>
            <a:off x="450850" y="2244725"/>
            <a:ext cx="6680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dirty="0">
                <a:latin typeface="Comic Sans MS" panose="030F0702030302020204" pitchFamily="66" charset="0"/>
              </a:rPr>
              <a:t>________________ </a:t>
            </a:r>
            <a:r>
              <a:rPr lang="en-US" altLang="en-US" sz="1600" b="1" i="1" dirty="0">
                <a:latin typeface="Comic Sans MS" panose="030F0702030302020204" pitchFamily="66" charset="0"/>
              </a:rPr>
              <a:t>--  </a:t>
            </a:r>
            <a:r>
              <a:rPr lang="en-US" altLang="en-US" sz="1600" b="1" i="1" dirty="0" err="1">
                <a:latin typeface="Comic Sans MS" panose="030F0702030302020204" pitchFamily="66" charset="0"/>
              </a:rPr>
              <a:t>moreili</a:t>
            </a:r>
            <a:r>
              <a:rPr lang="en-US" altLang="en-US" sz="1600" b="1" i="1" dirty="0">
                <a:latin typeface="Comic Sans MS" panose="030F0702030302020204" pitchFamily="66" charset="0"/>
              </a:rPr>
              <a:t> </a:t>
            </a:r>
            <a:r>
              <a:rPr lang="en-US" altLang="en-US" sz="1600" b="1" i="1" dirty="0" err="1">
                <a:latin typeface="Comic Sans MS" panose="030F0702030302020204" pitchFamily="66" charset="0"/>
              </a:rPr>
              <a:t>narkahaiwui</a:t>
            </a:r>
            <a:r>
              <a:rPr lang="en-US" altLang="en-US" sz="1600" b="1" i="1" dirty="0">
                <a:latin typeface="Comic Sans MS" panose="030F0702030302020204" pitchFamily="66" charset="0"/>
              </a:rPr>
              <a:t> </a:t>
            </a:r>
            <a:r>
              <a:rPr lang="en-US" altLang="en-US" sz="1600" b="1" i="1" dirty="0" err="1">
                <a:latin typeface="Comic Sans MS" panose="030F0702030302020204" pitchFamily="66" charset="0"/>
              </a:rPr>
              <a:t>eina</a:t>
            </a:r>
            <a:r>
              <a:rPr lang="en-US" altLang="en-US" sz="1600" b="1" i="1" dirty="0">
                <a:latin typeface="Comic Sans MS" panose="030F0702030302020204" pitchFamily="66" charset="0"/>
              </a:rPr>
              <a:t> </a:t>
            </a:r>
            <a:r>
              <a:rPr lang="en-US" altLang="en-US" sz="1600" b="1" i="1" dirty="0" err="1">
                <a:latin typeface="Comic Sans MS" panose="030F0702030302020204" pitchFamily="66" charset="0"/>
              </a:rPr>
              <a:t>khalâkhami</a:t>
            </a:r>
            <a:r>
              <a:rPr lang="en-US" altLang="en-US" sz="1600" b="1" i="1" dirty="0">
                <a:latin typeface="Comic Sans MS" panose="030F0702030302020204" pitchFamily="66" charset="0"/>
              </a:rPr>
              <a:t>…</a:t>
            </a:r>
            <a:r>
              <a:rPr lang="en-US" altLang="en-US" sz="1600" b="1" i="1" dirty="0" err="1">
                <a:latin typeface="Comic Sans MS" panose="030F0702030302020204" pitchFamily="66" charset="0"/>
              </a:rPr>
              <a:t>kala</a:t>
            </a:r>
            <a:r>
              <a:rPr lang="en-US" altLang="en-US" sz="1600" b="1" i="1" dirty="0">
                <a:latin typeface="Comic Sans MS" panose="030F0702030302020204" pitchFamily="66" charset="0"/>
              </a:rPr>
              <a:t>  </a:t>
            </a:r>
            <a:r>
              <a:rPr lang="en-US" altLang="en-US" sz="1800" b="1" dirty="0">
                <a:latin typeface="Comic Sans MS" panose="030F0702030302020204" pitchFamily="66" charset="0"/>
              </a:rPr>
              <a:t>__________________</a:t>
            </a:r>
          </a:p>
        </p:txBody>
      </p:sp>
      <p:sp>
        <p:nvSpPr>
          <p:cNvPr id="43015" name="Text Box 31"/>
          <p:cNvSpPr txBox="1">
            <a:spLocks noChangeArrowheads="1"/>
          </p:cNvSpPr>
          <p:nvPr/>
        </p:nvSpPr>
        <p:spPr bwMode="auto">
          <a:xfrm>
            <a:off x="1577975" y="2971800"/>
            <a:ext cx="48545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i="1">
                <a:latin typeface="Comic Sans MS" panose="030F0702030302020204" pitchFamily="66" charset="0"/>
              </a:rPr>
              <a:t>(_________________ KASHOK OTSHOT!)</a:t>
            </a:r>
          </a:p>
        </p:txBody>
      </p:sp>
      <p:sp>
        <p:nvSpPr>
          <p:cNvPr id="43016" name="Text Box 32"/>
          <p:cNvSpPr txBox="1">
            <a:spLocks noChangeArrowheads="1"/>
          </p:cNvSpPr>
          <p:nvPr/>
        </p:nvSpPr>
        <p:spPr bwMode="auto">
          <a:xfrm>
            <a:off x="431800" y="5432425"/>
            <a:ext cx="6935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a:latin typeface="Comic Sans MS" panose="030F0702030302020204" pitchFamily="66" charset="0"/>
              </a:rPr>
              <a:t>______________</a:t>
            </a:r>
            <a:r>
              <a:rPr lang="en-US" altLang="en-US" sz="1600" b="1" i="1">
                <a:latin typeface="Comic Sans MS" panose="030F0702030302020204" pitchFamily="66" charset="0"/>
              </a:rPr>
              <a:t> --  katharkhamashung sâkhavai khaishokahai.</a:t>
            </a:r>
          </a:p>
        </p:txBody>
      </p:sp>
      <p:sp>
        <p:nvSpPr>
          <p:cNvPr id="43017" name="Text Box 33"/>
          <p:cNvSpPr txBox="1">
            <a:spLocks noChangeArrowheads="1"/>
          </p:cNvSpPr>
          <p:nvPr/>
        </p:nvSpPr>
        <p:spPr bwMode="auto">
          <a:xfrm>
            <a:off x="658813" y="5813425"/>
            <a:ext cx="634841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i="1" dirty="0">
                <a:latin typeface="Comic Sans MS" panose="030F0702030302020204" pitchFamily="66" charset="0"/>
              </a:rPr>
              <a:t>(</a:t>
            </a:r>
            <a:r>
              <a:rPr lang="en-US" altLang="en-US" sz="1400" b="1" i="1" dirty="0">
                <a:latin typeface="Comic Sans MS" panose="030F0702030302020204" pitchFamily="66" charset="0"/>
              </a:rPr>
              <a:t>MARON </a:t>
            </a:r>
            <a:r>
              <a:rPr lang="en-US" altLang="en-US" sz="1400" b="1" i="1" dirty="0" err="1" smtClean="0">
                <a:latin typeface="Comic Sans MS" panose="030F0702030302020204" pitchFamily="66" charset="0"/>
              </a:rPr>
              <a:t>MARON</a:t>
            </a:r>
            <a:r>
              <a:rPr lang="en-US" altLang="en-US" sz="1400" b="1" i="1" dirty="0" smtClean="0">
                <a:latin typeface="Comic Sans MS" panose="030F0702030302020204" pitchFamily="66" charset="0"/>
              </a:rPr>
              <a:t> </a:t>
            </a:r>
            <a:r>
              <a:rPr lang="en-US" altLang="en-US" sz="1400" b="1" i="1" dirty="0">
                <a:latin typeface="Comic Sans MS" panose="030F0702030302020204" pitchFamily="66" charset="0"/>
              </a:rPr>
              <a:t>RARSANGMAMANDA</a:t>
            </a:r>
            <a:r>
              <a:rPr lang="en-US" altLang="en-US" sz="1600" b="1" i="1" dirty="0">
                <a:latin typeface="Comic Sans MS" panose="030F0702030302020204" pitchFamily="66" charset="0"/>
              </a:rPr>
              <a:t> </a:t>
            </a:r>
            <a:r>
              <a:rPr lang="en-US" altLang="en-US" sz="1600" b="1" i="1" dirty="0" smtClean="0">
                <a:latin typeface="Comic Sans MS" panose="030F0702030302020204" pitchFamily="66" charset="0"/>
              </a:rPr>
              <a:t>___________________</a:t>
            </a:r>
            <a:r>
              <a:rPr lang="en-US" altLang="en-US" sz="1600" b="1" i="1" dirty="0">
                <a:latin typeface="Comic Sans MS" panose="030F0702030302020204" pitchFamily="66" charset="0"/>
              </a:rPr>
              <a:t>,)</a:t>
            </a:r>
          </a:p>
        </p:txBody>
      </p:sp>
      <p:sp>
        <p:nvSpPr>
          <p:cNvPr id="43018" name="Text Box 34"/>
          <p:cNvSpPr txBox="1">
            <a:spLocks noChangeArrowheads="1"/>
          </p:cNvSpPr>
          <p:nvPr/>
        </p:nvSpPr>
        <p:spPr bwMode="auto">
          <a:xfrm>
            <a:off x="595313" y="3406775"/>
            <a:ext cx="64865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i="1">
                <a:latin typeface="Comic Sans MS" panose="030F0702030302020204" pitchFamily="66" charset="0"/>
              </a:rPr>
              <a:t>Hao. 15:6  Abramna Proholi shitsanga; kala chiwui vang ali khamashung khangarongana da shankhui. </a:t>
            </a:r>
          </a:p>
        </p:txBody>
      </p:sp>
      <p:sp>
        <p:nvSpPr>
          <p:cNvPr id="43019" name="Text Box 35"/>
          <p:cNvSpPr txBox="1">
            <a:spLocks noChangeArrowheads="1"/>
          </p:cNvSpPr>
          <p:nvPr/>
        </p:nvSpPr>
        <p:spPr bwMode="auto">
          <a:xfrm>
            <a:off x="708025" y="3781425"/>
            <a:ext cx="645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i="1" dirty="0">
                <a:latin typeface="Comic Sans MS" panose="030F0702030302020204" pitchFamily="66" charset="0"/>
              </a:rPr>
              <a:t>Rom 5:16-18 </a:t>
            </a:r>
            <a:r>
              <a:rPr lang="en-US" altLang="en-US" sz="1200" b="1" i="1" dirty="0" err="1">
                <a:latin typeface="Comic Sans MS" panose="030F0702030302020204" pitchFamily="66" charset="0"/>
              </a:rPr>
              <a:t>Varewui</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lemmet</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eina</a:t>
            </a:r>
            <a:r>
              <a:rPr lang="en-US" altLang="en-US" sz="1200" b="1" i="1" dirty="0">
                <a:latin typeface="Comic Sans MS" panose="030F0702030302020204" pitchFamily="66" charset="0"/>
              </a:rPr>
              <a:t> mi </a:t>
            </a:r>
            <a:r>
              <a:rPr lang="en-US" altLang="en-US" sz="1200" b="1" i="1" dirty="0" err="1">
                <a:latin typeface="Comic Sans MS" panose="030F0702030302020204" pitchFamily="66" charset="0"/>
              </a:rPr>
              <a:t>akhawui</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moreiwui</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athei</a:t>
            </a:r>
            <a:r>
              <a:rPr lang="en-US" altLang="en-US" sz="1200" b="1" i="1" dirty="0">
                <a:latin typeface="Comic Sans MS" panose="030F0702030302020204" pitchFamily="66" charset="0"/>
              </a:rPr>
              <a:t> chi </a:t>
            </a:r>
            <a:r>
              <a:rPr lang="en-US" altLang="en-US" sz="1200" b="1" i="1" dirty="0" err="1">
                <a:latin typeface="Comic Sans MS" panose="030F0702030302020204" pitchFamily="66" charset="0"/>
              </a:rPr>
              <a:t>ngateiya</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Mi</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akhawui</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moreiwui</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vang</a:t>
            </a:r>
            <a:r>
              <a:rPr lang="en-US" altLang="en-US" sz="1200" b="1" i="1" dirty="0">
                <a:latin typeface="Comic Sans MS" panose="030F0702030302020204" pitchFamily="66" charset="0"/>
              </a:rPr>
              <a:t> </a:t>
            </a:r>
            <a:r>
              <a:rPr lang="en-US" altLang="en-US" sz="1200" b="1" i="1" dirty="0" err="1">
                <a:latin typeface="Comic Sans MS" panose="030F0702030302020204" pitchFamily="66" charset="0"/>
              </a:rPr>
              <a:t>eina</a:t>
            </a:r>
            <a:r>
              <a:rPr lang="en-US" altLang="en-US" sz="1200" b="1" i="1" dirty="0">
                <a:latin typeface="Comic Sans MS" panose="030F0702030302020204" pitchFamily="66" charset="0"/>
              </a:rPr>
              <a:t> </a:t>
            </a:r>
            <a:r>
              <a:rPr lang="ja-JP" altLang="en-US" sz="1200" b="1" i="1" dirty="0">
                <a:latin typeface="Comic Sans MS" panose="030F0702030302020204" pitchFamily="66" charset="0"/>
              </a:rPr>
              <a:t>“</a:t>
            </a:r>
            <a:r>
              <a:rPr lang="en-US" altLang="ja-JP" sz="1200" b="1" i="1" dirty="0" err="1">
                <a:latin typeface="Comic Sans MS" panose="030F0702030302020204" pitchFamily="66" charset="0"/>
              </a:rPr>
              <a:t>Khayon</a:t>
            </a:r>
            <a:r>
              <a:rPr lang="ja-JP" altLang="en-US" sz="1200" b="1" i="1" dirty="0">
                <a:latin typeface="Comic Sans MS" panose="030F0702030302020204" pitchFamily="66" charset="0"/>
              </a:rPr>
              <a:t>”</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kaho</a:t>
            </a:r>
            <a:r>
              <a:rPr lang="en-US" altLang="ja-JP" sz="1200" b="1" i="1" dirty="0">
                <a:latin typeface="Comic Sans MS" panose="030F0702030302020204" pitchFamily="66" charset="0"/>
              </a:rPr>
              <a:t> chi </a:t>
            </a:r>
            <a:r>
              <a:rPr lang="en-US" altLang="ja-JP" sz="1200" b="1" i="1" dirty="0" err="1">
                <a:latin typeface="Comic Sans MS" panose="030F0702030302020204" pitchFamily="66" charset="0"/>
              </a:rPr>
              <a:t>theikhui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ngasaka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kala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morei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kachungkha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sakahaiwui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thili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lemmet</a:t>
            </a:r>
            <a:r>
              <a:rPr lang="en-US" altLang="ja-JP" sz="1200" b="1" i="1" dirty="0">
                <a:latin typeface="Comic Sans MS" panose="030F0702030302020204" pitchFamily="66" charset="0"/>
              </a:rPr>
              <a:t> china </a:t>
            </a:r>
            <a:r>
              <a:rPr lang="en-US" altLang="ja-JP" sz="1200" b="1" i="1" dirty="0" err="1">
                <a:latin typeface="Comic Sans MS" panose="030F0702030302020204" pitchFamily="66" charset="0"/>
              </a:rPr>
              <a:t>mashungkhami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khuirai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Mi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akhawui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moreiwui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vang</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kathina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mungsai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kha</a:t>
            </a:r>
            <a:r>
              <a:rPr lang="en-US" altLang="ja-JP" sz="1200" b="1" i="1" dirty="0">
                <a:latin typeface="Comic Sans MS" panose="030F0702030302020204" pitchFamily="66" charset="0"/>
              </a:rPr>
              <a:t> </a:t>
            </a:r>
            <a:r>
              <a:rPr lang="en-US" altLang="ja-JP" sz="1200" b="1" i="1" dirty="0" err="1" smtClean="0">
                <a:latin typeface="Comic Sans MS" panose="030F0702030302020204" pitchFamily="66" charset="0"/>
              </a:rPr>
              <a:t>Jishu</a:t>
            </a:r>
            <a:r>
              <a:rPr lang="en-US" altLang="ja-JP" sz="1200" b="1" i="1" dirty="0" smtClean="0">
                <a:latin typeface="Comic Sans MS" panose="030F0702030302020204" pitchFamily="66" charset="0"/>
              </a:rPr>
              <a:t> </a:t>
            </a:r>
            <a:r>
              <a:rPr lang="en-US" altLang="ja-JP" sz="1200" b="1" i="1" dirty="0" err="1" smtClean="0">
                <a:latin typeface="Comic Sans MS" panose="030F0702030302020204" pitchFamily="66" charset="0"/>
              </a:rPr>
              <a:t>Kristana</a:t>
            </a:r>
            <a:r>
              <a:rPr lang="en-US" altLang="ja-JP" sz="1200" b="1" i="1" dirty="0" smtClean="0">
                <a:latin typeface="Comic Sans MS" panose="030F0702030302020204" pitchFamily="66" charset="0"/>
              </a:rPr>
              <a:t> </a:t>
            </a:r>
            <a:r>
              <a:rPr lang="en-US" altLang="ja-JP" sz="1200" b="1" i="1" dirty="0" err="1">
                <a:latin typeface="Comic Sans MS" panose="030F0702030302020204" pitchFamily="66" charset="0"/>
              </a:rPr>
              <a:t>sami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kahai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athei</a:t>
            </a:r>
            <a:r>
              <a:rPr lang="en-US" altLang="ja-JP" sz="1200" b="1" i="1" dirty="0">
                <a:latin typeface="Comic Sans MS" panose="030F0702030302020204" pitchFamily="66" charset="0"/>
              </a:rPr>
              <a:t> china </a:t>
            </a:r>
            <a:r>
              <a:rPr lang="en-US" altLang="ja-JP" sz="1200" b="1" i="1" dirty="0" err="1">
                <a:latin typeface="Comic Sans MS" panose="030F0702030302020204" pitchFamily="66" charset="0"/>
              </a:rPr>
              <a:t>kayakha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hakmeikhala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Varewui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makhavata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lukhamashan</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kala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khamashung-khangarongwui</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lemmet</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samkaphanga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athumna</a:t>
            </a:r>
            <a:r>
              <a:rPr lang="en-US" altLang="ja-JP" sz="1200" b="1" i="1" dirty="0">
                <a:latin typeface="Comic Sans MS" panose="030F0702030302020204" pitchFamily="66" charset="0"/>
              </a:rPr>
              <a:t> </a:t>
            </a:r>
            <a:r>
              <a:rPr lang="en-US" altLang="ja-JP" sz="1200" b="1" i="1" dirty="0" err="1" smtClean="0">
                <a:latin typeface="Comic Sans MS" panose="030F0702030302020204" pitchFamily="66" charset="0"/>
              </a:rPr>
              <a:t>Jishu</a:t>
            </a:r>
            <a:r>
              <a:rPr lang="en-US" altLang="ja-JP" sz="1200" b="1" i="1" dirty="0" smtClean="0">
                <a:latin typeface="Comic Sans MS" panose="030F0702030302020204" pitchFamily="66" charset="0"/>
              </a:rPr>
              <a:t> </a:t>
            </a:r>
            <a:r>
              <a:rPr lang="en-US" altLang="ja-JP" sz="1200" b="1" i="1" dirty="0" err="1" smtClean="0">
                <a:latin typeface="Comic Sans MS" panose="030F0702030302020204" pitchFamily="66" charset="0"/>
              </a:rPr>
              <a:t>Kristawui</a:t>
            </a:r>
            <a:r>
              <a:rPr lang="en-US" altLang="ja-JP" sz="1200" b="1" i="1" dirty="0" smtClean="0">
                <a:latin typeface="Comic Sans MS" panose="030F0702030302020204" pitchFamily="66" charset="0"/>
              </a:rPr>
              <a:t> </a:t>
            </a:r>
            <a:r>
              <a:rPr lang="en-US" altLang="ja-JP" sz="1200" b="1" i="1" dirty="0">
                <a:latin typeface="Comic Sans MS" panose="030F0702030302020204" pitchFamily="66" charset="0"/>
              </a:rPr>
              <a:t>manga </a:t>
            </a:r>
            <a:r>
              <a:rPr lang="en-US" altLang="ja-JP" sz="1200" b="1" i="1" dirty="0" err="1">
                <a:latin typeface="Comic Sans MS" panose="030F0702030302020204" pitchFamily="66" charset="0"/>
              </a:rPr>
              <a:t>eina</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kharing</a:t>
            </a:r>
            <a:r>
              <a:rPr lang="en-US" altLang="ja-JP" sz="1200" b="1" i="1" dirty="0">
                <a:latin typeface="Comic Sans MS" panose="030F0702030302020204" pitchFamily="66" charset="0"/>
              </a:rPr>
              <a:t> </a:t>
            </a:r>
            <a:r>
              <a:rPr lang="en-US" altLang="ja-JP" sz="1200" b="1" i="1" dirty="0" err="1">
                <a:latin typeface="Comic Sans MS" panose="030F0702030302020204" pitchFamily="66" charset="0"/>
              </a:rPr>
              <a:t>samphangra</a:t>
            </a:r>
            <a:r>
              <a:rPr lang="en-US" altLang="ja-JP" sz="1200" b="1" i="1" dirty="0">
                <a:latin typeface="Comic Sans MS" panose="030F0702030302020204" pitchFamily="66" charset="0"/>
              </a:rPr>
              <a:t>.</a:t>
            </a:r>
            <a:endParaRPr lang="en-US" altLang="en-US" sz="1200" b="1" i="1" dirty="0">
              <a:latin typeface="Comic Sans MS" panose="030F0702030302020204" pitchFamily="66" charset="0"/>
            </a:endParaRPr>
          </a:p>
        </p:txBody>
      </p:sp>
      <p:sp>
        <p:nvSpPr>
          <p:cNvPr id="43020" name="Text Box 36"/>
          <p:cNvSpPr txBox="1">
            <a:spLocks noChangeArrowheads="1"/>
          </p:cNvSpPr>
          <p:nvPr/>
        </p:nvSpPr>
        <p:spPr bwMode="auto">
          <a:xfrm>
            <a:off x="755650" y="6223000"/>
            <a:ext cx="6451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000" b="1" i="1" dirty="0">
                <a:latin typeface="Comic Sans MS" panose="030F0702030302020204" pitchFamily="66" charset="0"/>
              </a:rPr>
              <a:t>1 </a:t>
            </a:r>
            <a:r>
              <a:rPr lang="en-US" altLang="en-US" sz="1000" b="1" i="1" dirty="0" err="1">
                <a:latin typeface="Comic Sans MS" panose="030F0702030302020204" pitchFamily="66" charset="0"/>
              </a:rPr>
              <a:t>Cor</a:t>
            </a:r>
            <a:r>
              <a:rPr lang="en-US" altLang="en-US" sz="1000" b="1" i="1" dirty="0">
                <a:latin typeface="Comic Sans MS" panose="030F0702030302020204" pitchFamily="66" charset="0"/>
              </a:rPr>
              <a:t> 1:2  </a:t>
            </a:r>
            <a:r>
              <a:rPr lang="en-US" altLang="en-US" sz="1000" b="1" i="1" dirty="0" err="1">
                <a:latin typeface="Comic Sans MS" panose="030F0702030302020204" pitchFamily="66" charset="0"/>
              </a:rPr>
              <a:t>Corinthli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khalei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Varewui</a:t>
            </a:r>
            <a:r>
              <a:rPr lang="en-US" altLang="en-US" sz="1000" b="1" i="1" dirty="0">
                <a:latin typeface="Comic Sans MS" panose="030F0702030302020204" pitchFamily="66" charset="0"/>
              </a:rPr>
              <a:t> church, </a:t>
            </a:r>
            <a:r>
              <a:rPr lang="en-US" altLang="en-US" sz="1000" b="1" i="1" dirty="0" err="1">
                <a:latin typeface="Comic Sans MS" panose="030F0702030302020204" pitchFamily="66" charset="0"/>
              </a:rPr>
              <a:t>Varewui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kathara</a:t>
            </a:r>
            <a:r>
              <a:rPr lang="en-US" altLang="en-US" sz="1000" b="1" i="1" dirty="0">
                <a:latin typeface="Comic Sans MS" panose="030F0702030302020204" pitchFamily="66" charset="0"/>
              </a:rPr>
              <a:t> mi </a:t>
            </a:r>
            <a:r>
              <a:rPr lang="en-US" altLang="en-US" sz="1000" b="1" i="1" dirty="0" err="1">
                <a:latin typeface="Comic Sans MS" panose="030F0702030302020204" pitchFamily="66" charset="0"/>
              </a:rPr>
              <a:t>sakhavai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hokhui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kahaibing</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saikora</a:t>
            </a:r>
            <a:r>
              <a:rPr lang="en-US" altLang="en-US" sz="1000" b="1" i="1" dirty="0">
                <a:latin typeface="Comic Sans MS" panose="030F0702030302020204" pitchFamily="66" charset="0"/>
              </a:rPr>
              <a:t>, </a:t>
            </a:r>
            <a:r>
              <a:rPr lang="en-US" altLang="en-US" sz="1000" b="1" i="1" dirty="0" smtClean="0">
                <a:latin typeface="Comic Sans MS" panose="030F0702030302020204" pitchFamily="66" charset="0"/>
              </a:rPr>
              <a:t>KRISTA </a:t>
            </a:r>
            <a:r>
              <a:rPr lang="en-US" altLang="en-US" sz="1000" b="1" i="1" dirty="0" err="1" smtClean="0">
                <a:latin typeface="Comic Sans MS" panose="030F0702030302020204" pitchFamily="66" charset="0"/>
              </a:rPr>
              <a:t>Jishuli</a:t>
            </a:r>
            <a:r>
              <a:rPr lang="en-US" altLang="en-US" sz="1000" b="1" i="1" dirty="0" smtClean="0">
                <a:latin typeface="Comic Sans MS" panose="030F0702030302020204" pitchFamily="66" charset="0"/>
              </a:rPr>
              <a:t> </a:t>
            </a:r>
            <a:r>
              <a:rPr lang="en-US" altLang="en-US" sz="1000" b="1" i="1" dirty="0" err="1">
                <a:latin typeface="Comic Sans MS" panose="030F0702030302020204" pitchFamily="66" charset="0"/>
              </a:rPr>
              <a:t>khangarumwui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vang</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Varewui</a:t>
            </a:r>
            <a:r>
              <a:rPr lang="en-US" altLang="en-US" sz="1000" b="1" i="1" dirty="0">
                <a:latin typeface="Comic Sans MS" panose="030F0702030302020204" pitchFamily="66" charset="0"/>
              </a:rPr>
              <a:t> mi </a:t>
            </a:r>
            <a:r>
              <a:rPr lang="en-US" altLang="en-US" sz="1000" b="1" i="1" dirty="0" err="1">
                <a:latin typeface="Comic Sans MS" panose="030F0702030302020204" pitchFamily="66" charset="0"/>
              </a:rPr>
              <a:t>sakahaibing</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kala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apam</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kachivali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Proho</a:t>
            </a:r>
            <a:r>
              <a:rPr lang="en-US" altLang="en-US" sz="1000" b="1" i="1" dirty="0">
                <a:latin typeface="Comic Sans MS" panose="030F0702030302020204" pitchFamily="66" charset="0"/>
              </a:rPr>
              <a:t> </a:t>
            </a:r>
            <a:r>
              <a:rPr lang="en-US" altLang="en-US" sz="1000" b="1" i="1" dirty="0" err="1" smtClean="0">
                <a:latin typeface="Comic Sans MS" panose="030F0702030302020204" pitchFamily="66" charset="0"/>
              </a:rPr>
              <a:t>Jishu</a:t>
            </a:r>
            <a:r>
              <a:rPr lang="en-US" altLang="en-US" sz="1000" b="1" i="1" dirty="0" smtClean="0">
                <a:latin typeface="Comic Sans MS" panose="030F0702030302020204" pitchFamily="66" charset="0"/>
              </a:rPr>
              <a:t> </a:t>
            </a:r>
            <a:r>
              <a:rPr lang="en-US" altLang="en-US" sz="1000" b="1" i="1" dirty="0" err="1" smtClean="0">
                <a:latin typeface="Comic Sans MS" panose="030F0702030302020204" pitchFamily="66" charset="0"/>
              </a:rPr>
              <a:t>KRISTAli</a:t>
            </a:r>
            <a:r>
              <a:rPr lang="en-US" altLang="en-US" sz="1000" b="1" i="1" dirty="0" smtClean="0">
                <a:latin typeface="Comic Sans MS" panose="030F0702030302020204" pitchFamily="66" charset="0"/>
              </a:rPr>
              <a:t> </a:t>
            </a:r>
            <a:r>
              <a:rPr lang="en-US" altLang="en-US" sz="1000" b="1" i="1" dirty="0" err="1">
                <a:latin typeface="Comic Sans MS" panose="030F0702030302020204" pitchFamily="66" charset="0"/>
              </a:rPr>
              <a:t>athumwui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kala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ithumwui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Prohonada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kokharuma</a:t>
            </a:r>
            <a:r>
              <a:rPr lang="en-US" altLang="en-US" sz="1000" b="1" i="1" dirty="0">
                <a:latin typeface="Comic Sans MS" panose="030F0702030302020204" pitchFamily="66" charset="0"/>
              </a:rPr>
              <a:t> mi </a:t>
            </a:r>
            <a:r>
              <a:rPr lang="en-US" altLang="en-US" sz="1000" b="1" i="1" dirty="0" err="1">
                <a:latin typeface="Comic Sans MS" panose="030F0702030302020204" pitchFamily="66" charset="0"/>
              </a:rPr>
              <a:t>saikorali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kakapi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chithina</a:t>
            </a:r>
            <a:r>
              <a:rPr lang="en-US" altLang="en-US" sz="1000" b="1" i="1" dirty="0">
                <a:latin typeface="Comic Sans MS" panose="030F0702030302020204" pitchFamily="66" charset="0"/>
              </a:rPr>
              <a:t>.</a:t>
            </a:r>
          </a:p>
        </p:txBody>
      </p:sp>
      <p:sp>
        <p:nvSpPr>
          <p:cNvPr id="43021" name="Text Box 37"/>
          <p:cNvSpPr txBox="1">
            <a:spLocks noChangeArrowheads="1"/>
          </p:cNvSpPr>
          <p:nvPr/>
        </p:nvSpPr>
        <p:spPr bwMode="auto">
          <a:xfrm>
            <a:off x="749300" y="6883400"/>
            <a:ext cx="645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000" b="1" i="1" dirty="0">
                <a:latin typeface="Comic Sans MS" panose="030F0702030302020204" pitchFamily="66" charset="0"/>
              </a:rPr>
              <a:t>2 </a:t>
            </a:r>
            <a:r>
              <a:rPr lang="en-US" altLang="en-US" sz="1000" b="1" i="1" dirty="0" err="1">
                <a:latin typeface="Comic Sans MS" panose="030F0702030302020204" pitchFamily="66" charset="0"/>
              </a:rPr>
              <a:t>Cor</a:t>
            </a:r>
            <a:r>
              <a:rPr lang="en-US" altLang="en-US" sz="1000" b="1" i="1" dirty="0">
                <a:latin typeface="Comic Sans MS" panose="030F0702030302020204" pitchFamily="66" charset="0"/>
              </a:rPr>
              <a:t> 5:17  </a:t>
            </a:r>
            <a:r>
              <a:rPr lang="en-US" altLang="en-US" sz="1000" b="1" i="1" dirty="0" err="1">
                <a:latin typeface="Comic Sans MS" panose="030F0702030302020204" pitchFamily="66" charset="0"/>
              </a:rPr>
              <a:t>Chiwui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vang</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eina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kachikathana</a:t>
            </a:r>
            <a:r>
              <a:rPr lang="en-US" altLang="en-US" sz="1000" b="1" i="1" dirty="0">
                <a:latin typeface="Comic Sans MS" panose="030F0702030302020204" pitchFamily="66" charset="0"/>
              </a:rPr>
              <a:t> </a:t>
            </a:r>
            <a:r>
              <a:rPr lang="en-US" altLang="en-US" sz="1000" b="1" i="1" dirty="0" err="1" smtClean="0">
                <a:latin typeface="Comic Sans MS" panose="030F0702030302020204" pitchFamily="66" charset="0"/>
              </a:rPr>
              <a:t>KRISTAli</a:t>
            </a:r>
            <a:r>
              <a:rPr lang="en-US" altLang="en-US" sz="1000" b="1" i="1" dirty="0" smtClean="0">
                <a:latin typeface="Comic Sans MS" panose="030F0702030302020204" pitchFamily="66" charset="0"/>
              </a:rPr>
              <a:t> </a:t>
            </a:r>
            <a:r>
              <a:rPr lang="en-US" altLang="en-US" sz="1000" b="1" i="1" dirty="0" err="1">
                <a:latin typeface="Comic Sans MS" panose="030F0702030302020204" pitchFamily="66" charset="0"/>
              </a:rPr>
              <a:t>zangakha</a:t>
            </a:r>
            <a:r>
              <a:rPr lang="en-US" altLang="en-US" sz="1000" b="1" i="1" dirty="0">
                <a:latin typeface="Comic Sans MS" panose="030F0702030302020204" pitchFamily="66" charset="0"/>
              </a:rPr>
              <a:t> a </a:t>
            </a:r>
            <a:r>
              <a:rPr lang="en-US" altLang="en-US" sz="1000" b="1" i="1" dirty="0" err="1">
                <a:latin typeface="Comic Sans MS" panose="030F0702030302020204" pitchFamily="66" charset="0"/>
              </a:rPr>
              <a:t>midhar</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onhaira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kachama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ot</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thuihaida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yanglu</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kadhara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rakahaina</a:t>
            </a:r>
            <a:r>
              <a:rPr lang="en-US" altLang="en-US" sz="1000" b="1" i="1" dirty="0">
                <a:latin typeface="Comic Sans MS" panose="030F0702030302020204" pitchFamily="66" charset="0"/>
              </a:rPr>
              <a:t>. </a:t>
            </a:r>
          </a:p>
        </p:txBody>
      </p:sp>
      <p:sp>
        <p:nvSpPr>
          <p:cNvPr id="43022" name="Text Box 38"/>
          <p:cNvSpPr txBox="1">
            <a:spLocks noChangeArrowheads="1"/>
          </p:cNvSpPr>
          <p:nvPr/>
        </p:nvSpPr>
        <p:spPr bwMode="auto">
          <a:xfrm>
            <a:off x="749300" y="7356475"/>
            <a:ext cx="6451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000" b="1" i="1" dirty="0">
                <a:latin typeface="Comic Sans MS" panose="030F0702030302020204" pitchFamily="66" charset="0"/>
              </a:rPr>
              <a:t>Rom 5: 1-4  </a:t>
            </a:r>
            <a:r>
              <a:rPr lang="en-US" altLang="en-US" sz="1000" b="1" i="1" dirty="0" err="1">
                <a:latin typeface="Comic Sans MS" panose="030F0702030302020204" pitchFamily="66" charset="0"/>
              </a:rPr>
              <a:t>Ara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shitkasangwui</a:t>
            </a:r>
            <a:r>
              <a:rPr lang="en-US" altLang="en-US" sz="1000" b="1" i="1" dirty="0">
                <a:latin typeface="Comic Sans MS" panose="030F0702030302020204" pitchFamily="66" charset="0"/>
              </a:rPr>
              <a:t> manga </a:t>
            </a:r>
            <a:r>
              <a:rPr lang="en-US" altLang="en-US" sz="1000" b="1" i="1" dirty="0" err="1">
                <a:latin typeface="Comic Sans MS" panose="030F0702030302020204" pitchFamily="66" charset="0"/>
              </a:rPr>
              <a:t>eina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ithumli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mashungmihaoda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ithumwui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Proho</a:t>
            </a:r>
            <a:r>
              <a:rPr lang="en-US" altLang="en-US" sz="1000" b="1" i="1" dirty="0">
                <a:latin typeface="Comic Sans MS" panose="030F0702030302020204" pitchFamily="66" charset="0"/>
              </a:rPr>
              <a:t> </a:t>
            </a:r>
            <a:r>
              <a:rPr lang="en-US" altLang="en-US" sz="1000" b="1" i="1" dirty="0" err="1" smtClean="0">
                <a:latin typeface="Comic Sans MS" panose="030F0702030302020204" pitchFamily="66" charset="0"/>
              </a:rPr>
              <a:t>Jishu</a:t>
            </a:r>
            <a:r>
              <a:rPr lang="en-US" altLang="en-US" sz="1000" b="1" i="1" dirty="0" smtClean="0">
                <a:latin typeface="Comic Sans MS" panose="030F0702030302020204" pitchFamily="66" charset="0"/>
              </a:rPr>
              <a:t> </a:t>
            </a:r>
            <a:r>
              <a:rPr lang="en-US" altLang="en-US" sz="1000" b="1" i="1" dirty="0" err="1" smtClean="0">
                <a:latin typeface="Comic Sans MS" panose="030F0702030302020204" pitchFamily="66" charset="0"/>
              </a:rPr>
              <a:t>KRISTAwui</a:t>
            </a:r>
            <a:r>
              <a:rPr lang="en-US" altLang="en-US" sz="1000" b="1" i="1" dirty="0" smtClean="0">
                <a:latin typeface="Comic Sans MS" panose="030F0702030302020204" pitchFamily="66" charset="0"/>
              </a:rPr>
              <a:t> </a:t>
            </a:r>
            <a:r>
              <a:rPr lang="en-US" altLang="en-US" sz="1000" b="1" i="1" dirty="0">
                <a:latin typeface="Comic Sans MS" panose="030F0702030302020204" pitchFamily="66" charset="0"/>
              </a:rPr>
              <a:t>manga </a:t>
            </a:r>
            <a:r>
              <a:rPr lang="en-US" altLang="en-US" sz="1000" b="1" i="1" dirty="0" err="1">
                <a:latin typeface="Comic Sans MS" panose="030F0702030302020204" pitchFamily="66" charset="0"/>
              </a:rPr>
              <a:t>eina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Vareli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mashit</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ngasakhaira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Shitkasangwui</a:t>
            </a:r>
            <a:r>
              <a:rPr lang="en-US" altLang="en-US" sz="1000" b="1" i="1" dirty="0">
                <a:latin typeface="Comic Sans MS" panose="030F0702030302020204" pitchFamily="66" charset="0"/>
              </a:rPr>
              <a:t> manga </a:t>
            </a:r>
            <a:r>
              <a:rPr lang="en-US" altLang="en-US" sz="1000" b="1" i="1" dirty="0" err="1">
                <a:latin typeface="Comic Sans MS" panose="030F0702030302020204" pitchFamily="66" charset="0"/>
              </a:rPr>
              <a:t>eina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arui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ithumna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Varewui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lukhamashan</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lungli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ringda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khalei</a:t>
            </a:r>
            <a:r>
              <a:rPr lang="en-US" altLang="en-US" sz="1000" b="1" i="1" dirty="0">
                <a:latin typeface="Comic Sans MS" panose="030F0702030302020204" pitchFamily="66" charset="0"/>
              </a:rPr>
              <a:t> hi </a:t>
            </a:r>
            <a:r>
              <a:rPr lang="en-US" altLang="en-US" sz="1000" b="1" i="1" dirty="0" err="1">
                <a:latin typeface="Comic Sans MS" panose="030F0702030302020204" pitchFamily="66" charset="0"/>
              </a:rPr>
              <a:t>mazapyangdalei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kala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Varewui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tekhamatei</a:t>
            </a:r>
            <a:r>
              <a:rPr lang="en-US" altLang="en-US" sz="1000" b="1" i="1" dirty="0">
                <a:latin typeface="Comic Sans MS" panose="030F0702030302020204" pitchFamily="66" charset="0"/>
              </a:rPr>
              <a:t> chi </a:t>
            </a:r>
            <a:r>
              <a:rPr lang="en-US" altLang="en-US" sz="1000" b="1" i="1" dirty="0" err="1">
                <a:latin typeface="Comic Sans MS" panose="030F0702030302020204" pitchFamily="66" charset="0"/>
              </a:rPr>
              <a:t>ithum</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samphangngarumra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kajiwui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kachihanwui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vang</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mathanna</a:t>
            </a:r>
            <a:r>
              <a:rPr lang="en-US" altLang="en-US" sz="1000" b="1" i="1" dirty="0">
                <a:latin typeface="Comic Sans MS" panose="030F0702030302020204" pitchFamily="66" charset="0"/>
              </a:rPr>
              <a:t>. Chili </a:t>
            </a:r>
            <a:r>
              <a:rPr lang="en-US" altLang="en-US" sz="1000" b="1" i="1" dirty="0" err="1">
                <a:latin typeface="Comic Sans MS" panose="030F0702030302020204" pitchFamily="66" charset="0"/>
              </a:rPr>
              <a:t>langda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ithumna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kachotkachanglila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ringphai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khikhala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jila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ithumna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thei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kaja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kachotkachang</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eina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khangkathei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shoka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khangkathei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eina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Varewui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kapen</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Varewui</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kapen</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eina</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kachihan</a:t>
            </a:r>
            <a:r>
              <a:rPr lang="en-US" altLang="en-US" sz="1000" b="1" i="1" dirty="0">
                <a:latin typeface="Comic Sans MS" panose="030F0702030302020204" pitchFamily="66" charset="0"/>
              </a:rPr>
              <a:t> </a:t>
            </a:r>
            <a:r>
              <a:rPr lang="en-US" altLang="en-US" sz="1000" b="1" i="1" dirty="0" err="1">
                <a:latin typeface="Comic Sans MS" panose="030F0702030302020204" pitchFamily="66" charset="0"/>
              </a:rPr>
              <a:t>shoka</a:t>
            </a:r>
            <a:r>
              <a:rPr lang="en-US" altLang="en-US" sz="1000" b="1" i="1" dirty="0">
                <a:latin typeface="Comic Sans MS" panose="030F0702030302020204" pitchFamily="66" charset="0"/>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1182688" y="1666875"/>
            <a:ext cx="5214937" cy="369888"/>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spAutoFit/>
          </a:bodyPr>
          <a:lstStyle/>
          <a:p>
            <a:pPr algn="ctr">
              <a:defRPr/>
            </a:pPr>
            <a:r>
              <a:rPr lang="en-US" sz="1800" b="1" dirty="0">
                <a:latin typeface="Arial Rounded MT Bold" pitchFamily="-107" charset="0"/>
                <a:ea typeface="+mn-ea"/>
              </a:rPr>
              <a:t>KHARE : PAULNA KAKAPI CHITHIBING</a:t>
            </a:r>
          </a:p>
        </p:txBody>
      </p:sp>
      <p:sp>
        <p:nvSpPr>
          <p:cNvPr id="131075" name="Rectangle 3"/>
          <p:cNvSpPr>
            <a:spLocks noChangeArrowheads="1"/>
          </p:cNvSpPr>
          <p:nvPr/>
        </p:nvSpPr>
        <p:spPr bwMode="auto">
          <a:xfrm>
            <a:off x="127000" y="9018588"/>
            <a:ext cx="1090613" cy="225425"/>
          </a:xfrm>
          <a:prstGeom prst="rect">
            <a:avLst/>
          </a:prstGeom>
          <a:noFill/>
          <a:ln>
            <a:noFill/>
          </a:ln>
          <a:effectLst>
            <a:outerShdw blurRad="63500" dist="29783" dir="1514402" algn="ctr" rotWithShape="0">
              <a:schemeClr val="bg1">
                <a:alpha val="74997"/>
              </a:schemeClr>
            </a:outerShdw>
          </a:effectLst>
          <a:extLst/>
        </p:spPr>
        <p:txBody>
          <a:bodyPr lIns="90487" tIns="44450" rIns="90487" bIns="44450">
            <a:spAutoFit/>
          </a:bodyPr>
          <a:lstStyle/>
          <a:p>
            <a:pPr>
              <a:spcBef>
                <a:spcPct val="50000"/>
              </a:spcBef>
              <a:defRPr/>
            </a:pPr>
            <a:endParaRPr lang="en-US" sz="900">
              <a:latin typeface="Helvetica" pitchFamily="-107" charset="0"/>
              <a:ea typeface="+mn-ea"/>
            </a:endParaRPr>
          </a:p>
        </p:txBody>
      </p:sp>
      <p:sp>
        <p:nvSpPr>
          <p:cNvPr id="131076" name="Line 4"/>
          <p:cNvSpPr>
            <a:spLocks noChangeShapeType="1"/>
          </p:cNvSpPr>
          <p:nvPr/>
        </p:nvSpPr>
        <p:spPr bwMode="auto">
          <a:xfrm>
            <a:off x="1022350" y="889000"/>
            <a:ext cx="4786313" cy="0"/>
          </a:xfrm>
          <a:prstGeom prst="line">
            <a:avLst/>
          </a:prstGeom>
          <a:noFill/>
          <a:ln>
            <a:noFill/>
          </a:ln>
          <a:effectLst>
            <a:outerShdw blurRad="63500" dist="29783" dir="1514402" algn="ctr" rotWithShape="0">
              <a:schemeClr val="bg1">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131078" name="Text Box 6"/>
          <p:cNvSpPr txBox="1">
            <a:spLocks noChangeArrowheads="1"/>
          </p:cNvSpPr>
          <p:nvPr/>
        </p:nvSpPr>
        <p:spPr bwMode="auto">
          <a:xfrm>
            <a:off x="7213600" y="44450"/>
            <a:ext cx="252413" cy="411163"/>
          </a:xfrm>
          <a:prstGeom prst="rect">
            <a:avLst/>
          </a:prstGeom>
          <a:noFill/>
          <a:ln>
            <a:noFill/>
          </a:ln>
          <a:effectLst>
            <a:outerShdw blurRad="63500" dist="29783" dir="1514402" algn="ctr" rotWithShape="0">
              <a:schemeClr val="bg1">
                <a:alpha val="74997"/>
              </a:schemeClr>
            </a:outerShdw>
          </a:effectLst>
          <a:extLst/>
        </p:spPr>
        <p:txBody>
          <a:bodyPr wrap="none" anchor="ctr">
            <a:spAutoFit/>
          </a:bodyPr>
          <a:lstStyle/>
          <a:p>
            <a:pPr algn="ctr">
              <a:spcBef>
                <a:spcPct val="50000"/>
              </a:spcBef>
              <a:defRPr/>
            </a:pPr>
            <a:r>
              <a:rPr lang="en-US" sz="1800">
                <a:latin typeface="Comic Sans MS" pitchFamily="-107" charset="0"/>
                <a:ea typeface="+mn-ea"/>
              </a:rPr>
              <a:t> </a:t>
            </a:r>
          </a:p>
        </p:txBody>
      </p:sp>
      <p:sp>
        <p:nvSpPr>
          <p:cNvPr id="131081" name="AutoShape 9" descr="30%"/>
          <p:cNvSpPr>
            <a:spLocks noChangeArrowheads="1"/>
          </p:cNvSpPr>
          <p:nvPr/>
        </p:nvSpPr>
        <p:spPr bwMode="auto">
          <a:xfrm>
            <a:off x="606425" y="226218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lgn="ctr">
              <a:defRPr/>
            </a:pPr>
            <a:endParaRPr lang="en-US" sz="1000" b="1">
              <a:solidFill>
                <a:schemeClr val="folHlink"/>
              </a:solidFill>
              <a:latin typeface="Wingdings 2" pitchFamily="-107" charset="2"/>
              <a:ea typeface="+mn-ea"/>
            </a:endParaRPr>
          </a:p>
        </p:txBody>
      </p:sp>
      <p:sp>
        <p:nvSpPr>
          <p:cNvPr id="131082" name="Text Box 10" descr="30%"/>
          <p:cNvSpPr txBox="1">
            <a:spLocks noChangeArrowheads="1"/>
          </p:cNvSpPr>
          <p:nvPr/>
        </p:nvSpPr>
        <p:spPr bwMode="auto">
          <a:xfrm>
            <a:off x="560388" y="2293938"/>
            <a:ext cx="939800" cy="244475"/>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ROMNAO</a:t>
            </a:r>
          </a:p>
        </p:txBody>
      </p:sp>
      <p:sp>
        <p:nvSpPr>
          <p:cNvPr id="131083" name="Text Box 11" descr="30%"/>
          <p:cNvSpPr txBox="1">
            <a:spLocks noChangeArrowheads="1"/>
          </p:cNvSpPr>
          <p:nvPr/>
        </p:nvSpPr>
        <p:spPr bwMode="auto">
          <a:xfrm>
            <a:off x="546100" y="2743200"/>
            <a:ext cx="939800" cy="912813"/>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__________</a:t>
            </a:r>
          </a:p>
          <a:p>
            <a:pPr algn="ctr">
              <a:spcBef>
                <a:spcPts val="300"/>
              </a:spcBef>
              <a:defRPr/>
            </a:pPr>
            <a:r>
              <a:rPr lang="en-US" sz="1000" b="1" dirty="0">
                <a:latin typeface="Helvetica" pitchFamily="-107" charset="0"/>
                <a:ea typeface="+mn-ea"/>
              </a:rPr>
              <a:t>__________EINA THARKHA-MI </a:t>
            </a:r>
          </a:p>
        </p:txBody>
      </p:sp>
      <p:sp>
        <p:nvSpPr>
          <p:cNvPr id="131086" name="AutoShape 14" descr="30%"/>
          <p:cNvSpPr>
            <a:spLocks noChangeArrowheads="1"/>
          </p:cNvSpPr>
          <p:nvPr/>
        </p:nvSpPr>
        <p:spPr bwMode="auto">
          <a:xfrm>
            <a:off x="4249738" y="2252663"/>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087" name="Text Box 15" descr="30%"/>
          <p:cNvSpPr txBox="1">
            <a:spLocks noChangeArrowheads="1"/>
          </p:cNvSpPr>
          <p:nvPr/>
        </p:nvSpPr>
        <p:spPr bwMode="auto">
          <a:xfrm>
            <a:off x="4178300" y="2301875"/>
            <a:ext cx="939800" cy="400050"/>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EPHESIA-NAO</a:t>
            </a:r>
            <a:endParaRPr lang="en-US" sz="850" b="1" dirty="0">
              <a:latin typeface="Helvetica" pitchFamily="-107" charset="0"/>
              <a:ea typeface="+mn-ea"/>
            </a:endParaRPr>
          </a:p>
        </p:txBody>
      </p:sp>
      <p:sp>
        <p:nvSpPr>
          <p:cNvPr id="131088" name="Text Box 16" descr="30%"/>
          <p:cNvSpPr txBox="1">
            <a:spLocks noChangeArrowheads="1"/>
          </p:cNvSpPr>
          <p:nvPr/>
        </p:nvSpPr>
        <p:spPr bwMode="auto">
          <a:xfrm>
            <a:off x="4173538" y="2773363"/>
            <a:ext cx="939800"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 SHITKA-SANG BINGWUI APONG</a:t>
            </a:r>
          </a:p>
        </p:txBody>
      </p:sp>
      <p:sp>
        <p:nvSpPr>
          <p:cNvPr id="131089" name="Text Box 17" descr="30%"/>
          <p:cNvSpPr txBox="1">
            <a:spLocks noChangeArrowheads="1"/>
          </p:cNvSpPr>
          <p:nvPr/>
        </p:nvSpPr>
        <p:spPr bwMode="auto">
          <a:xfrm>
            <a:off x="4122738" y="3649663"/>
            <a:ext cx="1074737"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dirty="0">
                <a:latin typeface="Helvetica" pitchFamily="-107" charset="0"/>
                <a:ea typeface="+mn-ea"/>
              </a:rPr>
              <a:t>1:3</a:t>
            </a:r>
          </a:p>
        </p:txBody>
      </p:sp>
      <p:sp>
        <p:nvSpPr>
          <p:cNvPr id="131091" name="AutoShape 19" descr="30%"/>
          <p:cNvSpPr>
            <a:spLocks noChangeArrowheads="1"/>
          </p:cNvSpPr>
          <p:nvPr/>
        </p:nvSpPr>
        <p:spPr bwMode="auto">
          <a:xfrm>
            <a:off x="5167313" y="2243138"/>
            <a:ext cx="795337"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092" name="Text Box 20" descr="30%"/>
          <p:cNvSpPr txBox="1">
            <a:spLocks noChangeArrowheads="1"/>
          </p:cNvSpPr>
          <p:nvPr/>
        </p:nvSpPr>
        <p:spPr bwMode="auto">
          <a:xfrm>
            <a:off x="5103813" y="2289175"/>
            <a:ext cx="939800" cy="400050"/>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PHILIPPIA-NAO</a:t>
            </a:r>
          </a:p>
        </p:txBody>
      </p:sp>
      <p:sp>
        <p:nvSpPr>
          <p:cNvPr id="131093" name="Text Box 21" descr="30%"/>
          <p:cNvSpPr txBox="1">
            <a:spLocks noChangeArrowheads="1"/>
          </p:cNvSpPr>
          <p:nvPr/>
        </p:nvSpPr>
        <p:spPr bwMode="auto">
          <a:xfrm>
            <a:off x="5110163" y="2770188"/>
            <a:ext cx="939800" cy="861774"/>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smtClean="0">
                <a:latin typeface="Helvetica" pitchFamily="-107" charset="0"/>
                <a:ea typeface="+mn-ea"/>
              </a:rPr>
              <a:t>JISHU KRISTA </a:t>
            </a:r>
            <a:r>
              <a:rPr lang="en-US" sz="1000" b="1" dirty="0">
                <a:latin typeface="Helvetica" pitchFamily="-107" charset="0"/>
                <a:ea typeface="+mn-ea"/>
              </a:rPr>
              <a:t>ITHUMWUI  MATH</a:t>
            </a:r>
            <a:r>
              <a:rPr lang="en-US" sz="1000" b="1" dirty="0">
                <a:latin typeface="Helvetica" pitchFamily="-107" charset="0"/>
                <a:ea typeface="ＭＳ Ｐゴシック" charset="-128"/>
              </a:rPr>
              <a:t>Â</a:t>
            </a:r>
            <a:r>
              <a:rPr lang="en-US" sz="1000" b="1" dirty="0">
                <a:latin typeface="Helvetica" pitchFamily="-107" charset="0"/>
                <a:ea typeface="+mn-ea"/>
              </a:rPr>
              <a:t>N-KHAVAINA</a:t>
            </a:r>
          </a:p>
        </p:txBody>
      </p:sp>
      <p:sp>
        <p:nvSpPr>
          <p:cNvPr id="131094" name="Text Box 22" descr="30%"/>
          <p:cNvSpPr txBox="1">
            <a:spLocks noChangeArrowheads="1"/>
          </p:cNvSpPr>
          <p:nvPr/>
        </p:nvSpPr>
        <p:spPr bwMode="auto">
          <a:xfrm>
            <a:off x="5067300" y="3654425"/>
            <a:ext cx="1074738"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4:4</a:t>
            </a:r>
          </a:p>
        </p:txBody>
      </p:sp>
      <p:sp>
        <p:nvSpPr>
          <p:cNvPr id="131096" name="AutoShape 24" descr="30%"/>
          <p:cNvSpPr>
            <a:spLocks noChangeArrowheads="1"/>
          </p:cNvSpPr>
          <p:nvPr/>
        </p:nvSpPr>
        <p:spPr bwMode="auto">
          <a:xfrm>
            <a:off x="2432050" y="2243138"/>
            <a:ext cx="793750" cy="1376362"/>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097" name="Text Box 25" descr="30%"/>
          <p:cNvSpPr txBox="1">
            <a:spLocks noChangeArrowheads="1"/>
          </p:cNvSpPr>
          <p:nvPr/>
        </p:nvSpPr>
        <p:spPr bwMode="auto">
          <a:xfrm>
            <a:off x="2357438" y="2316163"/>
            <a:ext cx="939800" cy="244475"/>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2 COR</a:t>
            </a:r>
          </a:p>
        </p:txBody>
      </p:sp>
      <p:sp>
        <p:nvSpPr>
          <p:cNvPr id="131098" name="Text Box 26" descr="30%"/>
          <p:cNvSpPr txBox="1">
            <a:spLocks noChangeArrowheads="1"/>
          </p:cNvSpPr>
          <p:nvPr/>
        </p:nvSpPr>
        <p:spPr bwMode="auto">
          <a:xfrm>
            <a:off x="2362200" y="2744788"/>
            <a:ext cx="939800" cy="862012"/>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PAULWUI S</a:t>
            </a:r>
            <a:r>
              <a:rPr lang="en-US" sz="1000" b="1" dirty="0">
                <a:latin typeface="Helvetica" pitchFamily="-107" charset="0"/>
                <a:ea typeface="ＭＳ Ｐゴシック" charset="-128"/>
              </a:rPr>
              <a:t>Â</a:t>
            </a:r>
            <a:r>
              <a:rPr lang="en-US" sz="1000" b="1" dirty="0">
                <a:latin typeface="Helvetica" pitchFamily="-107" charset="0"/>
                <a:ea typeface="+mn-ea"/>
              </a:rPr>
              <a:t>KHA-NGATH</a:t>
            </a:r>
            <a:r>
              <a:rPr lang="en-US" sz="1000" b="1" u="sng" dirty="0">
                <a:latin typeface="Helvetica" pitchFamily="-107" charset="0"/>
                <a:ea typeface="+mn-ea"/>
              </a:rPr>
              <a:t>A</a:t>
            </a:r>
            <a:r>
              <a:rPr lang="en-US" sz="1000" b="1" dirty="0">
                <a:latin typeface="Helvetica" pitchFamily="-107" charset="0"/>
                <a:ea typeface="+mn-ea"/>
              </a:rPr>
              <a:t> KÂKA-SHUNG</a:t>
            </a:r>
          </a:p>
        </p:txBody>
      </p:sp>
      <p:sp>
        <p:nvSpPr>
          <p:cNvPr id="131099" name="Text Box 27" descr="30%"/>
          <p:cNvSpPr txBox="1">
            <a:spLocks noChangeArrowheads="1"/>
          </p:cNvSpPr>
          <p:nvPr/>
        </p:nvSpPr>
        <p:spPr bwMode="auto">
          <a:xfrm>
            <a:off x="2287588" y="3654425"/>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12:9</a:t>
            </a:r>
          </a:p>
        </p:txBody>
      </p:sp>
      <p:sp>
        <p:nvSpPr>
          <p:cNvPr id="131101" name="AutoShape 29" descr="30%"/>
          <p:cNvSpPr>
            <a:spLocks noChangeArrowheads="1"/>
          </p:cNvSpPr>
          <p:nvPr/>
        </p:nvSpPr>
        <p:spPr bwMode="auto">
          <a:xfrm>
            <a:off x="3341688" y="2239963"/>
            <a:ext cx="793750" cy="1392237"/>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02" name="Text Box 30" descr="30%"/>
          <p:cNvSpPr txBox="1">
            <a:spLocks noChangeArrowheads="1"/>
          </p:cNvSpPr>
          <p:nvPr/>
        </p:nvSpPr>
        <p:spPr bwMode="auto">
          <a:xfrm>
            <a:off x="3222625" y="2300288"/>
            <a:ext cx="1041400" cy="400050"/>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GALATIA-NAO</a:t>
            </a:r>
            <a:endParaRPr lang="en-US" sz="850" b="1" dirty="0">
              <a:latin typeface="Helvetica" pitchFamily="-107" charset="0"/>
              <a:ea typeface="+mn-ea"/>
            </a:endParaRPr>
          </a:p>
        </p:txBody>
      </p:sp>
      <p:sp>
        <p:nvSpPr>
          <p:cNvPr id="131103" name="Text Box 31" descr="30%"/>
          <p:cNvSpPr txBox="1">
            <a:spLocks noChangeArrowheads="1"/>
          </p:cNvSpPr>
          <p:nvPr/>
        </p:nvSpPr>
        <p:spPr bwMode="auto">
          <a:xfrm>
            <a:off x="3286125" y="2754313"/>
            <a:ext cx="939800" cy="7461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__________</a:t>
            </a:r>
          </a:p>
          <a:p>
            <a:pPr algn="ctr">
              <a:spcBef>
                <a:spcPts val="300"/>
              </a:spcBef>
              <a:defRPr/>
            </a:pPr>
            <a:r>
              <a:rPr lang="en-US" sz="1000" b="1" dirty="0">
                <a:latin typeface="Helvetica" pitchFamily="-107" charset="0"/>
                <a:ea typeface="+mn-ea"/>
              </a:rPr>
              <a:t>__________WUI PANGSHAP</a:t>
            </a:r>
          </a:p>
        </p:txBody>
      </p:sp>
      <p:sp>
        <p:nvSpPr>
          <p:cNvPr id="131104" name="Text Box 32" descr="30%"/>
          <p:cNvSpPr txBox="1">
            <a:spLocks noChangeArrowheads="1"/>
          </p:cNvSpPr>
          <p:nvPr/>
        </p:nvSpPr>
        <p:spPr bwMode="auto">
          <a:xfrm>
            <a:off x="3222625" y="3648075"/>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u="sng">
                <a:latin typeface="Helvetica" pitchFamily="-107" charset="0"/>
                <a:ea typeface="+mn-ea"/>
              </a:rPr>
              <a:t>3:2</a:t>
            </a:r>
          </a:p>
        </p:txBody>
      </p:sp>
      <p:sp>
        <p:nvSpPr>
          <p:cNvPr id="131106" name="AutoShape 34" descr="30%"/>
          <p:cNvSpPr>
            <a:spLocks noChangeArrowheads="1"/>
          </p:cNvSpPr>
          <p:nvPr/>
        </p:nvSpPr>
        <p:spPr bwMode="auto">
          <a:xfrm>
            <a:off x="1511300" y="2247900"/>
            <a:ext cx="795338"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07" name="Text Box 35" descr="30%"/>
          <p:cNvSpPr txBox="1">
            <a:spLocks noChangeArrowheads="1"/>
          </p:cNvSpPr>
          <p:nvPr/>
        </p:nvSpPr>
        <p:spPr bwMode="auto">
          <a:xfrm>
            <a:off x="1435100" y="2300288"/>
            <a:ext cx="939800" cy="244475"/>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1 COR</a:t>
            </a:r>
          </a:p>
        </p:txBody>
      </p:sp>
      <p:sp>
        <p:nvSpPr>
          <p:cNvPr id="131108" name="Text Box 36" descr="30%"/>
          <p:cNvSpPr txBox="1">
            <a:spLocks noChangeArrowheads="1"/>
          </p:cNvSpPr>
          <p:nvPr/>
        </p:nvSpPr>
        <p:spPr bwMode="auto">
          <a:xfrm>
            <a:off x="1441450" y="2735263"/>
            <a:ext cx="939800" cy="862012"/>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CHURCHLI VARESHINAOWUI </a:t>
            </a:r>
            <a:r>
              <a:rPr lang="en-US" sz="1000" b="1" dirty="0">
                <a:latin typeface="Helvetica" pitchFamily="-107" charset="0"/>
                <a:ea typeface="ＭＳ Ｐゴシック" charset="-128"/>
              </a:rPr>
              <a:t>Â</a:t>
            </a:r>
            <a:r>
              <a:rPr lang="en-US" sz="1000" b="1" dirty="0">
                <a:latin typeface="Helvetica" pitchFamily="-107" charset="0"/>
                <a:ea typeface="+mn-ea"/>
              </a:rPr>
              <a:t>CHAM </a:t>
            </a:r>
            <a:r>
              <a:rPr lang="en-US" sz="1000" b="1" dirty="0">
                <a:latin typeface="Helvetica" pitchFamily="-107" charset="0"/>
                <a:ea typeface="ＭＳ Ｐゴシック" charset="-128"/>
              </a:rPr>
              <a:t>Â</a:t>
            </a:r>
            <a:r>
              <a:rPr lang="en-US" sz="1000" b="1" dirty="0">
                <a:latin typeface="Helvetica" pitchFamily="-107" charset="0"/>
                <a:ea typeface="+mn-ea"/>
              </a:rPr>
              <a:t>RAM</a:t>
            </a:r>
          </a:p>
        </p:txBody>
      </p:sp>
      <p:sp>
        <p:nvSpPr>
          <p:cNvPr id="131109" name="Text Box 37" descr="30%"/>
          <p:cNvSpPr txBox="1">
            <a:spLocks noChangeArrowheads="1"/>
          </p:cNvSpPr>
          <p:nvPr/>
        </p:nvSpPr>
        <p:spPr bwMode="auto">
          <a:xfrm>
            <a:off x="1562100" y="3670300"/>
            <a:ext cx="74930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dirty="0">
                <a:latin typeface="Helvetica" pitchFamily="-107" charset="0"/>
                <a:ea typeface="+mn-ea"/>
              </a:rPr>
              <a:t>1:2</a:t>
            </a:r>
          </a:p>
        </p:txBody>
      </p:sp>
      <p:sp>
        <p:nvSpPr>
          <p:cNvPr id="131111" name="AutoShape 39" descr="30%"/>
          <p:cNvSpPr>
            <a:spLocks noChangeArrowheads="1"/>
          </p:cNvSpPr>
          <p:nvPr/>
        </p:nvSpPr>
        <p:spPr bwMode="auto">
          <a:xfrm>
            <a:off x="6092825" y="2244725"/>
            <a:ext cx="793750" cy="1390650"/>
          </a:xfrm>
          <a:prstGeom prst="roundRect">
            <a:avLst>
              <a:gd name="adj" fmla="val 16667"/>
            </a:avLst>
          </a:prstGeom>
          <a:no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12" name="Text Box 40" descr="30%"/>
          <p:cNvSpPr txBox="1">
            <a:spLocks noChangeArrowheads="1"/>
          </p:cNvSpPr>
          <p:nvPr/>
        </p:nvSpPr>
        <p:spPr bwMode="auto">
          <a:xfrm>
            <a:off x="6029325" y="2287588"/>
            <a:ext cx="939800" cy="400050"/>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COLOSSIA-NAO</a:t>
            </a:r>
          </a:p>
        </p:txBody>
      </p:sp>
      <p:sp>
        <p:nvSpPr>
          <p:cNvPr id="131113" name="Text Box 41" descr="30%"/>
          <p:cNvSpPr txBox="1">
            <a:spLocks noChangeArrowheads="1"/>
          </p:cNvSpPr>
          <p:nvPr/>
        </p:nvSpPr>
        <p:spPr bwMode="auto">
          <a:xfrm>
            <a:off x="6016625" y="2782888"/>
            <a:ext cx="939800"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rPr>
              <a:t>JISHU </a:t>
            </a:r>
            <a:r>
              <a:rPr lang="en-US" sz="1000" b="1" dirty="0" smtClean="0">
                <a:latin typeface="Helvetica" pitchFamily="-107" charset="0"/>
                <a:ea typeface="+mn-ea"/>
              </a:rPr>
              <a:t>KRISTA: </a:t>
            </a:r>
            <a:r>
              <a:rPr lang="en-US" sz="1000" b="1" dirty="0">
                <a:latin typeface="Helvetica" pitchFamily="-107" charset="0"/>
                <a:ea typeface="+mn-ea"/>
              </a:rPr>
              <a:t>MAKHA-NGAPATA</a:t>
            </a:r>
          </a:p>
        </p:txBody>
      </p:sp>
      <p:sp>
        <p:nvSpPr>
          <p:cNvPr id="131114" name="Text Box 42" descr="30%"/>
          <p:cNvSpPr txBox="1">
            <a:spLocks noChangeArrowheads="1"/>
          </p:cNvSpPr>
          <p:nvPr/>
        </p:nvSpPr>
        <p:spPr bwMode="auto">
          <a:xfrm>
            <a:off x="5961063" y="3652838"/>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2:10</a:t>
            </a:r>
          </a:p>
        </p:txBody>
      </p:sp>
      <p:sp>
        <p:nvSpPr>
          <p:cNvPr id="131151" name="AutoShape 79" descr="30%"/>
          <p:cNvSpPr>
            <a:spLocks noChangeArrowheads="1"/>
          </p:cNvSpPr>
          <p:nvPr/>
        </p:nvSpPr>
        <p:spPr bwMode="auto">
          <a:xfrm>
            <a:off x="608013" y="6323013"/>
            <a:ext cx="793750"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52" name="Text Box 80"/>
          <p:cNvSpPr txBox="1">
            <a:spLocks noChangeArrowheads="1"/>
          </p:cNvSpPr>
          <p:nvPr/>
        </p:nvSpPr>
        <p:spPr bwMode="auto">
          <a:xfrm>
            <a:off x="531813" y="6394450"/>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JAMES</a:t>
            </a:r>
          </a:p>
        </p:txBody>
      </p:sp>
      <p:sp>
        <p:nvSpPr>
          <p:cNvPr id="131153" name="Text Box 81"/>
          <p:cNvSpPr txBox="1">
            <a:spLocks noChangeArrowheads="1"/>
          </p:cNvSpPr>
          <p:nvPr/>
        </p:nvSpPr>
        <p:spPr bwMode="auto">
          <a:xfrm>
            <a:off x="536575" y="6816725"/>
            <a:ext cx="939800" cy="744538"/>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_________</a:t>
            </a:r>
          </a:p>
          <a:p>
            <a:pPr algn="ctr">
              <a:spcBef>
                <a:spcPts val="200"/>
              </a:spcBef>
              <a:defRPr/>
            </a:pPr>
            <a:r>
              <a:rPr lang="en-US" sz="1000" b="1" dirty="0">
                <a:latin typeface="Helvetica" pitchFamily="-107" charset="0"/>
                <a:ea typeface="+mn-ea"/>
              </a:rPr>
              <a:t>__________</a:t>
            </a:r>
          </a:p>
          <a:p>
            <a:pPr algn="ctr">
              <a:spcBef>
                <a:spcPts val="200"/>
              </a:spcBef>
              <a:defRPr/>
            </a:pPr>
            <a:r>
              <a:rPr lang="en-US" sz="1000" b="1" dirty="0">
                <a:latin typeface="Helvetica" pitchFamily="-107" charset="0"/>
                <a:ea typeface="+mn-ea"/>
              </a:rPr>
              <a:t>__________</a:t>
            </a:r>
            <a:r>
              <a:rPr lang="en-US" sz="900" b="1" dirty="0">
                <a:latin typeface="Helvetica" pitchFamily="-107" charset="0"/>
                <a:ea typeface="+mn-ea"/>
              </a:rPr>
              <a:t>SHITKASANG</a:t>
            </a:r>
          </a:p>
        </p:txBody>
      </p:sp>
      <p:sp>
        <p:nvSpPr>
          <p:cNvPr id="131154" name="Text Box 82"/>
          <p:cNvSpPr txBox="1">
            <a:spLocks noChangeArrowheads="1"/>
          </p:cNvSpPr>
          <p:nvPr/>
        </p:nvSpPr>
        <p:spPr bwMode="auto">
          <a:xfrm>
            <a:off x="485775" y="7723188"/>
            <a:ext cx="1074738"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u="sng">
                <a:latin typeface="Helvetica" pitchFamily="-107" charset="0"/>
                <a:ea typeface="+mn-ea"/>
              </a:rPr>
              <a:t>2:26</a:t>
            </a:r>
          </a:p>
        </p:txBody>
      </p:sp>
      <p:sp>
        <p:nvSpPr>
          <p:cNvPr id="131156" name="AutoShape 84" descr="30%"/>
          <p:cNvSpPr>
            <a:spLocks noChangeArrowheads="1"/>
          </p:cNvSpPr>
          <p:nvPr/>
        </p:nvSpPr>
        <p:spPr bwMode="auto">
          <a:xfrm>
            <a:off x="1516063" y="6334125"/>
            <a:ext cx="793750" cy="1374775"/>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57" name="Text Box 85"/>
          <p:cNvSpPr txBox="1">
            <a:spLocks noChangeArrowheads="1"/>
          </p:cNvSpPr>
          <p:nvPr/>
        </p:nvSpPr>
        <p:spPr bwMode="auto">
          <a:xfrm>
            <a:off x="1416050" y="6402388"/>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1 PETER</a:t>
            </a:r>
          </a:p>
        </p:txBody>
      </p:sp>
      <p:sp>
        <p:nvSpPr>
          <p:cNvPr id="131158" name="Text Box 86"/>
          <p:cNvSpPr txBox="1">
            <a:spLocks noChangeArrowheads="1"/>
          </p:cNvSpPr>
          <p:nvPr/>
        </p:nvSpPr>
        <p:spPr bwMode="auto">
          <a:xfrm>
            <a:off x="1439863" y="6829425"/>
            <a:ext cx="939800"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VARESHI-WUI MIRIN KALA S</a:t>
            </a:r>
            <a:r>
              <a:rPr lang="en-US" sz="1000" b="1" dirty="0">
                <a:latin typeface="Helvetica" pitchFamily="-107" charset="0"/>
                <a:ea typeface="ＭＳ Ｐゴシック" charset="-128"/>
              </a:rPr>
              <a:t>Â</a:t>
            </a:r>
            <a:r>
              <a:rPr lang="en-US" sz="1000" b="1" dirty="0">
                <a:latin typeface="Helvetica" pitchFamily="-107" charset="0"/>
                <a:ea typeface="+mn-ea"/>
              </a:rPr>
              <a:t>R</a:t>
            </a:r>
            <a:r>
              <a:rPr lang="en-US" sz="1000" b="1" dirty="0">
                <a:latin typeface="Helvetica" pitchFamily="-107" charset="0"/>
                <a:ea typeface="ＭＳ Ｐゴシック" charset="-128"/>
              </a:rPr>
              <a:t>Â</a:t>
            </a:r>
            <a:r>
              <a:rPr lang="en-US" sz="1000" b="1" dirty="0">
                <a:latin typeface="Helvetica" pitchFamily="-107" charset="0"/>
                <a:ea typeface="+mn-ea"/>
              </a:rPr>
              <a:t>N</a:t>
            </a:r>
          </a:p>
        </p:txBody>
      </p:sp>
      <p:sp>
        <p:nvSpPr>
          <p:cNvPr id="131159" name="Text Box 87"/>
          <p:cNvSpPr txBox="1">
            <a:spLocks noChangeArrowheads="1"/>
          </p:cNvSpPr>
          <p:nvPr/>
        </p:nvSpPr>
        <p:spPr bwMode="auto">
          <a:xfrm>
            <a:off x="1412875" y="7721600"/>
            <a:ext cx="1074738"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2:7</a:t>
            </a:r>
          </a:p>
        </p:txBody>
      </p:sp>
      <p:sp>
        <p:nvSpPr>
          <p:cNvPr id="131161" name="AutoShape 89" descr="30%"/>
          <p:cNvSpPr>
            <a:spLocks noChangeArrowheads="1"/>
          </p:cNvSpPr>
          <p:nvPr/>
        </p:nvSpPr>
        <p:spPr bwMode="auto">
          <a:xfrm>
            <a:off x="2433638" y="6327775"/>
            <a:ext cx="795337" cy="1392238"/>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62" name="Text Box 90"/>
          <p:cNvSpPr txBox="1">
            <a:spLocks noChangeArrowheads="1"/>
          </p:cNvSpPr>
          <p:nvPr/>
        </p:nvSpPr>
        <p:spPr bwMode="auto">
          <a:xfrm>
            <a:off x="2351088" y="6400800"/>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2 PETER</a:t>
            </a:r>
          </a:p>
        </p:txBody>
      </p:sp>
      <p:sp>
        <p:nvSpPr>
          <p:cNvPr id="131163" name="Text Box 91"/>
          <p:cNvSpPr txBox="1">
            <a:spLocks noChangeArrowheads="1"/>
          </p:cNvSpPr>
          <p:nvPr/>
        </p:nvSpPr>
        <p:spPr bwMode="auto">
          <a:xfrm>
            <a:off x="2371725" y="6811963"/>
            <a:ext cx="939800"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CHURCHLI NGWUIDA TAMKACHITHEIBING</a:t>
            </a:r>
          </a:p>
        </p:txBody>
      </p:sp>
      <p:sp>
        <p:nvSpPr>
          <p:cNvPr id="131164" name="Text Box 92"/>
          <p:cNvSpPr txBox="1">
            <a:spLocks noChangeArrowheads="1"/>
          </p:cNvSpPr>
          <p:nvPr/>
        </p:nvSpPr>
        <p:spPr bwMode="auto">
          <a:xfrm>
            <a:off x="2328863" y="7726363"/>
            <a:ext cx="1074737"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2:1</a:t>
            </a:r>
          </a:p>
        </p:txBody>
      </p:sp>
      <p:sp>
        <p:nvSpPr>
          <p:cNvPr id="131166" name="AutoShape 94" descr="30%"/>
          <p:cNvSpPr>
            <a:spLocks noChangeArrowheads="1"/>
          </p:cNvSpPr>
          <p:nvPr/>
        </p:nvSpPr>
        <p:spPr bwMode="auto">
          <a:xfrm>
            <a:off x="3341688" y="6326188"/>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67" name="Text Box 95"/>
          <p:cNvSpPr txBox="1">
            <a:spLocks noChangeArrowheads="1"/>
          </p:cNvSpPr>
          <p:nvPr/>
        </p:nvSpPr>
        <p:spPr bwMode="auto">
          <a:xfrm>
            <a:off x="3260725" y="6400800"/>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1 JOHN</a:t>
            </a:r>
          </a:p>
        </p:txBody>
      </p:sp>
      <p:sp>
        <p:nvSpPr>
          <p:cNvPr id="131168" name="Text Box 96"/>
          <p:cNvSpPr txBox="1">
            <a:spLocks noChangeArrowheads="1"/>
          </p:cNvSpPr>
          <p:nvPr/>
        </p:nvSpPr>
        <p:spPr bwMode="auto">
          <a:xfrm>
            <a:off x="3262313" y="6719888"/>
            <a:ext cx="939800" cy="9239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900" b="1" dirty="0">
                <a:latin typeface="Helvetica" pitchFamily="-107" charset="0"/>
                <a:ea typeface="+mn-ea"/>
              </a:rPr>
              <a:t>NGATANGMI HAIRA NGWUIDA TAMKACHI-THEILI NGASHARLU</a:t>
            </a:r>
          </a:p>
        </p:txBody>
      </p:sp>
      <p:sp>
        <p:nvSpPr>
          <p:cNvPr id="131169" name="Text Box 97"/>
          <p:cNvSpPr txBox="1">
            <a:spLocks noChangeArrowheads="1"/>
          </p:cNvSpPr>
          <p:nvPr/>
        </p:nvSpPr>
        <p:spPr bwMode="auto">
          <a:xfrm>
            <a:off x="3248025" y="7721600"/>
            <a:ext cx="1074738"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5:13</a:t>
            </a:r>
          </a:p>
        </p:txBody>
      </p:sp>
      <p:sp>
        <p:nvSpPr>
          <p:cNvPr id="131171" name="AutoShape 99" descr="30%"/>
          <p:cNvSpPr>
            <a:spLocks noChangeArrowheads="1"/>
          </p:cNvSpPr>
          <p:nvPr/>
        </p:nvSpPr>
        <p:spPr bwMode="auto">
          <a:xfrm>
            <a:off x="4251325" y="6326188"/>
            <a:ext cx="793750"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72" name="Text Box 100"/>
          <p:cNvSpPr txBox="1">
            <a:spLocks noChangeArrowheads="1"/>
          </p:cNvSpPr>
          <p:nvPr/>
        </p:nvSpPr>
        <p:spPr bwMode="auto">
          <a:xfrm>
            <a:off x="4181475" y="6400800"/>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2 JOHN</a:t>
            </a:r>
          </a:p>
        </p:txBody>
      </p:sp>
      <p:sp>
        <p:nvSpPr>
          <p:cNvPr id="131173" name="Text Box 101"/>
          <p:cNvSpPr txBox="1">
            <a:spLocks noChangeArrowheads="1"/>
          </p:cNvSpPr>
          <p:nvPr/>
        </p:nvSpPr>
        <p:spPr bwMode="auto">
          <a:xfrm>
            <a:off x="4179888" y="6738938"/>
            <a:ext cx="938212" cy="862012"/>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smtClean="0">
                <a:latin typeface="Helvetica" pitchFamily="-107" charset="0"/>
                <a:ea typeface="+mn-ea"/>
              </a:rPr>
              <a:t>KRISTA-WUI </a:t>
            </a:r>
            <a:r>
              <a:rPr lang="en-US" sz="1000" b="1" dirty="0">
                <a:latin typeface="Helvetica" pitchFamily="-107" charset="0"/>
                <a:ea typeface="+mn-ea"/>
              </a:rPr>
              <a:t>NINGKHAMI LUNGLI KAZAT</a:t>
            </a:r>
          </a:p>
        </p:txBody>
      </p:sp>
      <p:sp>
        <p:nvSpPr>
          <p:cNvPr id="131174" name="Text Box 102"/>
          <p:cNvSpPr txBox="1">
            <a:spLocks noChangeArrowheads="1"/>
          </p:cNvSpPr>
          <p:nvPr/>
        </p:nvSpPr>
        <p:spPr bwMode="auto">
          <a:xfrm>
            <a:off x="4132263" y="7731125"/>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v. 3</a:t>
            </a:r>
          </a:p>
        </p:txBody>
      </p:sp>
      <p:sp>
        <p:nvSpPr>
          <p:cNvPr id="131176" name="AutoShape 104" descr="30%"/>
          <p:cNvSpPr>
            <a:spLocks noChangeArrowheads="1"/>
          </p:cNvSpPr>
          <p:nvPr/>
        </p:nvSpPr>
        <p:spPr bwMode="auto">
          <a:xfrm>
            <a:off x="6094413" y="6316663"/>
            <a:ext cx="795337" cy="139223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77" name="Text Box 105"/>
          <p:cNvSpPr txBox="1">
            <a:spLocks noChangeArrowheads="1"/>
          </p:cNvSpPr>
          <p:nvPr/>
        </p:nvSpPr>
        <p:spPr bwMode="auto">
          <a:xfrm>
            <a:off x="5989638" y="6416675"/>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JUDE</a:t>
            </a:r>
          </a:p>
        </p:txBody>
      </p:sp>
      <p:sp>
        <p:nvSpPr>
          <p:cNvPr id="131178" name="Text Box 106"/>
          <p:cNvSpPr txBox="1">
            <a:spLocks noChangeArrowheads="1"/>
          </p:cNvSpPr>
          <p:nvPr/>
        </p:nvSpPr>
        <p:spPr bwMode="auto">
          <a:xfrm>
            <a:off x="6027738" y="6799263"/>
            <a:ext cx="939800" cy="862012"/>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SHITKA-SANGWUI VANG KHANGA-NING</a:t>
            </a:r>
          </a:p>
        </p:txBody>
      </p:sp>
      <p:sp>
        <p:nvSpPr>
          <p:cNvPr id="131179" name="Text Box 107"/>
          <p:cNvSpPr txBox="1">
            <a:spLocks noChangeArrowheads="1"/>
          </p:cNvSpPr>
          <p:nvPr/>
        </p:nvSpPr>
        <p:spPr bwMode="auto">
          <a:xfrm>
            <a:off x="5961063" y="7721600"/>
            <a:ext cx="1074737"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vv. 20-21</a:t>
            </a:r>
          </a:p>
        </p:txBody>
      </p:sp>
      <p:sp>
        <p:nvSpPr>
          <p:cNvPr id="131181" name="AutoShape 109" descr="30%"/>
          <p:cNvSpPr>
            <a:spLocks noChangeArrowheads="1"/>
          </p:cNvSpPr>
          <p:nvPr/>
        </p:nvSpPr>
        <p:spPr bwMode="auto">
          <a:xfrm>
            <a:off x="5180013" y="6338888"/>
            <a:ext cx="793750" cy="1373187"/>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81320" dir="2319588"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82" name="Text Box 110"/>
          <p:cNvSpPr txBox="1">
            <a:spLocks noChangeArrowheads="1"/>
          </p:cNvSpPr>
          <p:nvPr/>
        </p:nvSpPr>
        <p:spPr bwMode="auto">
          <a:xfrm>
            <a:off x="5103813" y="6419850"/>
            <a:ext cx="938212"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3 JOHN</a:t>
            </a:r>
          </a:p>
        </p:txBody>
      </p:sp>
      <p:sp>
        <p:nvSpPr>
          <p:cNvPr id="131183" name="Text Box 111"/>
          <p:cNvSpPr txBox="1">
            <a:spLocks noChangeArrowheads="1"/>
          </p:cNvSpPr>
          <p:nvPr/>
        </p:nvSpPr>
        <p:spPr bwMode="auto">
          <a:xfrm>
            <a:off x="5113338" y="6905625"/>
            <a:ext cx="939800"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JOHN S</a:t>
            </a:r>
            <a:r>
              <a:rPr lang="en-US" sz="1000" b="1" dirty="0">
                <a:latin typeface="Helvetica" pitchFamily="-107" charset="0"/>
                <a:ea typeface="ＭＳ Ｐゴシック" charset="-128"/>
              </a:rPr>
              <a:t>Â</a:t>
            </a:r>
            <a:r>
              <a:rPr lang="en-US" sz="1000" b="1" dirty="0">
                <a:latin typeface="Helvetica" pitchFamily="-107" charset="0"/>
                <a:ea typeface="+mn-ea"/>
              </a:rPr>
              <a:t>KHANGA-TH</a:t>
            </a:r>
            <a:r>
              <a:rPr lang="en-US" sz="1000" b="1" u="sng" dirty="0">
                <a:latin typeface="Helvetica" pitchFamily="-107" charset="0"/>
                <a:ea typeface="+mn-ea"/>
              </a:rPr>
              <a:t>A</a:t>
            </a:r>
            <a:r>
              <a:rPr lang="en-US" sz="1000" b="1" dirty="0">
                <a:latin typeface="Helvetica" pitchFamily="-107" charset="0"/>
                <a:ea typeface="+mn-ea"/>
              </a:rPr>
              <a:t>WUI KASHAP</a:t>
            </a:r>
          </a:p>
        </p:txBody>
      </p:sp>
      <p:sp>
        <p:nvSpPr>
          <p:cNvPr id="131184" name="Text Box 112"/>
          <p:cNvSpPr txBox="1">
            <a:spLocks noChangeArrowheads="1"/>
          </p:cNvSpPr>
          <p:nvPr/>
        </p:nvSpPr>
        <p:spPr bwMode="auto">
          <a:xfrm>
            <a:off x="5057775" y="7729538"/>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charset="0"/>
                <a:ea typeface="+mn-ea"/>
              </a:rPr>
              <a:t>vv. 4, 11</a:t>
            </a:r>
          </a:p>
        </p:txBody>
      </p:sp>
      <p:sp>
        <p:nvSpPr>
          <p:cNvPr id="131185" name="Text Box 113"/>
          <p:cNvSpPr txBox="1">
            <a:spLocks noChangeArrowheads="1"/>
          </p:cNvSpPr>
          <p:nvPr/>
        </p:nvSpPr>
        <p:spPr bwMode="auto">
          <a:xfrm>
            <a:off x="3832225" y="304800"/>
            <a:ext cx="1285875" cy="701675"/>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endParaRPr lang="en-US" sz="4000" b="1">
              <a:latin typeface="Wingdings 2" pitchFamily="-107" charset="2"/>
              <a:ea typeface="+mn-ea"/>
            </a:endParaRPr>
          </a:p>
        </p:txBody>
      </p:sp>
      <p:sp>
        <p:nvSpPr>
          <p:cNvPr id="131186" name="Text Box 114"/>
          <p:cNvSpPr txBox="1">
            <a:spLocks noChangeArrowheads="1"/>
          </p:cNvSpPr>
          <p:nvPr/>
        </p:nvSpPr>
        <p:spPr bwMode="auto">
          <a:xfrm>
            <a:off x="617538" y="8167688"/>
            <a:ext cx="6286500" cy="369887"/>
          </a:xfrm>
          <a:prstGeom prst="rect">
            <a:avLst/>
          </a:prstGeom>
          <a:noFill/>
          <a:ln w="57150">
            <a:solidFill>
              <a:schemeClr val="hlink"/>
            </a:solidFill>
            <a:miter lim="800000"/>
            <a:headEnd/>
            <a:tailEnd/>
          </a:ln>
          <a:effectLst>
            <a:outerShdw blurRad="63500" dist="99190" dir="3011666" algn="ctr" rotWithShape="0">
              <a:schemeClr val="bg1">
                <a:alpha val="74998"/>
              </a:scheme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defRPr/>
            </a:pPr>
            <a:r>
              <a:rPr lang="en-US" altLang="en-US" sz="1800" b="1" smtClean="0">
                <a:latin typeface="Arial Rounded MT Bold" panose="020F0704030504030204" pitchFamily="34" charset="0"/>
              </a:rPr>
              <a:t>KAKHANE: </a:t>
            </a:r>
            <a:r>
              <a:rPr lang="ja-JP" altLang="en-US" sz="1800" b="1" smtClean="0">
                <a:latin typeface="Arial Rounded MT Bold" panose="020F0704030504030204" pitchFamily="34" charset="0"/>
              </a:rPr>
              <a:t>“</a:t>
            </a:r>
            <a:r>
              <a:rPr lang="en-US" altLang="ja-JP" sz="1800" b="1" smtClean="0">
                <a:latin typeface="Arial Rounded MT Bold" panose="020F0704030504030204" pitchFamily="34" charset="0"/>
              </a:rPr>
              <a:t>KATEIBINGNA KAKAPI CHITHI</a:t>
            </a:r>
            <a:endParaRPr lang="en-US" altLang="en-US" sz="1800" b="1" smtClean="0">
              <a:latin typeface="Arial Rounded MT Bold" panose="020F0704030504030204" pitchFamily="34" charset="0"/>
            </a:endParaRPr>
          </a:p>
        </p:txBody>
      </p:sp>
      <p:sp>
        <p:nvSpPr>
          <p:cNvPr id="131116" name="AutoShape 44" descr="30%"/>
          <p:cNvSpPr>
            <a:spLocks noChangeArrowheads="1"/>
          </p:cNvSpPr>
          <p:nvPr/>
        </p:nvSpPr>
        <p:spPr bwMode="auto">
          <a:xfrm>
            <a:off x="608013" y="4333875"/>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17" name="Text Box 45" descr="30%"/>
          <p:cNvSpPr txBox="1">
            <a:spLocks noChangeArrowheads="1"/>
          </p:cNvSpPr>
          <p:nvPr/>
        </p:nvSpPr>
        <p:spPr bwMode="auto">
          <a:xfrm>
            <a:off x="547688" y="4381500"/>
            <a:ext cx="938212"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1 THESS</a:t>
            </a:r>
          </a:p>
        </p:txBody>
      </p:sp>
      <p:sp>
        <p:nvSpPr>
          <p:cNvPr id="131118" name="Text Box 46" descr="30%"/>
          <p:cNvSpPr txBox="1">
            <a:spLocks noChangeArrowheads="1"/>
          </p:cNvSpPr>
          <p:nvPr/>
        </p:nvSpPr>
        <p:spPr bwMode="auto">
          <a:xfrm>
            <a:off x="503238" y="4765675"/>
            <a:ext cx="1017587"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KHANAOWA ZIMIKSHOLI RASHOKKI KAJIBING</a:t>
            </a:r>
          </a:p>
        </p:txBody>
      </p:sp>
      <p:sp>
        <p:nvSpPr>
          <p:cNvPr id="131119" name="Text Box 47"/>
          <p:cNvSpPr txBox="1">
            <a:spLocks noChangeArrowheads="1"/>
          </p:cNvSpPr>
          <p:nvPr/>
        </p:nvSpPr>
        <p:spPr bwMode="auto">
          <a:xfrm>
            <a:off x="474663" y="5732463"/>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dirty="0">
                <a:latin typeface="Helvetica" pitchFamily="-107" charset="0"/>
                <a:ea typeface="+mn-ea"/>
              </a:rPr>
              <a:t>1:10</a:t>
            </a:r>
          </a:p>
        </p:txBody>
      </p:sp>
      <p:sp>
        <p:nvSpPr>
          <p:cNvPr id="131121" name="AutoShape 49" descr="30%"/>
          <p:cNvSpPr>
            <a:spLocks noChangeArrowheads="1"/>
          </p:cNvSpPr>
          <p:nvPr/>
        </p:nvSpPr>
        <p:spPr bwMode="auto">
          <a:xfrm>
            <a:off x="1514475" y="4344988"/>
            <a:ext cx="793750" cy="137318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22" name="Text Box 50" descr="30%"/>
          <p:cNvSpPr txBox="1">
            <a:spLocks noChangeArrowheads="1"/>
          </p:cNvSpPr>
          <p:nvPr/>
        </p:nvSpPr>
        <p:spPr bwMode="auto">
          <a:xfrm>
            <a:off x="1441450" y="4389438"/>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2 THESS</a:t>
            </a:r>
          </a:p>
        </p:txBody>
      </p:sp>
      <p:sp>
        <p:nvSpPr>
          <p:cNvPr id="131123" name="Text Box 51" descr="30%"/>
          <p:cNvSpPr txBox="1">
            <a:spLocks noChangeArrowheads="1"/>
          </p:cNvSpPr>
          <p:nvPr/>
        </p:nvSpPr>
        <p:spPr bwMode="auto">
          <a:xfrm>
            <a:off x="1435100" y="4694238"/>
            <a:ext cx="938213"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RARADA KHALEI PROHO WUI ZIMIKSHO</a:t>
            </a:r>
          </a:p>
        </p:txBody>
      </p:sp>
      <p:sp>
        <p:nvSpPr>
          <p:cNvPr id="131124" name="Text Box 52"/>
          <p:cNvSpPr txBox="1">
            <a:spLocks noChangeArrowheads="1"/>
          </p:cNvSpPr>
          <p:nvPr/>
        </p:nvSpPr>
        <p:spPr bwMode="auto">
          <a:xfrm>
            <a:off x="1368425" y="5735638"/>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1:6</a:t>
            </a:r>
          </a:p>
        </p:txBody>
      </p:sp>
      <p:sp>
        <p:nvSpPr>
          <p:cNvPr id="131126" name="AutoShape 54" descr="30%"/>
          <p:cNvSpPr>
            <a:spLocks noChangeArrowheads="1"/>
          </p:cNvSpPr>
          <p:nvPr/>
        </p:nvSpPr>
        <p:spPr bwMode="auto">
          <a:xfrm>
            <a:off x="2433638" y="4321175"/>
            <a:ext cx="795337"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27" name="Text Box 55" descr="30%"/>
          <p:cNvSpPr txBox="1">
            <a:spLocks noChangeArrowheads="1"/>
          </p:cNvSpPr>
          <p:nvPr/>
        </p:nvSpPr>
        <p:spPr bwMode="auto">
          <a:xfrm>
            <a:off x="2360613" y="4787900"/>
            <a:ext cx="939800" cy="862013"/>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CHURHWUI TAZAK KAHAI KASHOK KAZANG</a:t>
            </a:r>
          </a:p>
        </p:txBody>
      </p:sp>
      <p:sp>
        <p:nvSpPr>
          <p:cNvPr id="131128" name="Text Box 56" descr="30%"/>
          <p:cNvSpPr txBox="1">
            <a:spLocks noChangeArrowheads="1"/>
          </p:cNvSpPr>
          <p:nvPr/>
        </p:nvSpPr>
        <p:spPr bwMode="auto">
          <a:xfrm>
            <a:off x="2371725" y="4384675"/>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1 TIMOTHY</a:t>
            </a:r>
          </a:p>
        </p:txBody>
      </p:sp>
      <p:sp>
        <p:nvSpPr>
          <p:cNvPr id="131129" name="Text Box 57"/>
          <p:cNvSpPr txBox="1">
            <a:spLocks noChangeArrowheads="1"/>
          </p:cNvSpPr>
          <p:nvPr/>
        </p:nvSpPr>
        <p:spPr bwMode="auto">
          <a:xfrm>
            <a:off x="2309813" y="5734050"/>
            <a:ext cx="1074737"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2:8</a:t>
            </a:r>
          </a:p>
        </p:txBody>
      </p:sp>
      <p:sp>
        <p:nvSpPr>
          <p:cNvPr id="131131" name="AutoShape 59" descr="30%"/>
          <p:cNvSpPr>
            <a:spLocks noChangeArrowheads="1"/>
          </p:cNvSpPr>
          <p:nvPr/>
        </p:nvSpPr>
        <p:spPr bwMode="auto">
          <a:xfrm>
            <a:off x="3341688" y="4321175"/>
            <a:ext cx="793750" cy="1395413"/>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32" name="Text Box 60" descr="30%"/>
          <p:cNvSpPr txBox="1">
            <a:spLocks noChangeArrowheads="1"/>
          </p:cNvSpPr>
          <p:nvPr/>
        </p:nvSpPr>
        <p:spPr bwMode="auto">
          <a:xfrm>
            <a:off x="3246438" y="4389438"/>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2 TIMOTHY</a:t>
            </a:r>
          </a:p>
        </p:txBody>
      </p:sp>
      <p:sp>
        <p:nvSpPr>
          <p:cNvPr id="131133" name="Text Box 61" descr="30%"/>
          <p:cNvSpPr txBox="1">
            <a:spLocks noChangeArrowheads="1"/>
          </p:cNvSpPr>
          <p:nvPr/>
        </p:nvSpPr>
        <p:spPr bwMode="auto">
          <a:xfrm>
            <a:off x="3278188" y="4779963"/>
            <a:ext cx="938212" cy="7080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PAOKAPHA KHANG</a:t>
            </a:r>
            <a:r>
              <a:rPr lang="en-US" sz="1000" b="1" dirty="0">
                <a:latin typeface="Helvetica" pitchFamily="-107" charset="0"/>
                <a:ea typeface="ＭＳ Ｐゴシック" charset="-128"/>
              </a:rPr>
              <a:t>Â</a:t>
            </a:r>
            <a:r>
              <a:rPr lang="en-US" sz="1000" b="1" dirty="0">
                <a:latin typeface="Helvetica" pitchFamily="-107" charset="0"/>
                <a:ea typeface="+mn-ea"/>
              </a:rPr>
              <a:t>K; PAO H</a:t>
            </a:r>
            <a:r>
              <a:rPr lang="en-US" sz="1000" b="1" dirty="0">
                <a:latin typeface="Helvetica" pitchFamily="-107" charset="0"/>
                <a:ea typeface="ＭＳ Ｐゴシック" charset="-128"/>
              </a:rPr>
              <a:t>Â</a:t>
            </a:r>
            <a:r>
              <a:rPr lang="en-US" sz="1000" b="1" dirty="0">
                <a:latin typeface="Helvetica" pitchFamily="-107" charset="0"/>
                <a:ea typeface="+mn-ea"/>
              </a:rPr>
              <a:t>SHOKLU</a:t>
            </a:r>
          </a:p>
        </p:txBody>
      </p:sp>
      <p:sp>
        <p:nvSpPr>
          <p:cNvPr id="131134" name="Text Box 62"/>
          <p:cNvSpPr txBox="1">
            <a:spLocks noChangeArrowheads="1"/>
          </p:cNvSpPr>
          <p:nvPr/>
        </p:nvSpPr>
        <p:spPr bwMode="auto">
          <a:xfrm>
            <a:off x="3221038" y="5734050"/>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1:13</a:t>
            </a:r>
          </a:p>
        </p:txBody>
      </p:sp>
      <p:sp>
        <p:nvSpPr>
          <p:cNvPr id="131136" name="AutoShape 64" descr="30%"/>
          <p:cNvSpPr>
            <a:spLocks noChangeArrowheads="1"/>
          </p:cNvSpPr>
          <p:nvPr/>
        </p:nvSpPr>
        <p:spPr bwMode="auto">
          <a:xfrm>
            <a:off x="4248150" y="4313238"/>
            <a:ext cx="793750" cy="1392237"/>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37" name="Text Box 65" descr="30%"/>
          <p:cNvSpPr txBox="1">
            <a:spLocks noChangeArrowheads="1"/>
          </p:cNvSpPr>
          <p:nvPr/>
        </p:nvSpPr>
        <p:spPr bwMode="auto">
          <a:xfrm>
            <a:off x="4164013" y="4354513"/>
            <a:ext cx="938212"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TITUS</a:t>
            </a:r>
          </a:p>
        </p:txBody>
      </p:sp>
      <p:sp>
        <p:nvSpPr>
          <p:cNvPr id="131138" name="Text Box 66" descr="30%"/>
          <p:cNvSpPr txBox="1">
            <a:spLocks noChangeArrowheads="1"/>
          </p:cNvSpPr>
          <p:nvPr/>
        </p:nvSpPr>
        <p:spPr bwMode="auto">
          <a:xfrm>
            <a:off x="4186238" y="4822825"/>
            <a:ext cx="939800" cy="74612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_________</a:t>
            </a:r>
          </a:p>
          <a:p>
            <a:pPr algn="ctr">
              <a:spcBef>
                <a:spcPts val="300"/>
              </a:spcBef>
              <a:defRPr/>
            </a:pPr>
            <a:r>
              <a:rPr lang="en-US" sz="1000" b="1" dirty="0">
                <a:latin typeface="Helvetica" pitchFamily="-107" charset="0"/>
                <a:ea typeface="+mn-ea"/>
              </a:rPr>
              <a:t>__________SAKIKAJIBING</a:t>
            </a:r>
          </a:p>
        </p:txBody>
      </p:sp>
      <p:sp>
        <p:nvSpPr>
          <p:cNvPr id="131139" name="Text Box 67"/>
          <p:cNvSpPr txBox="1">
            <a:spLocks noChangeArrowheads="1"/>
          </p:cNvSpPr>
          <p:nvPr/>
        </p:nvSpPr>
        <p:spPr bwMode="auto">
          <a:xfrm>
            <a:off x="4135438" y="5732463"/>
            <a:ext cx="107315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u="sng">
                <a:latin typeface="Helvetica" pitchFamily="-107" charset="0"/>
                <a:ea typeface="+mn-ea"/>
              </a:rPr>
              <a:t>2:1-2</a:t>
            </a:r>
          </a:p>
        </p:txBody>
      </p:sp>
      <p:sp>
        <p:nvSpPr>
          <p:cNvPr id="131141" name="AutoShape 69" descr="30%"/>
          <p:cNvSpPr>
            <a:spLocks noChangeArrowheads="1"/>
          </p:cNvSpPr>
          <p:nvPr/>
        </p:nvSpPr>
        <p:spPr bwMode="auto">
          <a:xfrm>
            <a:off x="5176838" y="4325938"/>
            <a:ext cx="793750" cy="1390650"/>
          </a:xfrm>
          <a:prstGeom prst="roundRect">
            <a:avLst>
              <a:gd name="adj" fmla="val 16667"/>
            </a:avLst>
          </a:prstGeom>
          <a:no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42" name="Text Box 70" descr="30%"/>
          <p:cNvSpPr txBox="1">
            <a:spLocks noChangeArrowheads="1"/>
          </p:cNvSpPr>
          <p:nvPr/>
        </p:nvSpPr>
        <p:spPr bwMode="auto">
          <a:xfrm>
            <a:off x="5110163" y="4371975"/>
            <a:ext cx="939800" cy="244475"/>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a:latin typeface="Helvetica" pitchFamily="-107" charset="0"/>
                <a:ea typeface="+mn-ea"/>
              </a:rPr>
              <a:t>PHILEMON</a:t>
            </a:r>
          </a:p>
        </p:txBody>
      </p:sp>
      <p:sp>
        <p:nvSpPr>
          <p:cNvPr id="131143" name="Text Box 71" descr="30%"/>
          <p:cNvSpPr txBox="1">
            <a:spLocks noChangeArrowheads="1"/>
          </p:cNvSpPr>
          <p:nvPr/>
        </p:nvSpPr>
        <p:spPr bwMode="auto">
          <a:xfrm>
            <a:off x="5111750" y="4813300"/>
            <a:ext cx="939800" cy="862013"/>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smtClean="0">
                <a:latin typeface="Helvetica" pitchFamily="-107" charset="0"/>
                <a:ea typeface="+mn-ea"/>
              </a:rPr>
              <a:t>KRISTA </a:t>
            </a:r>
            <a:r>
              <a:rPr lang="en-US" sz="1000" b="1" dirty="0">
                <a:latin typeface="Helvetica" pitchFamily="-107" charset="0"/>
                <a:ea typeface="+mn-ea"/>
              </a:rPr>
              <a:t>WUI LUNGLI KATEILI KHUISANGKHAMI</a:t>
            </a:r>
          </a:p>
        </p:txBody>
      </p:sp>
      <p:sp>
        <p:nvSpPr>
          <p:cNvPr id="131144" name="Text Box 72"/>
          <p:cNvSpPr txBox="1">
            <a:spLocks noChangeArrowheads="1"/>
          </p:cNvSpPr>
          <p:nvPr/>
        </p:nvSpPr>
        <p:spPr bwMode="auto">
          <a:xfrm>
            <a:off x="5056188" y="5732463"/>
            <a:ext cx="1074737"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a:latin typeface="Helvetica" pitchFamily="-107" charset="0"/>
                <a:ea typeface="+mn-ea"/>
              </a:rPr>
              <a:t>v.17</a:t>
            </a:r>
          </a:p>
        </p:txBody>
      </p:sp>
      <p:sp>
        <p:nvSpPr>
          <p:cNvPr id="131146" name="AutoShape 74" descr="30%"/>
          <p:cNvSpPr>
            <a:spLocks noChangeArrowheads="1"/>
          </p:cNvSpPr>
          <p:nvPr/>
        </p:nvSpPr>
        <p:spPr bwMode="auto">
          <a:xfrm>
            <a:off x="6164263" y="4322763"/>
            <a:ext cx="795337" cy="1390650"/>
          </a:xfrm>
          <a:prstGeom prst="roundRect">
            <a:avLst>
              <a:gd name="adj" fmla="val 16667"/>
            </a:avLst>
          </a:prstGeom>
          <a:pattFill prst="pct30">
            <a:fgClr>
              <a:schemeClr val="accent1"/>
            </a:fgClr>
            <a:bgClr>
              <a:schemeClr val="bg1"/>
            </a:bgClr>
          </a:pattFill>
          <a:ln w="38100">
            <a:solidFill>
              <a:schemeClr val="tx1"/>
            </a:solidFill>
            <a:round/>
            <a:headEnd/>
            <a:tailEnd/>
          </a:ln>
          <a:effectLst>
            <a:outerShdw blurRad="63500" dist="74053" dir="1857825" algn="ctr" rotWithShape="0">
              <a:schemeClr val="bg1">
                <a:alpha val="74998"/>
              </a:schemeClr>
            </a:outerShdw>
          </a:effectLst>
        </p:spPr>
        <p:txBody>
          <a:bodyPr wrap="none" anchor="ctr"/>
          <a:lstStyle/>
          <a:p>
            <a:pPr>
              <a:defRPr/>
            </a:pPr>
            <a:endParaRPr lang="en-US">
              <a:latin typeface="Century Gothic" pitchFamily="-107" charset="0"/>
              <a:ea typeface="+mn-ea"/>
            </a:endParaRPr>
          </a:p>
        </p:txBody>
      </p:sp>
      <p:sp>
        <p:nvSpPr>
          <p:cNvPr id="131147" name="Text Box 75" descr="30%"/>
          <p:cNvSpPr txBox="1">
            <a:spLocks noChangeArrowheads="1"/>
          </p:cNvSpPr>
          <p:nvPr/>
        </p:nvSpPr>
        <p:spPr bwMode="auto">
          <a:xfrm>
            <a:off x="6088063" y="4373563"/>
            <a:ext cx="939800" cy="4000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a:latin typeface="Helvetica" pitchFamily="-107" charset="0"/>
                <a:ea typeface="+mn-ea"/>
              </a:rPr>
              <a:t>HEBREW-NAO</a:t>
            </a:r>
          </a:p>
        </p:txBody>
      </p:sp>
      <p:sp>
        <p:nvSpPr>
          <p:cNvPr id="131148" name="Text Box 76" descr="30%"/>
          <p:cNvSpPr txBox="1">
            <a:spLocks noChangeArrowheads="1"/>
          </p:cNvSpPr>
          <p:nvPr/>
        </p:nvSpPr>
        <p:spPr bwMode="auto">
          <a:xfrm>
            <a:off x="6100763" y="4806950"/>
            <a:ext cx="939800" cy="874598"/>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000" b="1" dirty="0" smtClean="0">
                <a:latin typeface="Helvetica" pitchFamily="-107" charset="0"/>
                <a:ea typeface="+mn-ea"/>
              </a:rPr>
              <a:t>JISHU KRISTA: </a:t>
            </a:r>
            <a:r>
              <a:rPr lang="en-US" sz="1000" b="1" dirty="0">
                <a:latin typeface="Helvetica" pitchFamily="-107" charset="0"/>
                <a:ea typeface="+mn-ea"/>
              </a:rPr>
              <a:t>_________ _________</a:t>
            </a:r>
          </a:p>
          <a:p>
            <a:pPr algn="ctr">
              <a:spcBef>
                <a:spcPts val="100"/>
              </a:spcBef>
              <a:defRPr/>
            </a:pPr>
            <a:r>
              <a:rPr lang="en-US" sz="1000" b="1" dirty="0">
                <a:latin typeface="Helvetica" pitchFamily="-107" charset="0"/>
                <a:ea typeface="+mn-ea"/>
              </a:rPr>
              <a:t>________</a:t>
            </a:r>
          </a:p>
        </p:txBody>
      </p:sp>
      <p:sp>
        <p:nvSpPr>
          <p:cNvPr id="131149" name="Text Box 77"/>
          <p:cNvSpPr txBox="1">
            <a:spLocks noChangeArrowheads="1"/>
          </p:cNvSpPr>
          <p:nvPr/>
        </p:nvSpPr>
        <p:spPr bwMode="auto">
          <a:xfrm>
            <a:off x="6046788" y="5740400"/>
            <a:ext cx="1074737"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u="sng">
                <a:latin typeface="Helvetica" pitchFamily="-107" charset="0"/>
                <a:ea typeface="+mn-ea"/>
              </a:rPr>
              <a:t>1:4</a:t>
            </a:r>
          </a:p>
        </p:txBody>
      </p:sp>
      <p:sp>
        <p:nvSpPr>
          <p:cNvPr id="44123" name="Line 123"/>
          <p:cNvSpPr>
            <a:spLocks noChangeShapeType="1"/>
          </p:cNvSpPr>
          <p:nvPr/>
        </p:nvSpPr>
        <p:spPr bwMode="auto">
          <a:xfrm>
            <a:off x="420688" y="6096000"/>
            <a:ext cx="5675312"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4124" name="Line 124" descr="30%"/>
          <p:cNvSpPr>
            <a:spLocks noChangeShapeType="1"/>
          </p:cNvSpPr>
          <p:nvPr/>
        </p:nvSpPr>
        <p:spPr bwMode="auto">
          <a:xfrm>
            <a:off x="6026150" y="4056063"/>
            <a:ext cx="1069975"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4125" name="Line 126"/>
          <p:cNvSpPr>
            <a:spLocks noChangeShapeType="1"/>
          </p:cNvSpPr>
          <p:nvPr/>
        </p:nvSpPr>
        <p:spPr bwMode="auto">
          <a:xfrm>
            <a:off x="6061075" y="4048125"/>
            <a:ext cx="0" cy="208280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31200" name="Text Box 128"/>
          <p:cNvSpPr txBox="1">
            <a:spLocks noChangeArrowheads="1"/>
          </p:cNvSpPr>
          <p:nvPr/>
        </p:nvSpPr>
        <p:spPr bwMode="auto">
          <a:xfrm>
            <a:off x="192088" y="982663"/>
            <a:ext cx="7154862" cy="5238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defRPr/>
            </a:pPr>
            <a:r>
              <a:rPr lang="en-US" altLang="en-US" sz="2800" b="1" dirty="0" smtClean="0">
                <a:latin typeface="Comic Sans MS" panose="030F0702030302020204" pitchFamily="66" charset="0"/>
              </a:rPr>
              <a:t>“</a:t>
            </a:r>
            <a:r>
              <a:rPr lang="en-US" altLang="ja-JP" sz="2800" b="1" i="1" dirty="0" err="1" smtClean="0">
                <a:latin typeface="Comic Sans MS" panose="030F0702030302020204" pitchFamily="66" charset="0"/>
              </a:rPr>
              <a:t>Chithibing</a:t>
            </a:r>
            <a:r>
              <a:rPr lang="en-US" altLang="ja-JP" sz="2800" b="1" i="1" dirty="0" smtClean="0">
                <a:latin typeface="Comic Sans MS" panose="030F0702030302020204" pitchFamily="66" charset="0"/>
              </a:rPr>
              <a:t>”</a:t>
            </a:r>
            <a:r>
              <a:rPr lang="ja-JP" altLang="en-US" sz="2800" b="1" i="1" dirty="0" smtClean="0">
                <a:latin typeface="Comic Sans MS" panose="030F0702030302020204" pitchFamily="66" charset="0"/>
              </a:rPr>
              <a:t>”</a:t>
            </a:r>
            <a:r>
              <a:rPr lang="en-US" altLang="ja-JP" sz="2800" b="1" i="1" dirty="0" smtClean="0">
                <a:latin typeface="Comic Sans MS" panose="030F0702030302020204" pitchFamily="66" charset="0"/>
              </a:rPr>
              <a:t> </a:t>
            </a:r>
            <a:r>
              <a:rPr lang="en-US" altLang="ja-JP" sz="2800" b="1" i="1" dirty="0" err="1" smtClean="0">
                <a:latin typeface="Comic Sans MS" panose="030F0702030302020204" pitchFamily="66" charset="0"/>
              </a:rPr>
              <a:t>wui</a:t>
            </a:r>
            <a:r>
              <a:rPr lang="en-US" altLang="ja-JP" sz="2800" b="1" i="1" dirty="0" smtClean="0">
                <a:latin typeface="Comic Sans MS" panose="030F0702030302020204" pitchFamily="66" charset="0"/>
              </a:rPr>
              <a:t> </a:t>
            </a:r>
            <a:r>
              <a:rPr lang="en-US" altLang="ja-JP" sz="2800" b="1" i="1" dirty="0" err="1" smtClean="0">
                <a:latin typeface="Comic Sans MS" panose="030F0702030302020204" pitchFamily="66" charset="0"/>
              </a:rPr>
              <a:t>Khamataiya</a:t>
            </a:r>
            <a:r>
              <a:rPr lang="en-US" altLang="ja-JP" sz="2800" b="1" i="1" dirty="0" smtClean="0">
                <a:latin typeface="Comic Sans MS" panose="030F0702030302020204" pitchFamily="66" charset="0"/>
              </a:rPr>
              <a:t> </a:t>
            </a:r>
            <a:r>
              <a:rPr lang="en-US" altLang="ja-JP" sz="2800" b="1" i="1" dirty="0" err="1" smtClean="0">
                <a:latin typeface="Comic Sans MS" panose="030F0702030302020204" pitchFamily="66" charset="0"/>
              </a:rPr>
              <a:t>Tuiguibing</a:t>
            </a:r>
            <a:endParaRPr lang="en-US" altLang="en-US" sz="2800" b="1" i="1" dirty="0" smtClean="0">
              <a:latin typeface="Comic Sans MS" panose="030F0702030302020204" pitchFamily="66" charset="0"/>
            </a:endParaRPr>
          </a:p>
        </p:txBody>
      </p:sp>
      <p:sp>
        <p:nvSpPr>
          <p:cNvPr id="44127" name="Text Box 130"/>
          <p:cNvSpPr txBox="1">
            <a:spLocks noChangeArrowheads="1"/>
          </p:cNvSpPr>
          <p:nvPr/>
        </p:nvSpPr>
        <p:spPr bwMode="auto">
          <a:xfrm>
            <a:off x="6737350" y="177800"/>
            <a:ext cx="447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26</a:t>
            </a:r>
          </a:p>
        </p:txBody>
      </p:sp>
      <p:sp>
        <p:nvSpPr>
          <p:cNvPr id="104" name="Text Box 37" descr="30%"/>
          <p:cNvSpPr txBox="1">
            <a:spLocks noChangeArrowheads="1"/>
          </p:cNvSpPr>
          <p:nvPr/>
        </p:nvSpPr>
        <p:spPr bwMode="auto">
          <a:xfrm>
            <a:off x="584200" y="3657600"/>
            <a:ext cx="749300" cy="336550"/>
          </a:xfrm>
          <a:prstGeom prst="rect">
            <a:avLst/>
          </a:prstGeom>
          <a:noFill/>
          <a:ln>
            <a:noFill/>
          </a:ln>
          <a:effectLst>
            <a:outerShdw blurRad="63500" dist="29783" dir="1514402" algn="ctr" rotWithShape="0">
              <a:schemeClr val="bg1">
                <a:alpha val="74997"/>
              </a:schemeClr>
            </a:outerShdw>
          </a:effectLst>
          <a:extLst/>
        </p:spPr>
        <p:txBody>
          <a:bodyPr>
            <a:spAutoFit/>
          </a:bodyPr>
          <a:lstStyle/>
          <a:p>
            <a:pPr algn="ctr">
              <a:spcBef>
                <a:spcPct val="50000"/>
              </a:spcBef>
              <a:defRPr/>
            </a:pPr>
            <a:r>
              <a:rPr lang="en-US" sz="1600" b="1" u="sng">
                <a:latin typeface="Helvetica" charset="0"/>
                <a:ea typeface="+mn-ea"/>
              </a:rPr>
              <a:t>1:17</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ChangeArrowheads="1"/>
          </p:cNvSpPr>
          <p:nvPr/>
        </p:nvSpPr>
        <p:spPr bwMode="auto">
          <a:xfrm>
            <a:off x="127000" y="9018588"/>
            <a:ext cx="1090613" cy="225425"/>
          </a:xfrm>
          <a:prstGeom prst="rect">
            <a:avLst/>
          </a:prstGeom>
          <a:noFill/>
          <a:ln>
            <a:noFill/>
          </a:ln>
          <a:effectLst>
            <a:outerShdw blurRad="63500" dist="29783" dir="1514402" algn="ctr" rotWithShape="0">
              <a:schemeClr val="bg1">
                <a:alpha val="74997"/>
              </a:schemeClr>
            </a:outerShdw>
          </a:effectLst>
          <a:extLst/>
        </p:spPr>
        <p:txBody>
          <a:bodyPr lIns="90487" tIns="44450" rIns="90487" bIns="44450">
            <a:spAutoFit/>
          </a:bodyPr>
          <a:lstStyle/>
          <a:p>
            <a:pPr>
              <a:spcBef>
                <a:spcPct val="50000"/>
              </a:spcBef>
              <a:defRPr/>
            </a:pPr>
            <a:endParaRPr lang="en-US" sz="900">
              <a:latin typeface="Helvetica" pitchFamily="-107" charset="0"/>
              <a:ea typeface="+mn-ea"/>
            </a:endParaRPr>
          </a:p>
        </p:txBody>
      </p:sp>
      <p:sp>
        <p:nvSpPr>
          <p:cNvPr id="202756" name="Line 4"/>
          <p:cNvSpPr>
            <a:spLocks noChangeShapeType="1"/>
          </p:cNvSpPr>
          <p:nvPr/>
        </p:nvSpPr>
        <p:spPr bwMode="auto">
          <a:xfrm>
            <a:off x="2357438" y="647700"/>
            <a:ext cx="4786312" cy="0"/>
          </a:xfrm>
          <a:prstGeom prst="line">
            <a:avLst/>
          </a:prstGeom>
          <a:noFill/>
          <a:ln>
            <a:noFill/>
          </a:ln>
          <a:effectLst>
            <a:outerShdw blurRad="63500" dist="29783" dir="1514402" algn="ctr" rotWithShape="0">
              <a:schemeClr val="bg1">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202757" name="Text Box 5"/>
          <p:cNvSpPr txBox="1">
            <a:spLocks noChangeArrowheads="1"/>
          </p:cNvSpPr>
          <p:nvPr/>
        </p:nvSpPr>
        <p:spPr bwMode="auto">
          <a:xfrm>
            <a:off x="7213600" y="44450"/>
            <a:ext cx="252413" cy="411163"/>
          </a:xfrm>
          <a:prstGeom prst="rect">
            <a:avLst/>
          </a:prstGeom>
          <a:noFill/>
          <a:ln>
            <a:noFill/>
          </a:ln>
          <a:effectLst>
            <a:outerShdw blurRad="63500" dist="29783" dir="1514402" algn="ctr" rotWithShape="0">
              <a:schemeClr val="bg1">
                <a:alpha val="74997"/>
              </a:schemeClr>
            </a:outerShdw>
          </a:effectLst>
          <a:extLst/>
        </p:spPr>
        <p:txBody>
          <a:bodyPr wrap="none" anchor="ctr">
            <a:spAutoFit/>
          </a:bodyPr>
          <a:lstStyle/>
          <a:p>
            <a:pPr algn="ctr">
              <a:spcBef>
                <a:spcPct val="50000"/>
              </a:spcBef>
              <a:defRPr/>
            </a:pPr>
            <a:r>
              <a:rPr lang="en-US" sz="1800">
                <a:latin typeface="Comic Sans MS" pitchFamily="-107" charset="0"/>
                <a:ea typeface="+mn-ea"/>
              </a:rPr>
              <a:t> </a:t>
            </a:r>
          </a:p>
        </p:txBody>
      </p:sp>
      <p:sp>
        <p:nvSpPr>
          <p:cNvPr id="202814" name="Text Box 62"/>
          <p:cNvSpPr txBox="1">
            <a:spLocks noChangeArrowheads="1"/>
          </p:cNvSpPr>
          <p:nvPr/>
        </p:nvSpPr>
        <p:spPr bwMode="auto">
          <a:xfrm>
            <a:off x="3832225" y="304800"/>
            <a:ext cx="1285875" cy="701675"/>
          </a:xfrm>
          <a:prstGeom prst="rect">
            <a:avLst/>
          </a:prstGeom>
          <a:noFill/>
          <a:ln>
            <a:noFill/>
          </a:ln>
          <a:effectLst>
            <a:outerShdw blurRad="63500" dist="38099" dir="2700000" algn="ctr" rotWithShape="0">
              <a:schemeClr val="bg1">
                <a:alpha val="74997"/>
              </a:schemeClr>
            </a:outerShdw>
          </a:effectLst>
          <a:extLst/>
        </p:spPr>
        <p:txBody>
          <a:bodyPr>
            <a:spAutoFit/>
          </a:bodyPr>
          <a:lstStyle/>
          <a:p>
            <a:pPr algn="ctr">
              <a:spcBef>
                <a:spcPct val="50000"/>
              </a:spcBef>
              <a:defRPr/>
            </a:pPr>
            <a:endParaRPr lang="en-US" sz="4000" b="1">
              <a:latin typeface="Wingdings 2" pitchFamily="-107" charset="2"/>
              <a:ea typeface="+mn-ea"/>
            </a:endParaRPr>
          </a:p>
        </p:txBody>
      </p:sp>
      <p:sp>
        <p:nvSpPr>
          <p:cNvPr id="202847" name="Text Box 95"/>
          <p:cNvSpPr txBox="1">
            <a:spLocks noChangeArrowheads="1"/>
          </p:cNvSpPr>
          <p:nvPr/>
        </p:nvSpPr>
        <p:spPr bwMode="auto">
          <a:xfrm>
            <a:off x="1971675" y="728663"/>
            <a:ext cx="5386388" cy="396875"/>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defRPr/>
            </a:pPr>
            <a:r>
              <a:rPr lang="en-US" altLang="en-US" sz="2000" b="1" i="1" smtClean="0">
                <a:latin typeface="Comic Sans MS" panose="030F0702030302020204" pitchFamily="66" charset="0"/>
              </a:rPr>
              <a:t>“Chithibing”  wui khamataiya Tuiguibing</a:t>
            </a:r>
          </a:p>
        </p:txBody>
      </p:sp>
      <p:sp>
        <p:nvSpPr>
          <p:cNvPr id="46087" name="Text Box 96"/>
          <p:cNvSpPr txBox="1">
            <a:spLocks noChangeArrowheads="1"/>
          </p:cNvSpPr>
          <p:nvPr/>
        </p:nvSpPr>
        <p:spPr bwMode="auto">
          <a:xfrm>
            <a:off x="6708775" y="177800"/>
            <a:ext cx="582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26a</a:t>
            </a:r>
            <a:endParaRPr lang="en-US" altLang="en-US" sz="1800" b="1">
              <a:latin typeface="Comic Sans MS" panose="030F0702030302020204" pitchFamily="66" charset="0"/>
            </a:endParaRPr>
          </a:p>
        </p:txBody>
      </p:sp>
      <p:sp>
        <p:nvSpPr>
          <p:cNvPr id="46088" name="Text Box 98"/>
          <p:cNvSpPr txBox="1">
            <a:spLocks noChangeArrowheads="1"/>
          </p:cNvSpPr>
          <p:nvPr/>
        </p:nvSpPr>
        <p:spPr bwMode="auto">
          <a:xfrm>
            <a:off x="339725" y="4471988"/>
            <a:ext cx="3298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dirty="0">
                <a:latin typeface="Arial Rounded MT Bold" panose="020F0704030504030204" pitchFamily="34" charset="0"/>
              </a:rPr>
              <a:t>EPHESIANAO 1:3</a:t>
            </a:r>
            <a:endParaRPr lang="en-US" altLang="en-US" sz="900" dirty="0">
              <a:latin typeface="Arial Rounded MT Bold" panose="020F0704030504030204" pitchFamily="34" charset="0"/>
            </a:endParaRPr>
          </a:p>
          <a:p>
            <a:r>
              <a:rPr lang="en-US" altLang="en-US" sz="900" dirty="0" err="1">
                <a:latin typeface="Arial Rounded MT Bold" panose="020F0704030504030204" pitchFamily="34" charset="0"/>
              </a:rPr>
              <a:t>Ithumwui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Proho</a:t>
            </a:r>
            <a:r>
              <a:rPr lang="en-US" altLang="en-US" sz="900" dirty="0">
                <a:latin typeface="Arial Rounded MT Bold" panose="020F0704030504030204" pitchFamily="34" charset="0"/>
              </a:rPr>
              <a:t> </a:t>
            </a:r>
            <a:r>
              <a:rPr lang="en-US" altLang="en-US" sz="900" dirty="0" err="1" smtClean="0">
                <a:latin typeface="Arial Rounded MT Bold" panose="020F0704030504030204" pitchFamily="34" charset="0"/>
              </a:rPr>
              <a:t>Jishu</a:t>
            </a:r>
            <a:r>
              <a:rPr lang="en-US" altLang="en-US" sz="900" dirty="0" smtClean="0">
                <a:latin typeface="Arial Rounded MT Bold" panose="020F0704030504030204" pitchFamily="34" charset="0"/>
              </a:rPr>
              <a:t> </a:t>
            </a:r>
            <a:r>
              <a:rPr lang="en-US" altLang="en-US" sz="900" dirty="0" err="1" smtClean="0">
                <a:latin typeface="Arial Rounded MT Bold" panose="020F0704030504030204" pitchFamily="34" charset="0"/>
              </a:rPr>
              <a:t>KRISTAwuili</a:t>
            </a:r>
            <a:r>
              <a:rPr lang="en-US" altLang="en-US" sz="900" dirty="0" smtClean="0">
                <a:latin typeface="Arial Rounded MT Bold" panose="020F0704030504030204" pitchFamily="34" charset="0"/>
              </a:rPr>
              <a:t> </a:t>
            </a:r>
            <a:r>
              <a:rPr lang="en-US" altLang="en-US" sz="900" dirty="0" err="1">
                <a:latin typeface="Arial Rounded MT Bold" panose="020F0704030504030204" pitchFamily="34" charset="0"/>
              </a:rPr>
              <a:t>kazangwui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vang</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Varena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kazingramli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ithumwui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tungli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manglawui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sokhami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kachungkha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heirormihaira</a:t>
            </a:r>
            <a:r>
              <a:rPr lang="en-US" altLang="en-US" sz="900" dirty="0">
                <a:latin typeface="Arial Rounded MT Bold" panose="020F0704030504030204" pitchFamily="34" charset="0"/>
              </a:rPr>
              <a:t>.</a:t>
            </a:r>
          </a:p>
        </p:txBody>
      </p:sp>
      <p:sp>
        <p:nvSpPr>
          <p:cNvPr id="46089" name="Text Box 99"/>
          <p:cNvSpPr txBox="1">
            <a:spLocks noChangeArrowheads="1"/>
          </p:cNvSpPr>
          <p:nvPr/>
        </p:nvSpPr>
        <p:spPr bwMode="auto">
          <a:xfrm>
            <a:off x="339725" y="3930650"/>
            <a:ext cx="32416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dirty="0">
                <a:latin typeface="Arial Rounded MT Bold" panose="020F0704030504030204" pitchFamily="34" charset="0"/>
              </a:rPr>
              <a:t>GALATIANAO 3:2</a:t>
            </a:r>
            <a:r>
              <a:rPr lang="en-US" altLang="en-US" sz="900" dirty="0">
                <a:latin typeface="Arial Rounded MT Bold" panose="020F0704030504030204" pitchFamily="34" charset="0"/>
              </a:rPr>
              <a:t>                                                                         Hi </a:t>
            </a:r>
            <a:r>
              <a:rPr lang="en-US" altLang="en-US" sz="900" dirty="0" err="1">
                <a:latin typeface="Arial Rounded MT Bold" panose="020F0704030504030204" pitchFamily="34" charset="0"/>
              </a:rPr>
              <a:t>hanglu</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Varewui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mangla</a:t>
            </a:r>
            <a:r>
              <a:rPr lang="en-US" altLang="en-US" sz="900" dirty="0">
                <a:latin typeface="Arial Rounded MT Bold" panose="020F0704030504030204" pitchFamily="34" charset="0"/>
              </a:rPr>
              <a:t> hi </a:t>
            </a:r>
            <a:r>
              <a:rPr lang="en-US" altLang="en-US" sz="900" dirty="0" err="1">
                <a:latin typeface="Arial Rounded MT Bold" panose="020F0704030504030204" pitchFamily="34" charset="0"/>
              </a:rPr>
              <a:t>ain</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khamayon</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einaka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paokapha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shalaga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shitkasang</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eina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samkaphangkhala</a:t>
            </a:r>
            <a:r>
              <a:rPr lang="en-US" altLang="en-US" sz="900" dirty="0">
                <a:latin typeface="Arial Rounded MT Bold" panose="020F0704030504030204" pitchFamily="34" charset="0"/>
              </a:rPr>
              <a:t>?</a:t>
            </a:r>
            <a:endParaRPr lang="en-US" altLang="en-US" sz="900" dirty="0">
              <a:latin typeface="Times" panose="02020603050405020304" pitchFamily="18" charset="0"/>
            </a:endParaRPr>
          </a:p>
        </p:txBody>
      </p:sp>
      <p:sp>
        <p:nvSpPr>
          <p:cNvPr id="46090" name="Text Box 100"/>
          <p:cNvSpPr txBox="1">
            <a:spLocks noChangeArrowheads="1"/>
          </p:cNvSpPr>
          <p:nvPr/>
        </p:nvSpPr>
        <p:spPr bwMode="auto">
          <a:xfrm>
            <a:off x="344488" y="3030538"/>
            <a:ext cx="3408362"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dirty="0">
                <a:latin typeface="Arial Rounded MT Bold" panose="020F0704030504030204" pitchFamily="34" charset="0"/>
              </a:rPr>
              <a:t>2 CORINTHIANAO 12:9</a:t>
            </a:r>
            <a:endParaRPr lang="en-US" altLang="en-US" sz="900" dirty="0">
              <a:latin typeface="Arial Rounded MT Bold" panose="020F0704030504030204" pitchFamily="34" charset="0"/>
            </a:endParaRPr>
          </a:p>
          <a:p>
            <a:r>
              <a:rPr lang="en-US" altLang="en-US" sz="800" dirty="0" err="1">
                <a:latin typeface="Arial Rounded MT Bold" panose="020F0704030504030204" pitchFamily="34" charset="0"/>
              </a:rPr>
              <a:t>Kha</a:t>
            </a:r>
            <a:r>
              <a:rPr lang="en-US" altLang="en-US" sz="800" dirty="0">
                <a:latin typeface="Arial Rounded MT Bold" panose="020F0704030504030204" pitchFamily="34" charset="0"/>
              </a:rPr>
              <a:t> </a:t>
            </a:r>
            <a:r>
              <a:rPr lang="en-US" altLang="en-US" sz="800" dirty="0" err="1">
                <a:latin typeface="Arial Rounded MT Bold" panose="020F0704030504030204" pitchFamily="34" charset="0"/>
              </a:rPr>
              <a:t>ana</a:t>
            </a:r>
            <a:r>
              <a:rPr lang="en-US" altLang="en-US" sz="800" dirty="0">
                <a:latin typeface="Arial Rounded MT Bold" panose="020F0704030504030204" pitchFamily="34" charset="0"/>
              </a:rPr>
              <a:t> </a:t>
            </a:r>
            <a:r>
              <a:rPr lang="en-US" altLang="en-US" sz="800" dirty="0" err="1">
                <a:latin typeface="Arial Rounded MT Bold" panose="020F0704030504030204" pitchFamily="34" charset="0"/>
              </a:rPr>
              <a:t>ili</a:t>
            </a:r>
            <a:r>
              <a:rPr lang="en-US" altLang="en-US" sz="800" dirty="0">
                <a:latin typeface="Arial Rounded MT Bold" panose="020F0704030504030204" pitchFamily="34" charset="0"/>
              </a:rPr>
              <a:t> </a:t>
            </a:r>
            <a:r>
              <a:rPr lang="en-US" altLang="en-US" sz="800" dirty="0" err="1">
                <a:latin typeface="Arial Rounded MT Bold" panose="020F0704030504030204" pitchFamily="34" charset="0"/>
              </a:rPr>
              <a:t>hãnga</a:t>
            </a:r>
            <a:r>
              <a:rPr lang="en-US" altLang="en-US" sz="800" dirty="0">
                <a:latin typeface="Arial Rounded MT Bold" panose="020F0704030504030204" pitchFamily="34" charset="0"/>
              </a:rPr>
              <a:t>, </a:t>
            </a:r>
            <a:r>
              <a:rPr lang="ja-JP" altLang="en-US" sz="800" dirty="0">
                <a:latin typeface="Arial Rounded MT Bold" panose="020F0704030504030204" pitchFamily="34" charset="0"/>
              </a:rPr>
              <a:t>“</a:t>
            </a:r>
            <a:r>
              <a:rPr lang="en-US" altLang="ja-JP" sz="800" dirty="0" err="1">
                <a:latin typeface="Arial Rounded MT Bold" panose="020F0704030504030204" pitchFamily="34" charset="0"/>
              </a:rPr>
              <a:t>Iwui</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lukhamashan</a:t>
            </a:r>
            <a:r>
              <a:rPr lang="en-US" altLang="ja-JP" sz="800" dirty="0">
                <a:latin typeface="Arial Rounded MT Bold" panose="020F0704030504030204" pitchFamily="34" charset="0"/>
              </a:rPr>
              <a:t> chi </a:t>
            </a:r>
            <a:r>
              <a:rPr lang="en-US" altLang="ja-JP" sz="800" dirty="0" err="1">
                <a:latin typeface="Arial Rounded MT Bold" panose="020F0704030504030204" pitchFamily="34" charset="0"/>
              </a:rPr>
              <a:t>nawui</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vang</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shapa</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kaja</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khangazan</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tharan</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iwui</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pangshap</a:t>
            </a:r>
            <a:r>
              <a:rPr lang="en-US" altLang="ja-JP" sz="800" dirty="0">
                <a:latin typeface="Arial Rounded MT Bold" panose="020F0704030504030204" pitchFamily="34" charset="0"/>
              </a:rPr>
              <a:t> chi </a:t>
            </a:r>
            <a:r>
              <a:rPr lang="en-US" altLang="ja-JP" sz="800" dirty="0" err="1">
                <a:latin typeface="Arial Rounded MT Bold" panose="020F0704030504030204" pitchFamily="34" charset="0"/>
              </a:rPr>
              <a:t>kashung</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ngasaka</a:t>
            </a:r>
            <a:r>
              <a:rPr lang="en-US" altLang="ja-JP" sz="800" dirty="0">
                <a:latin typeface="Arial Rounded MT Bold" panose="020F0704030504030204" pitchFamily="34" charset="0"/>
              </a:rPr>
              <a:t>.</a:t>
            </a:r>
            <a:r>
              <a:rPr lang="ja-JP" altLang="en-US" sz="800" dirty="0">
                <a:latin typeface="Arial Rounded MT Bold" panose="020F0704030504030204" pitchFamily="34" charset="0"/>
              </a:rPr>
              <a:t>”</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Chiwui</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vang</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eina</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iwui</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khangazanwui</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vang</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mataimeida</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mathanda</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langsomeira</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chithaakha</a:t>
            </a:r>
            <a:r>
              <a:rPr lang="en-US" altLang="ja-JP" sz="800" dirty="0">
                <a:latin typeface="Arial Rounded MT Bold" panose="020F0704030504030204" pitchFamily="34" charset="0"/>
              </a:rPr>
              <a:t> </a:t>
            </a:r>
            <a:r>
              <a:rPr lang="en-US" altLang="ja-JP" sz="800" dirty="0" err="1" smtClean="0">
                <a:latin typeface="Arial Rounded MT Bold" panose="020F0704030504030204" pitchFamily="34" charset="0"/>
              </a:rPr>
              <a:t>KRISTAwui</a:t>
            </a:r>
            <a:r>
              <a:rPr lang="en-US" altLang="ja-JP" sz="800" dirty="0" smtClean="0">
                <a:latin typeface="Arial Rounded MT Bold" panose="020F0704030504030204" pitchFamily="34" charset="0"/>
              </a:rPr>
              <a:t> </a:t>
            </a:r>
            <a:r>
              <a:rPr lang="en-US" altLang="ja-JP" sz="800" dirty="0" err="1">
                <a:latin typeface="Arial Rounded MT Bold" panose="020F0704030504030204" pitchFamily="34" charset="0"/>
              </a:rPr>
              <a:t>pangshap</a:t>
            </a:r>
            <a:r>
              <a:rPr lang="en-US" altLang="ja-JP" sz="800" dirty="0">
                <a:latin typeface="Arial Rounded MT Bold" panose="020F0704030504030204" pitchFamily="34" charset="0"/>
              </a:rPr>
              <a:t> chi </a:t>
            </a:r>
            <a:r>
              <a:rPr lang="en-US" altLang="ja-JP" sz="800" dirty="0" err="1">
                <a:latin typeface="Arial Rounded MT Bold" panose="020F0704030504030204" pitchFamily="34" charset="0"/>
              </a:rPr>
              <a:t>iwuili</a:t>
            </a:r>
            <a:r>
              <a:rPr lang="en-US" altLang="ja-JP" sz="800" dirty="0">
                <a:latin typeface="Arial Rounded MT Bold" panose="020F0704030504030204" pitchFamily="34" charset="0"/>
              </a:rPr>
              <a:t> </a:t>
            </a:r>
            <a:r>
              <a:rPr lang="en-US" altLang="ja-JP" sz="800" dirty="0" err="1">
                <a:latin typeface="Arial Rounded MT Bold" panose="020F0704030504030204" pitchFamily="34" charset="0"/>
              </a:rPr>
              <a:t>leimichingra</a:t>
            </a:r>
            <a:r>
              <a:rPr lang="en-US" altLang="ja-JP" sz="800" dirty="0">
                <a:latin typeface="Arial Rounded MT Bold" panose="020F0704030504030204" pitchFamily="34" charset="0"/>
              </a:rPr>
              <a:t>.</a:t>
            </a:r>
            <a:r>
              <a:rPr lang="en-US" altLang="ja-JP" sz="900" dirty="0">
                <a:latin typeface="Arial Rounded MT Bold" panose="020F0704030504030204" pitchFamily="34" charset="0"/>
              </a:rPr>
              <a:t> </a:t>
            </a:r>
            <a:endParaRPr lang="en-US" altLang="en-US" sz="900" dirty="0">
              <a:latin typeface="Arial Rounded MT Bold" panose="020F0704030504030204" pitchFamily="34" charset="0"/>
            </a:endParaRPr>
          </a:p>
        </p:txBody>
      </p:sp>
      <p:sp>
        <p:nvSpPr>
          <p:cNvPr id="46091" name="Text Box 101"/>
          <p:cNvSpPr txBox="1">
            <a:spLocks noChangeArrowheads="1"/>
          </p:cNvSpPr>
          <p:nvPr/>
        </p:nvSpPr>
        <p:spPr bwMode="auto">
          <a:xfrm>
            <a:off x="339725" y="5121275"/>
            <a:ext cx="31257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PHILIPPIANAO 4:4</a:t>
            </a:r>
            <a:endParaRPr lang="en-US" altLang="en-US" sz="900">
              <a:latin typeface="Arial Rounded MT Bold" panose="020F0704030504030204" pitchFamily="34" charset="0"/>
            </a:endParaRPr>
          </a:p>
          <a:p>
            <a:r>
              <a:rPr lang="en-US" altLang="en-US" sz="900">
                <a:latin typeface="Arial Rounded MT Bold" panose="020F0704030504030204" pitchFamily="34" charset="0"/>
              </a:rPr>
              <a:t>Atam kachida Proholi ringkhangarumwui vang mathanchinglu. Ina hangluishitli; mathanlu! </a:t>
            </a:r>
          </a:p>
        </p:txBody>
      </p:sp>
      <p:sp>
        <p:nvSpPr>
          <p:cNvPr id="46092" name="Text Box 102"/>
          <p:cNvSpPr txBox="1">
            <a:spLocks noChangeArrowheads="1"/>
          </p:cNvSpPr>
          <p:nvPr/>
        </p:nvSpPr>
        <p:spPr bwMode="auto">
          <a:xfrm>
            <a:off x="339725" y="5640388"/>
            <a:ext cx="32877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COLOSSIANAO 2:10</a:t>
            </a:r>
            <a:endParaRPr lang="en-US" altLang="en-US" sz="900">
              <a:latin typeface="Arial Rounded MT Bold" panose="020F0704030504030204" pitchFamily="34" charset="0"/>
            </a:endParaRPr>
          </a:p>
          <a:p>
            <a:r>
              <a:rPr lang="en-US" altLang="en-US" sz="900">
                <a:latin typeface="Arial Rounded MT Bold" panose="020F0704030504030204" pitchFamily="34" charset="0"/>
              </a:rPr>
              <a:t>Chieina ali ngashikta okthuikharum lungli nathumli kakashunga mirin chi mihaira.</a:t>
            </a:r>
          </a:p>
        </p:txBody>
      </p:sp>
      <p:sp>
        <p:nvSpPr>
          <p:cNvPr id="40973" name="Text Box 103"/>
          <p:cNvSpPr txBox="1">
            <a:spLocks noChangeArrowheads="1"/>
          </p:cNvSpPr>
          <p:nvPr/>
        </p:nvSpPr>
        <p:spPr bwMode="auto">
          <a:xfrm>
            <a:off x="325438" y="2117725"/>
            <a:ext cx="3475037" cy="884238"/>
          </a:xfrm>
          <a:prstGeom prst="rect">
            <a:avLst/>
          </a:prstGeom>
          <a:noFill/>
          <a:ln w="57150">
            <a:noFill/>
            <a:miter lim="800000"/>
            <a:headEnd/>
            <a:tailEnd/>
          </a:ln>
        </p:spPr>
        <p:txBody>
          <a:bodyPr>
            <a:spAutoFit/>
          </a:bodyPr>
          <a:lstStyle/>
          <a:p>
            <a:pPr>
              <a:defRPr/>
            </a:pPr>
            <a:r>
              <a:rPr lang="en-US" sz="900" b="1" dirty="0">
                <a:latin typeface="Arial Rounded MT Bold" pitchFamily="34" charset="0"/>
                <a:ea typeface="ＭＳ Ｐゴシック" charset="-128"/>
              </a:rPr>
              <a:t>1 CORINTHIANAO 1:2</a:t>
            </a:r>
          </a:p>
          <a:p>
            <a:pPr>
              <a:defRPr/>
            </a:pPr>
            <a:r>
              <a:rPr lang="en-US" sz="850" dirty="0" err="1">
                <a:latin typeface="Arial Rounded MT Bold" pitchFamily="34" charset="0"/>
                <a:ea typeface="ＭＳ Ｐゴシック" charset="-128"/>
              </a:rPr>
              <a:t>Corinthli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khalei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Varewui</a:t>
            </a:r>
            <a:r>
              <a:rPr lang="en-US" sz="850" dirty="0">
                <a:latin typeface="Arial Rounded MT Bold" pitchFamily="34" charset="0"/>
                <a:ea typeface="ＭＳ Ｐゴシック" charset="-128"/>
              </a:rPr>
              <a:t> church, </a:t>
            </a:r>
            <a:r>
              <a:rPr lang="en-US" sz="850" dirty="0" err="1">
                <a:latin typeface="Arial Rounded MT Bold" pitchFamily="34" charset="0"/>
                <a:ea typeface="ＭＳ Ｐゴシック" charset="-128"/>
              </a:rPr>
              <a:t>Varewui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kathara</a:t>
            </a:r>
            <a:r>
              <a:rPr lang="en-US" sz="850" dirty="0">
                <a:latin typeface="Arial Rounded MT Bold" pitchFamily="34" charset="0"/>
                <a:ea typeface="ＭＳ Ｐゴシック" charset="-128"/>
              </a:rPr>
              <a:t> mi </a:t>
            </a:r>
            <a:r>
              <a:rPr lang="en-US" sz="850" dirty="0" err="1">
                <a:latin typeface="Arial Rounded MT Bold" pitchFamily="34" charset="0"/>
                <a:ea typeface="ＭＳ Ｐゴシック" charset="-128"/>
              </a:rPr>
              <a:t>sakhavai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hokhui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kahaibing</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saikora</a:t>
            </a:r>
            <a:r>
              <a:rPr lang="en-US" sz="850" dirty="0">
                <a:latin typeface="Arial Rounded MT Bold" pitchFamily="34" charset="0"/>
                <a:ea typeface="ＭＳ Ｐゴシック" charset="-128"/>
              </a:rPr>
              <a:t>, </a:t>
            </a:r>
            <a:r>
              <a:rPr lang="en-US" sz="850" dirty="0" smtClean="0">
                <a:latin typeface="Arial Rounded MT Bold" pitchFamily="34" charset="0"/>
                <a:ea typeface="ＭＳ Ｐゴシック" charset="-128"/>
              </a:rPr>
              <a:t>KRISTA </a:t>
            </a:r>
            <a:r>
              <a:rPr lang="en-US" sz="850" dirty="0" err="1" smtClean="0">
                <a:latin typeface="Arial Rounded MT Bold" pitchFamily="34" charset="0"/>
                <a:ea typeface="ＭＳ Ｐゴシック" charset="-128"/>
              </a:rPr>
              <a:t>Jishuli</a:t>
            </a:r>
            <a:r>
              <a:rPr lang="en-US" sz="850" dirty="0" smtClean="0">
                <a:latin typeface="Arial Rounded MT Bold" pitchFamily="34" charset="0"/>
                <a:ea typeface="ＭＳ Ｐゴシック" charset="-128"/>
              </a:rPr>
              <a:t> </a:t>
            </a:r>
            <a:r>
              <a:rPr lang="en-US" sz="850" dirty="0" err="1">
                <a:latin typeface="Arial Rounded MT Bold" pitchFamily="34" charset="0"/>
                <a:ea typeface="ＭＳ Ｐゴシック" charset="-128"/>
              </a:rPr>
              <a:t>khangarumwui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vang</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Varewui</a:t>
            </a:r>
            <a:r>
              <a:rPr lang="en-US" sz="850" dirty="0">
                <a:latin typeface="Arial Rounded MT Bold" pitchFamily="34" charset="0"/>
                <a:ea typeface="ＭＳ Ｐゴシック" charset="-128"/>
              </a:rPr>
              <a:t> mi </a:t>
            </a:r>
            <a:r>
              <a:rPr lang="en-US" sz="850" dirty="0" err="1">
                <a:latin typeface="Arial Rounded MT Bold" pitchFamily="34" charset="0"/>
                <a:ea typeface="ＭＳ Ｐゴシック" charset="-128"/>
              </a:rPr>
              <a:t>sakahaibing</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kala</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apam</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kachivali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Proho</a:t>
            </a:r>
            <a:r>
              <a:rPr lang="en-US" sz="850" dirty="0">
                <a:latin typeface="Arial Rounded MT Bold" pitchFamily="34" charset="0"/>
                <a:ea typeface="ＭＳ Ｐゴシック" charset="-128"/>
              </a:rPr>
              <a:t> </a:t>
            </a:r>
            <a:r>
              <a:rPr lang="en-US" sz="850" dirty="0" err="1" smtClean="0">
                <a:latin typeface="Arial Rounded MT Bold" pitchFamily="34" charset="0"/>
                <a:ea typeface="ＭＳ Ｐゴシック" charset="-128"/>
              </a:rPr>
              <a:t>Jishu</a:t>
            </a:r>
            <a:r>
              <a:rPr lang="en-US" sz="850" dirty="0" smtClean="0">
                <a:latin typeface="Arial Rounded MT Bold" pitchFamily="34" charset="0"/>
                <a:ea typeface="ＭＳ Ｐゴシック" charset="-128"/>
              </a:rPr>
              <a:t> </a:t>
            </a:r>
            <a:r>
              <a:rPr lang="en-US" sz="850" dirty="0" err="1" smtClean="0">
                <a:latin typeface="Arial Rounded MT Bold" pitchFamily="34" charset="0"/>
                <a:ea typeface="ＭＳ Ｐゴシック" charset="-128"/>
              </a:rPr>
              <a:t>KRISTAli</a:t>
            </a:r>
            <a:r>
              <a:rPr lang="en-US" sz="850" dirty="0" smtClean="0">
                <a:latin typeface="Arial Rounded MT Bold" pitchFamily="34" charset="0"/>
                <a:ea typeface="ＭＳ Ｐゴシック" charset="-128"/>
              </a:rPr>
              <a:t> </a:t>
            </a:r>
            <a:r>
              <a:rPr lang="en-US" sz="850" dirty="0" err="1">
                <a:latin typeface="Arial Rounded MT Bold" pitchFamily="34" charset="0"/>
                <a:ea typeface="ＭＳ Ｐゴシック" charset="-128"/>
              </a:rPr>
              <a:t>athumwui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kala</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ithumwui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Prohonada</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kokharuma</a:t>
            </a:r>
            <a:r>
              <a:rPr lang="en-US" sz="850" dirty="0">
                <a:latin typeface="Arial Rounded MT Bold" pitchFamily="34" charset="0"/>
                <a:ea typeface="ＭＳ Ｐゴシック" charset="-128"/>
              </a:rPr>
              <a:t> mi </a:t>
            </a:r>
            <a:r>
              <a:rPr lang="en-US" sz="850" dirty="0" err="1">
                <a:latin typeface="Arial Rounded MT Bold" pitchFamily="34" charset="0"/>
                <a:ea typeface="ＭＳ Ｐゴシック" charset="-128"/>
              </a:rPr>
              <a:t>saikorali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kakapi</a:t>
            </a:r>
            <a:r>
              <a:rPr lang="en-US" sz="850" dirty="0">
                <a:latin typeface="Arial Rounded MT Bold" pitchFamily="34" charset="0"/>
                <a:ea typeface="ＭＳ Ｐゴシック" charset="-128"/>
              </a:rPr>
              <a:t> </a:t>
            </a:r>
            <a:r>
              <a:rPr lang="en-US" sz="850" dirty="0" err="1">
                <a:latin typeface="Arial Rounded MT Bold" pitchFamily="34" charset="0"/>
                <a:ea typeface="ＭＳ Ｐゴシック" charset="-128"/>
              </a:rPr>
              <a:t>chithina</a:t>
            </a:r>
            <a:r>
              <a:rPr lang="en-US" sz="850" dirty="0">
                <a:latin typeface="Arial Rounded MT Bold" pitchFamily="34" charset="0"/>
                <a:ea typeface="ＭＳ Ｐゴシック" charset="-128"/>
              </a:rPr>
              <a:t>.</a:t>
            </a:r>
          </a:p>
        </p:txBody>
      </p:sp>
      <p:sp>
        <p:nvSpPr>
          <p:cNvPr id="46094" name="Text Box 104"/>
          <p:cNvSpPr txBox="1">
            <a:spLocks noChangeArrowheads="1"/>
          </p:cNvSpPr>
          <p:nvPr/>
        </p:nvSpPr>
        <p:spPr bwMode="auto">
          <a:xfrm>
            <a:off x="339725" y="1363663"/>
            <a:ext cx="34131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ROMNAO 1:17</a:t>
            </a:r>
          </a:p>
          <a:p>
            <a:r>
              <a:rPr lang="en-US" altLang="en-US" sz="800">
                <a:latin typeface="Arial Rounded MT Bold" panose="020F0704030504030204" pitchFamily="34" charset="0"/>
              </a:rPr>
              <a:t>Kaja, Varivarana mikumoli kathada mashungmikhala kaji hi pao khamathana phongmi: hi khare eina thuilaga khanao eina tangda shitkasang manga einana. Hithada kapihaida lei, </a:t>
            </a:r>
            <a:r>
              <a:rPr lang="ja-JP" altLang="en-US" sz="800">
                <a:latin typeface="Arial Rounded MT Bold" panose="020F0704030504030204" pitchFamily="34" charset="0"/>
              </a:rPr>
              <a:t>“</a:t>
            </a:r>
            <a:r>
              <a:rPr lang="en-US" altLang="ja-JP" sz="800">
                <a:latin typeface="Arial Rounded MT Bold" panose="020F0704030504030204" pitchFamily="34" charset="0"/>
              </a:rPr>
              <a:t>Shitkasangwui manga eina mashungmi kahai a china ringra. </a:t>
            </a:r>
            <a:r>
              <a:rPr lang="en-US" altLang="ja-JP" sz="900">
                <a:latin typeface="Arial Rounded MT Bold" panose="020F0704030504030204" pitchFamily="34" charset="0"/>
              </a:rPr>
              <a:t>  </a:t>
            </a:r>
            <a:endParaRPr lang="en-US" altLang="en-US" sz="900">
              <a:latin typeface="Times" panose="02020603050405020304" pitchFamily="18" charset="0"/>
            </a:endParaRPr>
          </a:p>
        </p:txBody>
      </p:sp>
      <p:sp>
        <p:nvSpPr>
          <p:cNvPr id="46095" name="Text Box 105"/>
          <p:cNvSpPr txBox="1">
            <a:spLocks noChangeArrowheads="1"/>
          </p:cNvSpPr>
          <p:nvPr/>
        </p:nvSpPr>
        <p:spPr bwMode="auto">
          <a:xfrm>
            <a:off x="3986213" y="2041525"/>
            <a:ext cx="3405187"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PHILEMON 17-18</a:t>
            </a:r>
            <a:endParaRPr lang="en-US" altLang="en-US" sz="900">
              <a:latin typeface="Arial Rounded MT Bold" panose="020F0704030504030204" pitchFamily="34" charset="0"/>
            </a:endParaRPr>
          </a:p>
          <a:p>
            <a:r>
              <a:rPr lang="en-US" altLang="en-US" sz="900">
                <a:latin typeface="Arial Rounded MT Bold" panose="020F0704030504030204" pitchFamily="34" charset="0"/>
              </a:rPr>
              <a:t>Chiwui vang eina ili nawui ot sakhangaruma akhana da phaningakha ili nana samphangkhuiki kaji thada ali samphangkhuimilu. Nali khayon sahaisalala kala leiman zangsalala chi ina runra..</a:t>
            </a:r>
          </a:p>
        </p:txBody>
      </p:sp>
      <p:sp>
        <p:nvSpPr>
          <p:cNvPr id="46096" name="Text Box 106"/>
          <p:cNvSpPr txBox="1">
            <a:spLocks noChangeArrowheads="1"/>
          </p:cNvSpPr>
          <p:nvPr/>
        </p:nvSpPr>
        <p:spPr bwMode="auto">
          <a:xfrm>
            <a:off x="312738" y="7337425"/>
            <a:ext cx="29257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1 TIMOTHY 2:8</a:t>
            </a:r>
            <a:endParaRPr lang="en-US" altLang="en-US" sz="900">
              <a:latin typeface="Arial Rounded MT Bold" panose="020F0704030504030204" pitchFamily="34" charset="0"/>
            </a:endParaRPr>
          </a:p>
          <a:p>
            <a:r>
              <a:rPr lang="en-US" altLang="en-US" sz="900">
                <a:latin typeface="Arial Rounded MT Bold" panose="020F0704030504030204" pitchFamily="34" charset="0"/>
              </a:rPr>
              <a:t>Chiwui vang eina mayarnaona kakhararla, malungkhavatla maleila apam  kachiv</a:t>
            </a:r>
            <a:r>
              <a:rPr lang="en-US" altLang="en-US" sz="900" u="sng">
                <a:latin typeface="Arial Rounded MT Bold" panose="020F0704030504030204" pitchFamily="34" charset="0"/>
              </a:rPr>
              <a:t>a</a:t>
            </a:r>
            <a:r>
              <a:rPr lang="en-US" altLang="en-US" sz="900">
                <a:latin typeface="Arial Rounded MT Bold" panose="020F0704030504030204" pitchFamily="34" charset="0"/>
              </a:rPr>
              <a:t>li pang khangkada seiha samingasakngai.</a:t>
            </a:r>
          </a:p>
        </p:txBody>
      </p:sp>
      <p:sp>
        <p:nvSpPr>
          <p:cNvPr id="46097" name="Text Box 107"/>
          <p:cNvSpPr txBox="1">
            <a:spLocks noChangeArrowheads="1"/>
          </p:cNvSpPr>
          <p:nvPr/>
        </p:nvSpPr>
        <p:spPr bwMode="auto">
          <a:xfrm>
            <a:off x="339725" y="6835775"/>
            <a:ext cx="32813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2 THESSALONICANAO 1:6</a:t>
            </a:r>
            <a:r>
              <a:rPr lang="en-US" altLang="en-US" sz="900">
                <a:latin typeface="Arial Rounded MT Bold" panose="020F0704030504030204" pitchFamily="34" charset="0"/>
              </a:rPr>
              <a:t>                              </a:t>
            </a:r>
          </a:p>
          <a:p>
            <a:r>
              <a:rPr lang="en-US" altLang="en-US" sz="900">
                <a:latin typeface="Arial Rounded MT Bold" panose="020F0704030504030204" pitchFamily="34" charset="0"/>
              </a:rPr>
              <a:t>Varena phavaira kaji chi ana sara, nathumli rekakharekbing chili ana rekharekra.</a:t>
            </a:r>
          </a:p>
        </p:txBody>
      </p:sp>
      <p:sp>
        <p:nvSpPr>
          <p:cNvPr id="46098" name="Text Box 108"/>
          <p:cNvSpPr txBox="1">
            <a:spLocks noChangeArrowheads="1"/>
          </p:cNvSpPr>
          <p:nvPr/>
        </p:nvSpPr>
        <p:spPr bwMode="auto">
          <a:xfrm>
            <a:off x="319088" y="6154738"/>
            <a:ext cx="34623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dirty="0">
                <a:latin typeface="Arial Rounded MT Bold" panose="020F0704030504030204" pitchFamily="34" charset="0"/>
              </a:rPr>
              <a:t>1 THESSALONICANAO 1:10</a:t>
            </a:r>
            <a:r>
              <a:rPr lang="en-US" altLang="en-US" sz="900" dirty="0">
                <a:latin typeface="Arial Rounded MT Bold" panose="020F0704030504030204" pitchFamily="34" charset="0"/>
              </a:rPr>
              <a:t>                              </a:t>
            </a:r>
          </a:p>
          <a:p>
            <a:r>
              <a:rPr lang="en-US" altLang="en-US" sz="900" dirty="0" err="1">
                <a:latin typeface="Arial Rounded MT Bold" panose="020F0704030504030204" pitchFamily="34" charset="0"/>
              </a:rPr>
              <a:t>Ithumli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raki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kaji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malungkhavat</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chiwui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eina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kanshokkhame</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kathiwui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eina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Varena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ringkhangasaka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Anaomayara</a:t>
            </a:r>
            <a:r>
              <a:rPr lang="en-US" altLang="en-US" sz="900" dirty="0">
                <a:latin typeface="Arial Rounded MT Bold" panose="020F0704030504030204" pitchFamily="34" charset="0"/>
              </a:rPr>
              <a:t> </a:t>
            </a:r>
            <a:r>
              <a:rPr lang="en-US" altLang="en-US" sz="900" dirty="0" err="1" smtClean="0">
                <a:latin typeface="Arial Rounded MT Bold" panose="020F0704030504030204" pitchFamily="34" charset="0"/>
              </a:rPr>
              <a:t>Jishuwui</a:t>
            </a:r>
            <a:r>
              <a:rPr lang="en-US" altLang="en-US" sz="900" dirty="0" smtClean="0">
                <a:latin typeface="Arial Rounded MT Bold" panose="020F0704030504030204" pitchFamily="34" charset="0"/>
              </a:rPr>
              <a:t> </a:t>
            </a:r>
            <a:r>
              <a:rPr lang="en-US" altLang="en-US" sz="900" dirty="0" err="1">
                <a:latin typeface="Arial Rounded MT Bold" panose="020F0704030504030204" pitchFamily="34" charset="0"/>
              </a:rPr>
              <a:t>pongli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athumna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ngazeksera</a:t>
            </a:r>
            <a:r>
              <a:rPr lang="en-US" altLang="en-US" sz="900" dirty="0">
                <a:latin typeface="Arial Rounded MT Bold" panose="020F0704030504030204" pitchFamily="34" charset="0"/>
              </a:rPr>
              <a:t>.</a:t>
            </a:r>
          </a:p>
        </p:txBody>
      </p:sp>
      <p:sp>
        <p:nvSpPr>
          <p:cNvPr id="46099" name="Text Box 109"/>
          <p:cNvSpPr txBox="1">
            <a:spLocks noChangeArrowheads="1"/>
          </p:cNvSpPr>
          <p:nvPr/>
        </p:nvSpPr>
        <p:spPr bwMode="auto">
          <a:xfrm>
            <a:off x="3986213" y="1254125"/>
            <a:ext cx="3382962"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TITUS 2:1-2</a:t>
            </a:r>
            <a:endParaRPr lang="en-US" altLang="en-US" sz="900">
              <a:latin typeface="Arial Rounded MT Bold" panose="020F0704030504030204" pitchFamily="34" charset="0"/>
            </a:endParaRPr>
          </a:p>
          <a:p>
            <a:r>
              <a:rPr lang="en-US" altLang="en-US" sz="900">
                <a:latin typeface="Arial Rounded MT Bold" panose="020F0704030504030204" pitchFamily="34" charset="0"/>
              </a:rPr>
              <a:t>Kha tamkachithei khamatha chili khangaruma chi nana chishutphalungra. Khararnaobingli ngarakzakhai khavai, ningka khavai, khalatta ngarinthei khavai, shitkasang, leikashi kala kakhangli nganingtit khavai tamchitheilu. </a:t>
            </a:r>
          </a:p>
        </p:txBody>
      </p:sp>
      <p:sp>
        <p:nvSpPr>
          <p:cNvPr id="46100" name="Text Box 110"/>
          <p:cNvSpPr txBox="1">
            <a:spLocks noChangeArrowheads="1"/>
          </p:cNvSpPr>
          <p:nvPr/>
        </p:nvSpPr>
        <p:spPr bwMode="auto">
          <a:xfrm>
            <a:off x="325438" y="7989888"/>
            <a:ext cx="319405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tabLst>
                <a:tab pos="57150" algn="l"/>
              </a:tabLst>
              <a:defRPr sz="500">
                <a:solidFill>
                  <a:schemeClr val="tx1"/>
                </a:solidFill>
                <a:latin typeface="Century Gothic" panose="020B0502020202020204" pitchFamily="34" charset="0"/>
                <a:ea typeface="MS PGothic" panose="020B0600070205080204" pitchFamily="34" charset="-128"/>
              </a:defRPr>
            </a:lvl1pPr>
            <a:lvl2pPr marL="742950" indent="-285750">
              <a:tabLst>
                <a:tab pos="57150" algn="l"/>
              </a:tabLst>
              <a:defRPr sz="500">
                <a:solidFill>
                  <a:schemeClr val="tx1"/>
                </a:solidFill>
                <a:latin typeface="Century Gothic" panose="020B0502020202020204" pitchFamily="34" charset="0"/>
                <a:ea typeface="MS PGothic" panose="020B0600070205080204" pitchFamily="34" charset="-128"/>
              </a:defRPr>
            </a:lvl2pPr>
            <a:lvl3pPr marL="1143000" indent="-228600">
              <a:tabLst>
                <a:tab pos="57150" algn="l"/>
              </a:tabLst>
              <a:defRPr sz="500">
                <a:solidFill>
                  <a:schemeClr val="tx1"/>
                </a:solidFill>
                <a:latin typeface="Century Gothic" panose="020B0502020202020204" pitchFamily="34" charset="0"/>
                <a:ea typeface="MS PGothic" panose="020B0600070205080204" pitchFamily="34" charset="-128"/>
              </a:defRPr>
            </a:lvl3pPr>
            <a:lvl4pPr marL="1600200" indent="-228600">
              <a:tabLst>
                <a:tab pos="57150" algn="l"/>
              </a:tabLst>
              <a:defRPr sz="500">
                <a:solidFill>
                  <a:schemeClr val="tx1"/>
                </a:solidFill>
                <a:latin typeface="Century Gothic" panose="020B0502020202020204" pitchFamily="34" charset="0"/>
                <a:ea typeface="MS PGothic" panose="020B0600070205080204" pitchFamily="34" charset="-128"/>
              </a:defRPr>
            </a:lvl4pPr>
            <a:lvl5pPr marL="2057400" indent="-228600">
              <a:tabLst>
                <a:tab pos="57150" algn="l"/>
              </a:tabLst>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tabLst>
                <a:tab pos="57150" algn="l"/>
              </a:tabLs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tabLst>
                <a:tab pos="57150" algn="l"/>
              </a:tabLs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tabLst>
                <a:tab pos="57150" algn="l"/>
              </a:tabLs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tabLst>
                <a:tab pos="57150" algn="l"/>
              </a:tabLst>
              <a:defRPr sz="500">
                <a:solidFill>
                  <a:schemeClr val="tx1"/>
                </a:solidFill>
                <a:latin typeface="Century Gothic" panose="020B0502020202020204" pitchFamily="34" charset="0"/>
                <a:ea typeface="MS PGothic" panose="020B0600070205080204" pitchFamily="34" charset="-128"/>
              </a:defRPr>
            </a:lvl9pPr>
          </a:lstStyle>
          <a:p>
            <a:r>
              <a:rPr lang="en-US" altLang="en-US" sz="900" b="1" dirty="0">
                <a:latin typeface="Arial Rounded MT Bold" panose="020F0704030504030204" pitchFamily="34" charset="0"/>
              </a:rPr>
              <a:t>2 TIMOTHY 1:13</a:t>
            </a:r>
            <a:endParaRPr lang="en-US" altLang="en-US" sz="900" dirty="0">
              <a:latin typeface="Arial Rounded MT Bold" panose="020F0704030504030204" pitchFamily="34" charset="0"/>
            </a:endParaRPr>
          </a:p>
          <a:p>
            <a:r>
              <a:rPr lang="en-US" altLang="en-US" sz="900" dirty="0" err="1">
                <a:latin typeface="Arial Rounded MT Bold" panose="020F0704030504030204" pitchFamily="34" charset="0"/>
              </a:rPr>
              <a:t>Nawui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vang</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shurpai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khavai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ngayoyan</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thada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ina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tamchithei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kahai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khamashung</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tui</a:t>
            </a:r>
            <a:r>
              <a:rPr lang="en-US" altLang="en-US" sz="900" dirty="0">
                <a:latin typeface="Arial Rounded MT Bold" panose="020F0704030504030204" pitchFamily="34" charset="0"/>
              </a:rPr>
              <a:t> chi </a:t>
            </a:r>
            <a:r>
              <a:rPr lang="en-US" altLang="en-US" sz="900" dirty="0" err="1">
                <a:latin typeface="Arial Rounded MT Bold" panose="020F0704030504030204" pitchFamily="34" charset="0"/>
              </a:rPr>
              <a:t>singtitlu</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kala</a:t>
            </a:r>
            <a:r>
              <a:rPr lang="en-US" altLang="en-US" sz="900" dirty="0">
                <a:latin typeface="Arial Rounded MT Bold" panose="020F0704030504030204" pitchFamily="34" charset="0"/>
              </a:rPr>
              <a:t> </a:t>
            </a:r>
            <a:r>
              <a:rPr lang="en-US" altLang="en-US" sz="900" dirty="0" smtClean="0">
                <a:latin typeface="Arial Rounded MT Bold" panose="020F0704030504030204" pitchFamily="34" charset="0"/>
              </a:rPr>
              <a:t>KRISTA </a:t>
            </a:r>
            <a:r>
              <a:rPr lang="en-US" altLang="en-US" sz="900" dirty="0" err="1" smtClean="0">
                <a:latin typeface="Arial Rounded MT Bold" panose="020F0704030504030204" pitchFamily="34" charset="0"/>
              </a:rPr>
              <a:t>Jishuwuili</a:t>
            </a:r>
            <a:r>
              <a:rPr lang="en-US" altLang="en-US" sz="900" dirty="0" smtClean="0">
                <a:latin typeface="Arial Rounded MT Bold" panose="020F0704030504030204" pitchFamily="34" charset="0"/>
              </a:rPr>
              <a:t> </a:t>
            </a:r>
            <a:r>
              <a:rPr lang="en-US" altLang="en-US" sz="900" dirty="0" err="1">
                <a:latin typeface="Arial Rounded MT Bold" panose="020F0704030504030204" pitchFamily="34" charset="0"/>
              </a:rPr>
              <a:t>khalei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shitkasang</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kala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leikashi</a:t>
            </a:r>
            <a:r>
              <a:rPr lang="en-US" altLang="en-US" sz="900" dirty="0">
                <a:latin typeface="Arial Rounded MT Bold" panose="020F0704030504030204" pitchFamily="34" charset="0"/>
              </a:rPr>
              <a:t> chili </a:t>
            </a:r>
            <a:r>
              <a:rPr lang="en-US" altLang="en-US" sz="900" dirty="0" err="1">
                <a:latin typeface="Arial Rounded MT Bold" panose="020F0704030504030204" pitchFamily="34" charset="0"/>
              </a:rPr>
              <a:t>leichinglu</a:t>
            </a:r>
            <a:r>
              <a:rPr lang="en-US" altLang="en-US" sz="900" dirty="0">
                <a:latin typeface="Arial Rounded MT Bold" panose="020F0704030504030204" pitchFamily="34" charset="0"/>
              </a:rPr>
              <a:t>.</a:t>
            </a:r>
          </a:p>
        </p:txBody>
      </p:sp>
      <p:sp>
        <p:nvSpPr>
          <p:cNvPr id="46101" name="Text Box 111"/>
          <p:cNvSpPr txBox="1">
            <a:spLocks noChangeArrowheads="1"/>
          </p:cNvSpPr>
          <p:nvPr/>
        </p:nvSpPr>
        <p:spPr bwMode="auto">
          <a:xfrm>
            <a:off x="3997325" y="7997825"/>
            <a:ext cx="33718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JUDE: vs. 20-21</a:t>
            </a:r>
            <a:endParaRPr lang="en-US" altLang="en-US" sz="900">
              <a:latin typeface="Arial Rounded MT Bold" panose="020F0704030504030204" pitchFamily="34" charset="0"/>
            </a:endParaRPr>
          </a:p>
          <a:p>
            <a:r>
              <a:rPr lang="en-US" altLang="en-US" sz="900">
                <a:latin typeface="Arial Rounded MT Bold" panose="020F0704030504030204" pitchFamily="34" charset="0"/>
              </a:rPr>
              <a:t>Kha leikashebingli, kathara shitkasang chili reisang khavai salu, kala Mangla Katharawui pangshap eina ngasoda seiha salu.</a:t>
            </a:r>
          </a:p>
        </p:txBody>
      </p:sp>
      <p:sp>
        <p:nvSpPr>
          <p:cNvPr id="46102" name="Text Box 112"/>
          <p:cNvSpPr txBox="1">
            <a:spLocks noChangeArrowheads="1"/>
          </p:cNvSpPr>
          <p:nvPr/>
        </p:nvSpPr>
        <p:spPr bwMode="auto">
          <a:xfrm>
            <a:off x="3992563" y="7081838"/>
            <a:ext cx="3309937"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3 JOHN vs 4:11</a:t>
            </a:r>
            <a:endParaRPr lang="en-US" altLang="en-US" sz="900">
              <a:latin typeface="Arial Rounded MT Bold" panose="020F0704030504030204" pitchFamily="34" charset="0"/>
            </a:endParaRPr>
          </a:p>
          <a:p>
            <a:r>
              <a:rPr lang="en-US" altLang="en-US" sz="900">
                <a:latin typeface="Arial Rounded MT Bold" panose="020F0704030504030204" pitchFamily="34" charset="0"/>
              </a:rPr>
              <a:t>Inaongara khamashung eina okthuida lei kaji paoli langmeida ringphakhamei maleiluimana…Leikase ngasotnao, makapha mash</a:t>
            </a:r>
            <a:r>
              <a:rPr lang="en-US" altLang="en-US" sz="900" u="sng">
                <a:latin typeface="Arial Rounded MT Bold" panose="020F0704030504030204" pitchFamily="34" charset="0"/>
              </a:rPr>
              <a:t>a</a:t>
            </a:r>
            <a:r>
              <a:rPr lang="en-US" altLang="en-US" sz="900">
                <a:latin typeface="Arial Rounded MT Bold" panose="020F0704030504030204" pitchFamily="34" charset="0"/>
              </a:rPr>
              <a:t>alu, kha kapha sh</a:t>
            </a:r>
            <a:r>
              <a:rPr lang="en-US" altLang="en-US" sz="900" u="sng">
                <a:latin typeface="Arial Rounded MT Bold" panose="020F0704030504030204" pitchFamily="34" charset="0"/>
              </a:rPr>
              <a:t>a</a:t>
            </a:r>
            <a:r>
              <a:rPr lang="en-US" altLang="en-US" sz="900">
                <a:latin typeface="Arial Rounded MT Bold" panose="020F0704030504030204" pitchFamily="34" charset="0"/>
              </a:rPr>
              <a:t>khuilu. Kapha kasa chi Varewuina, kha makapha ot kasapa chi Vareli matheimana.</a:t>
            </a:r>
          </a:p>
        </p:txBody>
      </p:sp>
      <p:sp>
        <p:nvSpPr>
          <p:cNvPr id="46103" name="Text Box 113"/>
          <p:cNvSpPr txBox="1">
            <a:spLocks noChangeArrowheads="1"/>
          </p:cNvSpPr>
          <p:nvPr/>
        </p:nvSpPr>
        <p:spPr bwMode="auto">
          <a:xfrm>
            <a:off x="4013200" y="6299200"/>
            <a:ext cx="3262313"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dirty="0">
                <a:latin typeface="Arial Rounded MT Bold" panose="020F0704030504030204" pitchFamily="34" charset="0"/>
              </a:rPr>
              <a:t>2 JOHN v.3</a:t>
            </a:r>
            <a:r>
              <a:rPr lang="en-US" altLang="en-US" sz="900" dirty="0">
                <a:latin typeface="Arial Rounded MT Bold" panose="020F0704030504030204" pitchFamily="34" charset="0"/>
              </a:rPr>
              <a:t> </a:t>
            </a:r>
          </a:p>
          <a:p>
            <a:r>
              <a:rPr lang="en-US" altLang="en-US" sz="900" dirty="0" err="1">
                <a:latin typeface="Arial Rounded MT Bold" panose="020F0704030504030204" pitchFamily="34" charset="0"/>
              </a:rPr>
              <a:t>Âvav</a:t>
            </a:r>
            <a:r>
              <a:rPr lang="en-US" altLang="en-US" sz="900" u="sng" dirty="0" err="1">
                <a:latin typeface="Arial Rounded MT Bold" panose="020F0704030504030204" pitchFamily="34" charset="0"/>
              </a:rPr>
              <a:t>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Varivara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kala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Âvav</a:t>
            </a:r>
            <a:r>
              <a:rPr lang="en-US" altLang="en-US" sz="900" u="sng" dirty="0" err="1">
                <a:latin typeface="Arial Rounded MT Bold" panose="020F0704030504030204" pitchFamily="34" charset="0"/>
              </a:rPr>
              <a:t>a</a:t>
            </a:r>
            <a:r>
              <a:rPr lang="en-US" altLang="en-US" sz="900" dirty="0" err="1">
                <a:latin typeface="Arial Rounded MT Bold" panose="020F0704030504030204" pitchFamily="34" charset="0"/>
              </a:rPr>
              <a:t>wui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Naomayara</a:t>
            </a:r>
            <a:r>
              <a:rPr lang="en-US" altLang="en-US" sz="900" dirty="0">
                <a:latin typeface="Arial Rounded MT Bold" panose="020F0704030504030204" pitchFamily="34" charset="0"/>
              </a:rPr>
              <a:t> </a:t>
            </a:r>
            <a:r>
              <a:rPr lang="en-US" altLang="en-US" sz="900" dirty="0" err="1" smtClean="0">
                <a:latin typeface="Arial Rounded MT Bold" panose="020F0704030504030204" pitchFamily="34" charset="0"/>
              </a:rPr>
              <a:t>Jishu</a:t>
            </a:r>
            <a:r>
              <a:rPr lang="en-US" altLang="en-US" sz="900" dirty="0" smtClean="0">
                <a:latin typeface="Arial Rounded MT Bold" panose="020F0704030504030204" pitchFamily="34" charset="0"/>
              </a:rPr>
              <a:t> </a:t>
            </a:r>
            <a:r>
              <a:rPr lang="en-US" altLang="en-US" sz="900" dirty="0" err="1" smtClean="0">
                <a:latin typeface="Arial Rounded MT Bold" panose="020F0704030504030204" pitchFamily="34" charset="0"/>
              </a:rPr>
              <a:t>KRISTAwui</a:t>
            </a:r>
            <a:r>
              <a:rPr lang="en-US" altLang="en-US" sz="900" dirty="0" smtClean="0">
                <a:latin typeface="Arial Rounded MT Bold" panose="020F0704030504030204" pitchFamily="34" charset="0"/>
              </a:rPr>
              <a:t> </a:t>
            </a:r>
            <a:r>
              <a:rPr lang="en-US" altLang="en-US" sz="900" dirty="0" err="1">
                <a:latin typeface="Arial Rounded MT Bold" panose="020F0704030504030204" pitchFamily="34" charset="0"/>
              </a:rPr>
              <a:t>eina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khara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lukhamshan</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phaningkhami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kala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chingri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kahai</a:t>
            </a:r>
            <a:r>
              <a:rPr lang="en-US" altLang="en-US" sz="900" dirty="0">
                <a:latin typeface="Arial Rounded MT Bold" panose="020F0704030504030204" pitchFamily="34" charset="0"/>
              </a:rPr>
              <a:t> china </a:t>
            </a:r>
            <a:r>
              <a:rPr lang="en-US" altLang="en-US" sz="900" dirty="0" err="1">
                <a:latin typeface="Arial Rounded MT Bold" panose="020F0704030504030204" pitchFamily="34" charset="0"/>
              </a:rPr>
              <a:t>ithumli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khamashung</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kala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leikashi</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eina</a:t>
            </a:r>
            <a:r>
              <a:rPr lang="en-US" altLang="en-US" sz="900" dirty="0">
                <a:latin typeface="Arial Rounded MT Bold" panose="020F0704030504030204" pitchFamily="34" charset="0"/>
              </a:rPr>
              <a:t> </a:t>
            </a:r>
            <a:r>
              <a:rPr lang="en-US" altLang="en-US" sz="900" dirty="0" err="1">
                <a:latin typeface="Arial Rounded MT Bold" panose="020F0704030504030204" pitchFamily="34" charset="0"/>
              </a:rPr>
              <a:t>ngasomira</a:t>
            </a:r>
            <a:r>
              <a:rPr lang="en-US" altLang="en-US" sz="900" dirty="0">
                <a:latin typeface="Arial Rounded MT Bold" panose="020F0704030504030204" pitchFamily="34" charset="0"/>
              </a:rPr>
              <a:t>.</a:t>
            </a:r>
          </a:p>
        </p:txBody>
      </p:sp>
      <p:sp>
        <p:nvSpPr>
          <p:cNvPr id="46104" name="Text Box 114"/>
          <p:cNvSpPr txBox="1">
            <a:spLocks noChangeArrowheads="1"/>
          </p:cNvSpPr>
          <p:nvPr/>
        </p:nvSpPr>
        <p:spPr bwMode="auto">
          <a:xfrm>
            <a:off x="4019550" y="5797550"/>
            <a:ext cx="32559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1 JOHN 5:13</a:t>
            </a:r>
            <a:r>
              <a:rPr lang="en-US" altLang="en-US" sz="900">
                <a:latin typeface="Arial Rounded MT Bold" panose="020F0704030504030204" pitchFamily="34" charset="0"/>
              </a:rPr>
              <a:t> </a:t>
            </a:r>
          </a:p>
          <a:p>
            <a:r>
              <a:rPr lang="en-US" altLang="en-US" sz="900">
                <a:latin typeface="Arial Rounded MT Bold" panose="020F0704030504030204" pitchFamily="34" charset="0"/>
              </a:rPr>
              <a:t>Varewui Naomayarali makashiman kharing lei kaji theikhavai ina hi kakapina.</a:t>
            </a:r>
          </a:p>
        </p:txBody>
      </p:sp>
      <p:sp>
        <p:nvSpPr>
          <p:cNvPr id="46105" name="Text Box 115"/>
          <p:cNvSpPr txBox="1">
            <a:spLocks noChangeArrowheads="1"/>
          </p:cNvSpPr>
          <p:nvPr/>
        </p:nvSpPr>
        <p:spPr bwMode="auto">
          <a:xfrm>
            <a:off x="4011613" y="5110163"/>
            <a:ext cx="31416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2 PETER 2:1</a:t>
            </a:r>
            <a:r>
              <a:rPr lang="en-US" altLang="en-US" sz="900">
                <a:latin typeface="Arial Rounded MT Bold" panose="020F0704030504030204" pitchFamily="34" charset="0"/>
              </a:rPr>
              <a:t>    </a:t>
            </a:r>
          </a:p>
          <a:p>
            <a:r>
              <a:rPr lang="en-US" altLang="en-US" sz="900">
                <a:latin typeface="Arial Rounded MT Bold" panose="020F0704030504030204" pitchFamily="34" charset="0"/>
              </a:rPr>
              <a:t>Chieina nathum khalatta makapha-makhaya chi haorhaolu. Makapikluialu, mapharekalu, mayuishialu kala kaphor tui mamatuialu.</a:t>
            </a:r>
          </a:p>
        </p:txBody>
      </p:sp>
      <p:sp>
        <p:nvSpPr>
          <p:cNvPr id="46106" name="Text Box 116"/>
          <p:cNvSpPr txBox="1">
            <a:spLocks noChangeArrowheads="1"/>
          </p:cNvSpPr>
          <p:nvPr/>
        </p:nvSpPr>
        <p:spPr bwMode="auto">
          <a:xfrm>
            <a:off x="4010025" y="4433888"/>
            <a:ext cx="33131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1 Peter 2:7</a:t>
            </a:r>
            <a:endParaRPr lang="en-US" altLang="en-US" sz="900">
              <a:latin typeface="Arial Rounded MT Bold" panose="020F0704030504030204" pitchFamily="34" charset="0"/>
            </a:endParaRPr>
          </a:p>
          <a:p>
            <a:r>
              <a:rPr lang="en-US" altLang="en-US" sz="900">
                <a:latin typeface="Arial Rounded MT Bold" panose="020F0704030504030204" pitchFamily="34" charset="0"/>
              </a:rPr>
              <a:t>Li shitkasangbingwui vanga kapi kahai hithada: </a:t>
            </a:r>
            <a:r>
              <a:rPr lang="ja-JP" altLang="en-US" sz="900">
                <a:latin typeface="Arial Rounded MT Bold" panose="020F0704030504030204" pitchFamily="34" charset="0"/>
              </a:rPr>
              <a:t>“</a:t>
            </a:r>
            <a:r>
              <a:rPr lang="en-US" altLang="ja-JP" sz="900">
                <a:latin typeface="Arial Rounded MT Bold" panose="020F0704030504030204" pitchFamily="34" charset="0"/>
              </a:rPr>
              <a:t>Makannamana, da shim kasaana horkahai ngalung chi phameikap kaje akhoka ngasahaowa.</a:t>
            </a:r>
            <a:r>
              <a:rPr lang="ja-JP" altLang="en-US" sz="900">
                <a:latin typeface="Arial Rounded MT Bold" panose="020F0704030504030204" pitchFamily="34" charset="0"/>
              </a:rPr>
              <a:t>”</a:t>
            </a:r>
            <a:endParaRPr lang="en-US" altLang="en-US" sz="900">
              <a:latin typeface="Arial Rounded MT Bold" panose="020F0704030504030204" pitchFamily="34" charset="0"/>
            </a:endParaRPr>
          </a:p>
        </p:txBody>
      </p:sp>
      <p:sp>
        <p:nvSpPr>
          <p:cNvPr id="46107" name="Text Box 117"/>
          <p:cNvSpPr txBox="1">
            <a:spLocks noChangeArrowheads="1"/>
          </p:cNvSpPr>
          <p:nvPr/>
        </p:nvSpPr>
        <p:spPr bwMode="auto">
          <a:xfrm>
            <a:off x="4005263" y="3887788"/>
            <a:ext cx="33861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James 2:26</a:t>
            </a:r>
            <a:r>
              <a:rPr lang="en-US" altLang="en-US" sz="900">
                <a:latin typeface="Arial Rounded MT Bold" panose="020F0704030504030204" pitchFamily="34" charset="0"/>
              </a:rPr>
              <a:t>                                                                              Mangla mazangakha phasamang kathina, otsak mazangakha shitkasangmang kathina.</a:t>
            </a:r>
          </a:p>
        </p:txBody>
      </p:sp>
      <p:sp>
        <p:nvSpPr>
          <p:cNvPr id="46108" name="Text Box 118"/>
          <p:cNvSpPr txBox="1">
            <a:spLocks noChangeArrowheads="1"/>
          </p:cNvSpPr>
          <p:nvPr/>
        </p:nvSpPr>
        <p:spPr bwMode="auto">
          <a:xfrm>
            <a:off x="3994150" y="3232150"/>
            <a:ext cx="34131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Rounded MT Bold" panose="020F0704030504030204" pitchFamily="34" charset="0"/>
              </a:rPr>
              <a:t>Hebrews 1:4</a:t>
            </a:r>
            <a:r>
              <a:rPr lang="en-US" altLang="en-US" sz="900">
                <a:latin typeface="Arial Rounded MT Bold" panose="020F0704030504030204" pitchFamily="34" charset="0"/>
              </a:rPr>
              <a:t>  </a:t>
            </a:r>
          </a:p>
          <a:p>
            <a:r>
              <a:rPr lang="en-US" altLang="en-US" sz="900">
                <a:latin typeface="Arial Rounded MT Bold" panose="020F0704030504030204" pitchFamily="34" charset="0"/>
              </a:rPr>
              <a:t>Varena Anaomayarali khami aming china kazingraobing-wui amingli reikhamei thada athumli Anaomayara reimeida sakahaina.</a:t>
            </a:r>
          </a:p>
        </p:txBody>
      </p:sp>
      <p:sp>
        <p:nvSpPr>
          <p:cNvPr id="46109" name="Text Box 125"/>
          <p:cNvSpPr txBox="1">
            <a:spLocks noChangeArrowheads="1"/>
          </p:cNvSpPr>
          <p:nvPr/>
        </p:nvSpPr>
        <p:spPr bwMode="auto">
          <a:xfrm>
            <a:off x="322263" y="1177925"/>
            <a:ext cx="1841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200" baseline="-25000">
              <a:latin typeface="Comic Sans MS" panose="030F0702030302020204" pitchFamily="66" charset="0"/>
            </a:endParaRPr>
          </a:p>
        </p:txBody>
      </p:sp>
      <p:sp>
        <p:nvSpPr>
          <p:cNvPr id="46110" name="Text Box 126"/>
          <p:cNvSpPr txBox="1">
            <a:spLocks noChangeArrowheads="1"/>
          </p:cNvSpPr>
          <p:nvPr/>
        </p:nvSpPr>
        <p:spPr bwMode="auto">
          <a:xfrm>
            <a:off x="444500" y="1068388"/>
            <a:ext cx="28702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i="1" dirty="0" err="1">
                <a:latin typeface="Arial" panose="020B0604020202020204" pitchFamily="34" charset="0"/>
              </a:rPr>
              <a:t>Paulwui</a:t>
            </a:r>
            <a:r>
              <a:rPr lang="en-US" altLang="en-US" sz="1400" b="1" i="1" dirty="0">
                <a:latin typeface="Arial" panose="020B0604020202020204" pitchFamily="34" charset="0"/>
              </a:rPr>
              <a:t> </a:t>
            </a:r>
            <a:r>
              <a:rPr lang="en-US" altLang="en-US" sz="1400" b="1" i="1" dirty="0" err="1" smtClean="0">
                <a:latin typeface="Arial" panose="020B0604020202020204" pitchFamily="34" charset="0"/>
              </a:rPr>
              <a:t>Chithibing</a:t>
            </a:r>
            <a:r>
              <a:rPr lang="en-US" altLang="en-US" sz="1400" b="1" i="1" dirty="0" smtClean="0">
                <a:latin typeface="Arial" panose="020B0604020202020204" pitchFamily="34" charset="0"/>
              </a:rPr>
              <a:t> </a:t>
            </a:r>
            <a:r>
              <a:rPr lang="en-US" altLang="en-US" sz="1400" b="1" i="1" dirty="0" err="1" smtClean="0">
                <a:latin typeface="Arial" panose="020B0604020202020204" pitchFamily="34" charset="0"/>
              </a:rPr>
              <a:t>wui</a:t>
            </a:r>
            <a:r>
              <a:rPr lang="en-US" altLang="en-US" sz="1400" b="1" i="1" dirty="0" smtClean="0">
                <a:latin typeface="Arial" panose="020B0604020202020204" pitchFamily="34" charset="0"/>
              </a:rPr>
              <a:t> </a:t>
            </a:r>
            <a:r>
              <a:rPr lang="en-US" altLang="en-US" sz="1400" b="1" i="1" dirty="0" err="1" smtClean="0">
                <a:latin typeface="Arial" panose="020B0604020202020204" pitchFamily="34" charset="0"/>
              </a:rPr>
              <a:t>eina</a:t>
            </a:r>
            <a:endParaRPr lang="en-US" altLang="en-US" sz="1400" b="1" i="1" dirty="0">
              <a:latin typeface="Arial" panose="020B0604020202020204" pitchFamily="34" charset="0"/>
            </a:endParaRPr>
          </a:p>
        </p:txBody>
      </p:sp>
      <p:sp>
        <p:nvSpPr>
          <p:cNvPr id="46111" name="Text Box 127"/>
          <p:cNvSpPr txBox="1">
            <a:spLocks noChangeArrowheads="1"/>
          </p:cNvSpPr>
          <p:nvPr/>
        </p:nvSpPr>
        <p:spPr bwMode="auto">
          <a:xfrm>
            <a:off x="3938588" y="2895600"/>
            <a:ext cx="34607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i="1" dirty="0" smtClean="0">
                <a:latin typeface="Arial" panose="020B0604020202020204" pitchFamily="34" charset="0"/>
              </a:rPr>
              <a:t>“</a:t>
            </a:r>
            <a:r>
              <a:rPr lang="en-US" altLang="en-US" sz="1400" b="1" i="1" dirty="0" err="1" smtClean="0">
                <a:latin typeface="Arial" panose="020B0604020202020204" pitchFamily="34" charset="0"/>
              </a:rPr>
              <a:t>Kateibingna</a:t>
            </a:r>
            <a:r>
              <a:rPr lang="en-US" altLang="en-US" sz="1400" b="1" i="1" dirty="0" smtClean="0">
                <a:latin typeface="Arial" panose="020B0604020202020204" pitchFamily="34" charset="0"/>
              </a:rPr>
              <a:t> </a:t>
            </a:r>
            <a:r>
              <a:rPr lang="en-US" altLang="en-US" sz="1400" b="1" i="1" dirty="0" err="1">
                <a:latin typeface="Arial" panose="020B0604020202020204" pitchFamily="34" charset="0"/>
              </a:rPr>
              <a:t>kakapi</a:t>
            </a:r>
            <a:r>
              <a:rPr lang="en-US" altLang="en-US" sz="1400" b="1" i="1" dirty="0">
                <a:latin typeface="Arial" panose="020B0604020202020204" pitchFamily="34" charset="0"/>
              </a:rPr>
              <a:t> </a:t>
            </a:r>
            <a:r>
              <a:rPr lang="en-US" altLang="en-US" sz="1400" b="1" i="1" dirty="0" err="1">
                <a:latin typeface="Arial" panose="020B0604020202020204" pitchFamily="34" charset="0"/>
              </a:rPr>
              <a:t>Chithi</a:t>
            </a:r>
            <a:r>
              <a:rPr lang="ja-JP" altLang="en-US" sz="1400" b="1" i="1" dirty="0" smtClean="0">
                <a:latin typeface="Arial" panose="020B0604020202020204" pitchFamily="34" charset="0"/>
              </a:rPr>
              <a:t>” </a:t>
            </a:r>
            <a:r>
              <a:rPr lang="en-US" altLang="ja-JP" sz="1400" b="1" i="1" dirty="0">
                <a:latin typeface="Arial" panose="020B0604020202020204" pitchFamily="34" charset="0"/>
              </a:rPr>
              <a:t> </a:t>
            </a:r>
            <a:r>
              <a:rPr lang="en-US" altLang="ja-JP" sz="1400" b="1" i="1" dirty="0" err="1" smtClean="0">
                <a:latin typeface="Arial" panose="020B0604020202020204" pitchFamily="34" charset="0"/>
              </a:rPr>
              <a:t>wui</a:t>
            </a:r>
            <a:r>
              <a:rPr lang="en-US" altLang="ja-JP" sz="1400" b="1" i="1" dirty="0" smtClean="0">
                <a:latin typeface="Arial" panose="020B0604020202020204" pitchFamily="34" charset="0"/>
              </a:rPr>
              <a:t> </a:t>
            </a:r>
            <a:r>
              <a:rPr lang="en-US" altLang="ja-JP" sz="1400" b="1" i="1" dirty="0" err="1" smtClean="0">
                <a:latin typeface="Arial" panose="020B0604020202020204" pitchFamily="34" charset="0"/>
              </a:rPr>
              <a:t>eina</a:t>
            </a:r>
            <a:endParaRPr lang="en-US" altLang="en-US" sz="1400" b="1" i="1" dirty="0">
              <a:latin typeface="Arial"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7"/>
          <p:cNvSpPr txBox="1">
            <a:spLocks noChangeArrowheads="1"/>
          </p:cNvSpPr>
          <p:nvPr/>
        </p:nvSpPr>
        <p:spPr bwMode="auto">
          <a:xfrm>
            <a:off x="6637338" y="182563"/>
            <a:ext cx="619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a:latin typeface="Comic Sans MS" panose="030F0702030302020204" pitchFamily="66" charset="0"/>
              </a:rPr>
              <a:t>27</a:t>
            </a:r>
          </a:p>
        </p:txBody>
      </p:sp>
      <p:sp>
        <p:nvSpPr>
          <p:cNvPr id="48131"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SG"/>
          </a:p>
        </p:txBody>
      </p:sp>
      <p:sp>
        <p:nvSpPr>
          <p:cNvPr id="48132" name="Rectangle 10"/>
          <p:cNvSpPr>
            <a:spLocks noChangeArrowheads="1"/>
          </p:cNvSpPr>
          <p:nvPr/>
        </p:nvSpPr>
        <p:spPr bwMode="auto">
          <a:xfrm>
            <a:off x="1009650" y="736600"/>
            <a:ext cx="58785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r>
              <a:rPr lang="en-US" altLang="en-US" sz="2400" b="1" i="1">
                <a:latin typeface="Comic Sans MS" panose="030F0702030302020204" pitchFamily="66" charset="0"/>
              </a:rPr>
              <a:t>SÂKHANGATHA JOHNNA:</a:t>
            </a:r>
          </a:p>
        </p:txBody>
      </p:sp>
      <p:sp>
        <p:nvSpPr>
          <p:cNvPr id="48133" name="Rectangle 18"/>
          <p:cNvSpPr>
            <a:spLocks noChangeArrowheads="1"/>
          </p:cNvSpPr>
          <p:nvPr/>
        </p:nvSpPr>
        <p:spPr bwMode="auto">
          <a:xfrm>
            <a:off x="476250" y="2398713"/>
            <a:ext cx="3324225"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20000"/>
              </a:lnSpc>
            </a:pPr>
            <a:r>
              <a:rPr lang="en-US" altLang="en-US" sz="1600" b="1" dirty="0">
                <a:latin typeface="Skia" charset="0"/>
              </a:rPr>
              <a:t>CHITHIBING                                       MAHORWUI BICHAR                                         TALL</a:t>
            </a:r>
            <a:r>
              <a:rPr lang="en-US" altLang="en-US" sz="1600" b="1" u="sng" dirty="0">
                <a:latin typeface="Skia" charset="0"/>
              </a:rPr>
              <a:t>A</a:t>
            </a:r>
            <a:r>
              <a:rPr lang="en-US" altLang="en-US" sz="1600" b="1" dirty="0">
                <a:latin typeface="Skia" charset="0"/>
              </a:rPr>
              <a:t>WUI BICHAR                                       TENGKOTWUI BICHAR                                       </a:t>
            </a:r>
            <a:r>
              <a:rPr lang="en-US" altLang="en-US" sz="1600" b="1" dirty="0" smtClean="0">
                <a:latin typeface="Skia" charset="0"/>
              </a:rPr>
              <a:t>M</a:t>
            </a:r>
            <a:r>
              <a:rPr lang="en-US" altLang="en-US" sz="1600" b="1" u="sng" dirty="0" smtClean="0">
                <a:latin typeface="Skia" charset="0"/>
              </a:rPr>
              <a:t>A</a:t>
            </a:r>
            <a:r>
              <a:rPr lang="en-US" altLang="en-US" sz="1600" b="1" dirty="0" smtClean="0">
                <a:latin typeface="Skia" charset="0"/>
              </a:rPr>
              <a:t>THUI KAHAI </a:t>
            </a:r>
            <a:r>
              <a:rPr lang="en-US" altLang="en-US" sz="1600" b="1" dirty="0">
                <a:latin typeface="Skia" charset="0"/>
              </a:rPr>
              <a:t>CHURCH                                 </a:t>
            </a:r>
            <a:r>
              <a:rPr lang="en-US" altLang="en-US" sz="1600" b="1" dirty="0" smtClean="0">
                <a:latin typeface="Skia" charset="0"/>
              </a:rPr>
              <a:t>KRISTAWUI </a:t>
            </a:r>
            <a:r>
              <a:rPr lang="en-US" altLang="en-US" sz="1600" b="1" dirty="0">
                <a:latin typeface="Skia" charset="0"/>
              </a:rPr>
              <a:t>LATKHARÂ</a:t>
            </a:r>
          </a:p>
        </p:txBody>
      </p:sp>
      <p:sp>
        <p:nvSpPr>
          <p:cNvPr id="48134" name="Text Box 59"/>
          <p:cNvSpPr txBox="1">
            <a:spLocks noChangeArrowheads="1"/>
          </p:cNvSpPr>
          <p:nvPr/>
        </p:nvSpPr>
        <p:spPr bwMode="auto">
          <a:xfrm>
            <a:off x="963613" y="1487488"/>
            <a:ext cx="577373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4400" b="1" i="1">
                <a:latin typeface="Helvetica" panose="020B0604020202020204" pitchFamily="34" charset="0"/>
              </a:rPr>
              <a:t>PHONGKHAMI</a:t>
            </a:r>
          </a:p>
        </p:txBody>
      </p:sp>
      <p:sp>
        <p:nvSpPr>
          <p:cNvPr id="48135" name="Rectangle 8"/>
          <p:cNvSpPr>
            <a:spLocks noChangeArrowheads="1"/>
          </p:cNvSpPr>
          <p:nvPr/>
        </p:nvSpPr>
        <p:spPr bwMode="auto">
          <a:xfrm>
            <a:off x="1181100" y="3133725"/>
            <a:ext cx="50403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8180" name="AutoShape 4"/>
          <p:cNvSpPr>
            <a:spLocks noChangeArrowheads="1"/>
          </p:cNvSpPr>
          <p:nvPr/>
        </p:nvSpPr>
        <p:spPr bwMode="auto">
          <a:xfrm>
            <a:off x="3887788" y="2909888"/>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8137" name="Text Box 54"/>
          <p:cNvSpPr txBox="1">
            <a:spLocks noChangeArrowheads="1"/>
          </p:cNvSpPr>
          <p:nvPr/>
        </p:nvSpPr>
        <p:spPr bwMode="auto">
          <a:xfrm>
            <a:off x="3911600" y="2833688"/>
            <a:ext cx="3128963"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400" b="1" baseline="-25000">
                <a:latin typeface="Helvetica" panose="020B0604020202020204" pitchFamily="34" charset="0"/>
              </a:rPr>
              <a:t>YAONAOWUI _____________</a:t>
            </a:r>
          </a:p>
          <a:p>
            <a:pPr algn="ctr">
              <a:spcBef>
                <a:spcPts val="200"/>
              </a:spcBef>
            </a:pPr>
            <a:r>
              <a:rPr lang="en-US" altLang="en-US" sz="2400" b="1" baseline="-25000">
                <a:latin typeface="Helvetica" panose="020B0604020202020204" pitchFamily="34" charset="0"/>
              </a:rPr>
              <a:t> ____________ </a:t>
            </a:r>
          </a:p>
          <a:p>
            <a:pPr algn="ctr"/>
            <a:r>
              <a:rPr lang="en-US" altLang="en-US" sz="2400" b="1" baseline="-25000">
                <a:latin typeface="Helvetica" panose="020B0604020202020204" pitchFamily="34" charset="0"/>
              </a:rPr>
              <a:t>PHO. 19:1-10</a:t>
            </a:r>
          </a:p>
        </p:txBody>
      </p:sp>
      <p:grpSp>
        <p:nvGrpSpPr>
          <p:cNvPr id="48138" name="Group 72"/>
          <p:cNvGrpSpPr>
            <a:grpSpLocks/>
          </p:cNvGrpSpPr>
          <p:nvPr/>
        </p:nvGrpSpPr>
        <p:grpSpPr bwMode="auto">
          <a:xfrm>
            <a:off x="735013" y="4479925"/>
            <a:ext cx="3367087" cy="2593975"/>
            <a:chOff x="355" y="2337"/>
            <a:chExt cx="2121" cy="1634"/>
          </a:xfrm>
        </p:grpSpPr>
        <p:sp>
          <p:nvSpPr>
            <p:cNvPr id="178236" name="AutoShape 60"/>
            <p:cNvSpPr>
              <a:spLocks noChangeArrowheads="1"/>
            </p:cNvSpPr>
            <p:nvPr/>
          </p:nvSpPr>
          <p:spPr bwMode="auto">
            <a:xfrm>
              <a:off x="355" y="2337"/>
              <a:ext cx="2121" cy="1634"/>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8157" name="Text Box 52"/>
            <p:cNvSpPr txBox="1">
              <a:spLocks noChangeArrowheads="1"/>
            </p:cNvSpPr>
            <p:nvPr/>
          </p:nvSpPr>
          <p:spPr bwMode="auto">
            <a:xfrm>
              <a:off x="476" y="2402"/>
              <a:ext cx="1874" cy="1325"/>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3800" b="1" baseline="-25000">
                  <a:latin typeface="Helvetica" panose="020B0604020202020204" pitchFamily="34" charset="0"/>
                </a:rPr>
                <a:t>PHONGKHAMILI KHAMATAIYA ÂPONG PHANGÂ</a:t>
              </a:r>
              <a:r>
                <a:rPr lang="en-US" altLang="en-US" sz="4000" b="1" baseline="-25000">
                  <a:latin typeface="Helvetica" panose="020B0604020202020204" pitchFamily="34" charset="0"/>
                </a:rPr>
                <a:t>: </a:t>
              </a:r>
              <a:r>
                <a:rPr lang="en-US" altLang="en-US" sz="3800" b="1" baseline="-25000">
                  <a:latin typeface="Helvetica" panose="020B0604020202020204" pitchFamily="34" charset="0"/>
                </a:rPr>
                <a:t>KAPIKASANG      19, 20, 21</a:t>
              </a:r>
            </a:p>
          </p:txBody>
        </p:sp>
      </p:grpSp>
      <p:sp>
        <p:nvSpPr>
          <p:cNvPr id="178237" name="AutoShape 61"/>
          <p:cNvSpPr>
            <a:spLocks noChangeArrowheads="1"/>
          </p:cNvSpPr>
          <p:nvPr/>
        </p:nvSpPr>
        <p:spPr bwMode="auto">
          <a:xfrm>
            <a:off x="3887788" y="41211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8140" name="Text Box 55"/>
          <p:cNvSpPr txBox="1">
            <a:spLocks noChangeArrowheads="1"/>
          </p:cNvSpPr>
          <p:nvPr/>
        </p:nvSpPr>
        <p:spPr bwMode="auto">
          <a:xfrm>
            <a:off x="3949700" y="4030663"/>
            <a:ext cx="31210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baseline="-25000" dirty="0" smtClean="0">
                <a:latin typeface="Helvetica" panose="020B0604020202020204" pitchFamily="34" charset="0"/>
              </a:rPr>
              <a:t>JISHU KRISTAWUI ____________ </a:t>
            </a:r>
            <a:endParaRPr lang="en-US" altLang="en-US" sz="2400" b="1" baseline="-25000" dirty="0">
              <a:latin typeface="Helvetica" panose="020B0604020202020204" pitchFamily="34" charset="0"/>
            </a:endParaRPr>
          </a:p>
          <a:p>
            <a:pPr algn="ctr"/>
            <a:r>
              <a:rPr lang="en-US" altLang="en-US" sz="2400" b="1" baseline="-25000" dirty="0">
                <a:latin typeface="Helvetica" panose="020B0604020202020204" pitchFamily="34" charset="0"/>
              </a:rPr>
              <a:t>PHO. 19:11-16</a:t>
            </a:r>
          </a:p>
        </p:txBody>
      </p:sp>
      <p:sp>
        <p:nvSpPr>
          <p:cNvPr id="178238" name="AutoShape 62"/>
          <p:cNvSpPr>
            <a:spLocks noChangeArrowheads="1"/>
          </p:cNvSpPr>
          <p:nvPr/>
        </p:nvSpPr>
        <p:spPr bwMode="auto">
          <a:xfrm>
            <a:off x="3868738" y="5313363"/>
            <a:ext cx="3008312" cy="785812"/>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8142" name="Text Box 58"/>
          <p:cNvSpPr txBox="1">
            <a:spLocks noChangeArrowheads="1"/>
          </p:cNvSpPr>
          <p:nvPr/>
        </p:nvSpPr>
        <p:spPr bwMode="auto">
          <a:xfrm>
            <a:off x="3962400" y="5222875"/>
            <a:ext cx="2946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baseline="-25000" dirty="0" smtClean="0">
                <a:latin typeface="Helvetica" panose="020B0604020202020204" pitchFamily="34" charset="0"/>
              </a:rPr>
              <a:t>KRISTANA </a:t>
            </a:r>
            <a:r>
              <a:rPr lang="en-US" altLang="en-US" sz="2400" b="1" baseline="-25000" dirty="0">
                <a:latin typeface="Helvetica" panose="020B0604020202020204" pitchFamily="34" charset="0"/>
              </a:rPr>
              <a:t>___________ _________ </a:t>
            </a:r>
          </a:p>
          <a:p>
            <a:pPr algn="ctr"/>
            <a:r>
              <a:rPr lang="en-US" altLang="en-US" sz="2400" b="1" baseline="-25000" dirty="0">
                <a:latin typeface="Helvetica" panose="020B0604020202020204" pitchFamily="34" charset="0"/>
              </a:rPr>
              <a:t>PHO. 20:4-6</a:t>
            </a:r>
          </a:p>
        </p:txBody>
      </p:sp>
      <p:sp>
        <p:nvSpPr>
          <p:cNvPr id="178239" name="AutoShape 63"/>
          <p:cNvSpPr>
            <a:spLocks noChangeArrowheads="1"/>
          </p:cNvSpPr>
          <p:nvPr/>
        </p:nvSpPr>
        <p:spPr bwMode="auto">
          <a:xfrm>
            <a:off x="3868738" y="6483350"/>
            <a:ext cx="3008312"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8144" name="Text Box 56"/>
          <p:cNvSpPr txBox="1">
            <a:spLocks noChangeArrowheads="1"/>
          </p:cNvSpPr>
          <p:nvPr/>
        </p:nvSpPr>
        <p:spPr bwMode="auto">
          <a:xfrm>
            <a:off x="3905250" y="6397625"/>
            <a:ext cx="2952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200" b="1" baseline="-25000">
                <a:latin typeface="Helvetica" panose="020B0604020202020204" pitchFamily="34" charset="0"/>
              </a:rPr>
              <a:t>HAKKHAMAHÂ</a:t>
            </a:r>
            <a:r>
              <a:rPr lang="en-US" altLang="en-US" sz="2400" b="1" baseline="-25000">
                <a:latin typeface="Helvetica" panose="020B0604020202020204" pitchFamily="34" charset="0"/>
              </a:rPr>
              <a:t> __________ _____________  </a:t>
            </a:r>
            <a:r>
              <a:rPr lang="en-US" altLang="en-US" sz="2200" b="1" baseline="-25000">
                <a:latin typeface="Helvetica" panose="020B0604020202020204" pitchFamily="34" charset="0"/>
              </a:rPr>
              <a:t>WUI BICHÂR</a:t>
            </a:r>
            <a:r>
              <a:rPr lang="en-US" altLang="en-US" sz="2400" b="1" baseline="-25000">
                <a:latin typeface="Helvetica" panose="020B0604020202020204" pitchFamily="34" charset="0"/>
              </a:rPr>
              <a:t>             PHO. 20:11-15. </a:t>
            </a:r>
          </a:p>
        </p:txBody>
      </p:sp>
      <p:sp>
        <p:nvSpPr>
          <p:cNvPr id="178240" name="AutoShape 64"/>
          <p:cNvSpPr>
            <a:spLocks noChangeArrowheads="1"/>
          </p:cNvSpPr>
          <p:nvPr/>
        </p:nvSpPr>
        <p:spPr bwMode="auto">
          <a:xfrm>
            <a:off x="3873500" y="7658100"/>
            <a:ext cx="3008313" cy="785813"/>
          </a:xfrm>
          <a:prstGeom prst="roundRect">
            <a:avLst>
              <a:gd name="adj" fmla="val 16667"/>
            </a:avLst>
          </a:prstGeom>
          <a:solidFill>
            <a:srgbClr val="CCCCCC"/>
          </a:solid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8146" name="Text Box 57"/>
          <p:cNvSpPr txBox="1">
            <a:spLocks noChangeArrowheads="1"/>
          </p:cNvSpPr>
          <p:nvPr/>
        </p:nvSpPr>
        <p:spPr bwMode="auto">
          <a:xfrm>
            <a:off x="3849688" y="7588250"/>
            <a:ext cx="3049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baseline="-25000">
                <a:latin typeface="Helvetica" panose="020B0604020202020204" pitchFamily="34" charset="0"/>
              </a:rPr>
              <a:t>KADHARA _____________        KALA KADHARA __________</a:t>
            </a:r>
          </a:p>
          <a:p>
            <a:pPr algn="ctr"/>
            <a:r>
              <a:rPr lang="en-US" altLang="en-US" sz="2400" b="1" baseline="-25000">
                <a:latin typeface="Helvetica" panose="020B0604020202020204" pitchFamily="34" charset="0"/>
              </a:rPr>
              <a:t>PHO.  21:1-8</a:t>
            </a:r>
          </a:p>
        </p:txBody>
      </p:sp>
      <p:sp>
        <p:nvSpPr>
          <p:cNvPr id="48147" name="Text Box 71"/>
          <p:cNvSpPr txBox="1">
            <a:spLocks noChangeArrowheads="1"/>
          </p:cNvSpPr>
          <p:nvPr/>
        </p:nvSpPr>
        <p:spPr bwMode="auto">
          <a:xfrm>
            <a:off x="808038" y="1066800"/>
            <a:ext cx="6735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i="1">
                <a:latin typeface="Comic Sans MS" panose="030F0702030302020204" pitchFamily="66" charset="0"/>
              </a:rPr>
              <a:t>Katang Makhavai Rârâda Khalei chi Yangkhakakhui</a:t>
            </a:r>
            <a:r>
              <a:rPr lang="en-US" altLang="en-US" sz="1800" b="1" i="1">
                <a:latin typeface="Comic Sans MS" panose="030F0702030302020204" pitchFamily="66" charset="0"/>
              </a:rPr>
              <a:t> </a:t>
            </a:r>
          </a:p>
        </p:txBody>
      </p:sp>
      <p:sp>
        <p:nvSpPr>
          <p:cNvPr id="48148" name="Rectangle 74"/>
          <p:cNvSpPr>
            <a:spLocks noChangeArrowheads="1"/>
          </p:cNvSpPr>
          <p:nvPr/>
        </p:nvSpPr>
        <p:spPr bwMode="auto">
          <a:xfrm>
            <a:off x="860425" y="7585075"/>
            <a:ext cx="2705100"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20000"/>
              </a:lnSpc>
            </a:pPr>
            <a:r>
              <a:rPr lang="en-US" altLang="en-US" sz="1200" b="1" i="1">
                <a:latin typeface="Helvetica" panose="020B0604020202020204" pitchFamily="34" charset="0"/>
              </a:rPr>
              <a:t>AEGEAN NGAYILI KHALEI PATMOS ISLANDWUI EINA A.D. 95 MAIKHALI KAKAPI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6594475" y="87313"/>
            <a:ext cx="501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800" b="1">
              <a:latin typeface="Comic Sans MS" panose="030F0702030302020204" pitchFamily="66" charset="0"/>
            </a:endParaRPr>
          </a:p>
        </p:txBody>
      </p:sp>
      <p:sp>
        <p:nvSpPr>
          <p:cNvPr id="49155" name="Rectangle 3"/>
          <p:cNvSpPr>
            <a:spLocks noChangeArrowheads="1"/>
          </p:cNvSpPr>
          <p:nvPr/>
        </p:nvSpPr>
        <p:spPr bwMode="auto">
          <a:xfrm>
            <a:off x="581025" y="7253288"/>
            <a:ext cx="6502400" cy="704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9156" name="Rectangle 5"/>
          <p:cNvSpPr>
            <a:spLocks noChangeArrowheads="1"/>
          </p:cNvSpPr>
          <p:nvPr/>
        </p:nvSpPr>
        <p:spPr bwMode="auto">
          <a:xfrm>
            <a:off x="4203700" y="5815013"/>
            <a:ext cx="573088"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49157" name="Group 6"/>
          <p:cNvGrpSpPr>
            <a:grpSpLocks/>
          </p:cNvGrpSpPr>
          <p:nvPr/>
        </p:nvGrpSpPr>
        <p:grpSpPr bwMode="auto">
          <a:xfrm>
            <a:off x="290513" y="2101850"/>
            <a:ext cx="6810375" cy="5129213"/>
            <a:chOff x="183" y="1274"/>
            <a:chExt cx="4290" cy="3231"/>
          </a:xfrm>
        </p:grpSpPr>
        <p:pic>
          <p:nvPicPr>
            <p:cNvPr id="49185" name="Picture 7"/>
            <p:cNvPicPr>
              <a:picLocks noChangeAspect="1" noChangeArrowheads="1"/>
            </p:cNvPicPr>
            <p:nvPr/>
          </p:nvPicPr>
          <p:blipFill>
            <a:blip r:embed="rId2">
              <a:extLst>
                <a:ext uri="{28A0092B-C50C-407E-A947-70E740481C1C}">
                  <a14:useLocalDpi xmlns:a14="http://schemas.microsoft.com/office/drawing/2010/main" val="0"/>
                </a:ext>
              </a:extLst>
            </a:blip>
            <a:srcRect b="12761"/>
            <a:stretch>
              <a:fillRect/>
            </a:stretch>
          </p:blipFill>
          <p:spPr bwMode="auto">
            <a:xfrm>
              <a:off x="183" y="1274"/>
              <a:ext cx="4290" cy="3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86" name="Freeform 8"/>
            <p:cNvSpPr>
              <a:spLocks/>
            </p:cNvSpPr>
            <p:nvPr/>
          </p:nvSpPr>
          <p:spPr bwMode="auto">
            <a:xfrm>
              <a:off x="1948" y="3804"/>
              <a:ext cx="248" cy="330"/>
            </a:xfrm>
            <a:custGeom>
              <a:avLst/>
              <a:gdLst>
                <a:gd name="T0" fmla="*/ 244 w 248"/>
                <a:gd name="T1" fmla="*/ 4 h 330"/>
                <a:gd name="T2" fmla="*/ 108 w 248"/>
                <a:gd name="T3" fmla="*/ 12 h 330"/>
                <a:gd name="T4" fmla="*/ 12 w 248"/>
                <a:gd name="T5" fmla="*/ 0 h 330"/>
                <a:gd name="T6" fmla="*/ 0 w 248"/>
                <a:gd name="T7" fmla="*/ 172 h 330"/>
                <a:gd name="T8" fmla="*/ 20 w 248"/>
                <a:gd name="T9" fmla="*/ 276 h 330"/>
                <a:gd name="T10" fmla="*/ 24 w 248"/>
                <a:gd name="T11" fmla="*/ 324 h 330"/>
                <a:gd name="T12" fmla="*/ 48 w 248"/>
                <a:gd name="T13" fmla="*/ 320 h 330"/>
                <a:gd name="T14" fmla="*/ 168 w 248"/>
                <a:gd name="T15" fmla="*/ 324 h 330"/>
                <a:gd name="T16" fmla="*/ 248 w 248"/>
                <a:gd name="T17" fmla="*/ 316 h 3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8"/>
                <a:gd name="T28" fmla="*/ 0 h 330"/>
                <a:gd name="T29" fmla="*/ 248 w 248"/>
                <a:gd name="T30" fmla="*/ 330 h 3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8" h="330">
                  <a:moveTo>
                    <a:pt x="244" y="4"/>
                  </a:moveTo>
                  <a:cubicBezTo>
                    <a:pt x="199" y="11"/>
                    <a:pt x="153" y="6"/>
                    <a:pt x="108" y="12"/>
                  </a:cubicBezTo>
                  <a:cubicBezTo>
                    <a:pt x="74" y="8"/>
                    <a:pt x="46" y="2"/>
                    <a:pt x="12" y="0"/>
                  </a:cubicBezTo>
                  <a:cubicBezTo>
                    <a:pt x="23" y="57"/>
                    <a:pt x="18" y="116"/>
                    <a:pt x="0" y="172"/>
                  </a:cubicBezTo>
                  <a:cubicBezTo>
                    <a:pt x="3" y="207"/>
                    <a:pt x="13" y="240"/>
                    <a:pt x="20" y="276"/>
                  </a:cubicBezTo>
                  <a:cubicBezTo>
                    <a:pt x="21" y="292"/>
                    <a:pt x="15" y="310"/>
                    <a:pt x="24" y="324"/>
                  </a:cubicBezTo>
                  <a:cubicBezTo>
                    <a:pt x="28" y="330"/>
                    <a:pt x="39" y="320"/>
                    <a:pt x="48" y="320"/>
                  </a:cubicBezTo>
                  <a:cubicBezTo>
                    <a:pt x="88" y="320"/>
                    <a:pt x="128" y="322"/>
                    <a:pt x="168" y="324"/>
                  </a:cubicBezTo>
                  <a:cubicBezTo>
                    <a:pt x="193" y="315"/>
                    <a:pt x="221" y="316"/>
                    <a:pt x="248" y="316"/>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49187" name="Rectangle 9"/>
            <p:cNvSpPr>
              <a:spLocks noChangeArrowheads="1"/>
            </p:cNvSpPr>
            <p:nvPr/>
          </p:nvSpPr>
          <p:spPr bwMode="auto">
            <a:xfrm>
              <a:off x="1980" y="3820"/>
              <a:ext cx="224" cy="29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49188" name="Picture 10"/>
            <p:cNvPicPr>
              <a:picLocks noChangeAspect="1" noChangeArrowheads="1"/>
            </p:cNvPicPr>
            <p:nvPr/>
          </p:nvPicPr>
          <p:blipFill>
            <a:blip r:embed="rId2">
              <a:extLst>
                <a:ext uri="{28A0092B-C50C-407E-A947-70E740481C1C}">
                  <a14:useLocalDpi xmlns:a14="http://schemas.microsoft.com/office/drawing/2010/main" val="0"/>
                </a:ext>
              </a:extLst>
            </a:blip>
            <a:srcRect l="67903" t="68393" r="23286" b="24101"/>
            <a:stretch>
              <a:fillRect/>
            </a:stretch>
          </p:blipFill>
          <p:spPr bwMode="auto">
            <a:xfrm>
              <a:off x="1921" y="3824"/>
              <a:ext cx="37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158" name="Text Box 11"/>
          <p:cNvSpPr txBox="1">
            <a:spLocks noChangeArrowheads="1"/>
          </p:cNvSpPr>
          <p:nvPr/>
        </p:nvSpPr>
        <p:spPr bwMode="auto">
          <a:xfrm>
            <a:off x="1195388" y="4095750"/>
            <a:ext cx="9255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ABRA-HAMIC</a:t>
            </a:r>
            <a:r>
              <a:rPr lang="en-US" altLang="en-US" sz="800" b="1">
                <a:latin typeface="Arial" panose="020B0604020202020204" pitchFamily="34" charset="0"/>
              </a:rPr>
              <a:t> COVENANT</a:t>
            </a:r>
          </a:p>
        </p:txBody>
      </p:sp>
      <p:sp>
        <p:nvSpPr>
          <p:cNvPr id="49159" name="Text Box 12"/>
          <p:cNvSpPr txBox="1">
            <a:spLocks noChangeArrowheads="1"/>
          </p:cNvSpPr>
          <p:nvPr/>
        </p:nvSpPr>
        <p:spPr bwMode="auto">
          <a:xfrm>
            <a:off x="3646488" y="53959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DAVIDIC</a:t>
            </a:r>
            <a:r>
              <a:rPr lang="en-US" altLang="en-US" sz="800" b="1">
                <a:latin typeface="Arial" panose="020B0604020202020204" pitchFamily="34" charset="0"/>
              </a:rPr>
              <a:t> COVENANT</a:t>
            </a:r>
          </a:p>
        </p:txBody>
      </p:sp>
      <p:sp>
        <p:nvSpPr>
          <p:cNvPr id="49160" name="Text Box 13"/>
          <p:cNvSpPr txBox="1">
            <a:spLocks noChangeArrowheads="1"/>
          </p:cNvSpPr>
          <p:nvPr/>
        </p:nvSpPr>
        <p:spPr bwMode="auto">
          <a:xfrm>
            <a:off x="2474913" y="4792663"/>
            <a:ext cx="8159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Arial" panose="020B0604020202020204" pitchFamily="34" charset="0"/>
              </a:rPr>
              <a:t>LAND</a:t>
            </a:r>
            <a:r>
              <a:rPr lang="en-US" altLang="en-US" sz="900" b="1">
                <a:latin typeface="Arial" panose="020B0604020202020204" pitchFamily="34" charset="0"/>
              </a:rPr>
              <a:t> </a:t>
            </a:r>
            <a:r>
              <a:rPr lang="en-US" altLang="en-US" sz="800" b="1">
                <a:latin typeface="Arial" panose="020B0604020202020204" pitchFamily="34" charset="0"/>
              </a:rPr>
              <a:t>COVENANT</a:t>
            </a:r>
          </a:p>
        </p:txBody>
      </p:sp>
      <p:sp>
        <p:nvSpPr>
          <p:cNvPr id="49161" name="Rectangle 14"/>
          <p:cNvSpPr>
            <a:spLocks noChangeArrowheads="1"/>
          </p:cNvSpPr>
          <p:nvPr/>
        </p:nvSpPr>
        <p:spPr bwMode="auto">
          <a:xfrm>
            <a:off x="1455738" y="2306638"/>
            <a:ext cx="23812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3200" b="1" i="1">
                <a:latin typeface="Comic Sans MS" panose="030F0702030302020204" pitchFamily="66" charset="0"/>
              </a:rPr>
              <a:t> O  7  V  J</a:t>
            </a:r>
            <a:endParaRPr lang="en-US" altLang="en-US" sz="4400" i="1">
              <a:latin typeface="Times" panose="02020603050405020304" pitchFamily="18" charset="0"/>
            </a:endParaRPr>
          </a:p>
        </p:txBody>
      </p:sp>
      <p:sp>
        <p:nvSpPr>
          <p:cNvPr id="49162" name="Line 15"/>
          <p:cNvSpPr>
            <a:spLocks noChangeShapeType="1"/>
          </p:cNvSpPr>
          <p:nvPr/>
        </p:nvSpPr>
        <p:spPr bwMode="auto">
          <a:xfrm>
            <a:off x="2351088" y="2541588"/>
            <a:ext cx="166687"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49163" name="Text Box 16"/>
          <p:cNvSpPr txBox="1">
            <a:spLocks noChangeArrowheads="1"/>
          </p:cNvSpPr>
          <p:nvPr/>
        </p:nvSpPr>
        <p:spPr bwMode="auto">
          <a:xfrm>
            <a:off x="4025900" y="6061075"/>
            <a:ext cx="909638"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Arial" panose="020B0604020202020204" pitchFamily="34" charset="0"/>
              </a:rPr>
              <a:t>NEW</a:t>
            </a:r>
            <a:r>
              <a:rPr lang="en-US" altLang="en-US" sz="900" b="1">
                <a:latin typeface="Arial" panose="020B0604020202020204" pitchFamily="34" charset="0"/>
              </a:rPr>
              <a:t>                                              COVENANT</a:t>
            </a:r>
          </a:p>
        </p:txBody>
      </p:sp>
      <p:sp>
        <p:nvSpPr>
          <p:cNvPr id="49164" name="Text Box 18"/>
          <p:cNvSpPr txBox="1">
            <a:spLocks noChangeArrowheads="1"/>
          </p:cNvSpPr>
          <p:nvPr/>
        </p:nvSpPr>
        <p:spPr bwMode="auto">
          <a:xfrm>
            <a:off x="550863" y="1431925"/>
            <a:ext cx="64325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200" b="1" i="1">
                <a:latin typeface="Arial" panose="020B0604020202020204" pitchFamily="34" charset="0"/>
              </a:rPr>
              <a:t>Bible</a:t>
            </a:r>
            <a:r>
              <a:rPr lang="en-US" altLang="ja-JP" sz="2200" b="1" i="1">
                <a:latin typeface="Arial" panose="020B0604020202020204" pitchFamily="34" charset="0"/>
              </a:rPr>
              <a:t>wui</a:t>
            </a:r>
            <a:r>
              <a:rPr lang="en-US" altLang="en-US" sz="2200" b="1" i="1">
                <a:latin typeface="Arial" panose="020B0604020202020204" pitchFamily="34" charset="0"/>
              </a:rPr>
              <a:t> Tekhamatei Khararchân Parengwui Ningrin Kharupkakhui </a:t>
            </a:r>
          </a:p>
        </p:txBody>
      </p:sp>
      <p:sp>
        <p:nvSpPr>
          <p:cNvPr id="49165" name="Text Box 19"/>
          <p:cNvSpPr txBox="1">
            <a:spLocks noChangeArrowheads="1"/>
          </p:cNvSpPr>
          <p:nvPr/>
        </p:nvSpPr>
        <p:spPr bwMode="auto">
          <a:xfrm>
            <a:off x="301625" y="949325"/>
            <a:ext cx="68389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3200" b="1" i="1">
                <a:latin typeface="Arial" panose="020B0604020202020204" pitchFamily="34" charset="0"/>
              </a:rPr>
              <a:t>Biblewui Thotrinchân Chonsâ</a:t>
            </a:r>
          </a:p>
        </p:txBody>
      </p:sp>
      <p:sp>
        <p:nvSpPr>
          <p:cNvPr id="49166" name="Text Box 20"/>
          <p:cNvSpPr txBox="1">
            <a:spLocks noChangeArrowheads="1"/>
          </p:cNvSpPr>
          <p:nvPr/>
        </p:nvSpPr>
        <p:spPr bwMode="auto">
          <a:xfrm>
            <a:off x="6718300" y="17621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28</a:t>
            </a:r>
          </a:p>
        </p:txBody>
      </p:sp>
      <p:sp>
        <p:nvSpPr>
          <p:cNvPr id="49167" name="TextBox 20"/>
          <p:cNvSpPr txBox="1">
            <a:spLocks noChangeArrowheads="1"/>
          </p:cNvSpPr>
          <p:nvPr/>
        </p:nvSpPr>
        <p:spPr bwMode="auto">
          <a:xfrm>
            <a:off x="1685925" y="2755900"/>
            <a:ext cx="390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1800" b="1">
                <a:latin typeface="Arial Rounded MT Bold" panose="020F0704030504030204" pitchFamily="34" charset="0"/>
              </a:rPr>
              <a:t>M 4</a:t>
            </a:r>
            <a:endParaRPr lang="en-US" altLang="en-US" sz="400" b="1">
              <a:latin typeface="Arial Rounded MT Bold" panose="020F0704030504030204" pitchFamily="34" charset="0"/>
            </a:endParaRPr>
          </a:p>
        </p:txBody>
      </p:sp>
      <p:sp>
        <p:nvSpPr>
          <p:cNvPr id="49168" name="TextBox 21"/>
          <p:cNvSpPr txBox="1">
            <a:spLocks noChangeArrowheads="1"/>
          </p:cNvSpPr>
          <p:nvPr/>
        </p:nvSpPr>
        <p:spPr bwMode="auto">
          <a:xfrm>
            <a:off x="3095625" y="2765425"/>
            <a:ext cx="390525"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1800" b="1">
                <a:latin typeface="Arial Rounded MT Bold" panose="020F0704030504030204" pitchFamily="34" charset="0"/>
              </a:rPr>
              <a:t>M 3</a:t>
            </a:r>
          </a:p>
        </p:txBody>
      </p:sp>
      <p:sp>
        <p:nvSpPr>
          <p:cNvPr id="49169" name="TextBox 22"/>
          <p:cNvSpPr txBox="1">
            <a:spLocks noChangeArrowheads="1"/>
          </p:cNvSpPr>
          <p:nvPr/>
        </p:nvSpPr>
        <p:spPr bwMode="auto">
          <a:xfrm rot="-912115">
            <a:off x="733425" y="3087688"/>
            <a:ext cx="276225"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2000" b="1" i="1">
                <a:latin typeface="Comic Sans MS" panose="030F0702030302020204" pitchFamily="66" charset="0"/>
              </a:rPr>
              <a:t>O</a:t>
            </a:r>
          </a:p>
        </p:txBody>
      </p:sp>
      <p:sp>
        <p:nvSpPr>
          <p:cNvPr id="49170" name="TextBox 23"/>
          <p:cNvSpPr txBox="1">
            <a:spLocks noChangeArrowheads="1"/>
          </p:cNvSpPr>
          <p:nvPr/>
        </p:nvSpPr>
        <p:spPr bwMode="auto">
          <a:xfrm>
            <a:off x="2814638" y="3136900"/>
            <a:ext cx="228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1800" b="1" i="1">
                <a:latin typeface="Comic Sans MS" panose="030F0702030302020204" pitchFamily="66" charset="0"/>
              </a:rPr>
              <a:t>R</a:t>
            </a:r>
            <a:endParaRPr lang="en-US" altLang="en-US" sz="2000" b="1" i="1">
              <a:latin typeface="Comic Sans MS" panose="030F0702030302020204" pitchFamily="66" charset="0"/>
            </a:endParaRPr>
          </a:p>
        </p:txBody>
      </p:sp>
      <p:sp>
        <p:nvSpPr>
          <p:cNvPr id="49171" name="TextBox 24"/>
          <p:cNvSpPr txBox="1">
            <a:spLocks noChangeArrowheads="1"/>
          </p:cNvSpPr>
          <p:nvPr/>
        </p:nvSpPr>
        <p:spPr bwMode="auto">
          <a:xfrm>
            <a:off x="3171825" y="3136900"/>
            <a:ext cx="228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1800" b="1" i="1">
                <a:latin typeface="Comic Sans MS" panose="030F0702030302020204" pitchFamily="66" charset="0"/>
              </a:rPr>
              <a:t>W</a:t>
            </a:r>
            <a:endParaRPr lang="en-US" altLang="en-US" sz="2000" b="1" i="1">
              <a:latin typeface="Comic Sans MS" panose="030F0702030302020204" pitchFamily="66" charset="0"/>
            </a:endParaRPr>
          </a:p>
        </p:txBody>
      </p:sp>
      <p:sp>
        <p:nvSpPr>
          <p:cNvPr id="49172" name="TextBox 25"/>
          <p:cNvSpPr txBox="1">
            <a:spLocks noChangeArrowheads="1"/>
          </p:cNvSpPr>
          <p:nvPr/>
        </p:nvSpPr>
        <p:spPr bwMode="auto">
          <a:xfrm>
            <a:off x="3590925" y="3136900"/>
            <a:ext cx="228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1800" b="1" i="1">
                <a:latin typeface="Comic Sans MS" panose="030F0702030302020204" pitchFamily="66" charset="0"/>
              </a:rPr>
              <a:t>N</a:t>
            </a:r>
            <a:endParaRPr lang="en-US" altLang="en-US" sz="2000" b="1" i="1">
              <a:latin typeface="Comic Sans MS" panose="030F0702030302020204" pitchFamily="66" charset="0"/>
            </a:endParaRPr>
          </a:p>
        </p:txBody>
      </p:sp>
      <p:sp>
        <p:nvSpPr>
          <p:cNvPr id="49173" name="TextBox 26"/>
          <p:cNvSpPr txBox="1">
            <a:spLocks noChangeArrowheads="1"/>
          </p:cNvSpPr>
          <p:nvPr/>
        </p:nvSpPr>
        <p:spPr bwMode="auto">
          <a:xfrm>
            <a:off x="4029075" y="3136900"/>
            <a:ext cx="228600" cy="276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1800" b="1" i="1">
                <a:latin typeface="Comic Sans MS" panose="030F0702030302020204" pitchFamily="66" charset="0"/>
              </a:rPr>
              <a:t>V</a:t>
            </a:r>
            <a:endParaRPr lang="en-US" altLang="en-US" sz="2000" b="1" i="1">
              <a:latin typeface="Comic Sans MS" panose="030F0702030302020204" pitchFamily="66" charset="0"/>
            </a:endParaRPr>
          </a:p>
        </p:txBody>
      </p:sp>
      <p:sp>
        <p:nvSpPr>
          <p:cNvPr id="32" name="Text Box 13"/>
          <p:cNvSpPr txBox="1">
            <a:spLocks noChangeArrowheads="1"/>
          </p:cNvSpPr>
          <p:nvPr/>
        </p:nvSpPr>
        <p:spPr bwMode="auto">
          <a:xfrm>
            <a:off x="1362075" y="4171950"/>
            <a:ext cx="590550" cy="423863"/>
          </a:xfrm>
          <a:prstGeom prst="rect">
            <a:avLst/>
          </a:prstGeom>
          <a:solidFill>
            <a:schemeClr val="bg1"/>
          </a:solidFill>
          <a:ln w="9525">
            <a:noFill/>
            <a:miter lim="800000"/>
            <a:headEnd/>
            <a:tailEnd/>
          </a:ln>
        </p:spPr>
        <p:txBody>
          <a:bodyPr lIns="0" tIns="0" rIns="0" bIns="0">
            <a:spAutoFit/>
          </a:bodyPr>
          <a:lstStyle/>
          <a:p>
            <a:pPr algn="ctr">
              <a:spcBef>
                <a:spcPct val="50000"/>
              </a:spcBef>
              <a:defRPr/>
            </a:pPr>
            <a:r>
              <a:rPr lang="en-US" sz="1000" b="1" dirty="0">
                <a:latin typeface="Arial" pitchFamily="34" charset="0"/>
                <a:ea typeface="ＭＳ Ｐゴシック" charset="-128"/>
              </a:rPr>
              <a:t>ABRA-HAMWUI</a:t>
            </a:r>
            <a:r>
              <a:rPr lang="en-US" sz="800" b="1" dirty="0">
                <a:latin typeface="Arial" pitchFamily="34" charset="0"/>
                <a:ea typeface="ＭＳ Ｐゴシック" charset="-128"/>
              </a:rPr>
              <a:t> </a:t>
            </a:r>
            <a:r>
              <a:rPr lang="en-US" sz="750" b="1" dirty="0">
                <a:latin typeface="Arial" pitchFamily="34" charset="0"/>
                <a:ea typeface="ＭＳ Ｐゴシック" charset="-128"/>
              </a:rPr>
              <a:t>TUINGASHIT</a:t>
            </a:r>
          </a:p>
        </p:txBody>
      </p:sp>
      <p:sp>
        <p:nvSpPr>
          <p:cNvPr id="49175" name="Text Box 14"/>
          <p:cNvSpPr txBox="1">
            <a:spLocks noChangeArrowheads="1"/>
          </p:cNvSpPr>
          <p:nvPr/>
        </p:nvSpPr>
        <p:spPr bwMode="auto">
          <a:xfrm>
            <a:off x="3773488" y="5386388"/>
            <a:ext cx="573087" cy="392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800" b="1">
                <a:latin typeface="Arial" panose="020B0604020202020204" pitchFamily="34" charset="0"/>
              </a:rPr>
              <a:t>DAVIDWUI</a:t>
            </a:r>
            <a:r>
              <a:rPr lang="en-US" altLang="en-US" sz="700" b="1">
                <a:latin typeface="Arial" panose="020B0604020202020204" pitchFamily="34" charset="0"/>
              </a:rPr>
              <a:t> TUINGASHIT</a:t>
            </a:r>
          </a:p>
          <a:p>
            <a:pPr algn="ctr">
              <a:spcBef>
                <a:spcPct val="50000"/>
              </a:spcBef>
            </a:pPr>
            <a:endParaRPr lang="en-US" altLang="en-US" sz="700" b="1">
              <a:latin typeface="Arial" panose="020B0604020202020204" pitchFamily="34" charset="0"/>
            </a:endParaRPr>
          </a:p>
        </p:txBody>
      </p:sp>
      <p:sp>
        <p:nvSpPr>
          <p:cNvPr id="34" name="Text Box 15"/>
          <p:cNvSpPr txBox="1">
            <a:spLocks noChangeArrowheads="1"/>
          </p:cNvSpPr>
          <p:nvPr/>
        </p:nvSpPr>
        <p:spPr bwMode="auto">
          <a:xfrm>
            <a:off x="2597150" y="4859338"/>
            <a:ext cx="584200" cy="300037"/>
          </a:xfrm>
          <a:prstGeom prst="rect">
            <a:avLst/>
          </a:prstGeom>
          <a:solidFill>
            <a:schemeClr val="bg1"/>
          </a:solidFill>
          <a:ln w="9525">
            <a:noFill/>
            <a:miter lim="800000"/>
            <a:headEnd/>
            <a:tailEnd/>
          </a:ln>
        </p:spPr>
        <p:txBody>
          <a:bodyPr lIns="0" tIns="0" rIns="0" bIns="0">
            <a:spAutoFit/>
          </a:bodyPr>
          <a:lstStyle/>
          <a:p>
            <a:pPr algn="ctr">
              <a:spcBef>
                <a:spcPct val="50000"/>
              </a:spcBef>
              <a:defRPr/>
            </a:pPr>
            <a:r>
              <a:rPr lang="en-US" sz="1100" b="1" dirty="0">
                <a:latin typeface="Arial" pitchFamily="34" charset="0"/>
                <a:ea typeface="ＭＳ Ｐゴシック" charset="-128"/>
              </a:rPr>
              <a:t>NGALEI</a:t>
            </a:r>
            <a:r>
              <a:rPr lang="en-US" sz="1200" b="1" dirty="0">
                <a:latin typeface="Arial" pitchFamily="34" charset="0"/>
                <a:ea typeface="ＭＳ Ｐゴシック" charset="-128"/>
              </a:rPr>
              <a:t>    </a:t>
            </a:r>
            <a:r>
              <a:rPr lang="en-US" sz="750" b="1" dirty="0">
                <a:latin typeface="Arial" pitchFamily="34" charset="0"/>
                <a:ea typeface="ＭＳ Ｐゴシック" charset="-128"/>
              </a:rPr>
              <a:t>TUINGASHIT</a:t>
            </a:r>
          </a:p>
        </p:txBody>
      </p:sp>
      <p:sp>
        <p:nvSpPr>
          <p:cNvPr id="35" name="Text Box 18"/>
          <p:cNvSpPr txBox="1">
            <a:spLocks noChangeArrowheads="1"/>
          </p:cNvSpPr>
          <p:nvPr/>
        </p:nvSpPr>
        <p:spPr bwMode="auto">
          <a:xfrm>
            <a:off x="4152900" y="6127750"/>
            <a:ext cx="617538" cy="269875"/>
          </a:xfrm>
          <a:prstGeom prst="rect">
            <a:avLst/>
          </a:prstGeom>
          <a:solidFill>
            <a:schemeClr val="bg1"/>
          </a:solidFill>
          <a:ln w="9525">
            <a:noFill/>
            <a:miter lim="800000"/>
            <a:headEnd/>
            <a:tailEnd/>
          </a:ln>
        </p:spPr>
        <p:txBody>
          <a:bodyPr lIns="0" tIns="0" rIns="0" bIns="0">
            <a:spAutoFit/>
          </a:bodyPr>
          <a:lstStyle/>
          <a:p>
            <a:pPr algn="ctr">
              <a:spcBef>
                <a:spcPct val="50000"/>
              </a:spcBef>
              <a:defRPr/>
            </a:pPr>
            <a:r>
              <a:rPr lang="en-US" sz="1000" b="1" dirty="0">
                <a:latin typeface="Arial" pitchFamily="34" charset="0"/>
                <a:ea typeface="ＭＳ Ｐゴシック" charset="-128"/>
              </a:rPr>
              <a:t>KADHAR</a:t>
            </a:r>
            <a:r>
              <a:rPr lang="en-US" sz="900" b="1" dirty="0">
                <a:latin typeface="Arial" pitchFamily="34" charset="0"/>
                <a:ea typeface="ＭＳ Ｐゴシック" charset="-128"/>
              </a:rPr>
              <a:t>                                              </a:t>
            </a:r>
            <a:r>
              <a:rPr lang="en-US" sz="750" b="1" dirty="0">
                <a:latin typeface="Arial" pitchFamily="34" charset="0"/>
                <a:ea typeface="ＭＳ Ｐゴシック" charset="-128"/>
              </a:rPr>
              <a:t>TUINGASHIT</a:t>
            </a:r>
          </a:p>
        </p:txBody>
      </p:sp>
      <p:sp>
        <p:nvSpPr>
          <p:cNvPr id="253969" name="Text Box 17"/>
          <p:cNvSpPr txBox="1">
            <a:spLocks noChangeArrowheads="1"/>
          </p:cNvSpPr>
          <p:nvPr/>
        </p:nvSpPr>
        <p:spPr bwMode="auto">
          <a:xfrm>
            <a:off x="628650" y="3697288"/>
            <a:ext cx="6457950" cy="2828925"/>
          </a:xfrm>
          <a:prstGeom prst="rect">
            <a:avLst/>
          </a:prstGeom>
          <a:noFill/>
          <a:ln w="9525">
            <a:noFill/>
            <a:miter lim="800000"/>
            <a:headEnd/>
            <a:tailEnd/>
          </a:ln>
          <a:effectLst>
            <a:outerShdw blurRad="63500" dist="81320" dir="3080412" algn="ctr" rotWithShape="0">
              <a:schemeClr val="bg2">
                <a:alpha val="74998"/>
              </a:schemeClr>
            </a:outerShdw>
          </a:effectLst>
        </p:spPr>
        <p:txBody>
          <a:bodyPr>
            <a:spAutoFit/>
          </a:bodyPr>
          <a:lstStyle/>
          <a:p>
            <a:pPr algn="ctr">
              <a:lnSpc>
                <a:spcPct val="20000"/>
              </a:lnSpc>
              <a:spcBef>
                <a:spcPct val="50000"/>
              </a:spcBef>
              <a:defRPr/>
            </a:pPr>
            <a:endParaRPr lang="en-US" sz="12900" dirty="0">
              <a:latin typeface="Kosher-Normal" pitchFamily="-107" charset="0"/>
              <a:ea typeface="+mn-ea"/>
            </a:endParaRPr>
          </a:p>
          <a:p>
            <a:pPr algn="ctr">
              <a:lnSpc>
                <a:spcPct val="20000"/>
              </a:lnSpc>
              <a:spcBef>
                <a:spcPct val="50000"/>
              </a:spcBef>
              <a:defRPr/>
            </a:pPr>
            <a:r>
              <a:rPr lang="en-US" sz="10800" dirty="0" smtClean="0">
                <a:latin typeface="Kosher-Normal" pitchFamily="-107" charset="0"/>
                <a:ea typeface="+mn-ea"/>
              </a:rPr>
              <a:t>JISHU</a:t>
            </a:r>
            <a:endParaRPr lang="en-US" sz="10800" dirty="0">
              <a:latin typeface="Kosher-Normal" pitchFamily="-107" charset="0"/>
              <a:ea typeface="+mn-ea"/>
            </a:endParaRPr>
          </a:p>
          <a:p>
            <a:pPr algn="ctr">
              <a:lnSpc>
                <a:spcPct val="20000"/>
              </a:lnSpc>
              <a:spcBef>
                <a:spcPct val="50000"/>
              </a:spcBef>
              <a:defRPr/>
            </a:pPr>
            <a:r>
              <a:rPr lang="en-US" sz="10800" dirty="0" smtClean="0">
                <a:latin typeface="Kosher-Normal" pitchFamily="-107" charset="0"/>
                <a:ea typeface="+mn-ea"/>
              </a:rPr>
              <a:t>KRISTA</a:t>
            </a:r>
            <a:endParaRPr lang="en-US" sz="10800" dirty="0">
              <a:latin typeface="Kosher-Normal" pitchFamily="-107" charset="0"/>
              <a:ea typeface="+mn-ea"/>
            </a:endParaRPr>
          </a:p>
        </p:txBody>
      </p:sp>
      <p:sp>
        <p:nvSpPr>
          <p:cNvPr id="49179" name="Text Box 20"/>
          <p:cNvSpPr txBox="1">
            <a:spLocks noChangeArrowheads="1"/>
          </p:cNvSpPr>
          <p:nvPr/>
        </p:nvSpPr>
        <p:spPr bwMode="auto">
          <a:xfrm>
            <a:off x="133350" y="7342188"/>
            <a:ext cx="72485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Comic Sans MS" panose="030F0702030302020204" pitchFamily="66" charset="0"/>
              </a:rPr>
              <a:t>Abrahamli tuingashit sâkahai chi ungshungmamânda,Biblewui khararchânpongla mataikâmamân:</a:t>
            </a:r>
          </a:p>
          <a:p>
            <a:pPr>
              <a:spcBef>
                <a:spcPct val="50000"/>
              </a:spcBef>
            </a:pPr>
            <a:r>
              <a:rPr lang="en-US" altLang="en-US" sz="1200" b="1">
                <a:latin typeface="Comic Sans MS" panose="030F0702030302020204" pitchFamily="66" charset="0"/>
              </a:rPr>
              <a:t>        • Haokaphok Kapikasang 12 kala 15 wui Abrahamli Kaho kala Tuingashit,</a:t>
            </a:r>
          </a:p>
          <a:p>
            <a:pPr>
              <a:spcBef>
                <a:spcPct val="50000"/>
              </a:spcBef>
            </a:pPr>
            <a:r>
              <a:rPr lang="en-US" altLang="en-US" sz="1200" b="1">
                <a:latin typeface="Comic Sans MS" panose="030F0702030302020204" pitchFamily="66" charset="0"/>
              </a:rPr>
              <a:t>                     •</a:t>
            </a:r>
            <a:r>
              <a:rPr lang="en-US" altLang="en-US" sz="1000" b="1">
                <a:latin typeface="Comic Sans MS" panose="030F0702030302020204" pitchFamily="66" charset="0"/>
              </a:rPr>
              <a:t> </a:t>
            </a:r>
            <a:r>
              <a:rPr lang="en-US" altLang="en-US" sz="1200" b="1">
                <a:latin typeface="Comic Sans MS" panose="030F0702030302020204" pitchFamily="66" charset="0"/>
              </a:rPr>
              <a:t>Khalatlui Kapikasang 30 wui Ngalei (Palestinian) Tuingashit,</a:t>
            </a:r>
          </a:p>
          <a:p>
            <a:pPr>
              <a:spcBef>
                <a:spcPct val="50000"/>
              </a:spcBef>
            </a:pPr>
            <a:r>
              <a:rPr lang="en-US" altLang="en-US" sz="1200" b="1">
                <a:latin typeface="Comic Sans MS" panose="030F0702030302020204" pitchFamily="66" charset="0"/>
              </a:rPr>
              <a:t>                                       •</a:t>
            </a:r>
            <a:r>
              <a:rPr lang="en-US" altLang="en-US" sz="1000" b="1">
                <a:latin typeface="Comic Sans MS" panose="030F0702030302020204" pitchFamily="66" charset="0"/>
              </a:rPr>
              <a:t> </a:t>
            </a:r>
            <a:r>
              <a:rPr lang="en-US" altLang="en-US" sz="1200" b="1">
                <a:latin typeface="Comic Sans MS" panose="030F0702030302020204" pitchFamily="66" charset="0"/>
              </a:rPr>
              <a:t>2 Sam. 7 wui Davidwui Tuingashit kala</a:t>
            </a:r>
          </a:p>
          <a:p>
            <a:pPr>
              <a:spcBef>
                <a:spcPct val="50000"/>
              </a:spcBef>
            </a:pPr>
            <a:r>
              <a:rPr lang="en-US" altLang="en-US" sz="1200" b="1">
                <a:latin typeface="Comic Sans MS" panose="030F0702030302020204" pitchFamily="66" charset="0"/>
              </a:rPr>
              <a:t>                                                  • Jeremiah 31 wui Kadhar Tuingashit</a:t>
            </a:r>
            <a:r>
              <a:rPr lang="en-US" altLang="en-US" sz="1000" b="1"/>
              <a:t>.</a:t>
            </a:r>
          </a:p>
        </p:txBody>
      </p:sp>
      <p:sp>
        <p:nvSpPr>
          <p:cNvPr id="49180" name="TextBox 37"/>
          <p:cNvSpPr txBox="1">
            <a:spLocks noChangeArrowheads="1"/>
          </p:cNvSpPr>
          <p:nvPr/>
        </p:nvSpPr>
        <p:spPr bwMode="auto">
          <a:xfrm rot="-5400000">
            <a:off x="4252913" y="2619375"/>
            <a:ext cx="13096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a:latin typeface="Comic Sans MS" panose="030F0702030302020204" pitchFamily="66" charset="0"/>
              </a:rPr>
              <a:t>YAONAOWUI SHAKKAZA  ZATKHANG</a:t>
            </a:r>
          </a:p>
          <a:p>
            <a:pPr eaLnBrk="1" hangingPunct="1"/>
            <a:endParaRPr lang="en-US" altLang="en-US" sz="800">
              <a:latin typeface="Comic Sans MS" panose="030F0702030302020204" pitchFamily="66" charset="0"/>
            </a:endParaRPr>
          </a:p>
        </p:txBody>
      </p:sp>
      <p:sp>
        <p:nvSpPr>
          <p:cNvPr id="49181" name="TextBox 38"/>
          <p:cNvSpPr txBox="1">
            <a:spLocks noChangeArrowheads="1"/>
          </p:cNvSpPr>
          <p:nvPr/>
        </p:nvSpPr>
        <p:spPr bwMode="auto">
          <a:xfrm rot="-5400000">
            <a:off x="4763294" y="2707482"/>
            <a:ext cx="115252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dirty="0" err="1" smtClean="0">
                <a:latin typeface="Comic Sans MS" panose="030F0702030302020204" pitchFamily="66" charset="0"/>
              </a:rPr>
              <a:t>Jishu</a:t>
            </a:r>
            <a:r>
              <a:rPr lang="en-US" altLang="en-US" sz="800" b="1" dirty="0" smtClean="0">
                <a:latin typeface="Comic Sans MS" panose="030F0702030302020204" pitchFamily="66" charset="0"/>
              </a:rPr>
              <a:t> KRISTAWUI </a:t>
            </a:r>
            <a:r>
              <a:rPr lang="en-US" altLang="en-US" sz="800" b="1" dirty="0">
                <a:latin typeface="Comic Sans MS" panose="030F0702030302020204" pitchFamily="66" charset="0"/>
              </a:rPr>
              <a:t>RAKAKHANE</a:t>
            </a:r>
          </a:p>
          <a:p>
            <a:pPr eaLnBrk="1" hangingPunct="1"/>
            <a:endParaRPr lang="en-US" altLang="en-US" sz="800" dirty="0">
              <a:latin typeface="Comic Sans MS" panose="030F0702030302020204" pitchFamily="66" charset="0"/>
            </a:endParaRPr>
          </a:p>
        </p:txBody>
      </p:sp>
      <p:sp>
        <p:nvSpPr>
          <p:cNvPr id="49182" name="TextBox 39"/>
          <p:cNvSpPr txBox="1">
            <a:spLocks noChangeArrowheads="1"/>
          </p:cNvSpPr>
          <p:nvPr/>
        </p:nvSpPr>
        <p:spPr bwMode="auto">
          <a:xfrm rot="-5400000">
            <a:off x="4994275" y="2576513"/>
            <a:ext cx="1414463"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dirty="0" smtClean="0">
                <a:latin typeface="Comic Sans MS" panose="030F0702030302020204" pitchFamily="66" charset="0"/>
              </a:rPr>
              <a:t>KRISTANA </a:t>
            </a:r>
            <a:r>
              <a:rPr lang="en-US" altLang="en-US" sz="800" b="1" dirty="0">
                <a:latin typeface="Comic Sans MS" panose="030F0702030302020204" pitchFamily="66" charset="0"/>
              </a:rPr>
              <a:t>OKATHUILI ZINGKUM THINGKHA KHAMUNG</a:t>
            </a:r>
            <a:endParaRPr lang="en-US" altLang="en-US" sz="800" dirty="0">
              <a:latin typeface="Comic Sans MS" panose="030F0702030302020204" pitchFamily="66" charset="0"/>
            </a:endParaRPr>
          </a:p>
        </p:txBody>
      </p:sp>
      <p:sp>
        <p:nvSpPr>
          <p:cNvPr id="49183" name="TextBox 40"/>
          <p:cNvSpPr txBox="1">
            <a:spLocks noChangeArrowheads="1"/>
          </p:cNvSpPr>
          <p:nvPr/>
        </p:nvSpPr>
        <p:spPr bwMode="auto">
          <a:xfrm rot="-5400000">
            <a:off x="5422106" y="2536032"/>
            <a:ext cx="1476375"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a:latin typeface="Comic Sans MS" panose="030F0702030302020204" pitchFamily="66" charset="0"/>
              </a:rPr>
              <a:t>HAKKHAMAHA KACHARA WUNGPAMKHONGWUI BICHAR</a:t>
            </a:r>
            <a:endParaRPr lang="en-US" altLang="en-US" sz="800">
              <a:latin typeface="Comic Sans MS" panose="030F0702030302020204" pitchFamily="66" charset="0"/>
            </a:endParaRPr>
          </a:p>
        </p:txBody>
      </p:sp>
      <p:sp>
        <p:nvSpPr>
          <p:cNvPr id="49184" name="TextBox 41"/>
          <p:cNvSpPr txBox="1">
            <a:spLocks noChangeArrowheads="1"/>
          </p:cNvSpPr>
          <p:nvPr/>
        </p:nvSpPr>
        <p:spPr bwMode="auto">
          <a:xfrm rot="-5400000">
            <a:off x="5876925" y="2543175"/>
            <a:ext cx="144303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800" b="1">
                <a:latin typeface="Comic Sans MS" panose="030F0702030302020204" pitchFamily="66" charset="0"/>
              </a:rPr>
              <a:t>KADHARA KAZINGRAM KALA KADHARA OKATHUI</a:t>
            </a:r>
            <a:endParaRPr lang="en-US" altLang="en-US" sz="700" b="1">
              <a:latin typeface="Comic Sans MS" panose="030F0702030302020204" pitchFamily="66" charset="0"/>
            </a:endParaRPr>
          </a:p>
          <a:p>
            <a:pPr eaLnBrk="1" hangingPunct="1"/>
            <a:endParaRPr lang="en-US" altLang="en-US" sz="800">
              <a:latin typeface="Comic Sans MS" panose="030F0702030302020204" pitchFamily="66"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300" b="1">
              <a:solidFill>
                <a:srgbClr val="105023"/>
              </a:solidFill>
              <a:latin typeface="Comic Sans MS" panose="030F0702030302020204" pitchFamily="66" charset="0"/>
            </a:endParaRPr>
          </a:p>
        </p:txBody>
      </p:sp>
      <p:sp>
        <p:nvSpPr>
          <p:cNvPr id="50179"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700" b="1">
                <a:solidFill>
                  <a:srgbClr val="105023"/>
                </a:solidFill>
                <a:latin typeface="Comic Sans MS" panose="030F0702030302020204" pitchFamily="66" charset="0"/>
              </a:rPr>
              <a:t> </a:t>
            </a:r>
          </a:p>
        </p:txBody>
      </p:sp>
      <p:sp>
        <p:nvSpPr>
          <p:cNvPr id="50180"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55000"/>
              </a:lnSpc>
              <a:spcBef>
                <a:spcPct val="50000"/>
              </a:spcBef>
            </a:pPr>
            <a:endParaRPr lang="en-US" altLang="en-US" sz="1300" b="1" i="1">
              <a:solidFill>
                <a:srgbClr val="105023"/>
              </a:solidFill>
              <a:latin typeface="Times" panose="02020603050405020304" pitchFamily="18" charset="0"/>
            </a:endParaRPr>
          </a:p>
          <a:p>
            <a:pPr>
              <a:lnSpc>
                <a:spcPct val="20000"/>
              </a:lnSpc>
              <a:spcBef>
                <a:spcPct val="50000"/>
              </a:spcBef>
            </a:pPr>
            <a:endParaRPr lang="en-US" altLang="en-US" sz="1300" b="1" i="1">
              <a:solidFill>
                <a:srgbClr val="105023"/>
              </a:solidFill>
              <a:latin typeface="Times" panose="02020603050405020304" pitchFamily="18" charset="0"/>
            </a:endParaRPr>
          </a:p>
          <a:p>
            <a:pPr>
              <a:lnSpc>
                <a:spcPct val="55000"/>
              </a:lnSpc>
              <a:spcBef>
                <a:spcPct val="50000"/>
              </a:spcBef>
            </a:pPr>
            <a:endParaRPr lang="en-US" altLang="en-US" sz="1300" b="1" i="1">
              <a:solidFill>
                <a:srgbClr val="105023"/>
              </a:solidFill>
              <a:latin typeface="Times" panose="02020603050405020304" pitchFamily="18" charset="0"/>
            </a:endParaRPr>
          </a:p>
          <a:p>
            <a:pPr>
              <a:lnSpc>
                <a:spcPct val="20000"/>
              </a:lnSpc>
              <a:spcBef>
                <a:spcPct val="50000"/>
              </a:spcBef>
            </a:pPr>
            <a:endParaRPr lang="en-US" altLang="en-US" sz="1300" b="1">
              <a:solidFill>
                <a:srgbClr val="105023"/>
              </a:solidFill>
              <a:latin typeface="Times" panose="02020603050405020304" pitchFamily="18" charset="0"/>
            </a:endParaRPr>
          </a:p>
          <a:p>
            <a:pPr>
              <a:lnSpc>
                <a:spcPct val="55000"/>
              </a:lnSpc>
              <a:spcBef>
                <a:spcPct val="50000"/>
              </a:spcBef>
            </a:pPr>
            <a:endParaRPr lang="en-US" altLang="en-US" sz="1500" b="1" i="1">
              <a:solidFill>
                <a:srgbClr val="105023"/>
              </a:solidFill>
              <a:latin typeface="Times" panose="02020603050405020304" pitchFamily="18" charset="0"/>
            </a:endParaRPr>
          </a:p>
        </p:txBody>
      </p:sp>
      <p:sp>
        <p:nvSpPr>
          <p:cNvPr id="213005" name="Text Box 13"/>
          <p:cNvSpPr txBox="1">
            <a:spLocks noChangeArrowheads="1"/>
          </p:cNvSpPr>
          <p:nvPr/>
        </p:nvSpPr>
        <p:spPr bwMode="auto">
          <a:xfrm>
            <a:off x="536575" y="2855913"/>
            <a:ext cx="6432550" cy="4400550"/>
          </a:xfrm>
          <a:prstGeom prst="rect">
            <a:avLst/>
          </a:prstGeom>
          <a:noFill/>
          <a:ln w="9525">
            <a:noFill/>
            <a:miter lim="800000"/>
            <a:headEnd/>
            <a:tailEnd/>
          </a:ln>
          <a:effectLst>
            <a:outerShdw blurRad="63500" dist="53882" dir="2700000" algn="ctr" rotWithShape="0">
              <a:srgbClr val="B3B3B3">
                <a:alpha val="74998"/>
              </a:srgb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defRPr/>
            </a:pPr>
            <a:r>
              <a:rPr lang="en-US" altLang="en-US" sz="2800" b="1" i="1" dirty="0" err="1" smtClean="0">
                <a:latin typeface="Comic Sans MS" panose="030F0702030302020204" pitchFamily="66" charset="0"/>
              </a:rPr>
              <a:t>Mangâshongwui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lairik</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ânâbinghi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Khayeirumli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tammamânlaga</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katamnaona</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chipuisangki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kaji</a:t>
            </a:r>
            <a:r>
              <a:rPr lang="en-US" altLang="en-US" sz="2800" b="1" i="1" dirty="0" smtClean="0">
                <a:latin typeface="Comic Sans MS" panose="030F0702030302020204" pitchFamily="66" charset="0"/>
              </a:rPr>
              <a:t> chi </a:t>
            </a:r>
            <a:r>
              <a:rPr lang="en-US" altLang="en-US" sz="2800" b="1" i="1" dirty="0" err="1" smtClean="0">
                <a:latin typeface="Comic Sans MS" panose="030F0702030302020204" pitchFamily="66" charset="0"/>
              </a:rPr>
              <a:t>kupsangkahai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tharzari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eina</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chithei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khamina</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Kha</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Khayeirumli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tammahungda</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leilakhava</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khamasai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bingchi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chipuisangmamân</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khavai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katomdalei</a:t>
            </a:r>
            <a:r>
              <a:rPr lang="en-US" altLang="en-US" sz="2800" b="1" i="1" dirty="0" smtClean="0">
                <a:latin typeface="Comic Sans MS" panose="030F0702030302020204" pitchFamily="66" charset="0"/>
              </a:rPr>
              <a:t>; china </a:t>
            </a:r>
            <a:r>
              <a:rPr lang="en-US" altLang="en-US" sz="2800" b="1" i="1" dirty="0" err="1" smtClean="0">
                <a:latin typeface="Comic Sans MS" panose="030F0702030302020204" pitchFamily="66" charset="0"/>
              </a:rPr>
              <a:t>ithumwui</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tamkakhui</a:t>
            </a:r>
            <a:r>
              <a:rPr lang="en-US" altLang="en-US" sz="2800" b="1" i="1" dirty="0" smtClean="0">
                <a:latin typeface="Comic Sans MS" panose="030F0702030302020204" pitchFamily="66" charset="0"/>
              </a:rPr>
              <a:t> hi </a:t>
            </a:r>
            <a:r>
              <a:rPr lang="en-US" altLang="en-US" sz="2800" b="1" i="1" dirty="0" err="1" smtClean="0">
                <a:latin typeface="Comic Sans MS" panose="030F0702030302020204" pitchFamily="66" charset="0"/>
              </a:rPr>
              <a:t>mapung</a:t>
            </a:r>
            <a:r>
              <a:rPr lang="en-US" altLang="en-US" sz="2800" b="1" i="1" dirty="0" smtClean="0">
                <a:latin typeface="Comic Sans MS" panose="030F0702030302020204" pitchFamily="66" charset="0"/>
              </a:rPr>
              <a:t> </a:t>
            </a:r>
            <a:r>
              <a:rPr lang="en-US" altLang="en-US" sz="2800" b="1" i="1" dirty="0" err="1" smtClean="0">
                <a:latin typeface="Comic Sans MS" panose="030F0702030302020204" pitchFamily="66" charset="0"/>
              </a:rPr>
              <a:t>phâmeingasakra</a:t>
            </a:r>
            <a:r>
              <a:rPr lang="en-US" altLang="en-US" sz="2800" b="1" i="1" dirty="0" smtClean="0">
                <a:latin typeface="Comic Sans MS" panose="030F0702030302020204" pitchFamily="66" charset="0"/>
              </a:rPr>
              <a:t>. </a:t>
            </a:r>
          </a:p>
        </p:txBody>
      </p:sp>
      <p:sp>
        <p:nvSpPr>
          <p:cNvPr id="50182" name="Rectangle 14"/>
          <p:cNvSpPr>
            <a:spLocks noChangeArrowheads="1"/>
          </p:cNvSpPr>
          <p:nvPr/>
        </p:nvSpPr>
        <p:spPr bwMode="auto">
          <a:xfrm>
            <a:off x="374650" y="2605088"/>
            <a:ext cx="6757988" cy="47942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0183" name="Text Box 16"/>
          <p:cNvSpPr txBox="1">
            <a:spLocks noChangeArrowheads="1"/>
          </p:cNvSpPr>
          <p:nvPr/>
        </p:nvSpPr>
        <p:spPr bwMode="auto">
          <a:xfrm>
            <a:off x="6748463" y="1825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29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746875" y="182563"/>
            <a:ext cx="449263" cy="307975"/>
          </a:xfrm>
          <a:prstGeom prst="rect">
            <a:avLst/>
          </a:prstGeom>
          <a:noFill/>
          <a:ln w="9525">
            <a:noFill/>
            <a:miter lim="800000"/>
            <a:headEnd/>
            <a:tailEnd/>
          </a:ln>
          <a:effectLst/>
        </p:spPr>
        <p:txBody>
          <a:bodyPr>
            <a:spAutoFit/>
          </a:bodyPr>
          <a:lstStyle/>
          <a:p>
            <a:pPr>
              <a:spcBef>
                <a:spcPct val="50000"/>
              </a:spcBef>
              <a:defRPr/>
            </a:pPr>
            <a:r>
              <a:rPr lang="en-US" sz="1400" b="1" dirty="0">
                <a:effectLst>
                  <a:outerShdw blurRad="38100" dist="38100" dir="2700000" algn="tl">
                    <a:srgbClr val="C0C0C0"/>
                  </a:outerShdw>
                </a:effectLst>
                <a:latin typeface="Comic Sans MS" pitchFamily="66" charset="0"/>
                <a:ea typeface="ＭＳ Ｐゴシック" pitchFamily="-84" charset="-128"/>
              </a:rPr>
              <a:t>30</a:t>
            </a:r>
            <a:endParaRPr lang="en-US" sz="1800" b="1" dirty="0">
              <a:effectLst>
                <a:outerShdw blurRad="38100" dist="38100" dir="2700000" algn="tl">
                  <a:srgbClr val="C0C0C0"/>
                </a:outerShdw>
              </a:effectLst>
              <a:latin typeface="Comic Sans MS" pitchFamily="66" charset="0"/>
              <a:ea typeface="ＭＳ Ｐゴシック" pitchFamily="-84" charset="-128"/>
            </a:endParaRPr>
          </a:p>
        </p:txBody>
      </p:sp>
      <p:sp>
        <p:nvSpPr>
          <p:cNvPr id="51230" name="Rectangle 30"/>
          <p:cNvSpPr>
            <a:spLocks noChangeArrowheads="1"/>
          </p:cNvSpPr>
          <p:nvPr/>
        </p:nvSpPr>
        <p:spPr bwMode="auto">
          <a:xfrm>
            <a:off x="246063" y="1130300"/>
            <a:ext cx="7042150" cy="369888"/>
          </a:xfrm>
          <a:prstGeom prst="rect">
            <a:avLst/>
          </a:prstGeom>
          <a:noFill/>
          <a:ln w="9525">
            <a:noFill/>
            <a:miter lim="800000"/>
            <a:headEnd/>
            <a:tailEnd/>
          </a:ln>
          <a:effectLst/>
        </p:spPr>
        <p:txBody>
          <a:bodyPr wrap="none" lIns="0" tIns="0" rIns="0" bIns="0">
            <a:spAutoFit/>
          </a:bodyPr>
          <a:lstStyle/>
          <a:p>
            <a:pPr algn="ctr">
              <a:defRPr/>
            </a:pPr>
            <a:r>
              <a:rPr lang="en-US" sz="2400" b="1" i="1" dirty="0">
                <a:effectLst>
                  <a:outerShdw blurRad="38100" dist="38100" dir="2700000" algn="tl">
                    <a:srgbClr val="DDDDDD"/>
                  </a:outerShdw>
                </a:effectLst>
                <a:latin typeface="Comic Sans MS" charset="0"/>
                <a:ea typeface="ＭＳ Ｐゴシック" charset="0"/>
                <a:cs typeface="ＭＳ Ｐゴシック" charset="0"/>
              </a:rPr>
              <a:t> BIBLEWUI THÂK MARON </a:t>
            </a:r>
            <a:r>
              <a:rPr lang="en-US" sz="2400" b="1" i="1" dirty="0" err="1">
                <a:effectLst>
                  <a:outerShdw blurRad="38100" dist="38100" dir="2700000" algn="tl">
                    <a:srgbClr val="DDDDDD"/>
                  </a:outerShdw>
                </a:effectLst>
                <a:latin typeface="Comic Sans MS" charset="0"/>
                <a:ea typeface="ＭＳ Ｐゴシック" charset="0"/>
                <a:cs typeface="ＭＳ Ｐゴシック" charset="0"/>
              </a:rPr>
              <a:t>MARON</a:t>
            </a:r>
            <a:r>
              <a:rPr lang="en-US" sz="2400" b="1" i="1" dirty="0">
                <a:effectLst>
                  <a:outerShdw blurRad="38100" dist="38100" dir="2700000" algn="tl">
                    <a:srgbClr val="DDDDDD"/>
                  </a:outerShdw>
                </a:effectLst>
                <a:latin typeface="Comic Sans MS" charset="0"/>
                <a:ea typeface="ＭＳ Ｐゴシック" charset="0"/>
                <a:cs typeface="ＭＳ Ｐゴシック" charset="0"/>
              </a:rPr>
              <a:t> SEMKAKÂ</a:t>
            </a:r>
            <a:endParaRPr lang="en-US" sz="2400" b="1" i="1" dirty="0">
              <a:effectLst>
                <a:outerShdw blurRad="38100" dist="38100" dir="2700000" algn="tl">
                  <a:srgbClr val="DDDDDD"/>
                </a:outerShdw>
              </a:effectLst>
              <a:latin typeface="Times" charset="0"/>
              <a:ea typeface="ＭＳ Ｐゴシック" charset="0"/>
              <a:cs typeface="ＭＳ Ｐゴシック" charset="0"/>
            </a:endParaRPr>
          </a:p>
        </p:txBody>
      </p:sp>
      <p:sp>
        <p:nvSpPr>
          <p:cNvPr id="51256" name="Rectangle 56"/>
          <p:cNvSpPr>
            <a:spLocks noChangeArrowheads="1"/>
          </p:cNvSpPr>
          <p:nvPr/>
        </p:nvSpPr>
        <p:spPr bwMode="auto">
          <a:xfrm>
            <a:off x="2352675" y="4497388"/>
            <a:ext cx="334963" cy="276225"/>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RN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205" name="Freeform 27"/>
          <p:cNvSpPr>
            <a:spLocks/>
          </p:cNvSpPr>
          <p:nvPr/>
        </p:nvSpPr>
        <p:spPr bwMode="auto">
          <a:xfrm>
            <a:off x="1616075" y="1624013"/>
            <a:ext cx="1044575" cy="1819275"/>
          </a:xfrm>
          <a:custGeom>
            <a:avLst/>
            <a:gdLst>
              <a:gd name="T0" fmla="*/ 2147483646 w 573"/>
              <a:gd name="T1" fmla="*/ 2147483646 h 1099"/>
              <a:gd name="T2" fmla="*/ 2147483646 w 573"/>
              <a:gd name="T3" fmla="*/ 2147483646 h 1099"/>
              <a:gd name="T4" fmla="*/ 2147483646 w 573"/>
              <a:gd name="T5" fmla="*/ 2147483646 h 1099"/>
              <a:gd name="T6" fmla="*/ 2147483646 w 573"/>
              <a:gd name="T7" fmla="*/ 2147483646 h 1099"/>
              <a:gd name="T8" fmla="*/ 2147483646 w 573"/>
              <a:gd name="T9" fmla="*/ 2147483646 h 1099"/>
              <a:gd name="T10" fmla="*/ 2147483646 w 573"/>
              <a:gd name="T11" fmla="*/ 2147483646 h 1099"/>
              <a:gd name="T12" fmla="*/ 2147483646 w 573"/>
              <a:gd name="T13" fmla="*/ 2147483646 h 1099"/>
              <a:gd name="T14" fmla="*/ 2147483646 w 573"/>
              <a:gd name="T15" fmla="*/ 2147483646 h 1099"/>
              <a:gd name="T16" fmla="*/ 2147483646 w 573"/>
              <a:gd name="T17" fmla="*/ 2147483646 h 1099"/>
              <a:gd name="T18" fmla="*/ 2147483646 w 573"/>
              <a:gd name="T19" fmla="*/ 2147483646 h 1099"/>
              <a:gd name="T20" fmla="*/ 2147483646 w 573"/>
              <a:gd name="T21" fmla="*/ 2147483646 h 1099"/>
              <a:gd name="T22" fmla="*/ 2147483646 w 573"/>
              <a:gd name="T23" fmla="*/ 2147483646 h 1099"/>
              <a:gd name="T24" fmla="*/ 2147483646 w 573"/>
              <a:gd name="T25" fmla="*/ 2147483646 h 1099"/>
              <a:gd name="T26" fmla="*/ 2147483646 w 573"/>
              <a:gd name="T27" fmla="*/ 2147483646 h 1099"/>
              <a:gd name="T28" fmla="*/ 2147483646 w 573"/>
              <a:gd name="T29" fmla="*/ 2147483646 h 1099"/>
              <a:gd name="T30" fmla="*/ 2147483646 w 573"/>
              <a:gd name="T31" fmla="*/ 2147483646 h 1099"/>
              <a:gd name="T32" fmla="*/ 2147483646 w 573"/>
              <a:gd name="T33" fmla="*/ 2147483646 h 1099"/>
              <a:gd name="T34" fmla="*/ 2147483646 w 573"/>
              <a:gd name="T35" fmla="*/ 2147483646 h 1099"/>
              <a:gd name="T36" fmla="*/ 2147483646 w 573"/>
              <a:gd name="T37" fmla="*/ 2147483646 h 1099"/>
              <a:gd name="T38" fmla="*/ 2147483646 w 573"/>
              <a:gd name="T39" fmla="*/ 2147483646 h 1099"/>
              <a:gd name="T40" fmla="*/ 2147483646 w 573"/>
              <a:gd name="T41" fmla="*/ 2147483646 h 1099"/>
              <a:gd name="T42" fmla="*/ 2147483646 w 573"/>
              <a:gd name="T43" fmla="*/ 2147483646 h 1099"/>
              <a:gd name="T44" fmla="*/ 2147483646 w 573"/>
              <a:gd name="T45" fmla="*/ 2147483646 h 1099"/>
              <a:gd name="T46" fmla="*/ 2147483646 w 573"/>
              <a:gd name="T47" fmla="*/ 2147483646 h 1099"/>
              <a:gd name="T48" fmla="*/ 2147483646 w 573"/>
              <a:gd name="T49" fmla="*/ 2147483646 h 1099"/>
              <a:gd name="T50" fmla="*/ 2147483646 w 573"/>
              <a:gd name="T51" fmla="*/ 2147483646 h 1099"/>
              <a:gd name="T52" fmla="*/ 2147483646 w 573"/>
              <a:gd name="T53" fmla="*/ 2147483646 h 1099"/>
              <a:gd name="T54" fmla="*/ 2147483646 w 573"/>
              <a:gd name="T55" fmla="*/ 2147483646 h 1099"/>
              <a:gd name="T56" fmla="*/ 2147483646 w 573"/>
              <a:gd name="T57" fmla="*/ 2147483646 h 1099"/>
              <a:gd name="T58" fmla="*/ 2147483646 w 573"/>
              <a:gd name="T59" fmla="*/ 2147483646 h 1099"/>
              <a:gd name="T60" fmla="*/ 0 w 573"/>
              <a:gd name="T61" fmla="*/ 2147483646 h 1099"/>
              <a:gd name="T62" fmla="*/ 2147483646 w 573"/>
              <a:gd name="T63" fmla="*/ 2147483646 h 1099"/>
              <a:gd name="T64" fmla="*/ 2147483646 w 573"/>
              <a:gd name="T65" fmla="*/ 2147483646 h 1099"/>
              <a:gd name="T66" fmla="*/ 2147483646 w 573"/>
              <a:gd name="T67" fmla="*/ 2147483646 h 1099"/>
              <a:gd name="T68" fmla="*/ 2147483646 w 573"/>
              <a:gd name="T69" fmla="*/ 2147483646 h 1099"/>
              <a:gd name="T70" fmla="*/ 2147483646 w 573"/>
              <a:gd name="T71" fmla="*/ 2147483646 h 1099"/>
              <a:gd name="T72" fmla="*/ 2147483646 w 573"/>
              <a:gd name="T73" fmla="*/ 2147483646 h 1099"/>
              <a:gd name="T74" fmla="*/ 2147483646 w 573"/>
              <a:gd name="T75" fmla="*/ 2147483646 h 1099"/>
              <a:gd name="T76" fmla="*/ 2147483646 w 573"/>
              <a:gd name="T77" fmla="*/ 2147483646 h 1099"/>
              <a:gd name="T78" fmla="*/ 2147483646 w 573"/>
              <a:gd name="T79" fmla="*/ 2147483646 h 1099"/>
              <a:gd name="T80" fmla="*/ 2147483646 w 573"/>
              <a:gd name="T81" fmla="*/ 2147483646 h 1099"/>
              <a:gd name="T82" fmla="*/ 2147483646 w 573"/>
              <a:gd name="T83" fmla="*/ 2147483646 h 1099"/>
              <a:gd name="T84" fmla="*/ 2147483646 w 573"/>
              <a:gd name="T85" fmla="*/ 2147483646 h 1099"/>
              <a:gd name="T86" fmla="*/ 2147483646 w 573"/>
              <a:gd name="T87" fmla="*/ 2147483646 h 1099"/>
              <a:gd name="T88" fmla="*/ 2147483646 w 573"/>
              <a:gd name="T89" fmla="*/ 2147483646 h 1099"/>
              <a:gd name="T90" fmla="*/ 2147483646 w 573"/>
              <a:gd name="T91" fmla="*/ 2147483646 h 1099"/>
              <a:gd name="T92" fmla="*/ 2147483646 w 573"/>
              <a:gd name="T93" fmla="*/ 2147483646 h 1099"/>
              <a:gd name="T94" fmla="*/ 2147483646 w 573"/>
              <a:gd name="T95" fmla="*/ 2147483646 h 1099"/>
              <a:gd name="T96" fmla="*/ 2147483646 w 573"/>
              <a:gd name="T97" fmla="*/ 2147483646 h 1099"/>
              <a:gd name="T98" fmla="*/ 2147483646 w 573"/>
              <a:gd name="T99" fmla="*/ 2147483646 h 1099"/>
              <a:gd name="T100" fmla="*/ 2147483646 w 573"/>
              <a:gd name="T101" fmla="*/ 2147483646 h 1099"/>
              <a:gd name="T102" fmla="*/ 2147483646 w 573"/>
              <a:gd name="T103" fmla="*/ 2147483646 h 1099"/>
              <a:gd name="T104" fmla="*/ 2147483646 w 573"/>
              <a:gd name="T105" fmla="*/ 2147483646 h 1099"/>
              <a:gd name="T106" fmla="*/ 2147483646 w 573"/>
              <a:gd name="T107" fmla="*/ 2147483646 h 1099"/>
              <a:gd name="T108" fmla="*/ 2147483646 w 573"/>
              <a:gd name="T109" fmla="*/ 2147483646 h 1099"/>
              <a:gd name="T110" fmla="*/ 2147483646 w 573"/>
              <a:gd name="T111" fmla="*/ 2147483646 h 1099"/>
              <a:gd name="T112" fmla="*/ 2147483646 w 573"/>
              <a:gd name="T113" fmla="*/ 2147483646 h 1099"/>
              <a:gd name="T114" fmla="*/ 2147483646 w 573"/>
              <a:gd name="T115" fmla="*/ 2147483646 h 1099"/>
              <a:gd name="T116" fmla="*/ 2147483646 w 573"/>
              <a:gd name="T117" fmla="*/ 2147483646 h 1099"/>
              <a:gd name="T118" fmla="*/ 2147483646 w 573"/>
              <a:gd name="T119" fmla="*/ 2147483646 h 1099"/>
              <a:gd name="T120" fmla="*/ 2147483646 w 573"/>
              <a:gd name="T121" fmla="*/ 2147483646 h 1099"/>
              <a:gd name="T122" fmla="*/ 2147483646 w 573"/>
              <a:gd name="T123" fmla="*/ 2147483646 h 1099"/>
              <a:gd name="T124" fmla="*/ 2147483646 w 573"/>
              <a:gd name="T125" fmla="*/ 214748364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06" name="Freeform 28"/>
          <p:cNvSpPr>
            <a:spLocks/>
          </p:cNvSpPr>
          <p:nvPr/>
        </p:nvSpPr>
        <p:spPr bwMode="auto">
          <a:xfrm>
            <a:off x="1601788" y="1609725"/>
            <a:ext cx="1044575" cy="1819275"/>
          </a:xfrm>
          <a:custGeom>
            <a:avLst/>
            <a:gdLst>
              <a:gd name="T0" fmla="*/ 2147483646 w 573"/>
              <a:gd name="T1" fmla="*/ 2147483646 h 1099"/>
              <a:gd name="T2" fmla="*/ 2147483646 w 573"/>
              <a:gd name="T3" fmla="*/ 2147483646 h 1099"/>
              <a:gd name="T4" fmla="*/ 2147483646 w 573"/>
              <a:gd name="T5" fmla="*/ 2147483646 h 1099"/>
              <a:gd name="T6" fmla="*/ 2147483646 w 573"/>
              <a:gd name="T7" fmla="*/ 2147483646 h 1099"/>
              <a:gd name="T8" fmla="*/ 2147483646 w 573"/>
              <a:gd name="T9" fmla="*/ 2147483646 h 1099"/>
              <a:gd name="T10" fmla="*/ 2147483646 w 573"/>
              <a:gd name="T11" fmla="*/ 2147483646 h 1099"/>
              <a:gd name="T12" fmla="*/ 2147483646 w 573"/>
              <a:gd name="T13" fmla="*/ 2147483646 h 1099"/>
              <a:gd name="T14" fmla="*/ 2147483646 w 573"/>
              <a:gd name="T15" fmla="*/ 2147483646 h 1099"/>
              <a:gd name="T16" fmla="*/ 2147483646 w 573"/>
              <a:gd name="T17" fmla="*/ 2147483646 h 1099"/>
              <a:gd name="T18" fmla="*/ 2147483646 w 573"/>
              <a:gd name="T19" fmla="*/ 2147483646 h 1099"/>
              <a:gd name="T20" fmla="*/ 2147483646 w 573"/>
              <a:gd name="T21" fmla="*/ 2147483646 h 1099"/>
              <a:gd name="T22" fmla="*/ 2147483646 w 573"/>
              <a:gd name="T23" fmla="*/ 2147483646 h 1099"/>
              <a:gd name="T24" fmla="*/ 2147483646 w 573"/>
              <a:gd name="T25" fmla="*/ 2147483646 h 1099"/>
              <a:gd name="T26" fmla="*/ 2147483646 w 573"/>
              <a:gd name="T27" fmla="*/ 2147483646 h 1099"/>
              <a:gd name="T28" fmla="*/ 2147483646 w 573"/>
              <a:gd name="T29" fmla="*/ 2147483646 h 1099"/>
              <a:gd name="T30" fmla="*/ 2147483646 w 573"/>
              <a:gd name="T31" fmla="*/ 2147483646 h 1099"/>
              <a:gd name="T32" fmla="*/ 2147483646 w 573"/>
              <a:gd name="T33" fmla="*/ 2147483646 h 1099"/>
              <a:gd name="T34" fmla="*/ 2147483646 w 573"/>
              <a:gd name="T35" fmla="*/ 2147483646 h 1099"/>
              <a:gd name="T36" fmla="*/ 2147483646 w 573"/>
              <a:gd name="T37" fmla="*/ 2147483646 h 1099"/>
              <a:gd name="T38" fmla="*/ 2147483646 w 573"/>
              <a:gd name="T39" fmla="*/ 2147483646 h 1099"/>
              <a:gd name="T40" fmla="*/ 2147483646 w 573"/>
              <a:gd name="T41" fmla="*/ 2147483646 h 1099"/>
              <a:gd name="T42" fmla="*/ 2147483646 w 573"/>
              <a:gd name="T43" fmla="*/ 2147483646 h 1099"/>
              <a:gd name="T44" fmla="*/ 2147483646 w 573"/>
              <a:gd name="T45" fmla="*/ 2147483646 h 1099"/>
              <a:gd name="T46" fmla="*/ 2147483646 w 573"/>
              <a:gd name="T47" fmla="*/ 2147483646 h 1099"/>
              <a:gd name="T48" fmla="*/ 2147483646 w 573"/>
              <a:gd name="T49" fmla="*/ 2147483646 h 1099"/>
              <a:gd name="T50" fmla="*/ 2147483646 w 573"/>
              <a:gd name="T51" fmla="*/ 2147483646 h 1099"/>
              <a:gd name="T52" fmla="*/ 2147483646 w 573"/>
              <a:gd name="T53" fmla="*/ 2147483646 h 1099"/>
              <a:gd name="T54" fmla="*/ 2147483646 w 573"/>
              <a:gd name="T55" fmla="*/ 2147483646 h 1099"/>
              <a:gd name="T56" fmla="*/ 2147483646 w 573"/>
              <a:gd name="T57" fmla="*/ 2147483646 h 1099"/>
              <a:gd name="T58" fmla="*/ 2147483646 w 573"/>
              <a:gd name="T59" fmla="*/ 2147483646 h 1099"/>
              <a:gd name="T60" fmla="*/ 0 w 573"/>
              <a:gd name="T61" fmla="*/ 2147483646 h 1099"/>
              <a:gd name="T62" fmla="*/ 2147483646 w 573"/>
              <a:gd name="T63" fmla="*/ 2147483646 h 1099"/>
              <a:gd name="T64" fmla="*/ 2147483646 w 573"/>
              <a:gd name="T65" fmla="*/ 2147483646 h 1099"/>
              <a:gd name="T66" fmla="*/ 2147483646 w 573"/>
              <a:gd name="T67" fmla="*/ 2147483646 h 1099"/>
              <a:gd name="T68" fmla="*/ 2147483646 w 573"/>
              <a:gd name="T69" fmla="*/ 2147483646 h 1099"/>
              <a:gd name="T70" fmla="*/ 2147483646 w 573"/>
              <a:gd name="T71" fmla="*/ 2147483646 h 1099"/>
              <a:gd name="T72" fmla="*/ 2147483646 w 573"/>
              <a:gd name="T73" fmla="*/ 2147483646 h 1099"/>
              <a:gd name="T74" fmla="*/ 2147483646 w 573"/>
              <a:gd name="T75" fmla="*/ 2147483646 h 1099"/>
              <a:gd name="T76" fmla="*/ 2147483646 w 573"/>
              <a:gd name="T77" fmla="*/ 2147483646 h 1099"/>
              <a:gd name="T78" fmla="*/ 2147483646 w 573"/>
              <a:gd name="T79" fmla="*/ 2147483646 h 1099"/>
              <a:gd name="T80" fmla="*/ 2147483646 w 573"/>
              <a:gd name="T81" fmla="*/ 2147483646 h 1099"/>
              <a:gd name="T82" fmla="*/ 2147483646 w 573"/>
              <a:gd name="T83" fmla="*/ 2147483646 h 1099"/>
              <a:gd name="T84" fmla="*/ 2147483646 w 573"/>
              <a:gd name="T85" fmla="*/ 2147483646 h 1099"/>
              <a:gd name="T86" fmla="*/ 2147483646 w 573"/>
              <a:gd name="T87" fmla="*/ 2147483646 h 1099"/>
              <a:gd name="T88" fmla="*/ 2147483646 w 573"/>
              <a:gd name="T89" fmla="*/ 2147483646 h 1099"/>
              <a:gd name="T90" fmla="*/ 2147483646 w 573"/>
              <a:gd name="T91" fmla="*/ 2147483646 h 1099"/>
              <a:gd name="T92" fmla="*/ 2147483646 w 573"/>
              <a:gd name="T93" fmla="*/ 2147483646 h 1099"/>
              <a:gd name="T94" fmla="*/ 2147483646 w 573"/>
              <a:gd name="T95" fmla="*/ 2147483646 h 1099"/>
              <a:gd name="T96" fmla="*/ 2147483646 w 573"/>
              <a:gd name="T97" fmla="*/ 2147483646 h 1099"/>
              <a:gd name="T98" fmla="*/ 2147483646 w 573"/>
              <a:gd name="T99" fmla="*/ 2147483646 h 1099"/>
              <a:gd name="T100" fmla="*/ 2147483646 w 573"/>
              <a:gd name="T101" fmla="*/ 2147483646 h 1099"/>
              <a:gd name="T102" fmla="*/ 2147483646 w 573"/>
              <a:gd name="T103" fmla="*/ 2147483646 h 1099"/>
              <a:gd name="T104" fmla="*/ 2147483646 w 573"/>
              <a:gd name="T105" fmla="*/ 2147483646 h 1099"/>
              <a:gd name="T106" fmla="*/ 2147483646 w 573"/>
              <a:gd name="T107" fmla="*/ 2147483646 h 1099"/>
              <a:gd name="T108" fmla="*/ 2147483646 w 573"/>
              <a:gd name="T109" fmla="*/ 2147483646 h 1099"/>
              <a:gd name="T110" fmla="*/ 2147483646 w 573"/>
              <a:gd name="T111" fmla="*/ 2147483646 h 1099"/>
              <a:gd name="T112" fmla="*/ 2147483646 w 573"/>
              <a:gd name="T113" fmla="*/ 2147483646 h 1099"/>
              <a:gd name="T114" fmla="*/ 2147483646 w 573"/>
              <a:gd name="T115" fmla="*/ 2147483646 h 1099"/>
              <a:gd name="T116" fmla="*/ 2147483646 w 573"/>
              <a:gd name="T117" fmla="*/ 2147483646 h 1099"/>
              <a:gd name="T118" fmla="*/ 2147483646 w 573"/>
              <a:gd name="T119" fmla="*/ 2147483646 h 1099"/>
              <a:gd name="T120" fmla="*/ 2147483646 w 573"/>
              <a:gd name="T121" fmla="*/ 2147483646 h 1099"/>
              <a:gd name="T122" fmla="*/ 2147483646 w 573"/>
              <a:gd name="T123" fmla="*/ 2147483646 h 1099"/>
              <a:gd name="T124" fmla="*/ 2147483646 w 573"/>
              <a:gd name="T125" fmla="*/ 214748364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07" name="Freeform 32"/>
          <p:cNvSpPr>
            <a:spLocks/>
          </p:cNvSpPr>
          <p:nvPr/>
        </p:nvSpPr>
        <p:spPr bwMode="auto">
          <a:xfrm>
            <a:off x="5006975" y="3465513"/>
            <a:ext cx="923925" cy="1260475"/>
          </a:xfrm>
          <a:custGeom>
            <a:avLst/>
            <a:gdLst>
              <a:gd name="T0" fmla="*/ 2147483646 w 507"/>
              <a:gd name="T1" fmla="*/ 2147483646 h 760"/>
              <a:gd name="T2" fmla="*/ 2147483646 w 507"/>
              <a:gd name="T3" fmla="*/ 0 h 760"/>
              <a:gd name="T4" fmla="*/ 2147483646 w 507"/>
              <a:gd name="T5" fmla="*/ 2147483646 h 760"/>
              <a:gd name="T6" fmla="*/ 2147483646 w 507"/>
              <a:gd name="T7" fmla="*/ 2147483646 h 760"/>
              <a:gd name="T8" fmla="*/ 2147483646 w 507"/>
              <a:gd name="T9" fmla="*/ 2147483646 h 760"/>
              <a:gd name="T10" fmla="*/ 2147483646 w 507"/>
              <a:gd name="T11" fmla="*/ 2147483646 h 760"/>
              <a:gd name="T12" fmla="*/ 2147483646 w 507"/>
              <a:gd name="T13" fmla="*/ 2147483646 h 760"/>
              <a:gd name="T14" fmla="*/ 2147483646 w 507"/>
              <a:gd name="T15" fmla="*/ 2147483646 h 760"/>
              <a:gd name="T16" fmla="*/ 2147483646 w 507"/>
              <a:gd name="T17" fmla="*/ 2147483646 h 760"/>
              <a:gd name="T18" fmla="*/ 2147483646 w 507"/>
              <a:gd name="T19" fmla="*/ 2147483646 h 760"/>
              <a:gd name="T20" fmla="*/ 2147483646 w 507"/>
              <a:gd name="T21" fmla="*/ 2147483646 h 760"/>
              <a:gd name="T22" fmla="*/ 2147483646 w 507"/>
              <a:gd name="T23" fmla="*/ 2147483646 h 760"/>
              <a:gd name="T24" fmla="*/ 2147483646 w 507"/>
              <a:gd name="T25" fmla="*/ 2147483646 h 760"/>
              <a:gd name="T26" fmla="*/ 2147483646 w 507"/>
              <a:gd name="T27" fmla="*/ 2147483646 h 760"/>
              <a:gd name="T28" fmla="*/ 2147483646 w 507"/>
              <a:gd name="T29" fmla="*/ 2147483646 h 760"/>
              <a:gd name="T30" fmla="*/ 2147483646 w 507"/>
              <a:gd name="T31" fmla="*/ 2147483646 h 760"/>
              <a:gd name="T32" fmla="*/ 2147483646 w 507"/>
              <a:gd name="T33" fmla="*/ 2147483646 h 760"/>
              <a:gd name="T34" fmla="*/ 2147483646 w 507"/>
              <a:gd name="T35" fmla="*/ 2147483646 h 760"/>
              <a:gd name="T36" fmla="*/ 2147483646 w 507"/>
              <a:gd name="T37" fmla="*/ 2147483646 h 760"/>
              <a:gd name="T38" fmla="*/ 2147483646 w 507"/>
              <a:gd name="T39" fmla="*/ 2147483646 h 760"/>
              <a:gd name="T40" fmla="*/ 2147483646 w 507"/>
              <a:gd name="T41" fmla="*/ 2147483646 h 760"/>
              <a:gd name="T42" fmla="*/ 2147483646 w 507"/>
              <a:gd name="T43" fmla="*/ 2147483646 h 760"/>
              <a:gd name="T44" fmla="*/ 2147483646 w 507"/>
              <a:gd name="T45" fmla="*/ 2147483646 h 760"/>
              <a:gd name="T46" fmla="*/ 2147483646 w 507"/>
              <a:gd name="T47" fmla="*/ 2147483646 h 760"/>
              <a:gd name="T48" fmla="*/ 2147483646 w 507"/>
              <a:gd name="T49" fmla="*/ 2147483646 h 760"/>
              <a:gd name="T50" fmla="*/ 2147483646 w 507"/>
              <a:gd name="T51" fmla="*/ 2147483646 h 760"/>
              <a:gd name="T52" fmla="*/ 2147483646 w 507"/>
              <a:gd name="T53" fmla="*/ 2147483646 h 760"/>
              <a:gd name="T54" fmla="*/ 2147483646 w 507"/>
              <a:gd name="T55" fmla="*/ 2147483646 h 760"/>
              <a:gd name="T56" fmla="*/ 2147483646 w 507"/>
              <a:gd name="T57" fmla="*/ 2147483646 h 760"/>
              <a:gd name="T58" fmla="*/ 2147483646 w 507"/>
              <a:gd name="T59" fmla="*/ 2147483646 h 760"/>
              <a:gd name="T60" fmla="*/ 2147483646 w 507"/>
              <a:gd name="T61" fmla="*/ 2147483646 h 760"/>
              <a:gd name="T62" fmla="*/ 2147483646 w 507"/>
              <a:gd name="T63" fmla="*/ 2147483646 h 760"/>
              <a:gd name="T64" fmla="*/ 2147483646 w 507"/>
              <a:gd name="T65" fmla="*/ 2147483646 h 760"/>
              <a:gd name="T66" fmla="*/ 2147483646 w 507"/>
              <a:gd name="T67" fmla="*/ 2147483646 h 760"/>
              <a:gd name="T68" fmla="*/ 2147483646 w 507"/>
              <a:gd name="T69" fmla="*/ 2147483646 h 760"/>
              <a:gd name="T70" fmla="*/ 2147483646 w 507"/>
              <a:gd name="T71" fmla="*/ 2147483646 h 760"/>
              <a:gd name="T72" fmla="*/ 2147483646 w 507"/>
              <a:gd name="T73" fmla="*/ 2147483646 h 760"/>
              <a:gd name="T74" fmla="*/ 2147483646 w 507"/>
              <a:gd name="T75" fmla="*/ 2147483646 h 760"/>
              <a:gd name="T76" fmla="*/ 2147483646 w 507"/>
              <a:gd name="T77" fmla="*/ 2147483646 h 760"/>
              <a:gd name="T78" fmla="*/ 2147483646 w 507"/>
              <a:gd name="T79" fmla="*/ 2147483646 h 760"/>
              <a:gd name="T80" fmla="*/ 2147483646 w 507"/>
              <a:gd name="T81" fmla="*/ 2147483646 h 760"/>
              <a:gd name="T82" fmla="*/ 2147483646 w 507"/>
              <a:gd name="T83" fmla="*/ 2147483646 h 760"/>
              <a:gd name="T84" fmla="*/ 2147483646 w 507"/>
              <a:gd name="T85" fmla="*/ 2147483646 h 760"/>
              <a:gd name="T86" fmla="*/ 2147483646 w 507"/>
              <a:gd name="T87" fmla="*/ 2147483646 h 760"/>
              <a:gd name="T88" fmla="*/ 2147483646 w 507"/>
              <a:gd name="T89" fmla="*/ 2147483646 h 760"/>
              <a:gd name="T90" fmla="*/ 2147483646 w 507"/>
              <a:gd name="T91" fmla="*/ 2147483646 h 760"/>
              <a:gd name="T92" fmla="*/ 2147483646 w 507"/>
              <a:gd name="T93" fmla="*/ 2147483646 h 760"/>
              <a:gd name="T94" fmla="*/ 2147483646 w 507"/>
              <a:gd name="T95" fmla="*/ 214748364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08" name="Freeform 33"/>
          <p:cNvSpPr>
            <a:spLocks/>
          </p:cNvSpPr>
          <p:nvPr/>
        </p:nvSpPr>
        <p:spPr bwMode="auto">
          <a:xfrm>
            <a:off x="4991100" y="3452813"/>
            <a:ext cx="925513" cy="1258887"/>
          </a:xfrm>
          <a:custGeom>
            <a:avLst/>
            <a:gdLst>
              <a:gd name="T0" fmla="*/ 2147483646 w 507"/>
              <a:gd name="T1" fmla="*/ 2147483646 h 760"/>
              <a:gd name="T2" fmla="*/ 2147483646 w 507"/>
              <a:gd name="T3" fmla="*/ 0 h 760"/>
              <a:gd name="T4" fmla="*/ 2147483646 w 507"/>
              <a:gd name="T5" fmla="*/ 2147483646 h 760"/>
              <a:gd name="T6" fmla="*/ 2147483646 w 507"/>
              <a:gd name="T7" fmla="*/ 2147483646 h 760"/>
              <a:gd name="T8" fmla="*/ 2147483646 w 507"/>
              <a:gd name="T9" fmla="*/ 2147483646 h 760"/>
              <a:gd name="T10" fmla="*/ 2147483646 w 507"/>
              <a:gd name="T11" fmla="*/ 2147483646 h 760"/>
              <a:gd name="T12" fmla="*/ 2147483646 w 507"/>
              <a:gd name="T13" fmla="*/ 2147483646 h 760"/>
              <a:gd name="T14" fmla="*/ 2147483646 w 507"/>
              <a:gd name="T15" fmla="*/ 2147483646 h 760"/>
              <a:gd name="T16" fmla="*/ 2147483646 w 507"/>
              <a:gd name="T17" fmla="*/ 2147483646 h 760"/>
              <a:gd name="T18" fmla="*/ 2147483646 w 507"/>
              <a:gd name="T19" fmla="*/ 2147483646 h 760"/>
              <a:gd name="T20" fmla="*/ 2147483646 w 507"/>
              <a:gd name="T21" fmla="*/ 2147483646 h 760"/>
              <a:gd name="T22" fmla="*/ 2147483646 w 507"/>
              <a:gd name="T23" fmla="*/ 2147483646 h 760"/>
              <a:gd name="T24" fmla="*/ 2147483646 w 507"/>
              <a:gd name="T25" fmla="*/ 2147483646 h 760"/>
              <a:gd name="T26" fmla="*/ 2147483646 w 507"/>
              <a:gd name="T27" fmla="*/ 2147483646 h 760"/>
              <a:gd name="T28" fmla="*/ 2147483646 w 507"/>
              <a:gd name="T29" fmla="*/ 2147483646 h 760"/>
              <a:gd name="T30" fmla="*/ 2147483646 w 507"/>
              <a:gd name="T31" fmla="*/ 2147483646 h 760"/>
              <a:gd name="T32" fmla="*/ 2147483646 w 507"/>
              <a:gd name="T33" fmla="*/ 2147483646 h 760"/>
              <a:gd name="T34" fmla="*/ 2147483646 w 507"/>
              <a:gd name="T35" fmla="*/ 2147483646 h 760"/>
              <a:gd name="T36" fmla="*/ 2147483646 w 507"/>
              <a:gd name="T37" fmla="*/ 2147483646 h 760"/>
              <a:gd name="T38" fmla="*/ 2147483646 w 507"/>
              <a:gd name="T39" fmla="*/ 2147483646 h 760"/>
              <a:gd name="T40" fmla="*/ 2147483646 w 507"/>
              <a:gd name="T41" fmla="*/ 2147483646 h 760"/>
              <a:gd name="T42" fmla="*/ 2147483646 w 507"/>
              <a:gd name="T43" fmla="*/ 2147483646 h 760"/>
              <a:gd name="T44" fmla="*/ 2147483646 w 507"/>
              <a:gd name="T45" fmla="*/ 2147483646 h 760"/>
              <a:gd name="T46" fmla="*/ 2147483646 w 507"/>
              <a:gd name="T47" fmla="*/ 2147483646 h 760"/>
              <a:gd name="T48" fmla="*/ 2147483646 w 507"/>
              <a:gd name="T49" fmla="*/ 2147483646 h 760"/>
              <a:gd name="T50" fmla="*/ 2147483646 w 507"/>
              <a:gd name="T51" fmla="*/ 2147483646 h 760"/>
              <a:gd name="T52" fmla="*/ 2147483646 w 507"/>
              <a:gd name="T53" fmla="*/ 2147483646 h 760"/>
              <a:gd name="T54" fmla="*/ 2147483646 w 507"/>
              <a:gd name="T55" fmla="*/ 2147483646 h 760"/>
              <a:gd name="T56" fmla="*/ 2147483646 w 507"/>
              <a:gd name="T57" fmla="*/ 2147483646 h 760"/>
              <a:gd name="T58" fmla="*/ 2147483646 w 507"/>
              <a:gd name="T59" fmla="*/ 2147483646 h 760"/>
              <a:gd name="T60" fmla="*/ 2147483646 w 507"/>
              <a:gd name="T61" fmla="*/ 2147483646 h 760"/>
              <a:gd name="T62" fmla="*/ 2147483646 w 507"/>
              <a:gd name="T63" fmla="*/ 2147483646 h 760"/>
              <a:gd name="T64" fmla="*/ 2147483646 w 507"/>
              <a:gd name="T65" fmla="*/ 2147483646 h 760"/>
              <a:gd name="T66" fmla="*/ 2147483646 w 507"/>
              <a:gd name="T67" fmla="*/ 2147483646 h 760"/>
              <a:gd name="T68" fmla="*/ 2147483646 w 507"/>
              <a:gd name="T69" fmla="*/ 2147483646 h 760"/>
              <a:gd name="T70" fmla="*/ 2147483646 w 507"/>
              <a:gd name="T71" fmla="*/ 2147483646 h 760"/>
              <a:gd name="T72" fmla="*/ 2147483646 w 507"/>
              <a:gd name="T73" fmla="*/ 2147483646 h 760"/>
              <a:gd name="T74" fmla="*/ 2147483646 w 507"/>
              <a:gd name="T75" fmla="*/ 2147483646 h 760"/>
              <a:gd name="T76" fmla="*/ 2147483646 w 507"/>
              <a:gd name="T77" fmla="*/ 2147483646 h 760"/>
              <a:gd name="T78" fmla="*/ 2147483646 w 507"/>
              <a:gd name="T79" fmla="*/ 2147483646 h 760"/>
              <a:gd name="T80" fmla="*/ 2147483646 w 507"/>
              <a:gd name="T81" fmla="*/ 2147483646 h 760"/>
              <a:gd name="T82" fmla="*/ 2147483646 w 507"/>
              <a:gd name="T83" fmla="*/ 2147483646 h 760"/>
              <a:gd name="T84" fmla="*/ 2147483646 w 507"/>
              <a:gd name="T85" fmla="*/ 2147483646 h 760"/>
              <a:gd name="T86" fmla="*/ 2147483646 w 507"/>
              <a:gd name="T87" fmla="*/ 2147483646 h 760"/>
              <a:gd name="T88" fmla="*/ 2147483646 w 507"/>
              <a:gd name="T89" fmla="*/ 2147483646 h 760"/>
              <a:gd name="T90" fmla="*/ 2147483646 w 507"/>
              <a:gd name="T91" fmla="*/ 2147483646 h 760"/>
              <a:gd name="T92" fmla="*/ 2147483646 w 507"/>
              <a:gd name="T93" fmla="*/ 2147483646 h 760"/>
              <a:gd name="T94" fmla="*/ 2147483646 w 507"/>
              <a:gd name="T95" fmla="*/ 214748364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09" name="Freeform 35"/>
          <p:cNvSpPr>
            <a:spLocks/>
          </p:cNvSpPr>
          <p:nvPr/>
        </p:nvSpPr>
        <p:spPr bwMode="auto">
          <a:xfrm>
            <a:off x="2844800" y="2114550"/>
            <a:ext cx="2605088" cy="1743075"/>
          </a:xfrm>
          <a:custGeom>
            <a:avLst/>
            <a:gdLst>
              <a:gd name="T0" fmla="*/ 2147483646 w 1431"/>
              <a:gd name="T1" fmla="*/ 2147483646 h 1052"/>
              <a:gd name="T2" fmla="*/ 2147483646 w 1431"/>
              <a:gd name="T3" fmla="*/ 2147483646 h 1052"/>
              <a:gd name="T4" fmla="*/ 2147483646 w 1431"/>
              <a:gd name="T5" fmla="*/ 2147483646 h 1052"/>
              <a:gd name="T6" fmla="*/ 2147483646 w 1431"/>
              <a:gd name="T7" fmla="*/ 2147483646 h 1052"/>
              <a:gd name="T8" fmla="*/ 2147483646 w 1431"/>
              <a:gd name="T9" fmla="*/ 2147483646 h 1052"/>
              <a:gd name="T10" fmla="*/ 2147483646 w 1431"/>
              <a:gd name="T11" fmla="*/ 2147483646 h 1052"/>
              <a:gd name="T12" fmla="*/ 2147483646 w 1431"/>
              <a:gd name="T13" fmla="*/ 2147483646 h 1052"/>
              <a:gd name="T14" fmla="*/ 2147483646 w 1431"/>
              <a:gd name="T15" fmla="*/ 2147483646 h 1052"/>
              <a:gd name="T16" fmla="*/ 2147483646 w 1431"/>
              <a:gd name="T17" fmla="*/ 2147483646 h 1052"/>
              <a:gd name="T18" fmla="*/ 2147483646 w 1431"/>
              <a:gd name="T19" fmla="*/ 2147483646 h 1052"/>
              <a:gd name="T20" fmla="*/ 2147483646 w 1431"/>
              <a:gd name="T21" fmla="*/ 2147483646 h 1052"/>
              <a:gd name="T22" fmla="*/ 2147483646 w 1431"/>
              <a:gd name="T23" fmla="*/ 2147483646 h 1052"/>
              <a:gd name="T24" fmla="*/ 2147483646 w 1431"/>
              <a:gd name="T25" fmla="*/ 2147483646 h 1052"/>
              <a:gd name="T26" fmla="*/ 2147483646 w 1431"/>
              <a:gd name="T27" fmla="*/ 2147483646 h 1052"/>
              <a:gd name="T28" fmla="*/ 2147483646 w 1431"/>
              <a:gd name="T29" fmla="*/ 2147483646 h 1052"/>
              <a:gd name="T30" fmla="*/ 2147483646 w 1431"/>
              <a:gd name="T31" fmla="*/ 2147483646 h 1052"/>
              <a:gd name="T32" fmla="*/ 2147483646 w 1431"/>
              <a:gd name="T33" fmla="*/ 2147483646 h 1052"/>
              <a:gd name="T34" fmla="*/ 2147483646 w 1431"/>
              <a:gd name="T35" fmla="*/ 2147483646 h 1052"/>
              <a:gd name="T36" fmla="*/ 2147483646 w 1431"/>
              <a:gd name="T37" fmla="*/ 2147483646 h 1052"/>
              <a:gd name="T38" fmla="*/ 2147483646 w 1431"/>
              <a:gd name="T39" fmla="*/ 2147483646 h 1052"/>
              <a:gd name="T40" fmla="*/ 2147483646 w 1431"/>
              <a:gd name="T41" fmla="*/ 2147483646 h 1052"/>
              <a:gd name="T42" fmla="*/ 2147483646 w 1431"/>
              <a:gd name="T43" fmla="*/ 2147483646 h 1052"/>
              <a:gd name="T44" fmla="*/ 2147483646 w 1431"/>
              <a:gd name="T45" fmla="*/ 2147483646 h 1052"/>
              <a:gd name="T46" fmla="*/ 2147483646 w 1431"/>
              <a:gd name="T47" fmla="*/ 2147483646 h 1052"/>
              <a:gd name="T48" fmla="*/ 2147483646 w 1431"/>
              <a:gd name="T49" fmla="*/ 2147483646 h 1052"/>
              <a:gd name="T50" fmla="*/ 0 w 1431"/>
              <a:gd name="T51" fmla="*/ 2147483646 h 1052"/>
              <a:gd name="T52" fmla="*/ 2147483646 w 1431"/>
              <a:gd name="T53" fmla="*/ 2147483646 h 1052"/>
              <a:gd name="T54" fmla="*/ 2147483646 w 1431"/>
              <a:gd name="T55" fmla="*/ 2147483646 h 1052"/>
              <a:gd name="T56" fmla="*/ 2147483646 w 1431"/>
              <a:gd name="T57" fmla="*/ 2147483646 h 1052"/>
              <a:gd name="T58" fmla="*/ 2147483646 w 1431"/>
              <a:gd name="T59" fmla="*/ 2147483646 h 1052"/>
              <a:gd name="T60" fmla="*/ 2147483646 w 1431"/>
              <a:gd name="T61" fmla="*/ 2147483646 h 1052"/>
              <a:gd name="T62" fmla="*/ 2147483646 w 1431"/>
              <a:gd name="T63" fmla="*/ 2147483646 h 1052"/>
              <a:gd name="T64" fmla="*/ 2147483646 w 1431"/>
              <a:gd name="T65" fmla="*/ 2147483646 h 1052"/>
              <a:gd name="T66" fmla="*/ 2147483646 w 1431"/>
              <a:gd name="T67" fmla="*/ 2147483646 h 1052"/>
              <a:gd name="T68" fmla="*/ 2147483646 w 1431"/>
              <a:gd name="T69" fmla="*/ 2147483646 h 1052"/>
              <a:gd name="T70" fmla="*/ 2147483646 w 1431"/>
              <a:gd name="T71" fmla="*/ 2147483646 h 1052"/>
              <a:gd name="T72" fmla="*/ 2147483646 w 1431"/>
              <a:gd name="T73" fmla="*/ 2147483646 h 1052"/>
              <a:gd name="T74" fmla="*/ 2147483646 w 1431"/>
              <a:gd name="T75" fmla="*/ 2147483646 h 1052"/>
              <a:gd name="T76" fmla="*/ 2147483646 w 1431"/>
              <a:gd name="T77" fmla="*/ 2147483646 h 1052"/>
              <a:gd name="T78" fmla="*/ 2147483646 w 1431"/>
              <a:gd name="T79" fmla="*/ 2147483646 h 1052"/>
              <a:gd name="T80" fmla="*/ 2147483646 w 1431"/>
              <a:gd name="T81" fmla="*/ 2147483646 h 1052"/>
              <a:gd name="T82" fmla="*/ 2147483646 w 1431"/>
              <a:gd name="T83" fmla="*/ 2147483646 h 1052"/>
              <a:gd name="T84" fmla="*/ 2147483646 w 1431"/>
              <a:gd name="T85" fmla="*/ 2147483646 h 1052"/>
              <a:gd name="T86" fmla="*/ 2147483646 w 1431"/>
              <a:gd name="T87" fmla="*/ 2147483646 h 1052"/>
              <a:gd name="T88" fmla="*/ 2147483646 w 1431"/>
              <a:gd name="T89" fmla="*/ 2147483646 h 1052"/>
              <a:gd name="T90" fmla="*/ 2147483646 w 1431"/>
              <a:gd name="T91" fmla="*/ 2147483646 h 1052"/>
              <a:gd name="T92" fmla="*/ 2147483646 w 1431"/>
              <a:gd name="T93" fmla="*/ 2147483646 h 1052"/>
              <a:gd name="T94" fmla="*/ 2147483646 w 1431"/>
              <a:gd name="T95" fmla="*/ 2147483646 h 1052"/>
              <a:gd name="T96" fmla="*/ 2147483646 w 1431"/>
              <a:gd name="T97" fmla="*/ 2147483646 h 1052"/>
              <a:gd name="T98" fmla="*/ 2147483646 w 1431"/>
              <a:gd name="T99" fmla="*/ 2147483646 h 1052"/>
              <a:gd name="T100" fmla="*/ 2147483646 w 1431"/>
              <a:gd name="T101" fmla="*/ 2147483646 h 1052"/>
              <a:gd name="T102" fmla="*/ 2147483646 w 1431"/>
              <a:gd name="T103" fmla="*/ 2147483646 h 1052"/>
              <a:gd name="T104" fmla="*/ 2147483646 w 1431"/>
              <a:gd name="T105" fmla="*/ 2147483646 h 1052"/>
              <a:gd name="T106" fmla="*/ 2147483646 w 1431"/>
              <a:gd name="T107" fmla="*/ 2147483646 h 1052"/>
              <a:gd name="T108" fmla="*/ 2147483646 w 1431"/>
              <a:gd name="T109" fmla="*/ 2147483646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10" name="Freeform 36"/>
          <p:cNvSpPr>
            <a:spLocks/>
          </p:cNvSpPr>
          <p:nvPr/>
        </p:nvSpPr>
        <p:spPr bwMode="auto">
          <a:xfrm>
            <a:off x="2830513" y="2103438"/>
            <a:ext cx="2605087" cy="1741487"/>
          </a:xfrm>
          <a:custGeom>
            <a:avLst/>
            <a:gdLst>
              <a:gd name="T0" fmla="*/ 2147483646 w 1431"/>
              <a:gd name="T1" fmla="*/ 2147483646 h 1052"/>
              <a:gd name="T2" fmla="*/ 2147483646 w 1431"/>
              <a:gd name="T3" fmla="*/ 2147483646 h 1052"/>
              <a:gd name="T4" fmla="*/ 2147483646 w 1431"/>
              <a:gd name="T5" fmla="*/ 2147483646 h 1052"/>
              <a:gd name="T6" fmla="*/ 2147483646 w 1431"/>
              <a:gd name="T7" fmla="*/ 2147483646 h 1052"/>
              <a:gd name="T8" fmla="*/ 2147483646 w 1431"/>
              <a:gd name="T9" fmla="*/ 2147483646 h 1052"/>
              <a:gd name="T10" fmla="*/ 2147483646 w 1431"/>
              <a:gd name="T11" fmla="*/ 2147483646 h 1052"/>
              <a:gd name="T12" fmla="*/ 2147483646 w 1431"/>
              <a:gd name="T13" fmla="*/ 2147483646 h 1052"/>
              <a:gd name="T14" fmla="*/ 2147483646 w 1431"/>
              <a:gd name="T15" fmla="*/ 2147483646 h 1052"/>
              <a:gd name="T16" fmla="*/ 2147483646 w 1431"/>
              <a:gd name="T17" fmla="*/ 2147483646 h 1052"/>
              <a:gd name="T18" fmla="*/ 2147483646 w 1431"/>
              <a:gd name="T19" fmla="*/ 2147483646 h 1052"/>
              <a:gd name="T20" fmla="*/ 2147483646 w 1431"/>
              <a:gd name="T21" fmla="*/ 2147483646 h 1052"/>
              <a:gd name="T22" fmla="*/ 2147483646 w 1431"/>
              <a:gd name="T23" fmla="*/ 2147483646 h 1052"/>
              <a:gd name="T24" fmla="*/ 2147483646 w 1431"/>
              <a:gd name="T25" fmla="*/ 2147483646 h 1052"/>
              <a:gd name="T26" fmla="*/ 2147483646 w 1431"/>
              <a:gd name="T27" fmla="*/ 2147483646 h 1052"/>
              <a:gd name="T28" fmla="*/ 2147483646 w 1431"/>
              <a:gd name="T29" fmla="*/ 2147483646 h 1052"/>
              <a:gd name="T30" fmla="*/ 2147483646 w 1431"/>
              <a:gd name="T31" fmla="*/ 2147483646 h 1052"/>
              <a:gd name="T32" fmla="*/ 2147483646 w 1431"/>
              <a:gd name="T33" fmla="*/ 2147483646 h 1052"/>
              <a:gd name="T34" fmla="*/ 2147483646 w 1431"/>
              <a:gd name="T35" fmla="*/ 2147483646 h 1052"/>
              <a:gd name="T36" fmla="*/ 2147483646 w 1431"/>
              <a:gd name="T37" fmla="*/ 2147483646 h 1052"/>
              <a:gd name="T38" fmla="*/ 2147483646 w 1431"/>
              <a:gd name="T39" fmla="*/ 2147483646 h 1052"/>
              <a:gd name="T40" fmla="*/ 2147483646 w 1431"/>
              <a:gd name="T41" fmla="*/ 2147483646 h 1052"/>
              <a:gd name="T42" fmla="*/ 2147483646 w 1431"/>
              <a:gd name="T43" fmla="*/ 2147483646 h 1052"/>
              <a:gd name="T44" fmla="*/ 2147483646 w 1431"/>
              <a:gd name="T45" fmla="*/ 2147483646 h 1052"/>
              <a:gd name="T46" fmla="*/ 2147483646 w 1431"/>
              <a:gd name="T47" fmla="*/ 2147483646 h 1052"/>
              <a:gd name="T48" fmla="*/ 2147483646 w 1431"/>
              <a:gd name="T49" fmla="*/ 2147483646 h 1052"/>
              <a:gd name="T50" fmla="*/ 0 w 1431"/>
              <a:gd name="T51" fmla="*/ 2147483646 h 1052"/>
              <a:gd name="T52" fmla="*/ 2147483646 w 1431"/>
              <a:gd name="T53" fmla="*/ 2147483646 h 1052"/>
              <a:gd name="T54" fmla="*/ 2147483646 w 1431"/>
              <a:gd name="T55" fmla="*/ 2147483646 h 1052"/>
              <a:gd name="T56" fmla="*/ 2147483646 w 1431"/>
              <a:gd name="T57" fmla="*/ 2147483646 h 1052"/>
              <a:gd name="T58" fmla="*/ 2147483646 w 1431"/>
              <a:gd name="T59" fmla="*/ 2147483646 h 1052"/>
              <a:gd name="T60" fmla="*/ 2147483646 w 1431"/>
              <a:gd name="T61" fmla="*/ 2147483646 h 1052"/>
              <a:gd name="T62" fmla="*/ 2147483646 w 1431"/>
              <a:gd name="T63" fmla="*/ 2147483646 h 1052"/>
              <a:gd name="T64" fmla="*/ 2147483646 w 1431"/>
              <a:gd name="T65" fmla="*/ 2147483646 h 1052"/>
              <a:gd name="T66" fmla="*/ 2147483646 w 1431"/>
              <a:gd name="T67" fmla="*/ 2147483646 h 1052"/>
              <a:gd name="T68" fmla="*/ 2147483646 w 1431"/>
              <a:gd name="T69" fmla="*/ 2147483646 h 1052"/>
              <a:gd name="T70" fmla="*/ 2147483646 w 1431"/>
              <a:gd name="T71" fmla="*/ 2147483646 h 1052"/>
              <a:gd name="T72" fmla="*/ 2147483646 w 1431"/>
              <a:gd name="T73" fmla="*/ 2147483646 h 1052"/>
              <a:gd name="T74" fmla="*/ 2147483646 w 1431"/>
              <a:gd name="T75" fmla="*/ 2147483646 h 1052"/>
              <a:gd name="T76" fmla="*/ 2147483646 w 1431"/>
              <a:gd name="T77" fmla="*/ 2147483646 h 1052"/>
              <a:gd name="T78" fmla="*/ 2147483646 w 1431"/>
              <a:gd name="T79" fmla="*/ 2147483646 h 1052"/>
              <a:gd name="T80" fmla="*/ 2147483646 w 1431"/>
              <a:gd name="T81" fmla="*/ 2147483646 h 1052"/>
              <a:gd name="T82" fmla="*/ 2147483646 w 1431"/>
              <a:gd name="T83" fmla="*/ 2147483646 h 1052"/>
              <a:gd name="T84" fmla="*/ 2147483646 w 1431"/>
              <a:gd name="T85" fmla="*/ 2147483646 h 1052"/>
              <a:gd name="T86" fmla="*/ 2147483646 w 1431"/>
              <a:gd name="T87" fmla="*/ 2147483646 h 1052"/>
              <a:gd name="T88" fmla="*/ 2147483646 w 1431"/>
              <a:gd name="T89" fmla="*/ 2147483646 h 1052"/>
              <a:gd name="T90" fmla="*/ 2147483646 w 1431"/>
              <a:gd name="T91" fmla="*/ 2147483646 h 1052"/>
              <a:gd name="T92" fmla="*/ 2147483646 w 1431"/>
              <a:gd name="T93" fmla="*/ 2147483646 h 1052"/>
              <a:gd name="T94" fmla="*/ 2147483646 w 1431"/>
              <a:gd name="T95" fmla="*/ 2147483646 h 1052"/>
              <a:gd name="T96" fmla="*/ 2147483646 w 1431"/>
              <a:gd name="T97" fmla="*/ 2147483646 h 1052"/>
              <a:gd name="T98" fmla="*/ 2147483646 w 1431"/>
              <a:gd name="T99" fmla="*/ 2147483646 h 1052"/>
              <a:gd name="T100" fmla="*/ 2147483646 w 1431"/>
              <a:gd name="T101" fmla="*/ 2147483646 h 1052"/>
              <a:gd name="T102" fmla="*/ 2147483646 w 1431"/>
              <a:gd name="T103" fmla="*/ 2147483646 h 1052"/>
              <a:gd name="T104" fmla="*/ 2147483646 w 1431"/>
              <a:gd name="T105" fmla="*/ 2147483646 h 1052"/>
              <a:gd name="T106" fmla="*/ 2147483646 w 1431"/>
              <a:gd name="T107" fmla="*/ 2147483646 h 1052"/>
              <a:gd name="T108" fmla="*/ 2147483646 w 1431"/>
              <a:gd name="T109" fmla="*/ 2147483646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38" name="Rectangle 38"/>
          <p:cNvSpPr>
            <a:spLocks noChangeArrowheads="1"/>
          </p:cNvSpPr>
          <p:nvPr/>
        </p:nvSpPr>
        <p:spPr bwMode="auto">
          <a:xfrm>
            <a:off x="3617913" y="2771775"/>
            <a:ext cx="288925"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ER</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212" name="Freeform 40"/>
          <p:cNvSpPr>
            <a:spLocks/>
          </p:cNvSpPr>
          <p:nvPr/>
        </p:nvSpPr>
        <p:spPr bwMode="auto">
          <a:xfrm>
            <a:off x="1882775" y="3827463"/>
            <a:ext cx="1212850" cy="898525"/>
          </a:xfrm>
          <a:custGeom>
            <a:avLst/>
            <a:gdLst>
              <a:gd name="T0" fmla="*/ 2147483646 w 665"/>
              <a:gd name="T1" fmla="*/ 2147483646 h 542"/>
              <a:gd name="T2" fmla="*/ 2147483646 w 665"/>
              <a:gd name="T3" fmla="*/ 2147483646 h 542"/>
              <a:gd name="T4" fmla="*/ 2147483646 w 665"/>
              <a:gd name="T5" fmla="*/ 2147483646 h 542"/>
              <a:gd name="T6" fmla="*/ 2147483646 w 665"/>
              <a:gd name="T7" fmla="*/ 2147483646 h 542"/>
              <a:gd name="T8" fmla="*/ 2147483646 w 665"/>
              <a:gd name="T9" fmla="*/ 2147483646 h 542"/>
              <a:gd name="T10" fmla="*/ 2147483646 w 665"/>
              <a:gd name="T11" fmla="*/ 2147483646 h 542"/>
              <a:gd name="T12" fmla="*/ 2147483646 w 665"/>
              <a:gd name="T13" fmla="*/ 2147483646 h 542"/>
              <a:gd name="T14" fmla="*/ 2147483646 w 665"/>
              <a:gd name="T15" fmla="*/ 2147483646 h 542"/>
              <a:gd name="T16" fmla="*/ 2147483646 w 665"/>
              <a:gd name="T17" fmla="*/ 2147483646 h 542"/>
              <a:gd name="T18" fmla="*/ 2147483646 w 665"/>
              <a:gd name="T19" fmla="*/ 2147483646 h 542"/>
              <a:gd name="T20" fmla="*/ 2147483646 w 665"/>
              <a:gd name="T21" fmla="*/ 2147483646 h 542"/>
              <a:gd name="T22" fmla="*/ 2147483646 w 665"/>
              <a:gd name="T23" fmla="*/ 2147483646 h 542"/>
              <a:gd name="T24" fmla="*/ 2147483646 w 665"/>
              <a:gd name="T25" fmla="*/ 2147483646 h 542"/>
              <a:gd name="T26" fmla="*/ 2147483646 w 665"/>
              <a:gd name="T27" fmla="*/ 2147483646 h 542"/>
              <a:gd name="T28" fmla="*/ 2147483646 w 665"/>
              <a:gd name="T29" fmla="*/ 2147483646 h 542"/>
              <a:gd name="T30" fmla="*/ 2147483646 w 665"/>
              <a:gd name="T31" fmla="*/ 2147483646 h 542"/>
              <a:gd name="T32" fmla="*/ 2147483646 w 665"/>
              <a:gd name="T33" fmla="*/ 2147483646 h 542"/>
              <a:gd name="T34" fmla="*/ 2147483646 w 665"/>
              <a:gd name="T35" fmla="*/ 2147483646 h 542"/>
              <a:gd name="T36" fmla="*/ 2147483646 w 665"/>
              <a:gd name="T37" fmla="*/ 2147483646 h 542"/>
              <a:gd name="T38" fmla="*/ 2147483646 w 665"/>
              <a:gd name="T39" fmla="*/ 2147483646 h 542"/>
              <a:gd name="T40" fmla="*/ 2147483646 w 665"/>
              <a:gd name="T41" fmla="*/ 2147483646 h 542"/>
              <a:gd name="T42" fmla="*/ 2147483646 w 665"/>
              <a:gd name="T43" fmla="*/ 2147483646 h 542"/>
              <a:gd name="T44" fmla="*/ 2147483646 w 665"/>
              <a:gd name="T45" fmla="*/ 2147483646 h 542"/>
              <a:gd name="T46" fmla="*/ 2147483646 w 665"/>
              <a:gd name="T47" fmla="*/ 2147483646 h 542"/>
              <a:gd name="T48" fmla="*/ 2147483646 w 665"/>
              <a:gd name="T49" fmla="*/ 2147483646 h 542"/>
              <a:gd name="T50" fmla="*/ 2147483646 w 665"/>
              <a:gd name="T51" fmla="*/ 2147483646 h 542"/>
              <a:gd name="T52" fmla="*/ 2147483646 w 665"/>
              <a:gd name="T53" fmla="*/ 2147483646 h 542"/>
              <a:gd name="T54" fmla="*/ 2147483646 w 665"/>
              <a:gd name="T55" fmla="*/ 2147483646 h 542"/>
              <a:gd name="T56" fmla="*/ 2147483646 w 665"/>
              <a:gd name="T57" fmla="*/ 2147483646 h 542"/>
              <a:gd name="T58" fmla="*/ 2147483646 w 665"/>
              <a:gd name="T59" fmla="*/ 2147483646 h 542"/>
              <a:gd name="T60" fmla="*/ 2147483646 w 665"/>
              <a:gd name="T61" fmla="*/ 2147483646 h 542"/>
              <a:gd name="T62" fmla="*/ 2147483646 w 665"/>
              <a:gd name="T63" fmla="*/ 2147483646 h 542"/>
              <a:gd name="T64" fmla="*/ 2147483646 w 665"/>
              <a:gd name="T65" fmla="*/ 2147483646 h 542"/>
              <a:gd name="T66" fmla="*/ 2147483646 w 665"/>
              <a:gd name="T67" fmla="*/ 2147483646 h 542"/>
              <a:gd name="T68" fmla="*/ 2147483646 w 665"/>
              <a:gd name="T69" fmla="*/ 2147483646 h 542"/>
              <a:gd name="T70" fmla="*/ 2147483646 w 665"/>
              <a:gd name="T71" fmla="*/ 2147483646 h 542"/>
              <a:gd name="T72" fmla="*/ 2147483646 w 665"/>
              <a:gd name="T73" fmla="*/ 2147483646 h 542"/>
              <a:gd name="T74" fmla="*/ 2147483646 w 665"/>
              <a:gd name="T75" fmla="*/ 2147483646 h 542"/>
              <a:gd name="T76" fmla="*/ 2147483646 w 665"/>
              <a:gd name="T77" fmla="*/ 2147483646 h 542"/>
              <a:gd name="T78" fmla="*/ 2147483646 w 665"/>
              <a:gd name="T79" fmla="*/ 2147483646 h 542"/>
              <a:gd name="T80" fmla="*/ 2147483646 w 665"/>
              <a:gd name="T81" fmla="*/ 2147483646 h 542"/>
              <a:gd name="T82" fmla="*/ 2147483646 w 665"/>
              <a:gd name="T83" fmla="*/ 2147483646 h 542"/>
              <a:gd name="T84" fmla="*/ 2147483646 w 665"/>
              <a:gd name="T85" fmla="*/ 2147483646 h 542"/>
              <a:gd name="T86" fmla="*/ 2147483646 w 665"/>
              <a:gd name="T87" fmla="*/ 2147483646 h 542"/>
              <a:gd name="T88" fmla="*/ 2147483646 w 665"/>
              <a:gd name="T89" fmla="*/ 2147483646 h 542"/>
              <a:gd name="T90" fmla="*/ 2147483646 w 665"/>
              <a:gd name="T91" fmla="*/ 2147483646 h 542"/>
              <a:gd name="T92" fmla="*/ 2147483646 w 665"/>
              <a:gd name="T93" fmla="*/ 2147483646 h 542"/>
              <a:gd name="T94" fmla="*/ 2147483646 w 665"/>
              <a:gd name="T95" fmla="*/ 2147483646 h 542"/>
              <a:gd name="T96" fmla="*/ 2147483646 w 665"/>
              <a:gd name="T97" fmla="*/ 2147483646 h 542"/>
              <a:gd name="T98" fmla="*/ 2147483646 w 665"/>
              <a:gd name="T99" fmla="*/ 2147483646 h 542"/>
              <a:gd name="T100" fmla="*/ 0 w 665"/>
              <a:gd name="T101" fmla="*/ 2147483646 h 542"/>
              <a:gd name="T102" fmla="*/ 2147483646 w 665"/>
              <a:gd name="T103" fmla="*/ 2147483646 h 542"/>
              <a:gd name="T104" fmla="*/ 2147483646 w 665"/>
              <a:gd name="T105" fmla="*/ 2147483646 h 542"/>
              <a:gd name="T106" fmla="*/ 2147483646 w 665"/>
              <a:gd name="T107" fmla="*/ 2147483646 h 542"/>
              <a:gd name="T108" fmla="*/ 2147483646 w 665"/>
              <a:gd name="T109" fmla="*/ 2147483646 h 542"/>
              <a:gd name="T110" fmla="*/ 2147483646 w 665"/>
              <a:gd name="T111" fmla="*/ 2147483646 h 542"/>
              <a:gd name="T112" fmla="*/ 2147483646 w 665"/>
              <a:gd name="T113" fmla="*/ 2147483646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13" name="Freeform 41"/>
          <p:cNvSpPr>
            <a:spLocks/>
          </p:cNvSpPr>
          <p:nvPr/>
        </p:nvSpPr>
        <p:spPr bwMode="auto">
          <a:xfrm>
            <a:off x="1868488" y="3814763"/>
            <a:ext cx="1211262" cy="896937"/>
          </a:xfrm>
          <a:custGeom>
            <a:avLst/>
            <a:gdLst>
              <a:gd name="T0" fmla="*/ 2147483646 w 665"/>
              <a:gd name="T1" fmla="*/ 2147483646 h 542"/>
              <a:gd name="T2" fmla="*/ 2147483646 w 665"/>
              <a:gd name="T3" fmla="*/ 2147483646 h 542"/>
              <a:gd name="T4" fmla="*/ 2147483646 w 665"/>
              <a:gd name="T5" fmla="*/ 2147483646 h 542"/>
              <a:gd name="T6" fmla="*/ 2147483646 w 665"/>
              <a:gd name="T7" fmla="*/ 2147483646 h 542"/>
              <a:gd name="T8" fmla="*/ 2147483646 w 665"/>
              <a:gd name="T9" fmla="*/ 2147483646 h 542"/>
              <a:gd name="T10" fmla="*/ 2147483646 w 665"/>
              <a:gd name="T11" fmla="*/ 2147483646 h 542"/>
              <a:gd name="T12" fmla="*/ 2147483646 w 665"/>
              <a:gd name="T13" fmla="*/ 2147483646 h 542"/>
              <a:gd name="T14" fmla="*/ 2147483646 w 665"/>
              <a:gd name="T15" fmla="*/ 2147483646 h 542"/>
              <a:gd name="T16" fmla="*/ 2147483646 w 665"/>
              <a:gd name="T17" fmla="*/ 2147483646 h 542"/>
              <a:gd name="T18" fmla="*/ 2147483646 w 665"/>
              <a:gd name="T19" fmla="*/ 2147483646 h 542"/>
              <a:gd name="T20" fmla="*/ 2147483646 w 665"/>
              <a:gd name="T21" fmla="*/ 2147483646 h 542"/>
              <a:gd name="T22" fmla="*/ 2147483646 w 665"/>
              <a:gd name="T23" fmla="*/ 2147483646 h 542"/>
              <a:gd name="T24" fmla="*/ 2147483646 w 665"/>
              <a:gd name="T25" fmla="*/ 2147483646 h 542"/>
              <a:gd name="T26" fmla="*/ 2147483646 w 665"/>
              <a:gd name="T27" fmla="*/ 2147483646 h 542"/>
              <a:gd name="T28" fmla="*/ 2147483646 w 665"/>
              <a:gd name="T29" fmla="*/ 2147483646 h 542"/>
              <a:gd name="T30" fmla="*/ 2147483646 w 665"/>
              <a:gd name="T31" fmla="*/ 2147483646 h 542"/>
              <a:gd name="T32" fmla="*/ 2147483646 w 665"/>
              <a:gd name="T33" fmla="*/ 2147483646 h 542"/>
              <a:gd name="T34" fmla="*/ 2147483646 w 665"/>
              <a:gd name="T35" fmla="*/ 2147483646 h 542"/>
              <a:gd name="T36" fmla="*/ 2147483646 w 665"/>
              <a:gd name="T37" fmla="*/ 2147483646 h 542"/>
              <a:gd name="T38" fmla="*/ 2147483646 w 665"/>
              <a:gd name="T39" fmla="*/ 2147483646 h 542"/>
              <a:gd name="T40" fmla="*/ 2147483646 w 665"/>
              <a:gd name="T41" fmla="*/ 2147483646 h 542"/>
              <a:gd name="T42" fmla="*/ 2147483646 w 665"/>
              <a:gd name="T43" fmla="*/ 2147483646 h 542"/>
              <a:gd name="T44" fmla="*/ 2147483646 w 665"/>
              <a:gd name="T45" fmla="*/ 2147483646 h 542"/>
              <a:gd name="T46" fmla="*/ 2147483646 w 665"/>
              <a:gd name="T47" fmla="*/ 2147483646 h 542"/>
              <a:gd name="T48" fmla="*/ 2147483646 w 665"/>
              <a:gd name="T49" fmla="*/ 2147483646 h 542"/>
              <a:gd name="T50" fmla="*/ 2147483646 w 665"/>
              <a:gd name="T51" fmla="*/ 2147483646 h 542"/>
              <a:gd name="T52" fmla="*/ 2147483646 w 665"/>
              <a:gd name="T53" fmla="*/ 2147483646 h 542"/>
              <a:gd name="T54" fmla="*/ 2147483646 w 665"/>
              <a:gd name="T55" fmla="*/ 2147483646 h 542"/>
              <a:gd name="T56" fmla="*/ 2147483646 w 665"/>
              <a:gd name="T57" fmla="*/ 2147483646 h 542"/>
              <a:gd name="T58" fmla="*/ 2147483646 w 665"/>
              <a:gd name="T59" fmla="*/ 2147483646 h 542"/>
              <a:gd name="T60" fmla="*/ 2147483646 w 665"/>
              <a:gd name="T61" fmla="*/ 2147483646 h 542"/>
              <a:gd name="T62" fmla="*/ 2147483646 w 665"/>
              <a:gd name="T63" fmla="*/ 2147483646 h 542"/>
              <a:gd name="T64" fmla="*/ 2147483646 w 665"/>
              <a:gd name="T65" fmla="*/ 2147483646 h 542"/>
              <a:gd name="T66" fmla="*/ 2147483646 w 665"/>
              <a:gd name="T67" fmla="*/ 2147483646 h 542"/>
              <a:gd name="T68" fmla="*/ 2147483646 w 665"/>
              <a:gd name="T69" fmla="*/ 2147483646 h 542"/>
              <a:gd name="T70" fmla="*/ 2147483646 w 665"/>
              <a:gd name="T71" fmla="*/ 2147483646 h 542"/>
              <a:gd name="T72" fmla="*/ 2147483646 w 665"/>
              <a:gd name="T73" fmla="*/ 2147483646 h 542"/>
              <a:gd name="T74" fmla="*/ 2147483646 w 665"/>
              <a:gd name="T75" fmla="*/ 2147483646 h 542"/>
              <a:gd name="T76" fmla="*/ 2147483646 w 665"/>
              <a:gd name="T77" fmla="*/ 2147483646 h 542"/>
              <a:gd name="T78" fmla="*/ 2147483646 w 665"/>
              <a:gd name="T79" fmla="*/ 2147483646 h 542"/>
              <a:gd name="T80" fmla="*/ 2147483646 w 665"/>
              <a:gd name="T81" fmla="*/ 2147483646 h 542"/>
              <a:gd name="T82" fmla="*/ 2147483646 w 665"/>
              <a:gd name="T83" fmla="*/ 2147483646 h 542"/>
              <a:gd name="T84" fmla="*/ 2147483646 w 665"/>
              <a:gd name="T85" fmla="*/ 2147483646 h 542"/>
              <a:gd name="T86" fmla="*/ 2147483646 w 665"/>
              <a:gd name="T87" fmla="*/ 2147483646 h 542"/>
              <a:gd name="T88" fmla="*/ 2147483646 w 665"/>
              <a:gd name="T89" fmla="*/ 2147483646 h 542"/>
              <a:gd name="T90" fmla="*/ 2147483646 w 665"/>
              <a:gd name="T91" fmla="*/ 2147483646 h 542"/>
              <a:gd name="T92" fmla="*/ 2147483646 w 665"/>
              <a:gd name="T93" fmla="*/ 2147483646 h 542"/>
              <a:gd name="T94" fmla="*/ 2147483646 w 665"/>
              <a:gd name="T95" fmla="*/ 2147483646 h 542"/>
              <a:gd name="T96" fmla="*/ 2147483646 w 665"/>
              <a:gd name="T97" fmla="*/ 2147483646 h 542"/>
              <a:gd name="T98" fmla="*/ 2147483646 w 665"/>
              <a:gd name="T99" fmla="*/ 2147483646 h 542"/>
              <a:gd name="T100" fmla="*/ 0 w 665"/>
              <a:gd name="T101" fmla="*/ 2147483646 h 542"/>
              <a:gd name="T102" fmla="*/ 2147483646 w 665"/>
              <a:gd name="T103" fmla="*/ 2147483646 h 542"/>
              <a:gd name="T104" fmla="*/ 2147483646 w 665"/>
              <a:gd name="T105" fmla="*/ 2147483646 h 542"/>
              <a:gd name="T106" fmla="*/ 2147483646 w 665"/>
              <a:gd name="T107" fmla="*/ 2147483646 h 542"/>
              <a:gd name="T108" fmla="*/ 2147483646 w 665"/>
              <a:gd name="T109" fmla="*/ 2147483646 h 542"/>
              <a:gd name="T110" fmla="*/ 2147483646 w 665"/>
              <a:gd name="T111" fmla="*/ 2147483646 h 542"/>
              <a:gd name="T112" fmla="*/ 2147483646 w 665"/>
              <a:gd name="T113" fmla="*/ 2147483646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43" name="Rectangle 43"/>
          <p:cNvSpPr>
            <a:spLocks noChangeArrowheads="1"/>
          </p:cNvSpPr>
          <p:nvPr/>
        </p:nvSpPr>
        <p:spPr bwMode="auto">
          <a:xfrm>
            <a:off x="5275263" y="4311650"/>
            <a:ext cx="277812"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PG</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215" name="Freeform 45"/>
          <p:cNvSpPr>
            <a:spLocks/>
          </p:cNvSpPr>
          <p:nvPr/>
        </p:nvSpPr>
        <p:spPr bwMode="auto">
          <a:xfrm>
            <a:off x="2646363" y="2665413"/>
            <a:ext cx="200025" cy="209550"/>
          </a:xfrm>
          <a:custGeom>
            <a:avLst/>
            <a:gdLst>
              <a:gd name="T0" fmla="*/ 2147483646 w 110"/>
              <a:gd name="T1" fmla="*/ 2147483646 h 126"/>
              <a:gd name="T2" fmla="*/ 2147483646 w 110"/>
              <a:gd name="T3" fmla="*/ 2147483646 h 126"/>
              <a:gd name="T4" fmla="*/ 2147483646 w 110"/>
              <a:gd name="T5" fmla="*/ 2147483646 h 126"/>
              <a:gd name="T6" fmla="*/ 2147483646 w 110"/>
              <a:gd name="T7" fmla="*/ 2147483646 h 126"/>
              <a:gd name="T8" fmla="*/ 2147483646 w 110"/>
              <a:gd name="T9" fmla="*/ 2147483646 h 126"/>
              <a:gd name="T10" fmla="*/ 2147483646 w 110"/>
              <a:gd name="T11" fmla="*/ 2147483646 h 126"/>
              <a:gd name="T12" fmla="*/ 2147483646 w 110"/>
              <a:gd name="T13" fmla="*/ 2147483646 h 126"/>
              <a:gd name="T14" fmla="*/ 2147483646 w 110"/>
              <a:gd name="T15" fmla="*/ 2147483646 h 126"/>
              <a:gd name="T16" fmla="*/ 2147483646 w 110"/>
              <a:gd name="T17" fmla="*/ 2147483646 h 126"/>
              <a:gd name="T18" fmla="*/ 2147483646 w 110"/>
              <a:gd name="T19" fmla="*/ 2147483646 h 126"/>
              <a:gd name="T20" fmla="*/ 2147483646 w 110"/>
              <a:gd name="T21" fmla="*/ 2147483646 h 126"/>
              <a:gd name="T22" fmla="*/ 2147483646 w 110"/>
              <a:gd name="T23" fmla="*/ 2147483646 h 126"/>
              <a:gd name="T24" fmla="*/ 2147483646 w 110"/>
              <a:gd name="T25" fmla="*/ 2147483646 h 126"/>
              <a:gd name="T26" fmla="*/ 2147483646 w 110"/>
              <a:gd name="T27" fmla="*/ 2147483646 h 126"/>
              <a:gd name="T28" fmla="*/ 2147483646 w 110"/>
              <a:gd name="T29" fmla="*/ 2147483646 h 126"/>
              <a:gd name="T30" fmla="*/ 2147483646 w 110"/>
              <a:gd name="T31" fmla="*/ 2147483646 h 126"/>
              <a:gd name="T32" fmla="*/ 2147483646 w 110"/>
              <a:gd name="T33" fmla="*/ 2147483646 h 126"/>
              <a:gd name="T34" fmla="*/ 2147483646 w 110"/>
              <a:gd name="T35" fmla="*/ 2147483646 h 126"/>
              <a:gd name="T36" fmla="*/ 0 w 110"/>
              <a:gd name="T37" fmla="*/ 2147483646 h 126"/>
              <a:gd name="T38" fmla="*/ 0 w 110"/>
              <a:gd name="T39" fmla="*/ 2147483646 h 126"/>
              <a:gd name="T40" fmla="*/ 2147483646 w 110"/>
              <a:gd name="T41" fmla="*/ 2147483646 h 126"/>
              <a:gd name="T42" fmla="*/ 2147483646 w 110"/>
              <a:gd name="T43" fmla="*/ 2147483646 h 126"/>
              <a:gd name="T44" fmla="*/ 2147483646 w 110"/>
              <a:gd name="T45" fmla="*/ 2147483646 h 126"/>
              <a:gd name="T46" fmla="*/ 2147483646 w 110"/>
              <a:gd name="T47" fmla="*/ 2147483646 h 126"/>
              <a:gd name="T48" fmla="*/ 2147483646 w 110"/>
              <a:gd name="T49" fmla="*/ 2147483646 h 126"/>
              <a:gd name="T50" fmla="*/ 2147483646 w 110"/>
              <a:gd name="T51" fmla="*/ 2147483646 h 126"/>
              <a:gd name="T52" fmla="*/ 2147483646 w 110"/>
              <a:gd name="T53" fmla="*/ 2147483646 h 126"/>
              <a:gd name="T54" fmla="*/ 2147483646 w 110"/>
              <a:gd name="T55" fmla="*/ 2147483646 h 126"/>
              <a:gd name="T56" fmla="*/ 2147483646 w 110"/>
              <a:gd name="T57" fmla="*/ 2147483646 h 126"/>
              <a:gd name="T58" fmla="*/ 2147483646 w 110"/>
              <a:gd name="T59" fmla="*/ 2147483646 h 126"/>
              <a:gd name="T60" fmla="*/ 2147483646 w 110"/>
              <a:gd name="T61" fmla="*/ 2147483646 h 126"/>
              <a:gd name="T62" fmla="*/ 2147483646 w 110"/>
              <a:gd name="T63" fmla="*/ 2147483646 h 126"/>
              <a:gd name="T64" fmla="*/ 2147483646 w 110"/>
              <a:gd name="T65" fmla="*/ 2147483646 h 126"/>
              <a:gd name="T66" fmla="*/ 2147483646 w 110"/>
              <a:gd name="T67" fmla="*/ 0 h 126"/>
              <a:gd name="T68" fmla="*/ 2147483646 w 110"/>
              <a:gd name="T69" fmla="*/ 2147483646 h 126"/>
              <a:gd name="T70" fmla="*/ 2147483646 w 110"/>
              <a:gd name="T71" fmla="*/ 2147483646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16" name="Freeform 46"/>
          <p:cNvSpPr>
            <a:spLocks/>
          </p:cNvSpPr>
          <p:nvPr/>
        </p:nvSpPr>
        <p:spPr bwMode="auto">
          <a:xfrm>
            <a:off x="2632075" y="2651125"/>
            <a:ext cx="200025" cy="209550"/>
          </a:xfrm>
          <a:custGeom>
            <a:avLst/>
            <a:gdLst>
              <a:gd name="T0" fmla="*/ 2147483646 w 110"/>
              <a:gd name="T1" fmla="*/ 2147483646 h 126"/>
              <a:gd name="T2" fmla="*/ 2147483646 w 110"/>
              <a:gd name="T3" fmla="*/ 2147483646 h 126"/>
              <a:gd name="T4" fmla="*/ 2147483646 w 110"/>
              <a:gd name="T5" fmla="*/ 2147483646 h 126"/>
              <a:gd name="T6" fmla="*/ 2147483646 w 110"/>
              <a:gd name="T7" fmla="*/ 2147483646 h 126"/>
              <a:gd name="T8" fmla="*/ 2147483646 w 110"/>
              <a:gd name="T9" fmla="*/ 2147483646 h 126"/>
              <a:gd name="T10" fmla="*/ 2147483646 w 110"/>
              <a:gd name="T11" fmla="*/ 2147483646 h 126"/>
              <a:gd name="T12" fmla="*/ 2147483646 w 110"/>
              <a:gd name="T13" fmla="*/ 2147483646 h 126"/>
              <a:gd name="T14" fmla="*/ 2147483646 w 110"/>
              <a:gd name="T15" fmla="*/ 2147483646 h 126"/>
              <a:gd name="T16" fmla="*/ 2147483646 w 110"/>
              <a:gd name="T17" fmla="*/ 2147483646 h 126"/>
              <a:gd name="T18" fmla="*/ 2147483646 w 110"/>
              <a:gd name="T19" fmla="*/ 2147483646 h 126"/>
              <a:gd name="T20" fmla="*/ 2147483646 w 110"/>
              <a:gd name="T21" fmla="*/ 2147483646 h 126"/>
              <a:gd name="T22" fmla="*/ 2147483646 w 110"/>
              <a:gd name="T23" fmla="*/ 2147483646 h 126"/>
              <a:gd name="T24" fmla="*/ 2147483646 w 110"/>
              <a:gd name="T25" fmla="*/ 2147483646 h 126"/>
              <a:gd name="T26" fmla="*/ 2147483646 w 110"/>
              <a:gd name="T27" fmla="*/ 2147483646 h 126"/>
              <a:gd name="T28" fmla="*/ 2147483646 w 110"/>
              <a:gd name="T29" fmla="*/ 2147483646 h 126"/>
              <a:gd name="T30" fmla="*/ 2147483646 w 110"/>
              <a:gd name="T31" fmla="*/ 2147483646 h 126"/>
              <a:gd name="T32" fmla="*/ 2147483646 w 110"/>
              <a:gd name="T33" fmla="*/ 2147483646 h 126"/>
              <a:gd name="T34" fmla="*/ 2147483646 w 110"/>
              <a:gd name="T35" fmla="*/ 2147483646 h 126"/>
              <a:gd name="T36" fmla="*/ 0 w 110"/>
              <a:gd name="T37" fmla="*/ 2147483646 h 126"/>
              <a:gd name="T38" fmla="*/ 0 w 110"/>
              <a:gd name="T39" fmla="*/ 2147483646 h 126"/>
              <a:gd name="T40" fmla="*/ 2147483646 w 110"/>
              <a:gd name="T41" fmla="*/ 2147483646 h 126"/>
              <a:gd name="T42" fmla="*/ 2147483646 w 110"/>
              <a:gd name="T43" fmla="*/ 2147483646 h 126"/>
              <a:gd name="T44" fmla="*/ 2147483646 w 110"/>
              <a:gd name="T45" fmla="*/ 2147483646 h 126"/>
              <a:gd name="T46" fmla="*/ 2147483646 w 110"/>
              <a:gd name="T47" fmla="*/ 2147483646 h 126"/>
              <a:gd name="T48" fmla="*/ 2147483646 w 110"/>
              <a:gd name="T49" fmla="*/ 2147483646 h 126"/>
              <a:gd name="T50" fmla="*/ 2147483646 w 110"/>
              <a:gd name="T51" fmla="*/ 2147483646 h 126"/>
              <a:gd name="T52" fmla="*/ 2147483646 w 110"/>
              <a:gd name="T53" fmla="*/ 2147483646 h 126"/>
              <a:gd name="T54" fmla="*/ 2147483646 w 110"/>
              <a:gd name="T55" fmla="*/ 2147483646 h 126"/>
              <a:gd name="T56" fmla="*/ 2147483646 w 110"/>
              <a:gd name="T57" fmla="*/ 2147483646 h 126"/>
              <a:gd name="T58" fmla="*/ 2147483646 w 110"/>
              <a:gd name="T59" fmla="*/ 2147483646 h 126"/>
              <a:gd name="T60" fmla="*/ 2147483646 w 110"/>
              <a:gd name="T61" fmla="*/ 2147483646 h 126"/>
              <a:gd name="T62" fmla="*/ 2147483646 w 110"/>
              <a:gd name="T63" fmla="*/ 2147483646 h 126"/>
              <a:gd name="T64" fmla="*/ 2147483646 w 110"/>
              <a:gd name="T65" fmla="*/ 2147483646 h 126"/>
              <a:gd name="T66" fmla="*/ 2147483646 w 110"/>
              <a:gd name="T67" fmla="*/ 0 h 126"/>
              <a:gd name="T68" fmla="*/ 2147483646 w 110"/>
              <a:gd name="T69" fmla="*/ 2147483646 h 126"/>
              <a:gd name="T70" fmla="*/ 2147483646 w 110"/>
              <a:gd name="T71" fmla="*/ 2147483646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17" name="Freeform 48"/>
          <p:cNvSpPr>
            <a:spLocks/>
          </p:cNvSpPr>
          <p:nvPr/>
        </p:nvSpPr>
        <p:spPr bwMode="auto">
          <a:xfrm>
            <a:off x="2533650" y="3086100"/>
            <a:ext cx="296863" cy="558800"/>
          </a:xfrm>
          <a:custGeom>
            <a:avLst/>
            <a:gdLst>
              <a:gd name="T0" fmla="*/ 2147483646 w 163"/>
              <a:gd name="T1" fmla="*/ 2147483646 h 338"/>
              <a:gd name="T2" fmla="*/ 2147483646 w 163"/>
              <a:gd name="T3" fmla="*/ 2147483646 h 338"/>
              <a:gd name="T4" fmla="*/ 2147483646 w 163"/>
              <a:gd name="T5" fmla="*/ 2147483646 h 338"/>
              <a:gd name="T6" fmla="*/ 2147483646 w 163"/>
              <a:gd name="T7" fmla="*/ 2147483646 h 338"/>
              <a:gd name="T8" fmla="*/ 2147483646 w 163"/>
              <a:gd name="T9" fmla="*/ 2147483646 h 338"/>
              <a:gd name="T10" fmla="*/ 2147483646 w 163"/>
              <a:gd name="T11" fmla="*/ 2147483646 h 338"/>
              <a:gd name="T12" fmla="*/ 2147483646 w 163"/>
              <a:gd name="T13" fmla="*/ 2147483646 h 338"/>
              <a:gd name="T14" fmla="*/ 2147483646 w 163"/>
              <a:gd name="T15" fmla="*/ 2147483646 h 338"/>
              <a:gd name="T16" fmla="*/ 2147483646 w 163"/>
              <a:gd name="T17" fmla="*/ 2147483646 h 338"/>
              <a:gd name="T18" fmla="*/ 2147483646 w 163"/>
              <a:gd name="T19" fmla="*/ 2147483646 h 338"/>
              <a:gd name="T20" fmla="*/ 2147483646 w 163"/>
              <a:gd name="T21" fmla="*/ 2147483646 h 338"/>
              <a:gd name="T22" fmla="*/ 2147483646 w 163"/>
              <a:gd name="T23" fmla="*/ 2147483646 h 338"/>
              <a:gd name="T24" fmla="*/ 2147483646 w 163"/>
              <a:gd name="T25" fmla="*/ 2147483646 h 338"/>
              <a:gd name="T26" fmla="*/ 0 w 163"/>
              <a:gd name="T27" fmla="*/ 2147483646 h 338"/>
              <a:gd name="T28" fmla="*/ 2147483646 w 163"/>
              <a:gd name="T29" fmla="*/ 2147483646 h 338"/>
              <a:gd name="T30" fmla="*/ 2147483646 w 163"/>
              <a:gd name="T31" fmla="*/ 2147483646 h 338"/>
              <a:gd name="T32" fmla="*/ 2147483646 w 163"/>
              <a:gd name="T33" fmla="*/ 2147483646 h 338"/>
              <a:gd name="T34" fmla="*/ 2147483646 w 163"/>
              <a:gd name="T35" fmla="*/ 2147483646 h 338"/>
              <a:gd name="T36" fmla="*/ 2147483646 w 163"/>
              <a:gd name="T37" fmla="*/ 2147483646 h 338"/>
              <a:gd name="T38" fmla="*/ 2147483646 w 163"/>
              <a:gd name="T39" fmla="*/ 2147483646 h 338"/>
              <a:gd name="T40" fmla="*/ 2147483646 w 163"/>
              <a:gd name="T41" fmla="*/ 2147483646 h 338"/>
              <a:gd name="T42" fmla="*/ 2147483646 w 163"/>
              <a:gd name="T43" fmla="*/ 2147483646 h 338"/>
              <a:gd name="T44" fmla="*/ 2147483646 w 163"/>
              <a:gd name="T45" fmla="*/ 2147483646 h 338"/>
              <a:gd name="T46" fmla="*/ 2147483646 w 163"/>
              <a:gd name="T47" fmla="*/ 2147483646 h 338"/>
              <a:gd name="T48" fmla="*/ 2147483646 w 163"/>
              <a:gd name="T49" fmla="*/ 2147483646 h 338"/>
              <a:gd name="T50" fmla="*/ 2147483646 w 163"/>
              <a:gd name="T51" fmla="*/ 2147483646 h 338"/>
              <a:gd name="T52" fmla="*/ 2147483646 w 163"/>
              <a:gd name="T53" fmla="*/ 2147483646 h 338"/>
              <a:gd name="T54" fmla="*/ 2147483646 w 163"/>
              <a:gd name="T55" fmla="*/ 2147483646 h 338"/>
              <a:gd name="T56" fmla="*/ 2147483646 w 163"/>
              <a:gd name="T57" fmla="*/ 2147483646 h 338"/>
              <a:gd name="T58" fmla="*/ 2147483646 w 163"/>
              <a:gd name="T59" fmla="*/ 2147483646 h 338"/>
              <a:gd name="T60" fmla="*/ 2147483646 w 163"/>
              <a:gd name="T61" fmla="*/ 2147483646 h 338"/>
              <a:gd name="T62" fmla="*/ 2147483646 w 163"/>
              <a:gd name="T63" fmla="*/ 2147483646 h 338"/>
              <a:gd name="T64" fmla="*/ 2147483646 w 163"/>
              <a:gd name="T65" fmla="*/ 2147483646 h 338"/>
              <a:gd name="T66" fmla="*/ 2147483646 w 163"/>
              <a:gd name="T67" fmla="*/ 2147483646 h 338"/>
              <a:gd name="T68" fmla="*/ 2147483646 w 163"/>
              <a:gd name="T69" fmla="*/ 2147483646 h 338"/>
              <a:gd name="T70" fmla="*/ 2147483646 w 163"/>
              <a:gd name="T71" fmla="*/ 2147483646 h 338"/>
              <a:gd name="T72" fmla="*/ 2147483646 w 163"/>
              <a:gd name="T73" fmla="*/ 2147483646 h 338"/>
              <a:gd name="T74" fmla="*/ 2147483646 w 163"/>
              <a:gd name="T75" fmla="*/ 2147483646 h 338"/>
              <a:gd name="T76" fmla="*/ 2147483646 w 163"/>
              <a:gd name="T77" fmla="*/ 2147483646 h 338"/>
              <a:gd name="T78" fmla="*/ 2147483646 w 163"/>
              <a:gd name="T79" fmla="*/ 2147483646 h 338"/>
              <a:gd name="T80" fmla="*/ 2147483646 w 163"/>
              <a:gd name="T81" fmla="*/ 2147483646 h 338"/>
              <a:gd name="T82" fmla="*/ 2147483646 w 163"/>
              <a:gd name="T83" fmla="*/ 2147483646 h 338"/>
              <a:gd name="T84" fmla="*/ 2147483646 w 163"/>
              <a:gd name="T85" fmla="*/ 2147483646 h 338"/>
              <a:gd name="T86" fmla="*/ 2147483646 w 163"/>
              <a:gd name="T87" fmla="*/ 2147483646 h 338"/>
              <a:gd name="T88" fmla="*/ 2147483646 w 163"/>
              <a:gd name="T89" fmla="*/ 2147483646 h 338"/>
              <a:gd name="T90" fmla="*/ 2147483646 w 163"/>
              <a:gd name="T91" fmla="*/ 2147483646 h 338"/>
              <a:gd name="T92" fmla="*/ 2147483646 w 163"/>
              <a:gd name="T93" fmla="*/ 2147483646 h 338"/>
              <a:gd name="T94" fmla="*/ 2147483646 w 163"/>
              <a:gd name="T95" fmla="*/ 2147483646 h 338"/>
              <a:gd name="T96" fmla="*/ 2147483646 w 163"/>
              <a:gd name="T97" fmla="*/ 2147483646 h 338"/>
              <a:gd name="T98" fmla="*/ 2147483646 w 163"/>
              <a:gd name="T99" fmla="*/ 2147483646 h 338"/>
              <a:gd name="T100" fmla="*/ 2147483646 w 163"/>
              <a:gd name="T101" fmla="*/ 2147483646 h 338"/>
              <a:gd name="T102" fmla="*/ 2147483646 w 163"/>
              <a:gd name="T103" fmla="*/ 2147483646 h 338"/>
              <a:gd name="T104" fmla="*/ 2147483646 w 163"/>
              <a:gd name="T105" fmla="*/ 2147483646 h 338"/>
              <a:gd name="T106" fmla="*/ 2147483646 w 163"/>
              <a:gd name="T107" fmla="*/ 2147483646 h 338"/>
              <a:gd name="T108" fmla="*/ 2147483646 w 163"/>
              <a:gd name="T109" fmla="*/ 2147483646 h 338"/>
              <a:gd name="T110" fmla="*/ 2147483646 w 163"/>
              <a:gd name="T111" fmla="*/ 2147483646 h 338"/>
              <a:gd name="T112" fmla="*/ 2147483646 w 163"/>
              <a:gd name="T113" fmla="*/ 2147483646 h 338"/>
              <a:gd name="T114" fmla="*/ 2147483646 w 163"/>
              <a:gd name="T115" fmla="*/ 2147483646 h 338"/>
              <a:gd name="T116" fmla="*/ 2147483646 w 163"/>
              <a:gd name="T117" fmla="*/ 2147483646 h 338"/>
              <a:gd name="T118" fmla="*/ 2147483646 w 163"/>
              <a:gd name="T119" fmla="*/ 2147483646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18" name="Freeform 49"/>
          <p:cNvSpPr>
            <a:spLocks/>
          </p:cNvSpPr>
          <p:nvPr/>
        </p:nvSpPr>
        <p:spPr bwMode="auto">
          <a:xfrm>
            <a:off x="2519363" y="3071813"/>
            <a:ext cx="296862" cy="560387"/>
          </a:xfrm>
          <a:custGeom>
            <a:avLst/>
            <a:gdLst>
              <a:gd name="T0" fmla="*/ 2147483646 w 163"/>
              <a:gd name="T1" fmla="*/ 2147483646 h 338"/>
              <a:gd name="T2" fmla="*/ 2147483646 w 163"/>
              <a:gd name="T3" fmla="*/ 2147483646 h 338"/>
              <a:gd name="T4" fmla="*/ 2147483646 w 163"/>
              <a:gd name="T5" fmla="*/ 2147483646 h 338"/>
              <a:gd name="T6" fmla="*/ 2147483646 w 163"/>
              <a:gd name="T7" fmla="*/ 2147483646 h 338"/>
              <a:gd name="T8" fmla="*/ 2147483646 w 163"/>
              <a:gd name="T9" fmla="*/ 2147483646 h 338"/>
              <a:gd name="T10" fmla="*/ 2147483646 w 163"/>
              <a:gd name="T11" fmla="*/ 2147483646 h 338"/>
              <a:gd name="T12" fmla="*/ 2147483646 w 163"/>
              <a:gd name="T13" fmla="*/ 2147483646 h 338"/>
              <a:gd name="T14" fmla="*/ 2147483646 w 163"/>
              <a:gd name="T15" fmla="*/ 2147483646 h 338"/>
              <a:gd name="T16" fmla="*/ 2147483646 w 163"/>
              <a:gd name="T17" fmla="*/ 2147483646 h 338"/>
              <a:gd name="T18" fmla="*/ 2147483646 w 163"/>
              <a:gd name="T19" fmla="*/ 2147483646 h 338"/>
              <a:gd name="T20" fmla="*/ 2147483646 w 163"/>
              <a:gd name="T21" fmla="*/ 2147483646 h 338"/>
              <a:gd name="T22" fmla="*/ 2147483646 w 163"/>
              <a:gd name="T23" fmla="*/ 2147483646 h 338"/>
              <a:gd name="T24" fmla="*/ 2147483646 w 163"/>
              <a:gd name="T25" fmla="*/ 2147483646 h 338"/>
              <a:gd name="T26" fmla="*/ 0 w 163"/>
              <a:gd name="T27" fmla="*/ 2147483646 h 338"/>
              <a:gd name="T28" fmla="*/ 2147483646 w 163"/>
              <a:gd name="T29" fmla="*/ 2147483646 h 338"/>
              <a:gd name="T30" fmla="*/ 2147483646 w 163"/>
              <a:gd name="T31" fmla="*/ 2147483646 h 338"/>
              <a:gd name="T32" fmla="*/ 2147483646 w 163"/>
              <a:gd name="T33" fmla="*/ 2147483646 h 338"/>
              <a:gd name="T34" fmla="*/ 2147483646 w 163"/>
              <a:gd name="T35" fmla="*/ 2147483646 h 338"/>
              <a:gd name="T36" fmla="*/ 2147483646 w 163"/>
              <a:gd name="T37" fmla="*/ 2147483646 h 338"/>
              <a:gd name="T38" fmla="*/ 2147483646 w 163"/>
              <a:gd name="T39" fmla="*/ 2147483646 h 338"/>
              <a:gd name="T40" fmla="*/ 2147483646 w 163"/>
              <a:gd name="T41" fmla="*/ 2147483646 h 338"/>
              <a:gd name="T42" fmla="*/ 2147483646 w 163"/>
              <a:gd name="T43" fmla="*/ 2147483646 h 338"/>
              <a:gd name="T44" fmla="*/ 2147483646 w 163"/>
              <a:gd name="T45" fmla="*/ 2147483646 h 338"/>
              <a:gd name="T46" fmla="*/ 2147483646 w 163"/>
              <a:gd name="T47" fmla="*/ 2147483646 h 338"/>
              <a:gd name="T48" fmla="*/ 2147483646 w 163"/>
              <a:gd name="T49" fmla="*/ 2147483646 h 338"/>
              <a:gd name="T50" fmla="*/ 2147483646 w 163"/>
              <a:gd name="T51" fmla="*/ 2147483646 h 338"/>
              <a:gd name="T52" fmla="*/ 2147483646 w 163"/>
              <a:gd name="T53" fmla="*/ 2147483646 h 338"/>
              <a:gd name="T54" fmla="*/ 2147483646 w 163"/>
              <a:gd name="T55" fmla="*/ 2147483646 h 338"/>
              <a:gd name="T56" fmla="*/ 2147483646 w 163"/>
              <a:gd name="T57" fmla="*/ 2147483646 h 338"/>
              <a:gd name="T58" fmla="*/ 2147483646 w 163"/>
              <a:gd name="T59" fmla="*/ 2147483646 h 338"/>
              <a:gd name="T60" fmla="*/ 2147483646 w 163"/>
              <a:gd name="T61" fmla="*/ 2147483646 h 338"/>
              <a:gd name="T62" fmla="*/ 2147483646 w 163"/>
              <a:gd name="T63" fmla="*/ 2147483646 h 338"/>
              <a:gd name="T64" fmla="*/ 2147483646 w 163"/>
              <a:gd name="T65" fmla="*/ 2147483646 h 338"/>
              <a:gd name="T66" fmla="*/ 2147483646 w 163"/>
              <a:gd name="T67" fmla="*/ 2147483646 h 338"/>
              <a:gd name="T68" fmla="*/ 2147483646 w 163"/>
              <a:gd name="T69" fmla="*/ 2147483646 h 338"/>
              <a:gd name="T70" fmla="*/ 2147483646 w 163"/>
              <a:gd name="T71" fmla="*/ 2147483646 h 338"/>
              <a:gd name="T72" fmla="*/ 2147483646 w 163"/>
              <a:gd name="T73" fmla="*/ 2147483646 h 338"/>
              <a:gd name="T74" fmla="*/ 2147483646 w 163"/>
              <a:gd name="T75" fmla="*/ 2147483646 h 338"/>
              <a:gd name="T76" fmla="*/ 2147483646 w 163"/>
              <a:gd name="T77" fmla="*/ 2147483646 h 338"/>
              <a:gd name="T78" fmla="*/ 2147483646 w 163"/>
              <a:gd name="T79" fmla="*/ 2147483646 h 338"/>
              <a:gd name="T80" fmla="*/ 2147483646 w 163"/>
              <a:gd name="T81" fmla="*/ 2147483646 h 338"/>
              <a:gd name="T82" fmla="*/ 2147483646 w 163"/>
              <a:gd name="T83" fmla="*/ 2147483646 h 338"/>
              <a:gd name="T84" fmla="*/ 2147483646 w 163"/>
              <a:gd name="T85" fmla="*/ 2147483646 h 338"/>
              <a:gd name="T86" fmla="*/ 2147483646 w 163"/>
              <a:gd name="T87" fmla="*/ 2147483646 h 338"/>
              <a:gd name="T88" fmla="*/ 2147483646 w 163"/>
              <a:gd name="T89" fmla="*/ 2147483646 h 338"/>
              <a:gd name="T90" fmla="*/ 2147483646 w 163"/>
              <a:gd name="T91" fmla="*/ 2147483646 h 338"/>
              <a:gd name="T92" fmla="*/ 2147483646 w 163"/>
              <a:gd name="T93" fmla="*/ 2147483646 h 338"/>
              <a:gd name="T94" fmla="*/ 2147483646 w 163"/>
              <a:gd name="T95" fmla="*/ 2147483646 h 338"/>
              <a:gd name="T96" fmla="*/ 2147483646 w 163"/>
              <a:gd name="T97" fmla="*/ 2147483646 h 338"/>
              <a:gd name="T98" fmla="*/ 2147483646 w 163"/>
              <a:gd name="T99" fmla="*/ 2147483646 h 338"/>
              <a:gd name="T100" fmla="*/ 2147483646 w 163"/>
              <a:gd name="T101" fmla="*/ 2147483646 h 338"/>
              <a:gd name="T102" fmla="*/ 2147483646 w 163"/>
              <a:gd name="T103" fmla="*/ 2147483646 h 338"/>
              <a:gd name="T104" fmla="*/ 2147483646 w 163"/>
              <a:gd name="T105" fmla="*/ 2147483646 h 338"/>
              <a:gd name="T106" fmla="*/ 2147483646 w 163"/>
              <a:gd name="T107" fmla="*/ 2147483646 h 338"/>
              <a:gd name="T108" fmla="*/ 2147483646 w 163"/>
              <a:gd name="T109" fmla="*/ 2147483646 h 338"/>
              <a:gd name="T110" fmla="*/ 2147483646 w 163"/>
              <a:gd name="T111" fmla="*/ 2147483646 h 338"/>
              <a:gd name="T112" fmla="*/ 2147483646 w 163"/>
              <a:gd name="T113" fmla="*/ 2147483646 h 338"/>
              <a:gd name="T114" fmla="*/ 2147483646 w 163"/>
              <a:gd name="T115" fmla="*/ 2147483646 h 338"/>
              <a:gd name="T116" fmla="*/ 2147483646 w 163"/>
              <a:gd name="T117" fmla="*/ 2147483646 h 338"/>
              <a:gd name="T118" fmla="*/ 2147483646 w 163"/>
              <a:gd name="T119" fmla="*/ 2147483646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19" name="Freeform 51"/>
          <p:cNvSpPr>
            <a:spLocks/>
          </p:cNvSpPr>
          <p:nvPr/>
        </p:nvSpPr>
        <p:spPr bwMode="auto">
          <a:xfrm>
            <a:off x="2695575" y="2841625"/>
            <a:ext cx="68263" cy="279400"/>
          </a:xfrm>
          <a:custGeom>
            <a:avLst/>
            <a:gdLst>
              <a:gd name="T0" fmla="*/ 2147483646 w 38"/>
              <a:gd name="T1" fmla="*/ 2147483646 h 168"/>
              <a:gd name="T2" fmla="*/ 2147483646 w 38"/>
              <a:gd name="T3" fmla="*/ 2147483646 h 168"/>
              <a:gd name="T4" fmla="*/ 2147483646 w 38"/>
              <a:gd name="T5" fmla="*/ 2147483646 h 168"/>
              <a:gd name="T6" fmla="*/ 2147483646 w 38"/>
              <a:gd name="T7" fmla="*/ 2147483646 h 168"/>
              <a:gd name="T8" fmla="*/ 2147483646 w 38"/>
              <a:gd name="T9" fmla="*/ 2147483646 h 168"/>
              <a:gd name="T10" fmla="*/ 2147483646 w 38"/>
              <a:gd name="T11" fmla="*/ 2147483646 h 168"/>
              <a:gd name="T12" fmla="*/ 2147483646 w 38"/>
              <a:gd name="T13" fmla="*/ 2147483646 h 168"/>
              <a:gd name="T14" fmla="*/ 2147483646 w 38"/>
              <a:gd name="T15" fmla="*/ 2147483646 h 168"/>
              <a:gd name="T16" fmla="*/ 2147483646 w 38"/>
              <a:gd name="T17" fmla="*/ 2147483646 h 168"/>
              <a:gd name="T18" fmla="*/ 2147483646 w 38"/>
              <a:gd name="T19" fmla="*/ 2147483646 h 168"/>
              <a:gd name="T20" fmla="*/ 2147483646 w 38"/>
              <a:gd name="T21" fmla="*/ 2147483646 h 168"/>
              <a:gd name="T22" fmla="*/ 2147483646 w 38"/>
              <a:gd name="T23" fmla="*/ 2147483646 h 168"/>
              <a:gd name="T24" fmla="*/ 2147483646 w 38"/>
              <a:gd name="T25" fmla="*/ 2147483646 h 168"/>
              <a:gd name="T26" fmla="*/ 2147483646 w 38"/>
              <a:gd name="T27" fmla="*/ 2147483646 h 168"/>
              <a:gd name="T28" fmla="*/ 2147483646 w 38"/>
              <a:gd name="T29" fmla="*/ 2147483646 h 168"/>
              <a:gd name="T30" fmla="*/ 2147483646 w 38"/>
              <a:gd name="T31" fmla="*/ 2147483646 h 168"/>
              <a:gd name="T32" fmla="*/ 0 w 38"/>
              <a:gd name="T33" fmla="*/ 2147483646 h 168"/>
              <a:gd name="T34" fmla="*/ 0 w 38"/>
              <a:gd name="T35" fmla="*/ 2147483646 h 168"/>
              <a:gd name="T36" fmla="*/ 0 w 38"/>
              <a:gd name="T37" fmla="*/ 2147483646 h 168"/>
              <a:gd name="T38" fmla="*/ 0 w 38"/>
              <a:gd name="T39" fmla="*/ 2147483646 h 168"/>
              <a:gd name="T40" fmla="*/ 2147483646 w 38"/>
              <a:gd name="T41" fmla="*/ 2147483646 h 168"/>
              <a:gd name="T42" fmla="*/ 2147483646 w 38"/>
              <a:gd name="T43" fmla="*/ 2147483646 h 168"/>
              <a:gd name="T44" fmla="*/ 2147483646 w 38"/>
              <a:gd name="T45" fmla="*/ 2147483646 h 168"/>
              <a:gd name="T46" fmla="*/ 2147483646 w 38"/>
              <a:gd name="T47" fmla="*/ 2147483646 h 168"/>
              <a:gd name="T48" fmla="*/ 2147483646 w 38"/>
              <a:gd name="T49" fmla="*/ 2147483646 h 168"/>
              <a:gd name="T50" fmla="*/ 2147483646 w 38"/>
              <a:gd name="T51" fmla="*/ 2147483646 h 168"/>
              <a:gd name="T52" fmla="*/ 2147483646 w 38"/>
              <a:gd name="T53" fmla="*/ 2147483646 h 168"/>
              <a:gd name="T54" fmla="*/ 2147483646 w 38"/>
              <a:gd name="T55" fmla="*/ 2147483646 h 168"/>
              <a:gd name="T56" fmla="*/ 2147483646 w 38"/>
              <a:gd name="T57" fmla="*/ 2147483646 h 168"/>
              <a:gd name="T58" fmla="*/ 2147483646 w 38"/>
              <a:gd name="T59" fmla="*/ 2147483646 h 168"/>
              <a:gd name="T60" fmla="*/ 2147483646 w 38"/>
              <a:gd name="T61" fmla="*/ 2147483646 h 168"/>
              <a:gd name="T62" fmla="*/ 2147483646 w 38"/>
              <a:gd name="T63" fmla="*/ 2147483646 h 168"/>
              <a:gd name="T64" fmla="*/ 2147483646 w 38"/>
              <a:gd name="T65" fmla="*/ 2147483646 h 168"/>
              <a:gd name="T66" fmla="*/ 2147483646 w 38"/>
              <a:gd name="T67" fmla="*/ 2147483646 h 168"/>
              <a:gd name="T68" fmla="*/ 2147483646 w 38"/>
              <a:gd name="T69" fmla="*/ 2147483646 h 168"/>
              <a:gd name="T70" fmla="*/ 2147483646 w 38"/>
              <a:gd name="T71" fmla="*/ 2147483646 h 168"/>
              <a:gd name="T72" fmla="*/ 2147483646 w 38"/>
              <a:gd name="T73" fmla="*/ 2147483646 h 168"/>
              <a:gd name="T74" fmla="*/ 2147483646 w 38"/>
              <a:gd name="T75" fmla="*/ 2147483646 h 168"/>
              <a:gd name="T76" fmla="*/ 2147483646 w 38"/>
              <a:gd name="T77" fmla="*/ 2147483646 h 168"/>
              <a:gd name="T78" fmla="*/ 2147483646 w 38"/>
              <a:gd name="T79" fmla="*/ 2147483646 h 168"/>
              <a:gd name="T80" fmla="*/ 2147483646 w 38"/>
              <a:gd name="T81" fmla="*/ 2147483646 h 168"/>
              <a:gd name="T82" fmla="*/ 2147483646 w 38"/>
              <a:gd name="T83" fmla="*/ 2147483646 h 168"/>
              <a:gd name="T84" fmla="*/ 2147483646 w 38"/>
              <a:gd name="T85" fmla="*/ 2147483646 h 168"/>
              <a:gd name="T86" fmla="*/ 2147483646 w 38"/>
              <a:gd name="T87" fmla="*/ 2147483646 h 168"/>
              <a:gd name="T88" fmla="*/ 2147483646 w 38"/>
              <a:gd name="T89" fmla="*/ 2147483646 h 168"/>
              <a:gd name="T90" fmla="*/ 2147483646 w 38"/>
              <a:gd name="T91" fmla="*/ 2147483646 h 168"/>
              <a:gd name="T92" fmla="*/ 2147483646 w 38"/>
              <a:gd name="T93" fmla="*/ 0 h 168"/>
              <a:gd name="T94" fmla="*/ 2147483646 w 38"/>
              <a:gd name="T95" fmla="*/ 2147483646 h 168"/>
              <a:gd name="T96" fmla="*/ 2147483646 w 38"/>
              <a:gd name="T97" fmla="*/ 2147483646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20" name="Freeform 52"/>
          <p:cNvSpPr>
            <a:spLocks/>
          </p:cNvSpPr>
          <p:nvPr/>
        </p:nvSpPr>
        <p:spPr bwMode="auto">
          <a:xfrm>
            <a:off x="2679700" y="2830513"/>
            <a:ext cx="69850" cy="279400"/>
          </a:xfrm>
          <a:custGeom>
            <a:avLst/>
            <a:gdLst>
              <a:gd name="T0" fmla="*/ 2147483646 w 38"/>
              <a:gd name="T1" fmla="*/ 2147483646 h 168"/>
              <a:gd name="T2" fmla="*/ 2147483646 w 38"/>
              <a:gd name="T3" fmla="*/ 2147483646 h 168"/>
              <a:gd name="T4" fmla="*/ 2147483646 w 38"/>
              <a:gd name="T5" fmla="*/ 2147483646 h 168"/>
              <a:gd name="T6" fmla="*/ 2147483646 w 38"/>
              <a:gd name="T7" fmla="*/ 2147483646 h 168"/>
              <a:gd name="T8" fmla="*/ 2147483646 w 38"/>
              <a:gd name="T9" fmla="*/ 2147483646 h 168"/>
              <a:gd name="T10" fmla="*/ 2147483646 w 38"/>
              <a:gd name="T11" fmla="*/ 2147483646 h 168"/>
              <a:gd name="T12" fmla="*/ 2147483646 w 38"/>
              <a:gd name="T13" fmla="*/ 2147483646 h 168"/>
              <a:gd name="T14" fmla="*/ 2147483646 w 38"/>
              <a:gd name="T15" fmla="*/ 2147483646 h 168"/>
              <a:gd name="T16" fmla="*/ 2147483646 w 38"/>
              <a:gd name="T17" fmla="*/ 2147483646 h 168"/>
              <a:gd name="T18" fmla="*/ 2147483646 w 38"/>
              <a:gd name="T19" fmla="*/ 2147483646 h 168"/>
              <a:gd name="T20" fmla="*/ 2147483646 w 38"/>
              <a:gd name="T21" fmla="*/ 2147483646 h 168"/>
              <a:gd name="T22" fmla="*/ 2147483646 w 38"/>
              <a:gd name="T23" fmla="*/ 2147483646 h 168"/>
              <a:gd name="T24" fmla="*/ 2147483646 w 38"/>
              <a:gd name="T25" fmla="*/ 2147483646 h 168"/>
              <a:gd name="T26" fmla="*/ 2147483646 w 38"/>
              <a:gd name="T27" fmla="*/ 2147483646 h 168"/>
              <a:gd name="T28" fmla="*/ 2147483646 w 38"/>
              <a:gd name="T29" fmla="*/ 2147483646 h 168"/>
              <a:gd name="T30" fmla="*/ 2147483646 w 38"/>
              <a:gd name="T31" fmla="*/ 2147483646 h 168"/>
              <a:gd name="T32" fmla="*/ 0 w 38"/>
              <a:gd name="T33" fmla="*/ 2147483646 h 168"/>
              <a:gd name="T34" fmla="*/ 0 w 38"/>
              <a:gd name="T35" fmla="*/ 2147483646 h 168"/>
              <a:gd name="T36" fmla="*/ 0 w 38"/>
              <a:gd name="T37" fmla="*/ 2147483646 h 168"/>
              <a:gd name="T38" fmla="*/ 0 w 38"/>
              <a:gd name="T39" fmla="*/ 2147483646 h 168"/>
              <a:gd name="T40" fmla="*/ 2147483646 w 38"/>
              <a:gd name="T41" fmla="*/ 2147483646 h 168"/>
              <a:gd name="T42" fmla="*/ 2147483646 w 38"/>
              <a:gd name="T43" fmla="*/ 2147483646 h 168"/>
              <a:gd name="T44" fmla="*/ 2147483646 w 38"/>
              <a:gd name="T45" fmla="*/ 2147483646 h 168"/>
              <a:gd name="T46" fmla="*/ 2147483646 w 38"/>
              <a:gd name="T47" fmla="*/ 2147483646 h 168"/>
              <a:gd name="T48" fmla="*/ 2147483646 w 38"/>
              <a:gd name="T49" fmla="*/ 2147483646 h 168"/>
              <a:gd name="T50" fmla="*/ 2147483646 w 38"/>
              <a:gd name="T51" fmla="*/ 2147483646 h 168"/>
              <a:gd name="T52" fmla="*/ 2147483646 w 38"/>
              <a:gd name="T53" fmla="*/ 2147483646 h 168"/>
              <a:gd name="T54" fmla="*/ 2147483646 w 38"/>
              <a:gd name="T55" fmla="*/ 2147483646 h 168"/>
              <a:gd name="T56" fmla="*/ 2147483646 w 38"/>
              <a:gd name="T57" fmla="*/ 2147483646 h 168"/>
              <a:gd name="T58" fmla="*/ 2147483646 w 38"/>
              <a:gd name="T59" fmla="*/ 2147483646 h 168"/>
              <a:gd name="T60" fmla="*/ 2147483646 w 38"/>
              <a:gd name="T61" fmla="*/ 2147483646 h 168"/>
              <a:gd name="T62" fmla="*/ 2147483646 w 38"/>
              <a:gd name="T63" fmla="*/ 2147483646 h 168"/>
              <a:gd name="T64" fmla="*/ 2147483646 w 38"/>
              <a:gd name="T65" fmla="*/ 2147483646 h 168"/>
              <a:gd name="T66" fmla="*/ 2147483646 w 38"/>
              <a:gd name="T67" fmla="*/ 2147483646 h 168"/>
              <a:gd name="T68" fmla="*/ 2147483646 w 38"/>
              <a:gd name="T69" fmla="*/ 2147483646 h 168"/>
              <a:gd name="T70" fmla="*/ 2147483646 w 38"/>
              <a:gd name="T71" fmla="*/ 2147483646 h 168"/>
              <a:gd name="T72" fmla="*/ 2147483646 w 38"/>
              <a:gd name="T73" fmla="*/ 2147483646 h 168"/>
              <a:gd name="T74" fmla="*/ 2147483646 w 38"/>
              <a:gd name="T75" fmla="*/ 2147483646 h 168"/>
              <a:gd name="T76" fmla="*/ 2147483646 w 38"/>
              <a:gd name="T77" fmla="*/ 2147483646 h 168"/>
              <a:gd name="T78" fmla="*/ 2147483646 w 38"/>
              <a:gd name="T79" fmla="*/ 2147483646 h 168"/>
              <a:gd name="T80" fmla="*/ 2147483646 w 38"/>
              <a:gd name="T81" fmla="*/ 2147483646 h 168"/>
              <a:gd name="T82" fmla="*/ 2147483646 w 38"/>
              <a:gd name="T83" fmla="*/ 2147483646 h 168"/>
              <a:gd name="T84" fmla="*/ 2147483646 w 38"/>
              <a:gd name="T85" fmla="*/ 2147483646 h 168"/>
              <a:gd name="T86" fmla="*/ 2147483646 w 38"/>
              <a:gd name="T87" fmla="*/ 2147483646 h 168"/>
              <a:gd name="T88" fmla="*/ 2147483646 w 38"/>
              <a:gd name="T89" fmla="*/ 2147483646 h 168"/>
              <a:gd name="T90" fmla="*/ 2147483646 w 38"/>
              <a:gd name="T91" fmla="*/ 2147483646 h 168"/>
              <a:gd name="T92" fmla="*/ 2147483646 w 38"/>
              <a:gd name="T93" fmla="*/ 0 h 168"/>
              <a:gd name="T94" fmla="*/ 2147483646 w 38"/>
              <a:gd name="T95" fmla="*/ 2147483646 h 168"/>
              <a:gd name="T96" fmla="*/ 2147483646 w 38"/>
              <a:gd name="T97" fmla="*/ 2147483646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254" name="Rectangle 54"/>
          <p:cNvSpPr>
            <a:spLocks noChangeArrowheads="1"/>
          </p:cNvSpPr>
          <p:nvPr/>
        </p:nvSpPr>
        <p:spPr bwMode="auto">
          <a:xfrm>
            <a:off x="2857500" y="2473325"/>
            <a:ext cx="344488" cy="276225"/>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GN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258" name="Rectangle 58"/>
          <p:cNvSpPr>
            <a:spLocks noChangeArrowheads="1"/>
          </p:cNvSpPr>
          <p:nvPr/>
        </p:nvSpPr>
        <p:spPr bwMode="auto">
          <a:xfrm>
            <a:off x="2066925" y="2212975"/>
            <a:ext cx="390525" cy="276225"/>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MN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223" name="Rectangle 60"/>
          <p:cNvSpPr>
            <a:spLocks noChangeArrowheads="1"/>
          </p:cNvSpPr>
          <p:nvPr/>
        </p:nvSpPr>
        <p:spPr bwMode="auto">
          <a:xfrm>
            <a:off x="170973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24" name="Rectangle 61"/>
          <p:cNvSpPr>
            <a:spLocks noChangeArrowheads="1"/>
          </p:cNvSpPr>
          <p:nvPr/>
        </p:nvSpPr>
        <p:spPr bwMode="auto">
          <a:xfrm>
            <a:off x="181133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25" name="Rectangle 62"/>
          <p:cNvSpPr>
            <a:spLocks noChangeArrowheads="1"/>
          </p:cNvSpPr>
          <p:nvPr/>
        </p:nvSpPr>
        <p:spPr bwMode="auto">
          <a:xfrm>
            <a:off x="1870075"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26" name="Rectangle 63"/>
          <p:cNvSpPr>
            <a:spLocks noChangeArrowheads="1"/>
          </p:cNvSpPr>
          <p:nvPr/>
        </p:nvSpPr>
        <p:spPr bwMode="auto">
          <a:xfrm>
            <a:off x="197326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27" name="Rectangle 64"/>
          <p:cNvSpPr>
            <a:spLocks noChangeArrowheads="1"/>
          </p:cNvSpPr>
          <p:nvPr/>
        </p:nvSpPr>
        <p:spPr bwMode="auto">
          <a:xfrm>
            <a:off x="203041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28" name="Rectangle 65"/>
          <p:cNvSpPr>
            <a:spLocks noChangeArrowheads="1"/>
          </p:cNvSpPr>
          <p:nvPr/>
        </p:nvSpPr>
        <p:spPr bwMode="auto">
          <a:xfrm>
            <a:off x="2132013"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29" name="Rectangle 66"/>
          <p:cNvSpPr>
            <a:spLocks noChangeArrowheads="1"/>
          </p:cNvSpPr>
          <p:nvPr/>
        </p:nvSpPr>
        <p:spPr bwMode="auto">
          <a:xfrm>
            <a:off x="2190750"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 name="Rectangle 67"/>
          <p:cNvSpPr>
            <a:spLocks noChangeArrowheads="1"/>
          </p:cNvSpPr>
          <p:nvPr/>
        </p:nvSpPr>
        <p:spPr bwMode="auto">
          <a:xfrm>
            <a:off x="2292350"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1" name="Rectangle 68"/>
          <p:cNvSpPr>
            <a:spLocks noChangeArrowheads="1"/>
          </p:cNvSpPr>
          <p:nvPr/>
        </p:nvSpPr>
        <p:spPr bwMode="auto">
          <a:xfrm>
            <a:off x="2351088"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2" name="Rectangle 69"/>
          <p:cNvSpPr>
            <a:spLocks noChangeArrowheads="1"/>
          </p:cNvSpPr>
          <p:nvPr/>
        </p:nvSpPr>
        <p:spPr bwMode="auto">
          <a:xfrm>
            <a:off x="2452688"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3" name="Rectangle 70"/>
          <p:cNvSpPr>
            <a:spLocks noChangeArrowheads="1"/>
          </p:cNvSpPr>
          <p:nvPr/>
        </p:nvSpPr>
        <p:spPr bwMode="auto">
          <a:xfrm>
            <a:off x="250983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4" name="Rectangle 71"/>
          <p:cNvSpPr>
            <a:spLocks noChangeArrowheads="1"/>
          </p:cNvSpPr>
          <p:nvPr/>
        </p:nvSpPr>
        <p:spPr bwMode="auto">
          <a:xfrm>
            <a:off x="2613025"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5" name="Rectangle 72"/>
          <p:cNvSpPr>
            <a:spLocks noChangeArrowheads="1"/>
          </p:cNvSpPr>
          <p:nvPr/>
        </p:nvSpPr>
        <p:spPr bwMode="auto">
          <a:xfrm>
            <a:off x="267176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6" name="Rectangle 73"/>
          <p:cNvSpPr>
            <a:spLocks noChangeArrowheads="1"/>
          </p:cNvSpPr>
          <p:nvPr/>
        </p:nvSpPr>
        <p:spPr bwMode="auto">
          <a:xfrm>
            <a:off x="2773363"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7" name="Rectangle 74"/>
          <p:cNvSpPr>
            <a:spLocks noChangeArrowheads="1"/>
          </p:cNvSpPr>
          <p:nvPr/>
        </p:nvSpPr>
        <p:spPr bwMode="auto">
          <a:xfrm>
            <a:off x="2830513" y="3189288"/>
            <a:ext cx="603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3" name="Rectangle 75"/>
          <p:cNvSpPr>
            <a:spLocks noChangeArrowheads="1"/>
          </p:cNvSpPr>
          <p:nvPr/>
        </p:nvSpPr>
        <p:spPr bwMode="auto">
          <a:xfrm>
            <a:off x="293370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39" name="Rectangle 76"/>
          <p:cNvSpPr>
            <a:spLocks noChangeArrowheads="1"/>
          </p:cNvSpPr>
          <p:nvPr/>
        </p:nvSpPr>
        <p:spPr bwMode="auto">
          <a:xfrm>
            <a:off x="299243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0" name="Rectangle 77"/>
          <p:cNvSpPr>
            <a:spLocks noChangeArrowheads="1"/>
          </p:cNvSpPr>
          <p:nvPr/>
        </p:nvSpPr>
        <p:spPr bwMode="auto">
          <a:xfrm>
            <a:off x="3092450" y="3189288"/>
            <a:ext cx="17463"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1" name="Rectangle 78"/>
          <p:cNvSpPr>
            <a:spLocks noChangeArrowheads="1"/>
          </p:cNvSpPr>
          <p:nvPr/>
        </p:nvSpPr>
        <p:spPr bwMode="auto">
          <a:xfrm>
            <a:off x="3151188" y="3189288"/>
            <a:ext cx="603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2" name="Rectangle 79"/>
          <p:cNvSpPr>
            <a:spLocks noChangeArrowheads="1"/>
          </p:cNvSpPr>
          <p:nvPr/>
        </p:nvSpPr>
        <p:spPr bwMode="auto">
          <a:xfrm>
            <a:off x="3254375"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4" name="Rectangle 80"/>
          <p:cNvSpPr>
            <a:spLocks noChangeArrowheads="1"/>
          </p:cNvSpPr>
          <p:nvPr/>
        </p:nvSpPr>
        <p:spPr bwMode="auto">
          <a:xfrm>
            <a:off x="3311525" y="3189288"/>
            <a:ext cx="6032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4" name="Rectangle 81"/>
          <p:cNvSpPr>
            <a:spLocks noChangeArrowheads="1"/>
          </p:cNvSpPr>
          <p:nvPr/>
        </p:nvSpPr>
        <p:spPr bwMode="auto">
          <a:xfrm>
            <a:off x="3413125"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5" name="Rectangle 82"/>
          <p:cNvSpPr>
            <a:spLocks noChangeArrowheads="1"/>
          </p:cNvSpPr>
          <p:nvPr/>
        </p:nvSpPr>
        <p:spPr bwMode="auto">
          <a:xfrm>
            <a:off x="3473450"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6" name="Rectangle 83"/>
          <p:cNvSpPr>
            <a:spLocks noChangeArrowheads="1"/>
          </p:cNvSpPr>
          <p:nvPr/>
        </p:nvSpPr>
        <p:spPr bwMode="auto">
          <a:xfrm>
            <a:off x="357505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7" name="Rectangle 84"/>
          <p:cNvSpPr>
            <a:spLocks noChangeArrowheads="1"/>
          </p:cNvSpPr>
          <p:nvPr/>
        </p:nvSpPr>
        <p:spPr bwMode="auto">
          <a:xfrm>
            <a:off x="363378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8" name="Rectangle 85"/>
          <p:cNvSpPr>
            <a:spLocks noChangeArrowheads="1"/>
          </p:cNvSpPr>
          <p:nvPr/>
        </p:nvSpPr>
        <p:spPr bwMode="auto">
          <a:xfrm>
            <a:off x="3733800"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49" name="Rectangle 86"/>
          <p:cNvSpPr>
            <a:spLocks noChangeArrowheads="1"/>
          </p:cNvSpPr>
          <p:nvPr/>
        </p:nvSpPr>
        <p:spPr bwMode="auto">
          <a:xfrm>
            <a:off x="3794125"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50" name="Rectangle 87"/>
          <p:cNvSpPr>
            <a:spLocks noChangeArrowheads="1"/>
          </p:cNvSpPr>
          <p:nvPr/>
        </p:nvSpPr>
        <p:spPr bwMode="auto">
          <a:xfrm>
            <a:off x="3894138"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51" name="Rectangle 88"/>
          <p:cNvSpPr>
            <a:spLocks noChangeArrowheads="1"/>
          </p:cNvSpPr>
          <p:nvPr/>
        </p:nvSpPr>
        <p:spPr bwMode="auto">
          <a:xfrm>
            <a:off x="3952875"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52" name="Rectangle 89"/>
          <p:cNvSpPr>
            <a:spLocks noChangeArrowheads="1"/>
          </p:cNvSpPr>
          <p:nvPr/>
        </p:nvSpPr>
        <p:spPr bwMode="auto">
          <a:xfrm>
            <a:off x="4054475" y="3189288"/>
            <a:ext cx="15875"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53" name="Rectangle 90"/>
          <p:cNvSpPr>
            <a:spLocks noChangeArrowheads="1"/>
          </p:cNvSpPr>
          <p:nvPr/>
        </p:nvSpPr>
        <p:spPr bwMode="auto">
          <a:xfrm>
            <a:off x="411321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 name="Rectangle 91"/>
          <p:cNvSpPr>
            <a:spLocks noChangeArrowheads="1"/>
          </p:cNvSpPr>
          <p:nvPr/>
        </p:nvSpPr>
        <p:spPr bwMode="auto">
          <a:xfrm>
            <a:off x="421481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55" name="Rectangle 92"/>
          <p:cNvSpPr>
            <a:spLocks noChangeArrowheads="1"/>
          </p:cNvSpPr>
          <p:nvPr/>
        </p:nvSpPr>
        <p:spPr bwMode="auto">
          <a:xfrm>
            <a:off x="4273550"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6" name="Rectangle 93"/>
          <p:cNvSpPr>
            <a:spLocks noChangeArrowheads="1"/>
          </p:cNvSpPr>
          <p:nvPr/>
        </p:nvSpPr>
        <p:spPr bwMode="auto">
          <a:xfrm>
            <a:off x="437673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57" name="Rectangle 94"/>
          <p:cNvSpPr>
            <a:spLocks noChangeArrowheads="1"/>
          </p:cNvSpPr>
          <p:nvPr/>
        </p:nvSpPr>
        <p:spPr bwMode="auto">
          <a:xfrm>
            <a:off x="443388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7" name="Rectangle 95"/>
          <p:cNvSpPr>
            <a:spLocks noChangeArrowheads="1"/>
          </p:cNvSpPr>
          <p:nvPr/>
        </p:nvSpPr>
        <p:spPr bwMode="auto">
          <a:xfrm>
            <a:off x="453548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59" name="Rectangle 96"/>
          <p:cNvSpPr>
            <a:spLocks noChangeArrowheads="1"/>
          </p:cNvSpPr>
          <p:nvPr/>
        </p:nvSpPr>
        <p:spPr bwMode="auto">
          <a:xfrm>
            <a:off x="4594225"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0" name="Rectangle 97"/>
          <p:cNvSpPr>
            <a:spLocks noChangeArrowheads="1"/>
          </p:cNvSpPr>
          <p:nvPr/>
        </p:nvSpPr>
        <p:spPr bwMode="auto">
          <a:xfrm>
            <a:off x="469741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1" name="Rectangle 98"/>
          <p:cNvSpPr>
            <a:spLocks noChangeArrowheads="1"/>
          </p:cNvSpPr>
          <p:nvPr/>
        </p:nvSpPr>
        <p:spPr bwMode="auto">
          <a:xfrm>
            <a:off x="475456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2" name="Rectangle 99"/>
          <p:cNvSpPr>
            <a:spLocks noChangeArrowheads="1"/>
          </p:cNvSpPr>
          <p:nvPr/>
        </p:nvSpPr>
        <p:spPr bwMode="auto">
          <a:xfrm>
            <a:off x="485616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3" name="Rectangle 100"/>
          <p:cNvSpPr>
            <a:spLocks noChangeArrowheads="1"/>
          </p:cNvSpPr>
          <p:nvPr/>
        </p:nvSpPr>
        <p:spPr bwMode="auto">
          <a:xfrm>
            <a:off x="491331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4" name="Rectangle 101"/>
          <p:cNvSpPr>
            <a:spLocks noChangeArrowheads="1"/>
          </p:cNvSpPr>
          <p:nvPr/>
        </p:nvSpPr>
        <p:spPr bwMode="auto">
          <a:xfrm>
            <a:off x="501650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5" name="Rectangle 102"/>
          <p:cNvSpPr>
            <a:spLocks noChangeArrowheads="1"/>
          </p:cNvSpPr>
          <p:nvPr/>
        </p:nvSpPr>
        <p:spPr bwMode="auto">
          <a:xfrm>
            <a:off x="5075238"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6" name="Rectangle 103"/>
          <p:cNvSpPr>
            <a:spLocks noChangeArrowheads="1"/>
          </p:cNvSpPr>
          <p:nvPr/>
        </p:nvSpPr>
        <p:spPr bwMode="auto">
          <a:xfrm>
            <a:off x="5176838"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7" name="Rectangle 104"/>
          <p:cNvSpPr>
            <a:spLocks noChangeArrowheads="1"/>
          </p:cNvSpPr>
          <p:nvPr/>
        </p:nvSpPr>
        <p:spPr bwMode="auto">
          <a:xfrm>
            <a:off x="5233988"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8" name="Rectangle 105"/>
          <p:cNvSpPr>
            <a:spLocks noChangeArrowheads="1"/>
          </p:cNvSpPr>
          <p:nvPr/>
        </p:nvSpPr>
        <p:spPr bwMode="auto">
          <a:xfrm>
            <a:off x="5337175"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69" name="Rectangle 106"/>
          <p:cNvSpPr>
            <a:spLocks noChangeArrowheads="1"/>
          </p:cNvSpPr>
          <p:nvPr/>
        </p:nvSpPr>
        <p:spPr bwMode="auto">
          <a:xfrm>
            <a:off x="5395913" y="3189288"/>
            <a:ext cx="5715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0" name="Rectangle 107"/>
          <p:cNvSpPr>
            <a:spLocks noChangeArrowheads="1"/>
          </p:cNvSpPr>
          <p:nvPr/>
        </p:nvSpPr>
        <p:spPr bwMode="auto">
          <a:xfrm>
            <a:off x="5497513" y="3189288"/>
            <a:ext cx="1428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1" name="Rectangle 108"/>
          <p:cNvSpPr>
            <a:spLocks noChangeArrowheads="1"/>
          </p:cNvSpPr>
          <p:nvPr/>
        </p:nvSpPr>
        <p:spPr bwMode="auto">
          <a:xfrm>
            <a:off x="5554663" y="3189288"/>
            <a:ext cx="58737"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2" name="Rectangle 109"/>
          <p:cNvSpPr>
            <a:spLocks noChangeArrowheads="1"/>
          </p:cNvSpPr>
          <p:nvPr/>
        </p:nvSpPr>
        <p:spPr bwMode="auto">
          <a:xfrm>
            <a:off x="5657850" y="3189288"/>
            <a:ext cx="1428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3" name="Rectangle 110"/>
          <p:cNvSpPr>
            <a:spLocks noChangeArrowheads="1"/>
          </p:cNvSpPr>
          <p:nvPr/>
        </p:nvSpPr>
        <p:spPr bwMode="auto">
          <a:xfrm>
            <a:off x="5715000" y="3189288"/>
            <a:ext cx="58738"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4" name="Rectangle 112"/>
          <p:cNvSpPr>
            <a:spLocks noChangeArrowheads="1"/>
          </p:cNvSpPr>
          <p:nvPr/>
        </p:nvSpPr>
        <p:spPr bwMode="auto">
          <a:xfrm>
            <a:off x="169545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5" name="Rectangle 113"/>
          <p:cNvSpPr>
            <a:spLocks noChangeArrowheads="1"/>
          </p:cNvSpPr>
          <p:nvPr/>
        </p:nvSpPr>
        <p:spPr bwMode="auto">
          <a:xfrm>
            <a:off x="1798638" y="3176588"/>
            <a:ext cx="1270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6" name="Rectangle 114"/>
          <p:cNvSpPr>
            <a:spLocks noChangeArrowheads="1"/>
          </p:cNvSpPr>
          <p:nvPr/>
        </p:nvSpPr>
        <p:spPr bwMode="auto">
          <a:xfrm>
            <a:off x="185578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7" name="Rectangle 115"/>
          <p:cNvSpPr>
            <a:spLocks noChangeArrowheads="1"/>
          </p:cNvSpPr>
          <p:nvPr/>
        </p:nvSpPr>
        <p:spPr bwMode="auto">
          <a:xfrm>
            <a:off x="195897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8" name="Rectangle 116"/>
          <p:cNvSpPr>
            <a:spLocks noChangeArrowheads="1"/>
          </p:cNvSpPr>
          <p:nvPr/>
        </p:nvSpPr>
        <p:spPr bwMode="auto">
          <a:xfrm>
            <a:off x="2016125"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79" name="Rectangle 117"/>
          <p:cNvSpPr>
            <a:spLocks noChangeArrowheads="1"/>
          </p:cNvSpPr>
          <p:nvPr/>
        </p:nvSpPr>
        <p:spPr bwMode="auto">
          <a:xfrm>
            <a:off x="211772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0" name="Rectangle 118"/>
          <p:cNvSpPr>
            <a:spLocks noChangeArrowheads="1"/>
          </p:cNvSpPr>
          <p:nvPr/>
        </p:nvSpPr>
        <p:spPr bwMode="auto">
          <a:xfrm>
            <a:off x="217646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1" name="Rectangle 119"/>
          <p:cNvSpPr>
            <a:spLocks noChangeArrowheads="1"/>
          </p:cNvSpPr>
          <p:nvPr/>
        </p:nvSpPr>
        <p:spPr bwMode="auto">
          <a:xfrm>
            <a:off x="227806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2" name="Rectangle 120"/>
          <p:cNvSpPr>
            <a:spLocks noChangeArrowheads="1"/>
          </p:cNvSpPr>
          <p:nvPr/>
        </p:nvSpPr>
        <p:spPr bwMode="auto">
          <a:xfrm>
            <a:off x="2336800"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3" name="Rectangle 121"/>
          <p:cNvSpPr>
            <a:spLocks noChangeArrowheads="1"/>
          </p:cNvSpPr>
          <p:nvPr/>
        </p:nvSpPr>
        <p:spPr bwMode="auto">
          <a:xfrm>
            <a:off x="243840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4" name="Rectangle 122"/>
          <p:cNvSpPr>
            <a:spLocks noChangeArrowheads="1"/>
          </p:cNvSpPr>
          <p:nvPr/>
        </p:nvSpPr>
        <p:spPr bwMode="auto">
          <a:xfrm>
            <a:off x="249713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5" name="Rectangle 123"/>
          <p:cNvSpPr>
            <a:spLocks noChangeArrowheads="1"/>
          </p:cNvSpPr>
          <p:nvPr/>
        </p:nvSpPr>
        <p:spPr bwMode="auto">
          <a:xfrm>
            <a:off x="259873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6" name="Rectangle 124"/>
          <p:cNvSpPr>
            <a:spLocks noChangeArrowheads="1"/>
          </p:cNvSpPr>
          <p:nvPr/>
        </p:nvSpPr>
        <p:spPr bwMode="auto">
          <a:xfrm>
            <a:off x="2657475"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7" name="Rectangle 125"/>
          <p:cNvSpPr>
            <a:spLocks noChangeArrowheads="1"/>
          </p:cNvSpPr>
          <p:nvPr/>
        </p:nvSpPr>
        <p:spPr bwMode="auto">
          <a:xfrm>
            <a:off x="275907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8" name="Rectangle 126"/>
          <p:cNvSpPr>
            <a:spLocks noChangeArrowheads="1"/>
          </p:cNvSpPr>
          <p:nvPr/>
        </p:nvSpPr>
        <p:spPr bwMode="auto">
          <a:xfrm>
            <a:off x="2817813"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89" name="Rectangle 127"/>
          <p:cNvSpPr>
            <a:spLocks noChangeArrowheads="1"/>
          </p:cNvSpPr>
          <p:nvPr/>
        </p:nvSpPr>
        <p:spPr bwMode="auto">
          <a:xfrm>
            <a:off x="291941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0" name="Rectangle 128"/>
          <p:cNvSpPr>
            <a:spLocks noChangeArrowheads="1"/>
          </p:cNvSpPr>
          <p:nvPr/>
        </p:nvSpPr>
        <p:spPr bwMode="auto">
          <a:xfrm>
            <a:off x="297656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1" name="Rectangle 129"/>
          <p:cNvSpPr>
            <a:spLocks noChangeArrowheads="1"/>
          </p:cNvSpPr>
          <p:nvPr/>
        </p:nvSpPr>
        <p:spPr bwMode="auto">
          <a:xfrm>
            <a:off x="307816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2" name="Rectangle 130"/>
          <p:cNvSpPr>
            <a:spLocks noChangeArrowheads="1"/>
          </p:cNvSpPr>
          <p:nvPr/>
        </p:nvSpPr>
        <p:spPr bwMode="auto">
          <a:xfrm>
            <a:off x="313690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3" name="Rectangle 131"/>
          <p:cNvSpPr>
            <a:spLocks noChangeArrowheads="1"/>
          </p:cNvSpPr>
          <p:nvPr/>
        </p:nvSpPr>
        <p:spPr bwMode="auto">
          <a:xfrm>
            <a:off x="324008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4" name="Rectangle 132"/>
          <p:cNvSpPr>
            <a:spLocks noChangeArrowheads="1"/>
          </p:cNvSpPr>
          <p:nvPr/>
        </p:nvSpPr>
        <p:spPr bwMode="auto">
          <a:xfrm>
            <a:off x="329723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5" name="Rectangle 133"/>
          <p:cNvSpPr>
            <a:spLocks noChangeArrowheads="1"/>
          </p:cNvSpPr>
          <p:nvPr/>
        </p:nvSpPr>
        <p:spPr bwMode="auto">
          <a:xfrm>
            <a:off x="339883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6" name="Rectangle 134"/>
          <p:cNvSpPr>
            <a:spLocks noChangeArrowheads="1"/>
          </p:cNvSpPr>
          <p:nvPr/>
        </p:nvSpPr>
        <p:spPr bwMode="auto">
          <a:xfrm>
            <a:off x="3457575"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7" name="Rectangle 135"/>
          <p:cNvSpPr>
            <a:spLocks noChangeArrowheads="1"/>
          </p:cNvSpPr>
          <p:nvPr/>
        </p:nvSpPr>
        <p:spPr bwMode="auto">
          <a:xfrm>
            <a:off x="356076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8" name="Rectangle 136"/>
          <p:cNvSpPr>
            <a:spLocks noChangeArrowheads="1"/>
          </p:cNvSpPr>
          <p:nvPr/>
        </p:nvSpPr>
        <p:spPr bwMode="auto">
          <a:xfrm>
            <a:off x="361791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299" name="Rectangle 137"/>
          <p:cNvSpPr>
            <a:spLocks noChangeArrowheads="1"/>
          </p:cNvSpPr>
          <p:nvPr/>
        </p:nvSpPr>
        <p:spPr bwMode="auto">
          <a:xfrm>
            <a:off x="371951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0" name="Rectangle 138"/>
          <p:cNvSpPr>
            <a:spLocks noChangeArrowheads="1"/>
          </p:cNvSpPr>
          <p:nvPr/>
        </p:nvSpPr>
        <p:spPr bwMode="auto">
          <a:xfrm>
            <a:off x="377825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1" name="Rectangle 139"/>
          <p:cNvSpPr>
            <a:spLocks noChangeArrowheads="1"/>
          </p:cNvSpPr>
          <p:nvPr/>
        </p:nvSpPr>
        <p:spPr bwMode="auto">
          <a:xfrm>
            <a:off x="387985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2" name="Rectangle 140"/>
          <p:cNvSpPr>
            <a:spLocks noChangeArrowheads="1"/>
          </p:cNvSpPr>
          <p:nvPr/>
        </p:nvSpPr>
        <p:spPr bwMode="auto">
          <a:xfrm>
            <a:off x="3938588"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3" name="Rectangle 141"/>
          <p:cNvSpPr>
            <a:spLocks noChangeArrowheads="1"/>
          </p:cNvSpPr>
          <p:nvPr/>
        </p:nvSpPr>
        <p:spPr bwMode="auto">
          <a:xfrm>
            <a:off x="4040188"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4" name="Rectangle 142"/>
          <p:cNvSpPr>
            <a:spLocks noChangeArrowheads="1"/>
          </p:cNvSpPr>
          <p:nvPr/>
        </p:nvSpPr>
        <p:spPr bwMode="auto">
          <a:xfrm>
            <a:off x="409733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5" name="Rectangle 143"/>
          <p:cNvSpPr>
            <a:spLocks noChangeArrowheads="1"/>
          </p:cNvSpPr>
          <p:nvPr/>
        </p:nvSpPr>
        <p:spPr bwMode="auto">
          <a:xfrm>
            <a:off x="420052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6" name="Rectangle 144"/>
          <p:cNvSpPr>
            <a:spLocks noChangeArrowheads="1"/>
          </p:cNvSpPr>
          <p:nvPr/>
        </p:nvSpPr>
        <p:spPr bwMode="auto">
          <a:xfrm>
            <a:off x="4259263" y="3176588"/>
            <a:ext cx="57150"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7" name="Rectangle 145"/>
          <p:cNvSpPr>
            <a:spLocks noChangeArrowheads="1"/>
          </p:cNvSpPr>
          <p:nvPr/>
        </p:nvSpPr>
        <p:spPr bwMode="auto">
          <a:xfrm>
            <a:off x="4360863"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8" name="Rectangle 146"/>
          <p:cNvSpPr>
            <a:spLocks noChangeArrowheads="1"/>
          </p:cNvSpPr>
          <p:nvPr/>
        </p:nvSpPr>
        <p:spPr bwMode="auto">
          <a:xfrm>
            <a:off x="441801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09" name="Rectangle 147"/>
          <p:cNvSpPr>
            <a:spLocks noChangeArrowheads="1"/>
          </p:cNvSpPr>
          <p:nvPr/>
        </p:nvSpPr>
        <p:spPr bwMode="auto">
          <a:xfrm>
            <a:off x="452120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0" name="Rectangle 148"/>
          <p:cNvSpPr>
            <a:spLocks noChangeArrowheads="1"/>
          </p:cNvSpPr>
          <p:nvPr/>
        </p:nvSpPr>
        <p:spPr bwMode="auto">
          <a:xfrm>
            <a:off x="4578350"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1" name="Rectangle 149"/>
          <p:cNvSpPr>
            <a:spLocks noChangeArrowheads="1"/>
          </p:cNvSpPr>
          <p:nvPr/>
        </p:nvSpPr>
        <p:spPr bwMode="auto">
          <a:xfrm>
            <a:off x="4679950" y="3176588"/>
            <a:ext cx="17463"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2" name="Rectangle 150"/>
          <p:cNvSpPr>
            <a:spLocks noChangeArrowheads="1"/>
          </p:cNvSpPr>
          <p:nvPr/>
        </p:nvSpPr>
        <p:spPr bwMode="auto">
          <a:xfrm>
            <a:off x="4738688"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3" name="Rectangle 151"/>
          <p:cNvSpPr>
            <a:spLocks noChangeArrowheads="1"/>
          </p:cNvSpPr>
          <p:nvPr/>
        </p:nvSpPr>
        <p:spPr bwMode="auto">
          <a:xfrm>
            <a:off x="4841875"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4" name="Rectangle 152"/>
          <p:cNvSpPr>
            <a:spLocks noChangeArrowheads="1"/>
          </p:cNvSpPr>
          <p:nvPr/>
        </p:nvSpPr>
        <p:spPr bwMode="auto">
          <a:xfrm>
            <a:off x="4899025" y="3176588"/>
            <a:ext cx="6032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5" name="Rectangle 153"/>
          <p:cNvSpPr>
            <a:spLocks noChangeArrowheads="1"/>
          </p:cNvSpPr>
          <p:nvPr/>
        </p:nvSpPr>
        <p:spPr bwMode="auto">
          <a:xfrm>
            <a:off x="5000625"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6" name="Rectangle 154"/>
          <p:cNvSpPr>
            <a:spLocks noChangeArrowheads="1"/>
          </p:cNvSpPr>
          <p:nvPr/>
        </p:nvSpPr>
        <p:spPr bwMode="auto">
          <a:xfrm>
            <a:off x="505936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7" name="Rectangle 155"/>
          <p:cNvSpPr>
            <a:spLocks noChangeArrowheads="1"/>
          </p:cNvSpPr>
          <p:nvPr/>
        </p:nvSpPr>
        <p:spPr bwMode="auto">
          <a:xfrm>
            <a:off x="5162550" y="3176588"/>
            <a:ext cx="1428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8" name="Rectangle 156"/>
          <p:cNvSpPr>
            <a:spLocks noChangeArrowheads="1"/>
          </p:cNvSpPr>
          <p:nvPr/>
        </p:nvSpPr>
        <p:spPr bwMode="auto">
          <a:xfrm>
            <a:off x="5219700" y="3176588"/>
            <a:ext cx="6032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19" name="Rectangle 157"/>
          <p:cNvSpPr>
            <a:spLocks noChangeArrowheads="1"/>
          </p:cNvSpPr>
          <p:nvPr/>
        </p:nvSpPr>
        <p:spPr bwMode="auto">
          <a:xfrm>
            <a:off x="5321300"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0" name="Rectangle 158"/>
          <p:cNvSpPr>
            <a:spLocks noChangeArrowheads="1"/>
          </p:cNvSpPr>
          <p:nvPr/>
        </p:nvSpPr>
        <p:spPr bwMode="auto">
          <a:xfrm>
            <a:off x="5378450" y="3176588"/>
            <a:ext cx="6032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1" name="Rectangle 159"/>
          <p:cNvSpPr>
            <a:spLocks noChangeArrowheads="1"/>
          </p:cNvSpPr>
          <p:nvPr/>
        </p:nvSpPr>
        <p:spPr bwMode="auto">
          <a:xfrm>
            <a:off x="5481638"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2" name="Rectangle 160"/>
          <p:cNvSpPr>
            <a:spLocks noChangeArrowheads="1"/>
          </p:cNvSpPr>
          <p:nvPr/>
        </p:nvSpPr>
        <p:spPr bwMode="auto">
          <a:xfrm>
            <a:off x="5540375" y="3176588"/>
            <a:ext cx="58738"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3" name="Rectangle 161"/>
          <p:cNvSpPr>
            <a:spLocks noChangeArrowheads="1"/>
          </p:cNvSpPr>
          <p:nvPr/>
        </p:nvSpPr>
        <p:spPr bwMode="auto">
          <a:xfrm>
            <a:off x="5641975" y="3176588"/>
            <a:ext cx="15875"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4" name="Rectangle 162"/>
          <p:cNvSpPr>
            <a:spLocks noChangeArrowheads="1"/>
          </p:cNvSpPr>
          <p:nvPr/>
        </p:nvSpPr>
        <p:spPr bwMode="auto">
          <a:xfrm>
            <a:off x="5700713" y="3176588"/>
            <a:ext cx="5873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5" name="Rectangle 163"/>
          <p:cNvSpPr>
            <a:spLocks noChangeArrowheads="1"/>
          </p:cNvSpPr>
          <p:nvPr/>
        </p:nvSpPr>
        <p:spPr bwMode="auto">
          <a:xfrm>
            <a:off x="5802313" y="31765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6" name="Rectangle 165"/>
          <p:cNvSpPr>
            <a:spLocks noChangeArrowheads="1"/>
          </p:cNvSpPr>
          <p:nvPr/>
        </p:nvSpPr>
        <p:spPr bwMode="auto">
          <a:xfrm>
            <a:off x="3749675" y="170656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7" name="Rectangle 166"/>
          <p:cNvSpPr>
            <a:spLocks noChangeArrowheads="1"/>
          </p:cNvSpPr>
          <p:nvPr/>
        </p:nvSpPr>
        <p:spPr bwMode="auto">
          <a:xfrm>
            <a:off x="3749675" y="180022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8" name="Rectangle 167"/>
          <p:cNvSpPr>
            <a:spLocks noChangeArrowheads="1"/>
          </p:cNvSpPr>
          <p:nvPr/>
        </p:nvSpPr>
        <p:spPr bwMode="auto">
          <a:xfrm>
            <a:off x="3749675" y="185261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29" name="Rectangle 168"/>
          <p:cNvSpPr>
            <a:spLocks noChangeArrowheads="1"/>
          </p:cNvSpPr>
          <p:nvPr/>
        </p:nvSpPr>
        <p:spPr bwMode="auto">
          <a:xfrm>
            <a:off x="3749675" y="19462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0" name="Rectangle 169"/>
          <p:cNvSpPr>
            <a:spLocks noChangeArrowheads="1"/>
          </p:cNvSpPr>
          <p:nvPr/>
        </p:nvSpPr>
        <p:spPr bwMode="auto">
          <a:xfrm>
            <a:off x="3749675" y="1998663"/>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1" name="Rectangle 170"/>
          <p:cNvSpPr>
            <a:spLocks noChangeArrowheads="1"/>
          </p:cNvSpPr>
          <p:nvPr/>
        </p:nvSpPr>
        <p:spPr bwMode="auto">
          <a:xfrm>
            <a:off x="3749675" y="2089150"/>
            <a:ext cx="1270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2" name="Rectangle 171"/>
          <p:cNvSpPr>
            <a:spLocks noChangeArrowheads="1"/>
          </p:cNvSpPr>
          <p:nvPr/>
        </p:nvSpPr>
        <p:spPr bwMode="auto">
          <a:xfrm>
            <a:off x="3749675" y="2144713"/>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3" name="Rectangle 172"/>
          <p:cNvSpPr>
            <a:spLocks noChangeArrowheads="1"/>
          </p:cNvSpPr>
          <p:nvPr/>
        </p:nvSpPr>
        <p:spPr bwMode="auto">
          <a:xfrm>
            <a:off x="3749675" y="2236788"/>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4" name="Rectangle 173"/>
          <p:cNvSpPr>
            <a:spLocks noChangeArrowheads="1"/>
          </p:cNvSpPr>
          <p:nvPr/>
        </p:nvSpPr>
        <p:spPr bwMode="auto">
          <a:xfrm>
            <a:off x="3749675" y="2290763"/>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5" name="Rectangle 174"/>
          <p:cNvSpPr>
            <a:spLocks noChangeArrowheads="1"/>
          </p:cNvSpPr>
          <p:nvPr/>
        </p:nvSpPr>
        <p:spPr bwMode="auto">
          <a:xfrm>
            <a:off x="3749675" y="2382838"/>
            <a:ext cx="127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6" name="Rectangle 175"/>
          <p:cNvSpPr>
            <a:spLocks noChangeArrowheads="1"/>
          </p:cNvSpPr>
          <p:nvPr/>
        </p:nvSpPr>
        <p:spPr bwMode="auto">
          <a:xfrm>
            <a:off x="3749675" y="2435225"/>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7" name="Rectangle 176"/>
          <p:cNvSpPr>
            <a:spLocks noChangeArrowheads="1"/>
          </p:cNvSpPr>
          <p:nvPr/>
        </p:nvSpPr>
        <p:spPr bwMode="auto">
          <a:xfrm>
            <a:off x="3749675" y="2527300"/>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8" name="Rectangle 177"/>
          <p:cNvSpPr>
            <a:spLocks noChangeArrowheads="1"/>
          </p:cNvSpPr>
          <p:nvPr/>
        </p:nvSpPr>
        <p:spPr bwMode="auto">
          <a:xfrm>
            <a:off x="3749675" y="2579688"/>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39" name="Rectangle 178"/>
          <p:cNvSpPr>
            <a:spLocks noChangeArrowheads="1"/>
          </p:cNvSpPr>
          <p:nvPr/>
        </p:nvSpPr>
        <p:spPr bwMode="auto">
          <a:xfrm>
            <a:off x="3749675" y="2674938"/>
            <a:ext cx="127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0" name="Rectangle 179"/>
          <p:cNvSpPr>
            <a:spLocks noChangeArrowheads="1"/>
          </p:cNvSpPr>
          <p:nvPr/>
        </p:nvSpPr>
        <p:spPr bwMode="auto">
          <a:xfrm>
            <a:off x="3749675" y="2727325"/>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1" name="Rectangle 180"/>
          <p:cNvSpPr>
            <a:spLocks noChangeArrowheads="1"/>
          </p:cNvSpPr>
          <p:nvPr/>
        </p:nvSpPr>
        <p:spPr bwMode="auto">
          <a:xfrm>
            <a:off x="3749675" y="2820988"/>
            <a:ext cx="12700" cy="1111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2" name="Rectangle 181"/>
          <p:cNvSpPr>
            <a:spLocks noChangeArrowheads="1"/>
          </p:cNvSpPr>
          <p:nvPr/>
        </p:nvSpPr>
        <p:spPr bwMode="auto">
          <a:xfrm>
            <a:off x="3749675" y="2873375"/>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3" name="Rectangle 182"/>
          <p:cNvSpPr>
            <a:spLocks noChangeArrowheads="1"/>
          </p:cNvSpPr>
          <p:nvPr/>
        </p:nvSpPr>
        <p:spPr bwMode="auto">
          <a:xfrm>
            <a:off x="3749675" y="2963863"/>
            <a:ext cx="12700" cy="158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4" name="Rectangle 183"/>
          <p:cNvSpPr>
            <a:spLocks noChangeArrowheads="1"/>
          </p:cNvSpPr>
          <p:nvPr/>
        </p:nvSpPr>
        <p:spPr bwMode="auto">
          <a:xfrm>
            <a:off x="3749675" y="3017838"/>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5" name="Rectangle 184"/>
          <p:cNvSpPr>
            <a:spLocks noChangeArrowheads="1"/>
          </p:cNvSpPr>
          <p:nvPr/>
        </p:nvSpPr>
        <p:spPr bwMode="auto">
          <a:xfrm>
            <a:off x="3749675" y="3111500"/>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6" name="Rectangle 185"/>
          <p:cNvSpPr>
            <a:spLocks noChangeArrowheads="1"/>
          </p:cNvSpPr>
          <p:nvPr/>
        </p:nvSpPr>
        <p:spPr bwMode="auto">
          <a:xfrm>
            <a:off x="3749675" y="3163888"/>
            <a:ext cx="12700"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7" name="Rectangle 186"/>
          <p:cNvSpPr>
            <a:spLocks noChangeArrowheads="1"/>
          </p:cNvSpPr>
          <p:nvPr/>
        </p:nvSpPr>
        <p:spPr bwMode="auto">
          <a:xfrm>
            <a:off x="3749675" y="325596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8" name="Rectangle 187"/>
          <p:cNvSpPr>
            <a:spLocks noChangeArrowheads="1"/>
          </p:cNvSpPr>
          <p:nvPr/>
        </p:nvSpPr>
        <p:spPr bwMode="auto">
          <a:xfrm>
            <a:off x="3749675" y="3308350"/>
            <a:ext cx="12700" cy="555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49" name="Rectangle 188"/>
          <p:cNvSpPr>
            <a:spLocks noChangeArrowheads="1"/>
          </p:cNvSpPr>
          <p:nvPr/>
        </p:nvSpPr>
        <p:spPr bwMode="auto">
          <a:xfrm>
            <a:off x="3749675" y="3402013"/>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0" name="Rectangle 189"/>
          <p:cNvSpPr>
            <a:spLocks noChangeArrowheads="1"/>
          </p:cNvSpPr>
          <p:nvPr/>
        </p:nvSpPr>
        <p:spPr bwMode="auto">
          <a:xfrm>
            <a:off x="3749675" y="3454400"/>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1" name="Rectangle 190"/>
          <p:cNvSpPr>
            <a:spLocks noChangeArrowheads="1"/>
          </p:cNvSpPr>
          <p:nvPr/>
        </p:nvSpPr>
        <p:spPr bwMode="auto">
          <a:xfrm>
            <a:off x="3749675" y="3549650"/>
            <a:ext cx="12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2" name="Rectangle 191"/>
          <p:cNvSpPr>
            <a:spLocks noChangeArrowheads="1"/>
          </p:cNvSpPr>
          <p:nvPr/>
        </p:nvSpPr>
        <p:spPr bwMode="auto">
          <a:xfrm>
            <a:off x="3749675" y="3600450"/>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3" name="Rectangle 192"/>
          <p:cNvSpPr>
            <a:spLocks noChangeArrowheads="1"/>
          </p:cNvSpPr>
          <p:nvPr/>
        </p:nvSpPr>
        <p:spPr bwMode="auto">
          <a:xfrm>
            <a:off x="3749675" y="3694113"/>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4" name="Rectangle 193"/>
          <p:cNvSpPr>
            <a:spLocks noChangeArrowheads="1"/>
          </p:cNvSpPr>
          <p:nvPr/>
        </p:nvSpPr>
        <p:spPr bwMode="auto">
          <a:xfrm>
            <a:off x="3749675" y="3746500"/>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5" name="Rectangle 194"/>
          <p:cNvSpPr>
            <a:spLocks noChangeArrowheads="1"/>
          </p:cNvSpPr>
          <p:nvPr/>
        </p:nvSpPr>
        <p:spPr bwMode="auto">
          <a:xfrm>
            <a:off x="3749675" y="3838575"/>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6" name="Rectangle 195"/>
          <p:cNvSpPr>
            <a:spLocks noChangeArrowheads="1"/>
          </p:cNvSpPr>
          <p:nvPr/>
        </p:nvSpPr>
        <p:spPr bwMode="auto">
          <a:xfrm>
            <a:off x="3749675" y="3892550"/>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7" name="Rectangle 196"/>
          <p:cNvSpPr>
            <a:spLocks noChangeArrowheads="1"/>
          </p:cNvSpPr>
          <p:nvPr/>
        </p:nvSpPr>
        <p:spPr bwMode="auto">
          <a:xfrm>
            <a:off x="3749675" y="3984625"/>
            <a:ext cx="12700" cy="142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8" name="Rectangle 197"/>
          <p:cNvSpPr>
            <a:spLocks noChangeArrowheads="1"/>
          </p:cNvSpPr>
          <p:nvPr/>
        </p:nvSpPr>
        <p:spPr bwMode="auto">
          <a:xfrm>
            <a:off x="3749675" y="403701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59" name="Rectangle 198"/>
          <p:cNvSpPr>
            <a:spLocks noChangeArrowheads="1"/>
          </p:cNvSpPr>
          <p:nvPr/>
        </p:nvSpPr>
        <p:spPr bwMode="auto">
          <a:xfrm>
            <a:off x="3749675" y="413067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0" name="Rectangle 199"/>
          <p:cNvSpPr>
            <a:spLocks noChangeArrowheads="1"/>
          </p:cNvSpPr>
          <p:nvPr/>
        </p:nvSpPr>
        <p:spPr bwMode="auto">
          <a:xfrm>
            <a:off x="3749675" y="418306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1" name="Rectangle 200"/>
          <p:cNvSpPr>
            <a:spLocks noChangeArrowheads="1"/>
          </p:cNvSpPr>
          <p:nvPr/>
        </p:nvSpPr>
        <p:spPr bwMode="auto">
          <a:xfrm>
            <a:off x="3749675" y="4276725"/>
            <a:ext cx="12700" cy="127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2" name="Rectangle 201"/>
          <p:cNvSpPr>
            <a:spLocks noChangeArrowheads="1"/>
          </p:cNvSpPr>
          <p:nvPr/>
        </p:nvSpPr>
        <p:spPr bwMode="auto">
          <a:xfrm>
            <a:off x="3749675" y="4329113"/>
            <a:ext cx="12700" cy="539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3" name="Rectangle 202"/>
          <p:cNvSpPr>
            <a:spLocks noChangeArrowheads="1"/>
          </p:cNvSpPr>
          <p:nvPr/>
        </p:nvSpPr>
        <p:spPr bwMode="auto">
          <a:xfrm>
            <a:off x="3749675" y="4421188"/>
            <a:ext cx="12700" cy="142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4" name="Rectangle 203"/>
          <p:cNvSpPr>
            <a:spLocks noChangeArrowheads="1"/>
          </p:cNvSpPr>
          <p:nvPr/>
        </p:nvSpPr>
        <p:spPr bwMode="auto">
          <a:xfrm>
            <a:off x="3749675" y="4473575"/>
            <a:ext cx="12700" cy="523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5" name="Rectangle 204"/>
          <p:cNvSpPr>
            <a:spLocks noChangeArrowheads="1"/>
          </p:cNvSpPr>
          <p:nvPr/>
        </p:nvSpPr>
        <p:spPr bwMode="auto">
          <a:xfrm>
            <a:off x="3749675" y="4568825"/>
            <a:ext cx="12700" cy="1111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6" name="Rectangle 205"/>
          <p:cNvSpPr>
            <a:spLocks noChangeArrowheads="1"/>
          </p:cNvSpPr>
          <p:nvPr/>
        </p:nvSpPr>
        <p:spPr bwMode="auto">
          <a:xfrm>
            <a:off x="3749675" y="4621213"/>
            <a:ext cx="12700" cy="412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7" name="Rectangle 206"/>
          <p:cNvSpPr>
            <a:spLocks noChangeArrowheads="1"/>
          </p:cNvSpPr>
          <p:nvPr/>
        </p:nvSpPr>
        <p:spPr bwMode="auto">
          <a:xfrm>
            <a:off x="3735388" y="169386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8" name="Rectangle 207"/>
          <p:cNvSpPr>
            <a:spLocks noChangeArrowheads="1"/>
          </p:cNvSpPr>
          <p:nvPr/>
        </p:nvSpPr>
        <p:spPr bwMode="auto">
          <a:xfrm>
            <a:off x="3735388" y="1785938"/>
            <a:ext cx="14287" cy="142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69" name="Rectangle 208"/>
          <p:cNvSpPr>
            <a:spLocks noChangeArrowheads="1"/>
          </p:cNvSpPr>
          <p:nvPr/>
        </p:nvSpPr>
        <p:spPr bwMode="auto">
          <a:xfrm>
            <a:off x="3735388" y="183991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0" name="Rectangle 209"/>
          <p:cNvSpPr>
            <a:spLocks noChangeArrowheads="1"/>
          </p:cNvSpPr>
          <p:nvPr/>
        </p:nvSpPr>
        <p:spPr bwMode="auto">
          <a:xfrm>
            <a:off x="3735388" y="1931988"/>
            <a:ext cx="14287" cy="142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1" name="Rectangle 210"/>
          <p:cNvSpPr>
            <a:spLocks noChangeArrowheads="1"/>
          </p:cNvSpPr>
          <p:nvPr/>
        </p:nvSpPr>
        <p:spPr bwMode="auto">
          <a:xfrm>
            <a:off x="3735388" y="1984375"/>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2" name="Rectangle 211"/>
          <p:cNvSpPr>
            <a:spLocks noChangeArrowheads="1"/>
          </p:cNvSpPr>
          <p:nvPr/>
        </p:nvSpPr>
        <p:spPr bwMode="auto">
          <a:xfrm>
            <a:off x="3735388" y="2078038"/>
            <a:ext cx="14287" cy="1111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3" name="Rectangle 212"/>
          <p:cNvSpPr>
            <a:spLocks noChangeArrowheads="1"/>
          </p:cNvSpPr>
          <p:nvPr/>
        </p:nvSpPr>
        <p:spPr bwMode="auto">
          <a:xfrm>
            <a:off x="3735388" y="2130425"/>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4" name="Rectangle 213"/>
          <p:cNvSpPr>
            <a:spLocks noChangeArrowheads="1"/>
          </p:cNvSpPr>
          <p:nvPr/>
        </p:nvSpPr>
        <p:spPr bwMode="auto">
          <a:xfrm>
            <a:off x="3735388" y="22240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5" name="Rectangle 214"/>
          <p:cNvSpPr>
            <a:spLocks noChangeArrowheads="1"/>
          </p:cNvSpPr>
          <p:nvPr/>
        </p:nvSpPr>
        <p:spPr bwMode="auto">
          <a:xfrm>
            <a:off x="3735388" y="2276475"/>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6" name="Rectangle 215"/>
          <p:cNvSpPr>
            <a:spLocks noChangeArrowheads="1"/>
          </p:cNvSpPr>
          <p:nvPr/>
        </p:nvSpPr>
        <p:spPr bwMode="auto">
          <a:xfrm>
            <a:off x="3735388" y="2368550"/>
            <a:ext cx="14287" cy="142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7" name="Rectangle 216"/>
          <p:cNvSpPr>
            <a:spLocks noChangeArrowheads="1"/>
          </p:cNvSpPr>
          <p:nvPr/>
        </p:nvSpPr>
        <p:spPr bwMode="auto">
          <a:xfrm>
            <a:off x="3735388" y="2420938"/>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8" name="Rectangle 217"/>
          <p:cNvSpPr>
            <a:spLocks noChangeArrowheads="1"/>
          </p:cNvSpPr>
          <p:nvPr/>
        </p:nvSpPr>
        <p:spPr bwMode="auto">
          <a:xfrm>
            <a:off x="3735388" y="2516188"/>
            <a:ext cx="14287" cy="1111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79" name="Rectangle 218"/>
          <p:cNvSpPr>
            <a:spLocks noChangeArrowheads="1"/>
          </p:cNvSpPr>
          <p:nvPr/>
        </p:nvSpPr>
        <p:spPr bwMode="auto">
          <a:xfrm>
            <a:off x="3735388" y="2568575"/>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0" name="Rectangle 219"/>
          <p:cNvSpPr>
            <a:spLocks noChangeArrowheads="1"/>
          </p:cNvSpPr>
          <p:nvPr/>
        </p:nvSpPr>
        <p:spPr bwMode="auto">
          <a:xfrm>
            <a:off x="3735388" y="2659063"/>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1" name="Rectangle 220"/>
          <p:cNvSpPr>
            <a:spLocks noChangeArrowheads="1"/>
          </p:cNvSpPr>
          <p:nvPr/>
        </p:nvSpPr>
        <p:spPr bwMode="auto">
          <a:xfrm>
            <a:off x="3735388" y="2714625"/>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2" name="Rectangle 221"/>
          <p:cNvSpPr>
            <a:spLocks noChangeArrowheads="1"/>
          </p:cNvSpPr>
          <p:nvPr/>
        </p:nvSpPr>
        <p:spPr bwMode="auto">
          <a:xfrm>
            <a:off x="3735388" y="2805113"/>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3" name="Rectangle 222"/>
          <p:cNvSpPr>
            <a:spLocks noChangeArrowheads="1"/>
          </p:cNvSpPr>
          <p:nvPr/>
        </p:nvSpPr>
        <p:spPr bwMode="auto">
          <a:xfrm>
            <a:off x="3735388" y="2859088"/>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4" name="Rectangle 223"/>
          <p:cNvSpPr>
            <a:spLocks noChangeArrowheads="1"/>
          </p:cNvSpPr>
          <p:nvPr/>
        </p:nvSpPr>
        <p:spPr bwMode="auto">
          <a:xfrm>
            <a:off x="3735388" y="2952750"/>
            <a:ext cx="14287" cy="11113"/>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5" name="Rectangle 224"/>
          <p:cNvSpPr>
            <a:spLocks noChangeArrowheads="1"/>
          </p:cNvSpPr>
          <p:nvPr/>
        </p:nvSpPr>
        <p:spPr bwMode="auto">
          <a:xfrm>
            <a:off x="3735388" y="3005138"/>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6" name="Rectangle 225"/>
          <p:cNvSpPr>
            <a:spLocks noChangeArrowheads="1"/>
          </p:cNvSpPr>
          <p:nvPr/>
        </p:nvSpPr>
        <p:spPr bwMode="auto">
          <a:xfrm>
            <a:off x="3735388" y="3097213"/>
            <a:ext cx="14287" cy="142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7" name="Rectangle 226"/>
          <p:cNvSpPr>
            <a:spLocks noChangeArrowheads="1"/>
          </p:cNvSpPr>
          <p:nvPr/>
        </p:nvSpPr>
        <p:spPr bwMode="auto">
          <a:xfrm>
            <a:off x="3735388" y="3149600"/>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8" name="Rectangle 227"/>
          <p:cNvSpPr>
            <a:spLocks noChangeArrowheads="1"/>
          </p:cNvSpPr>
          <p:nvPr/>
        </p:nvSpPr>
        <p:spPr bwMode="auto">
          <a:xfrm>
            <a:off x="3735388" y="3243263"/>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89" name="Rectangle 228"/>
          <p:cNvSpPr>
            <a:spLocks noChangeArrowheads="1"/>
          </p:cNvSpPr>
          <p:nvPr/>
        </p:nvSpPr>
        <p:spPr bwMode="auto">
          <a:xfrm>
            <a:off x="3735388" y="3295650"/>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0" name="Rectangle 229"/>
          <p:cNvSpPr>
            <a:spLocks noChangeArrowheads="1"/>
          </p:cNvSpPr>
          <p:nvPr/>
        </p:nvSpPr>
        <p:spPr bwMode="auto">
          <a:xfrm>
            <a:off x="3735388" y="3390900"/>
            <a:ext cx="14287" cy="11113"/>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1" name="Rectangle 230"/>
          <p:cNvSpPr>
            <a:spLocks noChangeArrowheads="1"/>
          </p:cNvSpPr>
          <p:nvPr/>
        </p:nvSpPr>
        <p:spPr bwMode="auto">
          <a:xfrm>
            <a:off x="3735388" y="3443288"/>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2" name="Rectangle 231"/>
          <p:cNvSpPr>
            <a:spLocks noChangeArrowheads="1"/>
          </p:cNvSpPr>
          <p:nvPr/>
        </p:nvSpPr>
        <p:spPr bwMode="auto">
          <a:xfrm>
            <a:off x="3735388" y="3533775"/>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3" name="Rectangle 232"/>
          <p:cNvSpPr>
            <a:spLocks noChangeArrowheads="1"/>
          </p:cNvSpPr>
          <p:nvPr/>
        </p:nvSpPr>
        <p:spPr bwMode="auto">
          <a:xfrm>
            <a:off x="3735388" y="3587750"/>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4" name="Rectangle 233"/>
          <p:cNvSpPr>
            <a:spLocks noChangeArrowheads="1"/>
          </p:cNvSpPr>
          <p:nvPr/>
        </p:nvSpPr>
        <p:spPr bwMode="auto">
          <a:xfrm>
            <a:off x="3735388" y="3679825"/>
            <a:ext cx="14287" cy="142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5" name="Rectangle 234"/>
          <p:cNvSpPr>
            <a:spLocks noChangeArrowheads="1"/>
          </p:cNvSpPr>
          <p:nvPr/>
        </p:nvSpPr>
        <p:spPr bwMode="auto">
          <a:xfrm>
            <a:off x="3735388" y="3733800"/>
            <a:ext cx="14287" cy="5238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6" name="Rectangle 235"/>
          <p:cNvSpPr>
            <a:spLocks noChangeArrowheads="1"/>
          </p:cNvSpPr>
          <p:nvPr/>
        </p:nvSpPr>
        <p:spPr bwMode="auto">
          <a:xfrm>
            <a:off x="3735388" y="382587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7" name="Rectangle 236"/>
          <p:cNvSpPr>
            <a:spLocks noChangeArrowheads="1"/>
          </p:cNvSpPr>
          <p:nvPr/>
        </p:nvSpPr>
        <p:spPr bwMode="auto">
          <a:xfrm>
            <a:off x="3735388" y="3878263"/>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8" name="Rectangle 237"/>
          <p:cNvSpPr>
            <a:spLocks noChangeArrowheads="1"/>
          </p:cNvSpPr>
          <p:nvPr/>
        </p:nvSpPr>
        <p:spPr bwMode="auto">
          <a:xfrm>
            <a:off x="3735388" y="397192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399" name="Rectangle 238"/>
          <p:cNvSpPr>
            <a:spLocks noChangeArrowheads="1"/>
          </p:cNvSpPr>
          <p:nvPr/>
        </p:nvSpPr>
        <p:spPr bwMode="auto">
          <a:xfrm>
            <a:off x="3735388" y="4024313"/>
            <a:ext cx="14287" cy="539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0" name="Rectangle 239"/>
          <p:cNvSpPr>
            <a:spLocks noChangeArrowheads="1"/>
          </p:cNvSpPr>
          <p:nvPr/>
        </p:nvSpPr>
        <p:spPr bwMode="auto">
          <a:xfrm>
            <a:off x="3735388" y="411797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1" name="Rectangle 240"/>
          <p:cNvSpPr>
            <a:spLocks noChangeArrowheads="1"/>
          </p:cNvSpPr>
          <p:nvPr/>
        </p:nvSpPr>
        <p:spPr bwMode="auto">
          <a:xfrm>
            <a:off x="3735388" y="417036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2" name="Rectangle 241"/>
          <p:cNvSpPr>
            <a:spLocks noChangeArrowheads="1"/>
          </p:cNvSpPr>
          <p:nvPr/>
        </p:nvSpPr>
        <p:spPr bwMode="auto">
          <a:xfrm>
            <a:off x="3735388" y="4264025"/>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3" name="Rectangle 242"/>
          <p:cNvSpPr>
            <a:spLocks noChangeArrowheads="1"/>
          </p:cNvSpPr>
          <p:nvPr/>
        </p:nvSpPr>
        <p:spPr bwMode="auto">
          <a:xfrm>
            <a:off x="3735388" y="431641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4" name="Rectangle 243"/>
          <p:cNvSpPr>
            <a:spLocks noChangeArrowheads="1"/>
          </p:cNvSpPr>
          <p:nvPr/>
        </p:nvSpPr>
        <p:spPr bwMode="auto">
          <a:xfrm>
            <a:off x="3735388" y="4408488"/>
            <a:ext cx="14287" cy="12700"/>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5" name="Rectangle 244"/>
          <p:cNvSpPr>
            <a:spLocks noChangeArrowheads="1"/>
          </p:cNvSpPr>
          <p:nvPr/>
        </p:nvSpPr>
        <p:spPr bwMode="auto">
          <a:xfrm>
            <a:off x="3735388" y="4462463"/>
            <a:ext cx="14287" cy="52387"/>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6" name="Rectangle 245"/>
          <p:cNvSpPr>
            <a:spLocks noChangeArrowheads="1"/>
          </p:cNvSpPr>
          <p:nvPr/>
        </p:nvSpPr>
        <p:spPr bwMode="auto">
          <a:xfrm>
            <a:off x="3735388" y="4552950"/>
            <a:ext cx="14287" cy="1587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07" name="Rectangle 246"/>
          <p:cNvSpPr>
            <a:spLocks noChangeArrowheads="1"/>
          </p:cNvSpPr>
          <p:nvPr/>
        </p:nvSpPr>
        <p:spPr bwMode="auto">
          <a:xfrm>
            <a:off x="3735388" y="4606925"/>
            <a:ext cx="14287" cy="42863"/>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48" name="Rectangle 248"/>
          <p:cNvSpPr>
            <a:spLocks noChangeArrowheads="1"/>
          </p:cNvSpPr>
          <p:nvPr/>
        </p:nvSpPr>
        <p:spPr bwMode="auto">
          <a:xfrm>
            <a:off x="2841625" y="3338513"/>
            <a:ext cx="354013" cy="276225"/>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DN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09" name="Oval 250"/>
          <p:cNvSpPr>
            <a:spLocks noChangeArrowheads="1"/>
          </p:cNvSpPr>
          <p:nvPr/>
        </p:nvSpPr>
        <p:spPr bwMode="auto">
          <a:xfrm>
            <a:off x="4851400" y="3784600"/>
            <a:ext cx="136525" cy="1222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10" name="Oval 251"/>
          <p:cNvSpPr>
            <a:spLocks noChangeArrowheads="1"/>
          </p:cNvSpPr>
          <p:nvPr/>
        </p:nvSpPr>
        <p:spPr bwMode="auto">
          <a:xfrm>
            <a:off x="4851400" y="3784600"/>
            <a:ext cx="107950" cy="95250"/>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11" name="Oval 252"/>
          <p:cNvSpPr>
            <a:spLocks noChangeArrowheads="1"/>
          </p:cNvSpPr>
          <p:nvPr/>
        </p:nvSpPr>
        <p:spPr bwMode="auto">
          <a:xfrm>
            <a:off x="4835525" y="3770313"/>
            <a:ext cx="138113" cy="122237"/>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53" name="Rectangle 253"/>
          <p:cNvSpPr>
            <a:spLocks noChangeArrowheads="1"/>
          </p:cNvSpPr>
          <p:nvPr/>
        </p:nvSpPr>
        <p:spPr bwMode="auto">
          <a:xfrm>
            <a:off x="5046663" y="3802063"/>
            <a:ext cx="1682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U</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56" name="Rectangle 256"/>
          <p:cNvSpPr>
            <a:spLocks noChangeArrowheads="1"/>
          </p:cNvSpPr>
          <p:nvPr/>
        </p:nvSpPr>
        <p:spPr bwMode="auto">
          <a:xfrm>
            <a:off x="4330700" y="2867025"/>
            <a:ext cx="144463"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B</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14" name="Oval 257"/>
          <p:cNvSpPr>
            <a:spLocks noChangeArrowheads="1"/>
          </p:cNvSpPr>
          <p:nvPr/>
        </p:nvSpPr>
        <p:spPr bwMode="auto">
          <a:xfrm>
            <a:off x="4200525" y="2911475"/>
            <a:ext cx="134938"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15" name="Oval 258"/>
          <p:cNvSpPr>
            <a:spLocks noChangeArrowheads="1"/>
          </p:cNvSpPr>
          <p:nvPr/>
        </p:nvSpPr>
        <p:spPr bwMode="auto">
          <a:xfrm>
            <a:off x="4200525" y="2911475"/>
            <a:ext cx="106363"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16" name="Oval 259"/>
          <p:cNvSpPr>
            <a:spLocks noChangeArrowheads="1"/>
          </p:cNvSpPr>
          <p:nvPr/>
        </p:nvSpPr>
        <p:spPr bwMode="auto">
          <a:xfrm>
            <a:off x="4184650" y="2898775"/>
            <a:ext cx="134938" cy="122238"/>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60" name="Rectangle 260"/>
          <p:cNvSpPr>
            <a:spLocks noChangeArrowheads="1"/>
          </p:cNvSpPr>
          <p:nvPr/>
        </p:nvSpPr>
        <p:spPr bwMode="auto">
          <a:xfrm>
            <a:off x="4157663" y="2274888"/>
            <a:ext cx="176212"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H</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18" name="Oval 262"/>
          <p:cNvSpPr>
            <a:spLocks noChangeArrowheads="1"/>
          </p:cNvSpPr>
          <p:nvPr/>
        </p:nvSpPr>
        <p:spPr bwMode="auto">
          <a:xfrm>
            <a:off x="3952875" y="2290763"/>
            <a:ext cx="138113"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19" name="Oval 263"/>
          <p:cNvSpPr>
            <a:spLocks noChangeArrowheads="1"/>
          </p:cNvSpPr>
          <p:nvPr/>
        </p:nvSpPr>
        <p:spPr bwMode="auto">
          <a:xfrm>
            <a:off x="3952875" y="2290763"/>
            <a:ext cx="106363"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20" name="Oval 264"/>
          <p:cNvSpPr>
            <a:spLocks noChangeArrowheads="1"/>
          </p:cNvSpPr>
          <p:nvPr/>
        </p:nvSpPr>
        <p:spPr bwMode="auto">
          <a:xfrm>
            <a:off x="3938588" y="2278063"/>
            <a:ext cx="136525" cy="122237"/>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65" name="Rectangle 265"/>
          <p:cNvSpPr>
            <a:spLocks noChangeArrowheads="1"/>
          </p:cNvSpPr>
          <p:nvPr/>
        </p:nvSpPr>
        <p:spPr bwMode="auto">
          <a:xfrm>
            <a:off x="5041900" y="1800225"/>
            <a:ext cx="520700" cy="319088"/>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N(A)</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22" name="Oval 267"/>
          <p:cNvSpPr>
            <a:spLocks noChangeArrowheads="1"/>
          </p:cNvSpPr>
          <p:nvPr/>
        </p:nvSpPr>
        <p:spPr bwMode="auto">
          <a:xfrm>
            <a:off x="4968875" y="2089150"/>
            <a:ext cx="134938" cy="1254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23" name="Oval 268"/>
          <p:cNvSpPr>
            <a:spLocks noChangeArrowheads="1"/>
          </p:cNvSpPr>
          <p:nvPr/>
        </p:nvSpPr>
        <p:spPr bwMode="auto">
          <a:xfrm>
            <a:off x="4968875" y="2089150"/>
            <a:ext cx="106363" cy="100013"/>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24" name="Oval 269"/>
          <p:cNvSpPr>
            <a:spLocks noChangeArrowheads="1"/>
          </p:cNvSpPr>
          <p:nvPr/>
        </p:nvSpPr>
        <p:spPr bwMode="auto">
          <a:xfrm>
            <a:off x="4951413" y="2076450"/>
            <a:ext cx="138112" cy="12541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25" name="Oval 270"/>
          <p:cNvSpPr>
            <a:spLocks noChangeArrowheads="1"/>
          </p:cNvSpPr>
          <p:nvPr/>
        </p:nvSpPr>
        <p:spPr bwMode="auto">
          <a:xfrm>
            <a:off x="2414588" y="2741613"/>
            <a:ext cx="134937" cy="1222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26" name="Oval 271"/>
          <p:cNvSpPr>
            <a:spLocks noChangeArrowheads="1"/>
          </p:cNvSpPr>
          <p:nvPr/>
        </p:nvSpPr>
        <p:spPr bwMode="auto">
          <a:xfrm>
            <a:off x="2414588" y="2741613"/>
            <a:ext cx="107950" cy="96837"/>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27" name="Oval 272"/>
          <p:cNvSpPr>
            <a:spLocks noChangeArrowheads="1"/>
          </p:cNvSpPr>
          <p:nvPr/>
        </p:nvSpPr>
        <p:spPr bwMode="auto">
          <a:xfrm>
            <a:off x="2400300" y="2728913"/>
            <a:ext cx="136525"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73" name="Rectangle 273"/>
          <p:cNvSpPr>
            <a:spLocks noChangeArrowheads="1"/>
          </p:cNvSpPr>
          <p:nvPr/>
        </p:nvSpPr>
        <p:spPr bwMode="auto">
          <a:xfrm>
            <a:off x="2638425" y="2724150"/>
            <a:ext cx="0" cy="304800"/>
          </a:xfrm>
          <a:prstGeom prst="rect">
            <a:avLst/>
          </a:prstGeom>
          <a:noFill/>
          <a:ln w="9525">
            <a:noFill/>
            <a:miter lim="800000"/>
            <a:headEnd/>
            <a:tailEnd/>
          </a:ln>
          <a:effectLst/>
        </p:spPr>
        <p:txBody>
          <a:bodyPr wrap="none" lIns="0" tIns="0" rIns="0" bIns="0">
            <a:spAutoFit/>
          </a:bodyPr>
          <a:lstStyle/>
          <a:p>
            <a:pPr>
              <a:defRPr/>
            </a:pPr>
            <a:endParaRPr lang="en-US" sz="2000">
              <a:effectLst>
                <a:outerShdw blurRad="38100" dist="38100" dir="2700000" algn="tl">
                  <a:srgbClr val="DDDDDD"/>
                </a:outerShdw>
              </a:effectLst>
              <a:latin typeface="Times" pitchFamily="-107" charset="0"/>
              <a:ea typeface="+mn-ea"/>
            </a:endParaRPr>
          </a:p>
        </p:txBody>
      </p:sp>
      <p:sp>
        <p:nvSpPr>
          <p:cNvPr id="51474" name="Rectangle 274"/>
          <p:cNvSpPr>
            <a:spLocks noChangeArrowheads="1"/>
          </p:cNvSpPr>
          <p:nvPr/>
        </p:nvSpPr>
        <p:spPr bwMode="auto">
          <a:xfrm>
            <a:off x="2501900" y="2409825"/>
            <a:ext cx="157163" cy="35401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ea typeface="ＭＳ Ｐゴシック" charset="0"/>
                <a:cs typeface="ＭＳ Ｐゴシック" charset="0"/>
              </a:rPr>
              <a:t>C</a:t>
            </a:r>
            <a:endParaRPr lang="en-US" sz="32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30" name="Oval 275"/>
          <p:cNvSpPr>
            <a:spLocks noChangeArrowheads="1"/>
          </p:cNvSpPr>
          <p:nvPr/>
        </p:nvSpPr>
        <p:spPr bwMode="auto">
          <a:xfrm>
            <a:off x="2479675" y="3032125"/>
            <a:ext cx="134938"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31" name="Oval 276"/>
          <p:cNvSpPr>
            <a:spLocks noChangeArrowheads="1"/>
          </p:cNvSpPr>
          <p:nvPr/>
        </p:nvSpPr>
        <p:spPr bwMode="auto">
          <a:xfrm>
            <a:off x="2479675" y="3032125"/>
            <a:ext cx="106363" cy="95250"/>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32" name="Oval 277"/>
          <p:cNvSpPr>
            <a:spLocks noChangeArrowheads="1"/>
          </p:cNvSpPr>
          <p:nvPr/>
        </p:nvSpPr>
        <p:spPr bwMode="auto">
          <a:xfrm>
            <a:off x="2465388" y="3016250"/>
            <a:ext cx="133350" cy="12541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78" name="Rectangle 278"/>
          <p:cNvSpPr>
            <a:spLocks noChangeArrowheads="1"/>
          </p:cNvSpPr>
          <p:nvPr/>
        </p:nvSpPr>
        <p:spPr bwMode="auto">
          <a:xfrm>
            <a:off x="2289175" y="2852738"/>
            <a:ext cx="168275" cy="354012"/>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ea typeface="ＭＳ Ｐゴシック" charset="0"/>
                <a:cs typeface="ＭＳ Ｐゴシック" charset="0"/>
              </a:rPr>
              <a:t>J</a:t>
            </a:r>
            <a:endParaRPr lang="en-US" sz="32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34" name="Oval 280"/>
          <p:cNvSpPr>
            <a:spLocks noChangeArrowheads="1"/>
          </p:cNvSpPr>
          <p:nvPr/>
        </p:nvSpPr>
        <p:spPr bwMode="auto">
          <a:xfrm>
            <a:off x="2820988" y="3009900"/>
            <a:ext cx="136525" cy="1254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35" name="Oval 281"/>
          <p:cNvSpPr>
            <a:spLocks noChangeArrowheads="1"/>
          </p:cNvSpPr>
          <p:nvPr/>
        </p:nvSpPr>
        <p:spPr bwMode="auto">
          <a:xfrm>
            <a:off x="2820988" y="3009900"/>
            <a:ext cx="107950" cy="100013"/>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36" name="Oval 282"/>
          <p:cNvSpPr>
            <a:spLocks noChangeArrowheads="1"/>
          </p:cNvSpPr>
          <p:nvPr/>
        </p:nvSpPr>
        <p:spPr bwMode="auto">
          <a:xfrm>
            <a:off x="2805113" y="2997200"/>
            <a:ext cx="138112"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37" name="Oval 283"/>
          <p:cNvSpPr>
            <a:spLocks noChangeArrowheads="1"/>
          </p:cNvSpPr>
          <p:nvPr/>
        </p:nvSpPr>
        <p:spPr bwMode="auto">
          <a:xfrm>
            <a:off x="2433638" y="3821113"/>
            <a:ext cx="138112" cy="12382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38" name="Oval 284"/>
          <p:cNvSpPr>
            <a:spLocks noChangeArrowheads="1"/>
          </p:cNvSpPr>
          <p:nvPr/>
        </p:nvSpPr>
        <p:spPr bwMode="auto">
          <a:xfrm>
            <a:off x="2433638" y="3821113"/>
            <a:ext cx="107950"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39" name="Oval 285"/>
          <p:cNvSpPr>
            <a:spLocks noChangeArrowheads="1"/>
          </p:cNvSpPr>
          <p:nvPr/>
        </p:nvSpPr>
        <p:spPr bwMode="auto">
          <a:xfrm>
            <a:off x="2420938" y="3810000"/>
            <a:ext cx="134937" cy="122238"/>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7" name="Rectangle 287"/>
          <p:cNvSpPr>
            <a:spLocks noChangeArrowheads="1"/>
          </p:cNvSpPr>
          <p:nvPr/>
        </p:nvSpPr>
        <p:spPr bwMode="auto">
          <a:xfrm>
            <a:off x="2568575" y="3671888"/>
            <a:ext cx="284163"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KB</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41" name="Oval 288"/>
          <p:cNvSpPr>
            <a:spLocks noChangeArrowheads="1"/>
          </p:cNvSpPr>
          <p:nvPr/>
        </p:nvSpPr>
        <p:spPr bwMode="auto">
          <a:xfrm>
            <a:off x="2489200" y="4241800"/>
            <a:ext cx="134938" cy="1254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42" name="Oval 289"/>
          <p:cNvSpPr>
            <a:spLocks noChangeArrowheads="1"/>
          </p:cNvSpPr>
          <p:nvPr/>
        </p:nvSpPr>
        <p:spPr bwMode="auto">
          <a:xfrm>
            <a:off x="2489200" y="4241800"/>
            <a:ext cx="106363" cy="98425"/>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43" name="Oval 290"/>
          <p:cNvSpPr>
            <a:spLocks noChangeArrowheads="1"/>
          </p:cNvSpPr>
          <p:nvPr/>
        </p:nvSpPr>
        <p:spPr bwMode="auto">
          <a:xfrm>
            <a:off x="2474913" y="4229100"/>
            <a:ext cx="136525"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91" name="Rectangle 291"/>
          <p:cNvSpPr>
            <a:spLocks noChangeArrowheads="1"/>
          </p:cNvSpPr>
          <p:nvPr/>
        </p:nvSpPr>
        <p:spPr bwMode="auto">
          <a:xfrm>
            <a:off x="2217738" y="4006850"/>
            <a:ext cx="301625" cy="276225"/>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SK</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45" name="Oval 293"/>
          <p:cNvSpPr>
            <a:spLocks noChangeArrowheads="1"/>
          </p:cNvSpPr>
          <p:nvPr/>
        </p:nvSpPr>
        <p:spPr bwMode="auto">
          <a:xfrm>
            <a:off x="1654175" y="3594100"/>
            <a:ext cx="139700" cy="1206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46" name="Oval 294"/>
          <p:cNvSpPr>
            <a:spLocks noChangeArrowheads="1"/>
          </p:cNvSpPr>
          <p:nvPr/>
        </p:nvSpPr>
        <p:spPr bwMode="auto">
          <a:xfrm>
            <a:off x="1654175" y="3594100"/>
            <a:ext cx="111125" cy="95250"/>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47" name="Oval 295"/>
          <p:cNvSpPr>
            <a:spLocks noChangeArrowheads="1"/>
          </p:cNvSpPr>
          <p:nvPr/>
        </p:nvSpPr>
        <p:spPr bwMode="auto">
          <a:xfrm>
            <a:off x="1639888" y="3579813"/>
            <a:ext cx="139700" cy="123825"/>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96" name="Rectangle 296"/>
          <p:cNvSpPr>
            <a:spLocks noChangeArrowheads="1"/>
          </p:cNvSpPr>
          <p:nvPr/>
        </p:nvSpPr>
        <p:spPr bwMode="auto">
          <a:xfrm>
            <a:off x="1803400" y="3370263"/>
            <a:ext cx="142875" cy="319087"/>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E</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98" name="Rectangle 298"/>
          <p:cNvSpPr>
            <a:spLocks noChangeArrowheads="1"/>
          </p:cNvSpPr>
          <p:nvPr/>
        </p:nvSpPr>
        <p:spPr bwMode="auto">
          <a:xfrm>
            <a:off x="3009900" y="2908300"/>
            <a:ext cx="328613" cy="276225"/>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NK</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556" name="Rectangle 356"/>
          <p:cNvSpPr>
            <a:spLocks noChangeArrowheads="1"/>
          </p:cNvSpPr>
          <p:nvPr/>
        </p:nvSpPr>
        <p:spPr bwMode="auto">
          <a:xfrm>
            <a:off x="3248025" y="4119563"/>
            <a:ext cx="1727200" cy="692150"/>
          </a:xfrm>
          <a:prstGeom prst="rect">
            <a:avLst/>
          </a:prstGeom>
          <a:noFill/>
          <a:ln w="9525">
            <a:noFill/>
            <a:miter lim="800000"/>
            <a:headEnd/>
            <a:tailEnd/>
          </a:ln>
          <a:effectLst/>
        </p:spPr>
        <p:txBody>
          <a:bodyPr wrap="none" lIns="0" tIns="0" rIns="0" bIns="0">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ja-JP" altLang="en-US" sz="1500" b="1" smtClean="0">
                <a:effectLst>
                  <a:outerShdw blurRad="38100" dist="38100" dir="2700000" algn="tl">
                    <a:srgbClr val="C0C0C0"/>
                  </a:outerShdw>
                </a:effectLst>
                <a:latin typeface="Comic Sans MS" panose="030F0702030302020204" pitchFamily="66" charset="0"/>
              </a:rPr>
              <a:t>“</a:t>
            </a:r>
            <a:r>
              <a:rPr lang="en-US" altLang="ja-JP" sz="1500" b="1" smtClean="0">
                <a:effectLst>
                  <a:outerShdw blurRad="38100" dist="38100" dir="2700000" algn="tl">
                    <a:srgbClr val="C0C0C0"/>
                  </a:outerShdw>
                </a:effectLst>
                <a:latin typeface="Comic Sans MS" panose="030F0702030302020204" pitchFamily="66" charset="0"/>
              </a:rPr>
              <a:t>OT MANGÂ</a:t>
            </a:r>
          </a:p>
          <a:p>
            <a:pPr>
              <a:defRPr/>
            </a:pPr>
            <a:r>
              <a:rPr lang="en-US" altLang="en-US" sz="1500" b="1" smtClean="0">
                <a:effectLst>
                  <a:outerShdw blurRad="38100" dist="38100" dir="2700000" algn="tl">
                    <a:srgbClr val="C0C0C0"/>
                  </a:outerShdw>
                </a:effectLst>
                <a:latin typeface="Comic Sans MS" panose="030F0702030302020204" pitchFamily="66" charset="0"/>
              </a:rPr>
              <a:t>WUI VANG</a:t>
            </a:r>
          </a:p>
          <a:p>
            <a:pPr>
              <a:defRPr/>
            </a:pPr>
            <a:r>
              <a:rPr lang="en-US" altLang="en-US" sz="1500" b="1" smtClean="0">
                <a:effectLst>
                  <a:outerShdw blurRad="38100" dist="38100" dir="2700000" algn="tl">
                    <a:srgbClr val="C0C0C0"/>
                  </a:outerShdw>
                </a:effectLst>
                <a:latin typeface="Comic Sans MS" panose="030F0702030302020204" pitchFamily="66" charset="0"/>
              </a:rPr>
              <a:t>NGARÂNKAPHOK</a:t>
            </a:r>
            <a:r>
              <a:rPr lang="ja-JP" altLang="en-US" sz="1500" b="1" smtClean="0">
                <a:effectLst>
                  <a:outerShdw blurRad="38100" dist="38100" dir="2700000" algn="tl">
                    <a:srgbClr val="C0C0C0"/>
                  </a:outerShdw>
                </a:effectLst>
                <a:latin typeface="Comic Sans MS" panose="030F0702030302020204" pitchFamily="66" charset="0"/>
              </a:rPr>
              <a:t>”</a:t>
            </a:r>
            <a:endParaRPr lang="en-US" altLang="en-US" sz="1500" smtClean="0">
              <a:effectLst>
                <a:outerShdw blurRad="38100" dist="38100" dir="2700000" algn="tl">
                  <a:srgbClr val="C0C0C0"/>
                </a:outerShdw>
              </a:effectLst>
              <a:latin typeface="Times" panose="02020603050405020304" pitchFamily="18" charset="0"/>
            </a:endParaRPr>
          </a:p>
        </p:txBody>
      </p:sp>
      <p:sp>
        <p:nvSpPr>
          <p:cNvPr id="51886" name="Rectangle 686"/>
          <p:cNvSpPr>
            <a:spLocks noChangeArrowheads="1"/>
          </p:cNvSpPr>
          <p:nvPr/>
        </p:nvSpPr>
        <p:spPr bwMode="auto">
          <a:xfrm>
            <a:off x="561975" y="5159375"/>
            <a:ext cx="6854825" cy="384175"/>
          </a:xfrm>
          <a:prstGeom prst="rect">
            <a:avLst/>
          </a:prstGeom>
          <a:noFill/>
          <a:ln w="9525">
            <a:noFill/>
            <a:miter lim="800000"/>
            <a:headEnd/>
            <a:tailEnd/>
          </a:ln>
          <a:effectLst/>
        </p:spPr>
        <p:txBody>
          <a:bodyPr wrap="none" lIns="0" tIns="0" rIns="0" bIns="0">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ja-JP" altLang="en-US" sz="2200" b="1" i="1" smtClean="0">
                <a:effectLst>
                  <a:outerShdw blurRad="38100" dist="38100" dir="2700000" algn="tl">
                    <a:srgbClr val="C0C0C0"/>
                  </a:outerShdw>
                </a:effectLst>
                <a:latin typeface="Comic Sans MS" panose="030F0702030302020204" pitchFamily="66" charset="0"/>
              </a:rPr>
              <a:t>“</a:t>
            </a:r>
            <a:r>
              <a:rPr lang="en-US" altLang="ja-JP" sz="2200" b="1" i="1" smtClean="0">
                <a:effectLst>
                  <a:outerShdw blurRad="38100" dist="38100" dir="2700000" algn="tl">
                    <a:srgbClr val="C0C0C0"/>
                  </a:outerShdw>
                </a:effectLst>
                <a:latin typeface="Comic Sans MS" panose="030F0702030302020204" pitchFamily="66" charset="0"/>
              </a:rPr>
              <a:t>KHARARCHÂN</a:t>
            </a:r>
            <a:r>
              <a:rPr lang="ja-JP" altLang="en-US" sz="2200" b="1" i="1" smtClean="0">
                <a:effectLst>
                  <a:outerShdw blurRad="38100" dist="38100" dir="2700000" algn="tl">
                    <a:srgbClr val="C0C0C0"/>
                  </a:outerShdw>
                </a:effectLst>
                <a:latin typeface="Comic Sans MS" panose="030F0702030302020204" pitchFamily="66" charset="0"/>
              </a:rPr>
              <a:t>” </a:t>
            </a:r>
            <a:r>
              <a:rPr lang="en-US" altLang="ja-JP" sz="2200" b="1" i="1" smtClean="0">
                <a:effectLst>
                  <a:outerShdw blurRad="38100" dist="38100" dir="2700000" algn="tl">
                    <a:srgbClr val="C0C0C0"/>
                  </a:outerShdw>
                </a:effectLst>
                <a:latin typeface="Comic Sans MS" panose="030F0702030302020204" pitchFamily="66" charset="0"/>
              </a:rPr>
              <a:t>CHILI ÂPONG MATAIKASANG</a:t>
            </a:r>
            <a:r>
              <a:rPr lang="en-US" altLang="ja-JP" sz="2500" b="1" i="1" smtClean="0">
                <a:effectLst>
                  <a:outerShdw blurRad="38100" dist="38100" dir="2700000" algn="tl">
                    <a:srgbClr val="C0C0C0"/>
                  </a:outerShdw>
                </a:effectLst>
                <a:latin typeface="Comic Sans MS" panose="030F0702030302020204" pitchFamily="66" charset="0"/>
              </a:rPr>
              <a:t> </a:t>
            </a:r>
            <a:endParaRPr lang="en-US" altLang="en-US" sz="2400" b="1" i="1" smtClean="0">
              <a:effectLst>
                <a:outerShdw blurRad="38100" dist="38100" dir="2700000" algn="tl">
                  <a:srgbClr val="C0C0C0"/>
                </a:outerShdw>
              </a:effectLst>
              <a:latin typeface="Times" panose="02020603050405020304" pitchFamily="18" charset="0"/>
            </a:endParaRPr>
          </a:p>
        </p:txBody>
      </p:sp>
      <p:sp>
        <p:nvSpPr>
          <p:cNvPr id="51452" name="Line 687"/>
          <p:cNvSpPr>
            <a:spLocks noChangeShapeType="1"/>
          </p:cNvSpPr>
          <p:nvPr/>
        </p:nvSpPr>
        <p:spPr bwMode="auto">
          <a:xfrm>
            <a:off x="911225" y="5008563"/>
            <a:ext cx="55705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8" name="Group 692"/>
          <p:cNvGrpSpPr>
            <a:grpSpLocks/>
          </p:cNvGrpSpPr>
          <p:nvPr/>
        </p:nvGrpSpPr>
        <p:grpSpPr bwMode="auto">
          <a:xfrm>
            <a:off x="1481138" y="5632450"/>
            <a:ext cx="4684712" cy="3024188"/>
            <a:chOff x="482" y="3416"/>
            <a:chExt cx="3687" cy="1905"/>
          </a:xfrm>
        </p:grpSpPr>
        <p:grpSp>
          <p:nvGrpSpPr>
            <p:cNvPr id="51455" name="Group 372"/>
            <p:cNvGrpSpPr>
              <a:grpSpLocks/>
            </p:cNvGrpSpPr>
            <p:nvPr/>
          </p:nvGrpSpPr>
          <p:grpSpPr bwMode="auto">
            <a:xfrm>
              <a:off x="482" y="3416"/>
              <a:ext cx="902" cy="1083"/>
              <a:chOff x="1131" y="2250"/>
              <a:chExt cx="581" cy="1107"/>
            </a:xfrm>
          </p:grpSpPr>
          <p:sp>
            <p:nvSpPr>
              <p:cNvPr id="51729" name="Freeform 373"/>
              <p:cNvSpPr>
                <a:spLocks/>
              </p:cNvSpPr>
              <p:nvPr/>
            </p:nvSpPr>
            <p:spPr bwMode="auto">
              <a:xfrm>
                <a:off x="1139" y="2258"/>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730" name="Freeform 374"/>
              <p:cNvSpPr>
                <a:spLocks/>
              </p:cNvSpPr>
              <p:nvPr/>
            </p:nvSpPr>
            <p:spPr bwMode="auto">
              <a:xfrm>
                <a:off x="1131" y="2250"/>
                <a:ext cx="573" cy="1099"/>
              </a:xfrm>
              <a:custGeom>
                <a:avLst/>
                <a:gdLst>
                  <a:gd name="T0" fmla="*/ 550 w 573"/>
                  <a:gd name="T1" fmla="*/ 1 h 1099"/>
                  <a:gd name="T2" fmla="*/ 542 w 573"/>
                  <a:gd name="T3" fmla="*/ 4 h 1099"/>
                  <a:gd name="T4" fmla="*/ 548 w 573"/>
                  <a:gd name="T5" fmla="*/ 35 h 1099"/>
                  <a:gd name="T6" fmla="*/ 554 w 573"/>
                  <a:gd name="T7" fmla="*/ 73 h 1099"/>
                  <a:gd name="T8" fmla="*/ 561 w 573"/>
                  <a:gd name="T9" fmla="*/ 128 h 1099"/>
                  <a:gd name="T10" fmla="*/ 561 w 573"/>
                  <a:gd name="T11" fmla="*/ 189 h 1099"/>
                  <a:gd name="T12" fmla="*/ 561 w 573"/>
                  <a:gd name="T13" fmla="*/ 249 h 1099"/>
                  <a:gd name="T14" fmla="*/ 549 w 573"/>
                  <a:gd name="T15" fmla="*/ 296 h 1099"/>
                  <a:gd name="T16" fmla="*/ 542 w 573"/>
                  <a:gd name="T17" fmla="*/ 343 h 1099"/>
                  <a:gd name="T18" fmla="*/ 535 w 573"/>
                  <a:gd name="T19" fmla="*/ 399 h 1099"/>
                  <a:gd name="T20" fmla="*/ 515 w 573"/>
                  <a:gd name="T21" fmla="*/ 441 h 1099"/>
                  <a:gd name="T22" fmla="*/ 508 w 573"/>
                  <a:gd name="T23" fmla="*/ 494 h 1099"/>
                  <a:gd name="T24" fmla="*/ 495 w 573"/>
                  <a:gd name="T25" fmla="*/ 535 h 1099"/>
                  <a:gd name="T26" fmla="*/ 470 w 573"/>
                  <a:gd name="T27" fmla="*/ 595 h 1099"/>
                  <a:gd name="T28" fmla="*/ 455 w 573"/>
                  <a:gd name="T29" fmla="*/ 637 h 1099"/>
                  <a:gd name="T30" fmla="*/ 424 w 573"/>
                  <a:gd name="T31" fmla="*/ 695 h 1099"/>
                  <a:gd name="T32" fmla="*/ 404 w 573"/>
                  <a:gd name="T33" fmla="*/ 729 h 1099"/>
                  <a:gd name="T34" fmla="*/ 384 w 573"/>
                  <a:gd name="T35" fmla="*/ 758 h 1099"/>
                  <a:gd name="T36" fmla="*/ 357 w 573"/>
                  <a:gd name="T37" fmla="*/ 799 h 1099"/>
                  <a:gd name="T38" fmla="*/ 332 w 573"/>
                  <a:gd name="T39" fmla="*/ 838 h 1099"/>
                  <a:gd name="T40" fmla="*/ 312 w 573"/>
                  <a:gd name="T41" fmla="*/ 865 h 1099"/>
                  <a:gd name="T42" fmla="*/ 301 w 573"/>
                  <a:gd name="T43" fmla="*/ 884 h 1099"/>
                  <a:gd name="T44" fmla="*/ 286 w 573"/>
                  <a:gd name="T45" fmla="*/ 913 h 1099"/>
                  <a:gd name="T46" fmla="*/ 266 w 573"/>
                  <a:gd name="T47" fmla="*/ 933 h 1099"/>
                  <a:gd name="T48" fmla="*/ 226 w 573"/>
                  <a:gd name="T49" fmla="*/ 967 h 1099"/>
                  <a:gd name="T50" fmla="*/ 189 w 573"/>
                  <a:gd name="T51" fmla="*/ 1000 h 1099"/>
                  <a:gd name="T52" fmla="*/ 160 w 573"/>
                  <a:gd name="T53" fmla="*/ 1021 h 1099"/>
                  <a:gd name="T54" fmla="*/ 96 w 573"/>
                  <a:gd name="T55" fmla="*/ 1054 h 1099"/>
                  <a:gd name="T56" fmla="*/ 57 w 573"/>
                  <a:gd name="T57" fmla="*/ 1068 h 1099"/>
                  <a:gd name="T58" fmla="*/ 6 w 573"/>
                  <a:gd name="T59" fmla="*/ 1087 h 1099"/>
                  <a:gd name="T60" fmla="*/ 0 w 573"/>
                  <a:gd name="T61" fmla="*/ 1093 h 1099"/>
                  <a:gd name="T62" fmla="*/ 6 w 573"/>
                  <a:gd name="T63" fmla="*/ 1099 h 1099"/>
                  <a:gd name="T64" fmla="*/ 49 w 573"/>
                  <a:gd name="T65" fmla="*/ 1086 h 1099"/>
                  <a:gd name="T66" fmla="*/ 84 w 573"/>
                  <a:gd name="T67" fmla="*/ 1078 h 1099"/>
                  <a:gd name="T68" fmla="*/ 148 w 573"/>
                  <a:gd name="T69" fmla="*/ 1045 h 1099"/>
                  <a:gd name="T70" fmla="*/ 183 w 573"/>
                  <a:gd name="T71" fmla="*/ 1024 h 1099"/>
                  <a:gd name="T72" fmla="*/ 227 w 573"/>
                  <a:gd name="T73" fmla="*/ 991 h 1099"/>
                  <a:gd name="T74" fmla="*/ 247 w 573"/>
                  <a:gd name="T75" fmla="*/ 970 h 1099"/>
                  <a:gd name="T76" fmla="*/ 276 w 573"/>
                  <a:gd name="T77" fmla="*/ 940 h 1099"/>
                  <a:gd name="T78" fmla="*/ 296 w 573"/>
                  <a:gd name="T79" fmla="*/ 920 h 1099"/>
                  <a:gd name="T80" fmla="*/ 321 w 573"/>
                  <a:gd name="T81" fmla="*/ 888 h 1099"/>
                  <a:gd name="T82" fmla="*/ 322 w 573"/>
                  <a:gd name="T83" fmla="*/ 872 h 1099"/>
                  <a:gd name="T84" fmla="*/ 341 w 573"/>
                  <a:gd name="T85" fmla="*/ 847 h 1099"/>
                  <a:gd name="T86" fmla="*/ 368 w 573"/>
                  <a:gd name="T87" fmla="*/ 804 h 1099"/>
                  <a:gd name="T88" fmla="*/ 395 w 573"/>
                  <a:gd name="T89" fmla="*/ 763 h 1099"/>
                  <a:gd name="T90" fmla="*/ 415 w 573"/>
                  <a:gd name="T91" fmla="*/ 736 h 1099"/>
                  <a:gd name="T92" fmla="*/ 434 w 573"/>
                  <a:gd name="T93" fmla="*/ 702 h 1099"/>
                  <a:gd name="T94" fmla="*/ 467 w 573"/>
                  <a:gd name="T95" fmla="*/ 641 h 1099"/>
                  <a:gd name="T96" fmla="*/ 474 w 573"/>
                  <a:gd name="T97" fmla="*/ 614 h 1099"/>
                  <a:gd name="T98" fmla="*/ 500 w 573"/>
                  <a:gd name="T99" fmla="*/ 552 h 1099"/>
                  <a:gd name="T100" fmla="*/ 507 w 573"/>
                  <a:gd name="T101" fmla="*/ 524 h 1099"/>
                  <a:gd name="T102" fmla="*/ 520 w 573"/>
                  <a:gd name="T103" fmla="*/ 495 h 1099"/>
                  <a:gd name="T104" fmla="*/ 527 w 573"/>
                  <a:gd name="T105" fmla="*/ 454 h 1099"/>
                  <a:gd name="T106" fmla="*/ 547 w 573"/>
                  <a:gd name="T107" fmla="*/ 403 h 1099"/>
                  <a:gd name="T108" fmla="*/ 547 w 573"/>
                  <a:gd name="T109" fmla="*/ 367 h 1099"/>
                  <a:gd name="T110" fmla="*/ 560 w 573"/>
                  <a:gd name="T111" fmla="*/ 325 h 1099"/>
                  <a:gd name="T112" fmla="*/ 566 w 573"/>
                  <a:gd name="T113" fmla="*/ 284 h 1099"/>
                  <a:gd name="T114" fmla="*/ 573 w 573"/>
                  <a:gd name="T115" fmla="*/ 250 h 1099"/>
                  <a:gd name="T116" fmla="*/ 573 w 573"/>
                  <a:gd name="T117" fmla="*/ 203 h 1099"/>
                  <a:gd name="T118" fmla="*/ 573 w 573"/>
                  <a:gd name="T119" fmla="*/ 141 h 1099"/>
                  <a:gd name="T120" fmla="*/ 573 w 573"/>
                  <a:gd name="T121" fmla="*/ 92 h 1099"/>
                  <a:gd name="T122" fmla="*/ 560 w 573"/>
                  <a:gd name="T123" fmla="*/ 45 h 1099"/>
                  <a:gd name="T124" fmla="*/ 553 w 573"/>
                  <a:gd name="T125" fmla="*/ 6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nvGrpSpPr>
            <p:cNvPr id="9" name="Group 375"/>
            <p:cNvGrpSpPr>
              <a:grpSpLocks/>
            </p:cNvGrpSpPr>
            <p:nvPr/>
          </p:nvGrpSpPr>
          <p:grpSpPr bwMode="auto">
            <a:xfrm>
              <a:off x="3369" y="4506"/>
              <a:ext cx="800" cy="752"/>
              <a:chOff x="2993" y="3363"/>
              <a:chExt cx="515" cy="768"/>
            </a:xfrm>
          </p:grpSpPr>
          <p:sp>
            <p:nvSpPr>
              <p:cNvPr id="51727" name="Freeform 376"/>
              <p:cNvSpPr>
                <a:spLocks/>
              </p:cNvSpPr>
              <p:nvPr/>
            </p:nvSpPr>
            <p:spPr bwMode="auto">
              <a:xfrm>
                <a:off x="3001" y="3371"/>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728" name="Freeform 377"/>
              <p:cNvSpPr>
                <a:spLocks/>
              </p:cNvSpPr>
              <p:nvPr/>
            </p:nvSpPr>
            <p:spPr bwMode="auto">
              <a:xfrm>
                <a:off x="2993" y="3363"/>
                <a:ext cx="507" cy="760"/>
              </a:xfrm>
              <a:custGeom>
                <a:avLst/>
                <a:gdLst>
                  <a:gd name="T0" fmla="*/ 507 w 507"/>
                  <a:gd name="T1" fmla="*/ 6 h 760"/>
                  <a:gd name="T2" fmla="*/ 501 w 507"/>
                  <a:gd name="T3" fmla="*/ 0 h 760"/>
                  <a:gd name="T4" fmla="*/ 460 w 507"/>
                  <a:gd name="T5" fmla="*/ 21 h 760"/>
                  <a:gd name="T6" fmla="*/ 430 w 507"/>
                  <a:gd name="T7" fmla="*/ 38 h 760"/>
                  <a:gd name="T8" fmla="*/ 398 w 507"/>
                  <a:gd name="T9" fmla="*/ 70 h 760"/>
                  <a:gd name="T10" fmla="*/ 384 w 507"/>
                  <a:gd name="T11" fmla="*/ 79 h 760"/>
                  <a:gd name="T12" fmla="*/ 364 w 507"/>
                  <a:gd name="T13" fmla="*/ 99 h 760"/>
                  <a:gd name="T14" fmla="*/ 339 w 507"/>
                  <a:gd name="T15" fmla="*/ 138 h 760"/>
                  <a:gd name="T16" fmla="*/ 319 w 507"/>
                  <a:gd name="T17" fmla="*/ 158 h 760"/>
                  <a:gd name="T18" fmla="*/ 292 w 507"/>
                  <a:gd name="T19" fmla="*/ 181 h 760"/>
                  <a:gd name="T20" fmla="*/ 273 w 507"/>
                  <a:gd name="T21" fmla="*/ 206 h 760"/>
                  <a:gd name="T22" fmla="*/ 253 w 507"/>
                  <a:gd name="T23" fmla="*/ 226 h 760"/>
                  <a:gd name="T24" fmla="*/ 226 w 507"/>
                  <a:gd name="T25" fmla="*/ 256 h 760"/>
                  <a:gd name="T26" fmla="*/ 206 w 507"/>
                  <a:gd name="T27" fmla="*/ 283 h 760"/>
                  <a:gd name="T28" fmla="*/ 186 w 507"/>
                  <a:gd name="T29" fmla="*/ 310 h 760"/>
                  <a:gd name="T30" fmla="*/ 153 w 507"/>
                  <a:gd name="T31" fmla="*/ 371 h 760"/>
                  <a:gd name="T32" fmla="*/ 127 w 507"/>
                  <a:gd name="T33" fmla="*/ 419 h 760"/>
                  <a:gd name="T34" fmla="*/ 100 w 507"/>
                  <a:gd name="T35" fmla="*/ 473 h 760"/>
                  <a:gd name="T36" fmla="*/ 74 w 507"/>
                  <a:gd name="T37" fmla="*/ 528 h 760"/>
                  <a:gd name="T38" fmla="*/ 60 w 507"/>
                  <a:gd name="T39" fmla="*/ 568 h 760"/>
                  <a:gd name="T40" fmla="*/ 47 w 507"/>
                  <a:gd name="T41" fmla="*/ 609 h 760"/>
                  <a:gd name="T42" fmla="*/ 33 w 507"/>
                  <a:gd name="T43" fmla="*/ 651 h 760"/>
                  <a:gd name="T44" fmla="*/ 20 w 507"/>
                  <a:gd name="T45" fmla="*/ 692 h 760"/>
                  <a:gd name="T46" fmla="*/ 7 w 507"/>
                  <a:gd name="T47" fmla="*/ 739 h 760"/>
                  <a:gd name="T48" fmla="*/ 2 w 507"/>
                  <a:gd name="T49" fmla="*/ 759 h 760"/>
                  <a:gd name="T50" fmla="*/ 11 w 507"/>
                  <a:gd name="T51" fmla="*/ 759 h 760"/>
                  <a:gd name="T52" fmla="*/ 19 w 507"/>
                  <a:gd name="T53" fmla="*/ 740 h 760"/>
                  <a:gd name="T54" fmla="*/ 32 w 507"/>
                  <a:gd name="T55" fmla="*/ 693 h 760"/>
                  <a:gd name="T56" fmla="*/ 45 w 507"/>
                  <a:gd name="T57" fmla="*/ 655 h 760"/>
                  <a:gd name="T58" fmla="*/ 52 w 507"/>
                  <a:gd name="T59" fmla="*/ 628 h 760"/>
                  <a:gd name="T60" fmla="*/ 65 w 507"/>
                  <a:gd name="T61" fmla="*/ 598 h 760"/>
                  <a:gd name="T62" fmla="*/ 78 w 507"/>
                  <a:gd name="T63" fmla="*/ 557 h 760"/>
                  <a:gd name="T64" fmla="*/ 91 w 507"/>
                  <a:gd name="T65" fmla="*/ 519 h 760"/>
                  <a:gd name="T66" fmla="*/ 118 w 507"/>
                  <a:gd name="T67" fmla="*/ 465 h 760"/>
                  <a:gd name="T68" fmla="*/ 143 w 507"/>
                  <a:gd name="T69" fmla="*/ 412 h 760"/>
                  <a:gd name="T70" fmla="*/ 171 w 507"/>
                  <a:gd name="T71" fmla="*/ 363 h 760"/>
                  <a:gd name="T72" fmla="*/ 209 w 507"/>
                  <a:gd name="T73" fmla="*/ 303 h 760"/>
                  <a:gd name="T74" fmla="*/ 229 w 507"/>
                  <a:gd name="T75" fmla="*/ 276 h 760"/>
                  <a:gd name="T76" fmla="*/ 249 w 507"/>
                  <a:gd name="T77" fmla="*/ 249 h 760"/>
                  <a:gd name="T78" fmla="*/ 280 w 507"/>
                  <a:gd name="T79" fmla="*/ 216 h 760"/>
                  <a:gd name="T80" fmla="*/ 302 w 507"/>
                  <a:gd name="T81" fmla="*/ 188 h 760"/>
                  <a:gd name="T82" fmla="*/ 326 w 507"/>
                  <a:gd name="T83" fmla="*/ 168 h 760"/>
                  <a:gd name="T84" fmla="*/ 346 w 507"/>
                  <a:gd name="T85" fmla="*/ 148 h 760"/>
                  <a:gd name="T86" fmla="*/ 368 w 507"/>
                  <a:gd name="T87" fmla="*/ 120 h 760"/>
                  <a:gd name="T88" fmla="*/ 388 w 507"/>
                  <a:gd name="T89" fmla="*/ 99 h 760"/>
                  <a:gd name="T90" fmla="*/ 407 w 507"/>
                  <a:gd name="T91" fmla="*/ 79 h 760"/>
                  <a:gd name="T92" fmla="*/ 435 w 507"/>
                  <a:gd name="T93" fmla="*/ 57 h 760"/>
                  <a:gd name="T94" fmla="*/ 478 w 507"/>
                  <a:gd name="T95" fmla="*/ 2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grpSp>
          <p:nvGrpSpPr>
            <p:cNvPr id="51457" name="Group 378"/>
            <p:cNvGrpSpPr>
              <a:grpSpLocks/>
            </p:cNvGrpSpPr>
            <p:nvPr/>
          </p:nvGrpSpPr>
          <p:grpSpPr bwMode="auto">
            <a:xfrm>
              <a:off x="1528" y="3707"/>
              <a:ext cx="2231" cy="1038"/>
              <a:chOff x="1805" y="2548"/>
              <a:chExt cx="1439" cy="1060"/>
            </a:xfrm>
          </p:grpSpPr>
          <p:sp>
            <p:nvSpPr>
              <p:cNvPr id="51725" name="Freeform 379"/>
              <p:cNvSpPr>
                <a:spLocks/>
              </p:cNvSpPr>
              <p:nvPr/>
            </p:nvSpPr>
            <p:spPr bwMode="auto">
              <a:xfrm>
                <a:off x="1813" y="2556"/>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SG"/>
              </a:p>
            </p:txBody>
          </p:sp>
          <p:sp>
            <p:nvSpPr>
              <p:cNvPr id="51726" name="Freeform 380"/>
              <p:cNvSpPr>
                <a:spLocks/>
              </p:cNvSpPr>
              <p:nvPr/>
            </p:nvSpPr>
            <p:spPr bwMode="auto">
              <a:xfrm>
                <a:off x="1805" y="2548"/>
                <a:ext cx="1431" cy="1052"/>
              </a:xfrm>
              <a:custGeom>
                <a:avLst/>
                <a:gdLst>
                  <a:gd name="T0" fmla="*/ 1431 w 1431"/>
                  <a:gd name="T1" fmla="*/ 1044 h 1052"/>
                  <a:gd name="T2" fmla="*/ 1366 w 1431"/>
                  <a:gd name="T3" fmla="*/ 1020 h 1052"/>
                  <a:gd name="T4" fmla="*/ 1315 w 1431"/>
                  <a:gd name="T5" fmla="*/ 987 h 1052"/>
                  <a:gd name="T6" fmla="*/ 1247 w 1431"/>
                  <a:gd name="T7" fmla="*/ 953 h 1052"/>
                  <a:gd name="T8" fmla="*/ 1164 w 1431"/>
                  <a:gd name="T9" fmla="*/ 904 h 1052"/>
                  <a:gd name="T10" fmla="*/ 1082 w 1431"/>
                  <a:gd name="T11" fmla="*/ 856 h 1052"/>
                  <a:gd name="T12" fmla="*/ 1030 w 1431"/>
                  <a:gd name="T13" fmla="*/ 822 h 1052"/>
                  <a:gd name="T14" fmla="*/ 975 w 1431"/>
                  <a:gd name="T15" fmla="*/ 787 h 1052"/>
                  <a:gd name="T16" fmla="*/ 919 w 1431"/>
                  <a:gd name="T17" fmla="*/ 745 h 1052"/>
                  <a:gd name="T18" fmla="*/ 834 w 1431"/>
                  <a:gd name="T19" fmla="*/ 679 h 1052"/>
                  <a:gd name="T20" fmla="*/ 772 w 1431"/>
                  <a:gd name="T21" fmla="*/ 615 h 1052"/>
                  <a:gd name="T22" fmla="*/ 738 w 1431"/>
                  <a:gd name="T23" fmla="*/ 560 h 1052"/>
                  <a:gd name="T24" fmla="*/ 656 w 1431"/>
                  <a:gd name="T25" fmla="*/ 484 h 1052"/>
                  <a:gd name="T26" fmla="*/ 616 w 1431"/>
                  <a:gd name="T27" fmla="*/ 436 h 1052"/>
                  <a:gd name="T28" fmla="*/ 569 w 1431"/>
                  <a:gd name="T29" fmla="*/ 390 h 1052"/>
                  <a:gd name="T30" fmla="*/ 521 w 1431"/>
                  <a:gd name="T31" fmla="*/ 328 h 1052"/>
                  <a:gd name="T32" fmla="*/ 481 w 1431"/>
                  <a:gd name="T33" fmla="*/ 266 h 1052"/>
                  <a:gd name="T34" fmla="*/ 439 w 1431"/>
                  <a:gd name="T35" fmla="*/ 195 h 1052"/>
                  <a:gd name="T36" fmla="*/ 379 w 1431"/>
                  <a:gd name="T37" fmla="*/ 128 h 1052"/>
                  <a:gd name="T38" fmla="*/ 342 w 1431"/>
                  <a:gd name="T39" fmla="*/ 91 h 1052"/>
                  <a:gd name="T40" fmla="*/ 304 w 1431"/>
                  <a:gd name="T41" fmla="*/ 59 h 1052"/>
                  <a:gd name="T42" fmla="*/ 233 w 1431"/>
                  <a:gd name="T43" fmla="*/ 29 h 1052"/>
                  <a:gd name="T44" fmla="*/ 156 w 1431"/>
                  <a:gd name="T45" fmla="*/ 7 h 1052"/>
                  <a:gd name="T46" fmla="*/ 86 w 1431"/>
                  <a:gd name="T47" fmla="*/ 7 h 1052"/>
                  <a:gd name="T48" fmla="*/ 16 w 1431"/>
                  <a:gd name="T49" fmla="*/ 30 h 1052"/>
                  <a:gd name="T50" fmla="*/ 0 w 1431"/>
                  <a:gd name="T51" fmla="*/ 102 h 1052"/>
                  <a:gd name="T52" fmla="*/ 36 w 1431"/>
                  <a:gd name="T53" fmla="*/ 156 h 1052"/>
                  <a:gd name="T54" fmla="*/ 92 w 1431"/>
                  <a:gd name="T55" fmla="*/ 191 h 1052"/>
                  <a:gd name="T56" fmla="*/ 140 w 1431"/>
                  <a:gd name="T57" fmla="*/ 197 h 1052"/>
                  <a:gd name="T58" fmla="*/ 122 w 1431"/>
                  <a:gd name="T59" fmla="*/ 179 h 1052"/>
                  <a:gd name="T60" fmla="*/ 46 w 1431"/>
                  <a:gd name="T61" fmla="*/ 149 h 1052"/>
                  <a:gd name="T62" fmla="*/ 12 w 1431"/>
                  <a:gd name="T63" fmla="*/ 89 h 1052"/>
                  <a:gd name="T64" fmla="*/ 62 w 1431"/>
                  <a:gd name="T65" fmla="*/ 19 h 1052"/>
                  <a:gd name="T66" fmla="*/ 140 w 1431"/>
                  <a:gd name="T67" fmla="*/ 19 h 1052"/>
                  <a:gd name="T68" fmla="*/ 216 w 1431"/>
                  <a:gd name="T69" fmla="*/ 32 h 1052"/>
                  <a:gd name="T70" fmla="*/ 300 w 1431"/>
                  <a:gd name="T71" fmla="*/ 78 h 1052"/>
                  <a:gd name="T72" fmla="*/ 323 w 1431"/>
                  <a:gd name="T73" fmla="*/ 95 h 1052"/>
                  <a:gd name="T74" fmla="*/ 375 w 1431"/>
                  <a:gd name="T75" fmla="*/ 147 h 1052"/>
                  <a:gd name="T76" fmla="*/ 418 w 1431"/>
                  <a:gd name="T77" fmla="*/ 198 h 1052"/>
                  <a:gd name="T78" fmla="*/ 471 w 1431"/>
                  <a:gd name="T79" fmla="*/ 273 h 1052"/>
                  <a:gd name="T80" fmla="*/ 511 w 1431"/>
                  <a:gd name="T81" fmla="*/ 335 h 1052"/>
                  <a:gd name="T82" fmla="*/ 559 w 1431"/>
                  <a:gd name="T83" fmla="*/ 397 h 1052"/>
                  <a:gd name="T84" fmla="*/ 607 w 1431"/>
                  <a:gd name="T85" fmla="*/ 445 h 1052"/>
                  <a:gd name="T86" fmla="*/ 647 w 1431"/>
                  <a:gd name="T87" fmla="*/ 493 h 1052"/>
                  <a:gd name="T88" fmla="*/ 734 w 1431"/>
                  <a:gd name="T89" fmla="*/ 581 h 1052"/>
                  <a:gd name="T90" fmla="*/ 768 w 1431"/>
                  <a:gd name="T91" fmla="*/ 636 h 1052"/>
                  <a:gd name="T92" fmla="*/ 830 w 1431"/>
                  <a:gd name="T93" fmla="*/ 698 h 1052"/>
                  <a:gd name="T94" fmla="*/ 900 w 1431"/>
                  <a:gd name="T95" fmla="*/ 749 h 1052"/>
                  <a:gd name="T96" fmla="*/ 980 w 1431"/>
                  <a:gd name="T97" fmla="*/ 810 h 1052"/>
                  <a:gd name="T98" fmla="*/ 1043 w 1431"/>
                  <a:gd name="T99" fmla="*/ 846 h 1052"/>
                  <a:gd name="T100" fmla="*/ 1089 w 1431"/>
                  <a:gd name="T101" fmla="*/ 872 h 1052"/>
                  <a:gd name="T102" fmla="*/ 1172 w 1431"/>
                  <a:gd name="T103" fmla="*/ 922 h 1052"/>
                  <a:gd name="T104" fmla="*/ 1253 w 1431"/>
                  <a:gd name="T105" fmla="*/ 970 h 1052"/>
                  <a:gd name="T106" fmla="*/ 1324 w 1431"/>
                  <a:gd name="T107" fmla="*/ 1011 h 1052"/>
                  <a:gd name="T108" fmla="*/ 1389 w 1431"/>
                  <a:gd name="T109" fmla="*/ 1039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bg2"/>
              </a:solidFill>
              <a:ln w="9525">
                <a:solidFill>
                  <a:srgbClr val="00AE00"/>
                </a:solidFill>
                <a:round/>
                <a:headEnd/>
                <a:tailEnd/>
              </a:ln>
            </p:spPr>
            <p:txBody>
              <a:bodyPr/>
              <a:lstStyle/>
              <a:p>
                <a:endParaRPr lang="en-SG"/>
              </a:p>
            </p:txBody>
          </p:sp>
        </p:grpSp>
        <p:sp>
          <p:nvSpPr>
            <p:cNvPr id="51581" name="Rectangle 381"/>
            <p:cNvSpPr>
              <a:spLocks noChangeArrowheads="1"/>
            </p:cNvSpPr>
            <p:nvPr/>
          </p:nvSpPr>
          <p:spPr bwMode="auto">
            <a:xfrm>
              <a:off x="2199" y="4102"/>
              <a:ext cx="227"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ER</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grpSp>
          <p:nvGrpSpPr>
            <p:cNvPr id="51459" name="Group 382"/>
            <p:cNvGrpSpPr>
              <a:grpSpLocks/>
            </p:cNvGrpSpPr>
            <p:nvPr/>
          </p:nvGrpSpPr>
          <p:grpSpPr bwMode="auto">
            <a:xfrm>
              <a:off x="708" y="4720"/>
              <a:ext cx="1045" cy="538"/>
              <a:chOff x="1277" y="3582"/>
              <a:chExt cx="673" cy="550"/>
            </a:xfrm>
          </p:grpSpPr>
          <p:sp>
            <p:nvSpPr>
              <p:cNvPr id="51723" name="Freeform 383"/>
              <p:cNvSpPr>
                <a:spLocks/>
              </p:cNvSpPr>
              <p:nvPr/>
            </p:nvSpPr>
            <p:spPr bwMode="auto">
              <a:xfrm>
                <a:off x="1285" y="3590"/>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724" name="Freeform 384"/>
              <p:cNvSpPr>
                <a:spLocks/>
              </p:cNvSpPr>
              <p:nvPr/>
            </p:nvSpPr>
            <p:spPr bwMode="auto">
              <a:xfrm>
                <a:off x="1277" y="3582"/>
                <a:ext cx="665" cy="542"/>
              </a:xfrm>
              <a:custGeom>
                <a:avLst/>
                <a:gdLst>
                  <a:gd name="T0" fmla="*/ 177 w 665"/>
                  <a:gd name="T1" fmla="*/ 539 h 542"/>
                  <a:gd name="T2" fmla="*/ 164 w 665"/>
                  <a:gd name="T3" fmla="*/ 468 h 542"/>
                  <a:gd name="T4" fmla="*/ 151 w 665"/>
                  <a:gd name="T5" fmla="*/ 400 h 542"/>
                  <a:gd name="T6" fmla="*/ 131 w 665"/>
                  <a:gd name="T7" fmla="*/ 364 h 542"/>
                  <a:gd name="T8" fmla="*/ 85 w 665"/>
                  <a:gd name="T9" fmla="*/ 269 h 542"/>
                  <a:gd name="T10" fmla="*/ 44 w 665"/>
                  <a:gd name="T11" fmla="*/ 206 h 542"/>
                  <a:gd name="T12" fmla="*/ 12 w 665"/>
                  <a:gd name="T13" fmla="*/ 128 h 542"/>
                  <a:gd name="T14" fmla="*/ 31 w 665"/>
                  <a:gd name="T15" fmla="*/ 52 h 542"/>
                  <a:gd name="T16" fmla="*/ 72 w 665"/>
                  <a:gd name="T17" fmla="*/ 19 h 542"/>
                  <a:gd name="T18" fmla="*/ 142 w 665"/>
                  <a:gd name="T19" fmla="*/ 26 h 542"/>
                  <a:gd name="T20" fmla="*/ 186 w 665"/>
                  <a:gd name="T21" fmla="*/ 70 h 542"/>
                  <a:gd name="T22" fmla="*/ 219 w 665"/>
                  <a:gd name="T23" fmla="*/ 152 h 542"/>
                  <a:gd name="T24" fmla="*/ 238 w 665"/>
                  <a:gd name="T25" fmla="*/ 230 h 542"/>
                  <a:gd name="T26" fmla="*/ 251 w 665"/>
                  <a:gd name="T27" fmla="*/ 298 h 542"/>
                  <a:gd name="T28" fmla="*/ 279 w 665"/>
                  <a:gd name="T29" fmla="*/ 358 h 542"/>
                  <a:gd name="T30" fmla="*/ 334 w 665"/>
                  <a:gd name="T31" fmla="*/ 393 h 542"/>
                  <a:gd name="T32" fmla="*/ 405 w 665"/>
                  <a:gd name="T33" fmla="*/ 393 h 542"/>
                  <a:gd name="T34" fmla="*/ 453 w 665"/>
                  <a:gd name="T35" fmla="*/ 344 h 542"/>
                  <a:gd name="T36" fmla="*/ 467 w 665"/>
                  <a:gd name="T37" fmla="*/ 280 h 542"/>
                  <a:gd name="T38" fmla="*/ 506 w 665"/>
                  <a:gd name="T39" fmla="*/ 201 h 542"/>
                  <a:gd name="T40" fmla="*/ 538 w 665"/>
                  <a:gd name="T41" fmla="*/ 155 h 542"/>
                  <a:gd name="T42" fmla="*/ 611 w 665"/>
                  <a:gd name="T43" fmla="*/ 155 h 542"/>
                  <a:gd name="T44" fmla="*/ 653 w 665"/>
                  <a:gd name="T45" fmla="*/ 219 h 542"/>
                  <a:gd name="T46" fmla="*/ 621 w 665"/>
                  <a:gd name="T47" fmla="*/ 310 h 542"/>
                  <a:gd name="T48" fmla="*/ 582 w 665"/>
                  <a:gd name="T49" fmla="*/ 358 h 542"/>
                  <a:gd name="T50" fmla="*/ 550 w 665"/>
                  <a:gd name="T51" fmla="*/ 410 h 542"/>
                  <a:gd name="T52" fmla="*/ 509 w 665"/>
                  <a:gd name="T53" fmla="*/ 480 h 542"/>
                  <a:gd name="T54" fmla="*/ 489 w 665"/>
                  <a:gd name="T55" fmla="*/ 539 h 542"/>
                  <a:gd name="T56" fmla="*/ 507 w 665"/>
                  <a:gd name="T57" fmla="*/ 526 h 542"/>
                  <a:gd name="T58" fmla="*/ 533 w 665"/>
                  <a:gd name="T59" fmla="*/ 458 h 542"/>
                  <a:gd name="T60" fmla="*/ 573 w 665"/>
                  <a:gd name="T61" fmla="*/ 400 h 542"/>
                  <a:gd name="T62" fmla="*/ 603 w 665"/>
                  <a:gd name="T63" fmla="*/ 359 h 542"/>
                  <a:gd name="T64" fmla="*/ 639 w 665"/>
                  <a:gd name="T65" fmla="*/ 301 h 542"/>
                  <a:gd name="T66" fmla="*/ 665 w 665"/>
                  <a:gd name="T67" fmla="*/ 230 h 542"/>
                  <a:gd name="T68" fmla="*/ 646 w 665"/>
                  <a:gd name="T69" fmla="*/ 160 h 542"/>
                  <a:gd name="T70" fmla="*/ 587 w 665"/>
                  <a:gd name="T71" fmla="*/ 136 h 542"/>
                  <a:gd name="T72" fmla="*/ 530 w 665"/>
                  <a:gd name="T73" fmla="*/ 145 h 542"/>
                  <a:gd name="T74" fmla="*/ 497 w 665"/>
                  <a:gd name="T75" fmla="*/ 192 h 542"/>
                  <a:gd name="T76" fmla="*/ 462 w 665"/>
                  <a:gd name="T77" fmla="*/ 251 h 542"/>
                  <a:gd name="T78" fmla="*/ 450 w 665"/>
                  <a:gd name="T79" fmla="*/ 310 h 542"/>
                  <a:gd name="T80" fmla="*/ 424 w 665"/>
                  <a:gd name="T81" fmla="*/ 362 h 542"/>
                  <a:gd name="T82" fmla="*/ 362 w 665"/>
                  <a:gd name="T83" fmla="*/ 388 h 542"/>
                  <a:gd name="T84" fmla="*/ 288 w 665"/>
                  <a:gd name="T85" fmla="*/ 349 h 542"/>
                  <a:gd name="T86" fmla="*/ 263 w 665"/>
                  <a:gd name="T87" fmla="*/ 283 h 542"/>
                  <a:gd name="T88" fmla="*/ 250 w 665"/>
                  <a:gd name="T89" fmla="*/ 203 h 542"/>
                  <a:gd name="T90" fmla="*/ 223 w 665"/>
                  <a:gd name="T91" fmla="*/ 134 h 542"/>
                  <a:gd name="T92" fmla="*/ 190 w 665"/>
                  <a:gd name="T93" fmla="*/ 52 h 542"/>
                  <a:gd name="T94" fmla="*/ 148 w 665"/>
                  <a:gd name="T95" fmla="*/ 15 h 542"/>
                  <a:gd name="T96" fmla="*/ 84 w 665"/>
                  <a:gd name="T97" fmla="*/ 7 h 542"/>
                  <a:gd name="T98" fmla="*/ 37 w 665"/>
                  <a:gd name="T99" fmla="*/ 28 h 542"/>
                  <a:gd name="T100" fmla="*/ 0 w 665"/>
                  <a:gd name="T101" fmla="*/ 88 h 542"/>
                  <a:gd name="T102" fmla="*/ 1 w 665"/>
                  <a:gd name="T103" fmla="*/ 159 h 542"/>
                  <a:gd name="T104" fmla="*/ 48 w 665"/>
                  <a:gd name="T105" fmla="*/ 229 h 542"/>
                  <a:gd name="T106" fmla="*/ 87 w 665"/>
                  <a:gd name="T107" fmla="*/ 301 h 542"/>
                  <a:gd name="T108" fmla="*/ 120 w 665"/>
                  <a:gd name="T109" fmla="*/ 383 h 542"/>
                  <a:gd name="T110" fmla="*/ 145 w 665"/>
                  <a:gd name="T111" fmla="*/ 430 h 542"/>
                  <a:gd name="T112" fmla="*/ 152 w 665"/>
                  <a:gd name="T113" fmla="*/ 509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51585" name="Rectangle 385"/>
            <p:cNvSpPr>
              <a:spLocks noChangeArrowheads="1"/>
            </p:cNvSpPr>
            <p:nvPr/>
          </p:nvSpPr>
          <p:spPr bwMode="auto">
            <a:xfrm>
              <a:off x="3611" y="5013"/>
              <a:ext cx="22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PG</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grpSp>
          <p:nvGrpSpPr>
            <p:cNvPr id="51461" name="Group 386"/>
            <p:cNvGrpSpPr>
              <a:grpSpLocks/>
            </p:cNvGrpSpPr>
            <p:nvPr/>
          </p:nvGrpSpPr>
          <p:grpSpPr bwMode="auto">
            <a:xfrm>
              <a:off x="1360" y="4032"/>
              <a:ext cx="182" cy="131"/>
              <a:chOff x="1697" y="2879"/>
              <a:chExt cx="118" cy="134"/>
            </a:xfrm>
          </p:grpSpPr>
          <p:sp>
            <p:nvSpPr>
              <p:cNvPr id="51721" name="Freeform 387"/>
              <p:cNvSpPr>
                <a:spLocks/>
              </p:cNvSpPr>
              <p:nvPr/>
            </p:nvSpPr>
            <p:spPr bwMode="auto">
              <a:xfrm>
                <a:off x="1705" y="2887"/>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722" name="Freeform 388"/>
              <p:cNvSpPr>
                <a:spLocks/>
              </p:cNvSpPr>
              <p:nvPr/>
            </p:nvSpPr>
            <p:spPr bwMode="auto">
              <a:xfrm>
                <a:off x="1697" y="2879"/>
                <a:ext cx="110" cy="126"/>
              </a:xfrm>
              <a:custGeom>
                <a:avLst/>
                <a:gdLst>
                  <a:gd name="T0" fmla="*/ 73 w 110"/>
                  <a:gd name="T1" fmla="*/ 23 h 126"/>
                  <a:gd name="T2" fmla="*/ 77 w 110"/>
                  <a:gd name="T3" fmla="*/ 20 h 126"/>
                  <a:gd name="T4" fmla="*/ 86 w 110"/>
                  <a:gd name="T5" fmla="*/ 33 h 126"/>
                  <a:gd name="T6" fmla="*/ 92 w 110"/>
                  <a:gd name="T7" fmla="*/ 56 h 126"/>
                  <a:gd name="T8" fmla="*/ 86 w 110"/>
                  <a:gd name="T9" fmla="*/ 80 h 126"/>
                  <a:gd name="T10" fmla="*/ 75 w 110"/>
                  <a:gd name="T11" fmla="*/ 104 h 126"/>
                  <a:gd name="T12" fmla="*/ 55 w 110"/>
                  <a:gd name="T13" fmla="*/ 108 h 126"/>
                  <a:gd name="T14" fmla="*/ 35 w 110"/>
                  <a:gd name="T15" fmla="*/ 104 h 126"/>
                  <a:gd name="T16" fmla="*/ 29 w 110"/>
                  <a:gd name="T17" fmla="*/ 91 h 126"/>
                  <a:gd name="T18" fmla="*/ 18 w 110"/>
                  <a:gd name="T19" fmla="*/ 85 h 126"/>
                  <a:gd name="T20" fmla="*/ 18 w 110"/>
                  <a:gd name="T21" fmla="*/ 67 h 126"/>
                  <a:gd name="T22" fmla="*/ 31 w 110"/>
                  <a:gd name="T23" fmla="*/ 53 h 126"/>
                  <a:gd name="T24" fmla="*/ 46 w 110"/>
                  <a:gd name="T25" fmla="*/ 38 h 126"/>
                  <a:gd name="T26" fmla="*/ 72 w 110"/>
                  <a:gd name="T27" fmla="*/ 24 h 126"/>
                  <a:gd name="T28" fmla="*/ 52 w 110"/>
                  <a:gd name="T29" fmla="*/ 14 h 126"/>
                  <a:gd name="T30" fmla="*/ 25 w 110"/>
                  <a:gd name="T31" fmla="*/ 28 h 126"/>
                  <a:gd name="T32" fmla="*/ 20 w 110"/>
                  <a:gd name="T33" fmla="*/ 33 h 126"/>
                  <a:gd name="T34" fmla="*/ 3 w 110"/>
                  <a:gd name="T35" fmla="*/ 57 h 126"/>
                  <a:gd name="T36" fmla="*/ 0 w 110"/>
                  <a:gd name="T37" fmla="*/ 63 h 126"/>
                  <a:gd name="T38" fmla="*/ 0 w 110"/>
                  <a:gd name="T39" fmla="*/ 90 h 126"/>
                  <a:gd name="T40" fmla="*/ 3 w 110"/>
                  <a:gd name="T41" fmla="*/ 97 h 126"/>
                  <a:gd name="T42" fmla="*/ 15 w 110"/>
                  <a:gd name="T43" fmla="*/ 104 h 126"/>
                  <a:gd name="T44" fmla="*/ 22 w 110"/>
                  <a:gd name="T45" fmla="*/ 118 h 126"/>
                  <a:gd name="T46" fmla="*/ 39 w 110"/>
                  <a:gd name="T47" fmla="*/ 126 h 126"/>
                  <a:gd name="T48" fmla="*/ 55 w 110"/>
                  <a:gd name="T49" fmla="*/ 126 h 126"/>
                  <a:gd name="T50" fmla="*/ 72 w 110"/>
                  <a:gd name="T51" fmla="*/ 126 h 126"/>
                  <a:gd name="T52" fmla="*/ 88 w 110"/>
                  <a:gd name="T53" fmla="*/ 118 h 126"/>
                  <a:gd name="T54" fmla="*/ 97 w 110"/>
                  <a:gd name="T55" fmla="*/ 101 h 126"/>
                  <a:gd name="T56" fmla="*/ 110 w 110"/>
                  <a:gd name="T57" fmla="*/ 74 h 126"/>
                  <a:gd name="T58" fmla="*/ 110 w 110"/>
                  <a:gd name="T59" fmla="*/ 56 h 126"/>
                  <a:gd name="T60" fmla="*/ 110 w 110"/>
                  <a:gd name="T61" fmla="*/ 40 h 126"/>
                  <a:gd name="T62" fmla="*/ 97 w 110"/>
                  <a:gd name="T63" fmla="*/ 12 h 126"/>
                  <a:gd name="T64" fmla="*/ 92 w 110"/>
                  <a:gd name="T65" fmla="*/ 7 h 126"/>
                  <a:gd name="T66" fmla="*/ 75 w 110"/>
                  <a:gd name="T67" fmla="*/ 0 h 126"/>
                  <a:gd name="T68" fmla="*/ 69 w 110"/>
                  <a:gd name="T69" fmla="*/ 3 h 126"/>
                  <a:gd name="T70" fmla="*/ 72 w 110"/>
                  <a:gd name="T71" fmla="*/ 24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51462" name="Freeform 390"/>
            <p:cNvSpPr>
              <a:spLocks/>
            </p:cNvSpPr>
            <p:nvPr/>
          </p:nvSpPr>
          <p:spPr bwMode="auto">
            <a:xfrm>
              <a:off x="1275" y="4288"/>
              <a:ext cx="253" cy="331"/>
            </a:xfrm>
            <a:custGeom>
              <a:avLst/>
              <a:gdLst>
                <a:gd name="T0" fmla="*/ 495858881 w 163"/>
                <a:gd name="T1" fmla="*/ 1 h 338"/>
                <a:gd name="T2" fmla="*/ 477875412 w 163"/>
                <a:gd name="T3" fmla="*/ 6 h 338"/>
                <a:gd name="T4" fmla="*/ 482100395 w 163"/>
                <a:gd name="T5" fmla="*/ 11 h 338"/>
                <a:gd name="T6" fmla="*/ 477875412 w 163"/>
                <a:gd name="T7" fmla="*/ 24 h 338"/>
                <a:gd name="T8" fmla="*/ 477875412 w 163"/>
                <a:gd name="T9" fmla="*/ 32 h 338"/>
                <a:gd name="T10" fmla="*/ 477875412 w 163"/>
                <a:gd name="T11" fmla="*/ 54 h 338"/>
                <a:gd name="T12" fmla="*/ 384271425 w 163"/>
                <a:gd name="T13" fmla="*/ 70 h 338"/>
                <a:gd name="T14" fmla="*/ 260266354 w 163"/>
                <a:gd name="T15" fmla="*/ 94 h 338"/>
                <a:gd name="T16" fmla="*/ 252437843 w 163"/>
                <a:gd name="T17" fmla="*/ 96 h 338"/>
                <a:gd name="T18" fmla="*/ 198357799 w 163"/>
                <a:gd name="T19" fmla="*/ 104 h 338"/>
                <a:gd name="T20" fmla="*/ 133556825 w 163"/>
                <a:gd name="T21" fmla="*/ 115 h 338"/>
                <a:gd name="T22" fmla="*/ 67900081 w 163"/>
                <a:gd name="T23" fmla="*/ 118 h 338"/>
                <a:gd name="T24" fmla="*/ 61899202 w 163"/>
                <a:gd name="T25" fmla="*/ 127 h 338"/>
                <a:gd name="T26" fmla="*/ 0 w 163"/>
                <a:gd name="T27" fmla="*/ 142 h 338"/>
                <a:gd name="T28" fmla="*/ 28184130 w 163"/>
                <a:gd name="T29" fmla="*/ 154 h 338"/>
                <a:gd name="T30" fmla="*/ 50545262 w 163"/>
                <a:gd name="T31" fmla="*/ 157 h 338"/>
                <a:gd name="T32" fmla="*/ 217691896 w 163"/>
                <a:gd name="T33" fmla="*/ 163 h 338"/>
                <a:gd name="T34" fmla="*/ 303731205 w 163"/>
                <a:gd name="T35" fmla="*/ 162 h 338"/>
                <a:gd name="T36" fmla="*/ 391820133 w 163"/>
                <a:gd name="T37" fmla="*/ 154 h 338"/>
                <a:gd name="T38" fmla="*/ 433980786 w 163"/>
                <a:gd name="T39" fmla="*/ 147 h 338"/>
                <a:gd name="T40" fmla="*/ 499417839 w 163"/>
                <a:gd name="T41" fmla="*/ 143 h 338"/>
                <a:gd name="T42" fmla="*/ 499417839 w 163"/>
                <a:gd name="T43" fmla="*/ 136 h 338"/>
                <a:gd name="T44" fmla="*/ 564093767 w 163"/>
                <a:gd name="T45" fmla="*/ 133 h 338"/>
                <a:gd name="T46" fmla="*/ 688416433 w 163"/>
                <a:gd name="T47" fmla="*/ 113 h 338"/>
                <a:gd name="T48" fmla="*/ 757261251 w 163"/>
                <a:gd name="T49" fmla="*/ 100 h 338"/>
                <a:gd name="T50" fmla="*/ 757261251 w 163"/>
                <a:gd name="T51" fmla="*/ 94 h 338"/>
                <a:gd name="T52" fmla="*/ 785976001 w 163"/>
                <a:gd name="T53" fmla="*/ 86 h 338"/>
                <a:gd name="T54" fmla="*/ 785976001 w 163"/>
                <a:gd name="T55" fmla="*/ 66 h 338"/>
                <a:gd name="T56" fmla="*/ 785976001 w 163"/>
                <a:gd name="T57" fmla="*/ 48 h 338"/>
                <a:gd name="T58" fmla="*/ 785976001 w 163"/>
                <a:gd name="T59" fmla="*/ 30 h 338"/>
                <a:gd name="T60" fmla="*/ 688416433 w 163"/>
                <a:gd name="T61" fmla="*/ 24 h 338"/>
                <a:gd name="T62" fmla="*/ 645685216 w 163"/>
                <a:gd name="T63" fmla="*/ 21 h 338"/>
                <a:gd name="T64" fmla="*/ 583107662 w 163"/>
                <a:gd name="T65" fmla="*/ 12 h 338"/>
                <a:gd name="T66" fmla="*/ 596445658 w 163"/>
                <a:gd name="T67" fmla="*/ 6 h 338"/>
                <a:gd name="T68" fmla="*/ 583107662 w 163"/>
                <a:gd name="T69" fmla="*/ 1 h 338"/>
                <a:gd name="T70" fmla="*/ 533323916 w 163"/>
                <a:gd name="T71" fmla="*/ 22 h 338"/>
                <a:gd name="T72" fmla="*/ 611694443 w 163"/>
                <a:gd name="T73" fmla="*/ 24 h 338"/>
                <a:gd name="T74" fmla="*/ 706768389 w 163"/>
                <a:gd name="T75" fmla="*/ 24 h 338"/>
                <a:gd name="T76" fmla="*/ 725397085 w 163"/>
                <a:gd name="T77" fmla="*/ 48 h 338"/>
                <a:gd name="T78" fmla="*/ 725397085 w 163"/>
                <a:gd name="T79" fmla="*/ 66 h 338"/>
                <a:gd name="T80" fmla="*/ 725397085 w 163"/>
                <a:gd name="T81" fmla="*/ 85 h 338"/>
                <a:gd name="T82" fmla="*/ 697908338 w 163"/>
                <a:gd name="T83" fmla="*/ 98 h 338"/>
                <a:gd name="T84" fmla="*/ 578185452 w 163"/>
                <a:gd name="T85" fmla="*/ 115 h 338"/>
                <a:gd name="T86" fmla="*/ 515199291 w 163"/>
                <a:gd name="T87" fmla="*/ 129 h 338"/>
                <a:gd name="T88" fmla="*/ 448016012 w 163"/>
                <a:gd name="T89" fmla="*/ 133 h 338"/>
                <a:gd name="T90" fmla="*/ 399144570 w 163"/>
                <a:gd name="T91" fmla="*/ 142 h 338"/>
                <a:gd name="T92" fmla="*/ 354974040 w 163"/>
                <a:gd name="T93" fmla="*/ 149 h 338"/>
                <a:gd name="T94" fmla="*/ 288642887 w 163"/>
                <a:gd name="T95" fmla="*/ 154 h 338"/>
                <a:gd name="T96" fmla="*/ 163582272 w 163"/>
                <a:gd name="T97" fmla="*/ 157 h 338"/>
                <a:gd name="T98" fmla="*/ 86046435 w 163"/>
                <a:gd name="T99" fmla="*/ 147 h 338"/>
                <a:gd name="T100" fmla="*/ 121771624 w 163"/>
                <a:gd name="T101" fmla="*/ 129 h 338"/>
                <a:gd name="T102" fmla="*/ 167681603 w 163"/>
                <a:gd name="T103" fmla="*/ 119 h 338"/>
                <a:gd name="T104" fmla="*/ 217691896 w 163"/>
                <a:gd name="T105" fmla="*/ 112 h 338"/>
                <a:gd name="T106" fmla="*/ 303731205 w 163"/>
                <a:gd name="T107" fmla="*/ 105 h 338"/>
                <a:gd name="T108" fmla="*/ 307880405 w 163"/>
                <a:gd name="T109" fmla="*/ 97 h 338"/>
                <a:gd name="T110" fmla="*/ 403971689 w 163"/>
                <a:gd name="T111" fmla="*/ 80 h 338"/>
                <a:gd name="T112" fmla="*/ 499417839 w 163"/>
                <a:gd name="T113" fmla="*/ 62 h 338"/>
                <a:gd name="T114" fmla="*/ 533323916 w 163"/>
                <a:gd name="T115" fmla="*/ 48 h 338"/>
                <a:gd name="T116" fmla="*/ 533323916 w 163"/>
                <a:gd name="T117" fmla="*/ 24 h 338"/>
                <a:gd name="T118" fmla="*/ 533323916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463" name="Freeform 391"/>
            <p:cNvSpPr>
              <a:spLocks/>
            </p:cNvSpPr>
            <p:nvPr/>
          </p:nvSpPr>
          <p:spPr bwMode="auto">
            <a:xfrm>
              <a:off x="1263" y="4281"/>
              <a:ext cx="253" cy="331"/>
            </a:xfrm>
            <a:custGeom>
              <a:avLst/>
              <a:gdLst>
                <a:gd name="T0" fmla="*/ 495858881 w 163"/>
                <a:gd name="T1" fmla="*/ 1 h 338"/>
                <a:gd name="T2" fmla="*/ 477875412 w 163"/>
                <a:gd name="T3" fmla="*/ 6 h 338"/>
                <a:gd name="T4" fmla="*/ 482100395 w 163"/>
                <a:gd name="T5" fmla="*/ 11 h 338"/>
                <a:gd name="T6" fmla="*/ 477875412 w 163"/>
                <a:gd name="T7" fmla="*/ 24 h 338"/>
                <a:gd name="T8" fmla="*/ 477875412 w 163"/>
                <a:gd name="T9" fmla="*/ 32 h 338"/>
                <a:gd name="T10" fmla="*/ 477875412 w 163"/>
                <a:gd name="T11" fmla="*/ 54 h 338"/>
                <a:gd name="T12" fmla="*/ 384271425 w 163"/>
                <a:gd name="T13" fmla="*/ 70 h 338"/>
                <a:gd name="T14" fmla="*/ 260266354 w 163"/>
                <a:gd name="T15" fmla="*/ 94 h 338"/>
                <a:gd name="T16" fmla="*/ 252437843 w 163"/>
                <a:gd name="T17" fmla="*/ 96 h 338"/>
                <a:gd name="T18" fmla="*/ 198357799 w 163"/>
                <a:gd name="T19" fmla="*/ 104 h 338"/>
                <a:gd name="T20" fmla="*/ 133556825 w 163"/>
                <a:gd name="T21" fmla="*/ 115 h 338"/>
                <a:gd name="T22" fmla="*/ 67900081 w 163"/>
                <a:gd name="T23" fmla="*/ 118 h 338"/>
                <a:gd name="T24" fmla="*/ 61899202 w 163"/>
                <a:gd name="T25" fmla="*/ 127 h 338"/>
                <a:gd name="T26" fmla="*/ 0 w 163"/>
                <a:gd name="T27" fmla="*/ 142 h 338"/>
                <a:gd name="T28" fmla="*/ 28184130 w 163"/>
                <a:gd name="T29" fmla="*/ 154 h 338"/>
                <a:gd name="T30" fmla="*/ 50545262 w 163"/>
                <a:gd name="T31" fmla="*/ 157 h 338"/>
                <a:gd name="T32" fmla="*/ 217691896 w 163"/>
                <a:gd name="T33" fmla="*/ 163 h 338"/>
                <a:gd name="T34" fmla="*/ 303731205 w 163"/>
                <a:gd name="T35" fmla="*/ 162 h 338"/>
                <a:gd name="T36" fmla="*/ 391820133 w 163"/>
                <a:gd name="T37" fmla="*/ 154 h 338"/>
                <a:gd name="T38" fmla="*/ 433980786 w 163"/>
                <a:gd name="T39" fmla="*/ 147 h 338"/>
                <a:gd name="T40" fmla="*/ 499417839 w 163"/>
                <a:gd name="T41" fmla="*/ 143 h 338"/>
                <a:gd name="T42" fmla="*/ 499417839 w 163"/>
                <a:gd name="T43" fmla="*/ 136 h 338"/>
                <a:gd name="T44" fmla="*/ 564093767 w 163"/>
                <a:gd name="T45" fmla="*/ 133 h 338"/>
                <a:gd name="T46" fmla="*/ 688416433 w 163"/>
                <a:gd name="T47" fmla="*/ 113 h 338"/>
                <a:gd name="T48" fmla="*/ 757261251 w 163"/>
                <a:gd name="T49" fmla="*/ 100 h 338"/>
                <a:gd name="T50" fmla="*/ 757261251 w 163"/>
                <a:gd name="T51" fmla="*/ 94 h 338"/>
                <a:gd name="T52" fmla="*/ 785976001 w 163"/>
                <a:gd name="T53" fmla="*/ 86 h 338"/>
                <a:gd name="T54" fmla="*/ 785976001 w 163"/>
                <a:gd name="T55" fmla="*/ 66 h 338"/>
                <a:gd name="T56" fmla="*/ 785976001 w 163"/>
                <a:gd name="T57" fmla="*/ 48 h 338"/>
                <a:gd name="T58" fmla="*/ 785976001 w 163"/>
                <a:gd name="T59" fmla="*/ 30 h 338"/>
                <a:gd name="T60" fmla="*/ 688416433 w 163"/>
                <a:gd name="T61" fmla="*/ 24 h 338"/>
                <a:gd name="T62" fmla="*/ 645685216 w 163"/>
                <a:gd name="T63" fmla="*/ 21 h 338"/>
                <a:gd name="T64" fmla="*/ 583107662 w 163"/>
                <a:gd name="T65" fmla="*/ 12 h 338"/>
                <a:gd name="T66" fmla="*/ 596445658 w 163"/>
                <a:gd name="T67" fmla="*/ 6 h 338"/>
                <a:gd name="T68" fmla="*/ 583107662 w 163"/>
                <a:gd name="T69" fmla="*/ 1 h 338"/>
                <a:gd name="T70" fmla="*/ 533323916 w 163"/>
                <a:gd name="T71" fmla="*/ 22 h 338"/>
                <a:gd name="T72" fmla="*/ 611694443 w 163"/>
                <a:gd name="T73" fmla="*/ 24 h 338"/>
                <a:gd name="T74" fmla="*/ 706768389 w 163"/>
                <a:gd name="T75" fmla="*/ 24 h 338"/>
                <a:gd name="T76" fmla="*/ 725397085 w 163"/>
                <a:gd name="T77" fmla="*/ 48 h 338"/>
                <a:gd name="T78" fmla="*/ 725397085 w 163"/>
                <a:gd name="T79" fmla="*/ 66 h 338"/>
                <a:gd name="T80" fmla="*/ 725397085 w 163"/>
                <a:gd name="T81" fmla="*/ 85 h 338"/>
                <a:gd name="T82" fmla="*/ 697908338 w 163"/>
                <a:gd name="T83" fmla="*/ 98 h 338"/>
                <a:gd name="T84" fmla="*/ 578185452 w 163"/>
                <a:gd name="T85" fmla="*/ 115 h 338"/>
                <a:gd name="T86" fmla="*/ 515199291 w 163"/>
                <a:gd name="T87" fmla="*/ 129 h 338"/>
                <a:gd name="T88" fmla="*/ 448016012 w 163"/>
                <a:gd name="T89" fmla="*/ 133 h 338"/>
                <a:gd name="T90" fmla="*/ 399144570 w 163"/>
                <a:gd name="T91" fmla="*/ 142 h 338"/>
                <a:gd name="T92" fmla="*/ 354974040 w 163"/>
                <a:gd name="T93" fmla="*/ 149 h 338"/>
                <a:gd name="T94" fmla="*/ 288642887 w 163"/>
                <a:gd name="T95" fmla="*/ 154 h 338"/>
                <a:gd name="T96" fmla="*/ 163582272 w 163"/>
                <a:gd name="T97" fmla="*/ 157 h 338"/>
                <a:gd name="T98" fmla="*/ 86046435 w 163"/>
                <a:gd name="T99" fmla="*/ 147 h 338"/>
                <a:gd name="T100" fmla="*/ 121771624 w 163"/>
                <a:gd name="T101" fmla="*/ 129 h 338"/>
                <a:gd name="T102" fmla="*/ 167681603 w 163"/>
                <a:gd name="T103" fmla="*/ 119 h 338"/>
                <a:gd name="T104" fmla="*/ 217691896 w 163"/>
                <a:gd name="T105" fmla="*/ 112 h 338"/>
                <a:gd name="T106" fmla="*/ 303731205 w 163"/>
                <a:gd name="T107" fmla="*/ 105 h 338"/>
                <a:gd name="T108" fmla="*/ 307880405 w 163"/>
                <a:gd name="T109" fmla="*/ 97 h 338"/>
                <a:gd name="T110" fmla="*/ 403971689 w 163"/>
                <a:gd name="T111" fmla="*/ 80 h 338"/>
                <a:gd name="T112" fmla="*/ 499417839 w 163"/>
                <a:gd name="T113" fmla="*/ 62 h 338"/>
                <a:gd name="T114" fmla="*/ 533323916 w 163"/>
                <a:gd name="T115" fmla="*/ 48 h 338"/>
                <a:gd name="T116" fmla="*/ 533323916 w 163"/>
                <a:gd name="T117" fmla="*/ 24 h 338"/>
                <a:gd name="T118" fmla="*/ 533323916 w 163"/>
                <a:gd name="T119" fmla="*/ 22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nvGrpSpPr>
            <p:cNvPr id="51464" name="Group 392"/>
            <p:cNvGrpSpPr>
              <a:grpSpLocks/>
            </p:cNvGrpSpPr>
            <p:nvPr/>
          </p:nvGrpSpPr>
          <p:grpSpPr bwMode="auto">
            <a:xfrm>
              <a:off x="1400" y="4137"/>
              <a:ext cx="72" cy="173"/>
              <a:chOff x="1723" y="2987"/>
              <a:chExt cx="46" cy="176"/>
            </a:xfrm>
          </p:grpSpPr>
          <p:sp>
            <p:nvSpPr>
              <p:cNvPr id="51719" name="Freeform 393"/>
              <p:cNvSpPr>
                <a:spLocks/>
              </p:cNvSpPr>
              <p:nvPr/>
            </p:nvSpPr>
            <p:spPr bwMode="auto">
              <a:xfrm>
                <a:off x="1731" y="2995"/>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720" name="Freeform 394"/>
              <p:cNvSpPr>
                <a:spLocks/>
              </p:cNvSpPr>
              <p:nvPr/>
            </p:nvSpPr>
            <p:spPr bwMode="auto">
              <a:xfrm>
                <a:off x="1723" y="2987"/>
                <a:ext cx="38" cy="168"/>
              </a:xfrm>
              <a:custGeom>
                <a:avLst/>
                <a:gdLst>
                  <a:gd name="T0" fmla="*/ 13 w 38"/>
                  <a:gd name="T1" fmla="*/ 8 h 168"/>
                  <a:gd name="T2" fmla="*/ 10 w 38"/>
                  <a:gd name="T3" fmla="*/ 10 h 168"/>
                  <a:gd name="T4" fmla="*/ 8 w 38"/>
                  <a:gd name="T5" fmla="*/ 13 h 168"/>
                  <a:gd name="T6" fmla="*/ 7 w 38"/>
                  <a:gd name="T7" fmla="*/ 16 h 168"/>
                  <a:gd name="T8" fmla="*/ 8 w 38"/>
                  <a:gd name="T9" fmla="*/ 20 h 168"/>
                  <a:gd name="T10" fmla="*/ 10 w 38"/>
                  <a:gd name="T11" fmla="*/ 23 h 168"/>
                  <a:gd name="T12" fmla="*/ 13 w 38"/>
                  <a:gd name="T13" fmla="*/ 25 h 168"/>
                  <a:gd name="T14" fmla="*/ 16 w 38"/>
                  <a:gd name="T15" fmla="*/ 25 h 168"/>
                  <a:gd name="T16" fmla="*/ 20 w 38"/>
                  <a:gd name="T17" fmla="*/ 25 h 168"/>
                  <a:gd name="T18" fmla="*/ 20 w 38"/>
                  <a:gd name="T19" fmla="*/ 24 h 168"/>
                  <a:gd name="T20" fmla="*/ 20 w 38"/>
                  <a:gd name="T21" fmla="*/ 36 h 168"/>
                  <a:gd name="T22" fmla="*/ 20 w 38"/>
                  <a:gd name="T23" fmla="*/ 50 h 168"/>
                  <a:gd name="T24" fmla="*/ 20 w 38"/>
                  <a:gd name="T25" fmla="*/ 62 h 168"/>
                  <a:gd name="T26" fmla="*/ 14 w 38"/>
                  <a:gd name="T27" fmla="*/ 74 h 168"/>
                  <a:gd name="T28" fmla="*/ 8 w 38"/>
                  <a:gd name="T29" fmla="*/ 88 h 168"/>
                  <a:gd name="T30" fmla="*/ 1 w 38"/>
                  <a:gd name="T31" fmla="*/ 101 h 168"/>
                  <a:gd name="T32" fmla="*/ 0 w 38"/>
                  <a:gd name="T33" fmla="*/ 104 h 168"/>
                  <a:gd name="T34" fmla="*/ 0 w 38"/>
                  <a:gd name="T35" fmla="*/ 118 h 168"/>
                  <a:gd name="T36" fmla="*/ 0 w 38"/>
                  <a:gd name="T37" fmla="*/ 132 h 168"/>
                  <a:gd name="T38" fmla="*/ 0 w 38"/>
                  <a:gd name="T39" fmla="*/ 145 h 168"/>
                  <a:gd name="T40" fmla="*/ 1 w 38"/>
                  <a:gd name="T41" fmla="*/ 149 h 168"/>
                  <a:gd name="T42" fmla="*/ 8 w 38"/>
                  <a:gd name="T43" fmla="*/ 163 h 168"/>
                  <a:gd name="T44" fmla="*/ 10 w 38"/>
                  <a:gd name="T45" fmla="*/ 166 h 168"/>
                  <a:gd name="T46" fmla="*/ 13 w 38"/>
                  <a:gd name="T47" fmla="*/ 168 h 168"/>
                  <a:gd name="T48" fmla="*/ 16 w 38"/>
                  <a:gd name="T49" fmla="*/ 168 h 168"/>
                  <a:gd name="T50" fmla="*/ 20 w 38"/>
                  <a:gd name="T51" fmla="*/ 168 h 168"/>
                  <a:gd name="T52" fmla="*/ 23 w 38"/>
                  <a:gd name="T53" fmla="*/ 166 h 168"/>
                  <a:gd name="T54" fmla="*/ 25 w 38"/>
                  <a:gd name="T55" fmla="*/ 163 h 168"/>
                  <a:gd name="T56" fmla="*/ 25 w 38"/>
                  <a:gd name="T57" fmla="*/ 159 h 168"/>
                  <a:gd name="T58" fmla="*/ 25 w 38"/>
                  <a:gd name="T59" fmla="*/ 156 h 168"/>
                  <a:gd name="T60" fmla="*/ 18 w 38"/>
                  <a:gd name="T61" fmla="*/ 143 h 168"/>
                  <a:gd name="T62" fmla="*/ 18 w 38"/>
                  <a:gd name="T63" fmla="*/ 132 h 168"/>
                  <a:gd name="T64" fmla="*/ 18 w 38"/>
                  <a:gd name="T65" fmla="*/ 118 h 168"/>
                  <a:gd name="T66" fmla="*/ 18 w 38"/>
                  <a:gd name="T67" fmla="*/ 107 h 168"/>
                  <a:gd name="T68" fmla="*/ 25 w 38"/>
                  <a:gd name="T69" fmla="*/ 95 h 168"/>
                  <a:gd name="T70" fmla="*/ 31 w 38"/>
                  <a:gd name="T71" fmla="*/ 81 h 168"/>
                  <a:gd name="T72" fmla="*/ 38 w 38"/>
                  <a:gd name="T73" fmla="*/ 68 h 168"/>
                  <a:gd name="T74" fmla="*/ 38 w 38"/>
                  <a:gd name="T75" fmla="*/ 64 h 168"/>
                  <a:gd name="T76" fmla="*/ 38 w 38"/>
                  <a:gd name="T77" fmla="*/ 64 h 168"/>
                  <a:gd name="T78" fmla="*/ 38 w 38"/>
                  <a:gd name="T79" fmla="*/ 50 h 168"/>
                  <a:gd name="T80" fmla="*/ 38 w 38"/>
                  <a:gd name="T81" fmla="*/ 36 h 168"/>
                  <a:gd name="T82" fmla="*/ 38 w 38"/>
                  <a:gd name="T83" fmla="*/ 23 h 168"/>
                  <a:gd name="T84" fmla="*/ 38 w 38"/>
                  <a:gd name="T85" fmla="*/ 9 h 168"/>
                  <a:gd name="T86" fmla="*/ 38 w 38"/>
                  <a:gd name="T87" fmla="*/ 6 h 168"/>
                  <a:gd name="T88" fmla="*/ 36 w 38"/>
                  <a:gd name="T89" fmla="*/ 3 h 168"/>
                  <a:gd name="T90" fmla="*/ 33 w 38"/>
                  <a:gd name="T91" fmla="*/ 1 h 168"/>
                  <a:gd name="T92" fmla="*/ 29 w 38"/>
                  <a:gd name="T93" fmla="*/ 0 h 168"/>
                  <a:gd name="T94" fmla="*/ 26 w 38"/>
                  <a:gd name="T95" fmla="*/ 1 h 168"/>
                  <a:gd name="T96" fmla="*/ 13 w 38"/>
                  <a:gd name="T97" fmla="*/ 8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rgbClr val="00A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51595" name="Rectangle 395"/>
            <p:cNvSpPr>
              <a:spLocks noChangeArrowheads="1"/>
            </p:cNvSpPr>
            <p:nvPr/>
          </p:nvSpPr>
          <p:spPr bwMode="auto">
            <a:xfrm>
              <a:off x="1551" y="4002"/>
              <a:ext cx="271" cy="174"/>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GN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596" name="Rectangle 396"/>
            <p:cNvSpPr>
              <a:spLocks noChangeArrowheads="1"/>
            </p:cNvSpPr>
            <p:nvPr/>
          </p:nvSpPr>
          <p:spPr bwMode="auto">
            <a:xfrm>
              <a:off x="1063" y="5147"/>
              <a:ext cx="264" cy="174"/>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RN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597" name="Rectangle 397"/>
            <p:cNvSpPr>
              <a:spLocks noChangeArrowheads="1"/>
            </p:cNvSpPr>
            <p:nvPr/>
          </p:nvSpPr>
          <p:spPr bwMode="auto">
            <a:xfrm>
              <a:off x="878" y="3773"/>
              <a:ext cx="307" cy="174"/>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MN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grpSp>
          <p:nvGrpSpPr>
            <p:cNvPr id="51468" name="Group 398"/>
            <p:cNvGrpSpPr>
              <a:grpSpLocks/>
            </p:cNvGrpSpPr>
            <p:nvPr/>
          </p:nvGrpSpPr>
          <p:grpSpPr bwMode="auto">
            <a:xfrm>
              <a:off x="562" y="4343"/>
              <a:ext cx="3522" cy="15"/>
              <a:chOff x="1182" y="3196"/>
              <a:chExt cx="2272" cy="16"/>
            </a:xfrm>
          </p:grpSpPr>
          <p:sp>
            <p:nvSpPr>
              <p:cNvPr id="51615" name="Rectangle 399"/>
              <p:cNvSpPr>
                <a:spLocks noChangeArrowheads="1"/>
              </p:cNvSpPr>
              <p:nvPr/>
            </p:nvSpPr>
            <p:spPr bwMode="auto">
              <a:xfrm>
                <a:off x="119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6" name="Rectangle 400"/>
              <p:cNvSpPr>
                <a:spLocks noChangeArrowheads="1"/>
              </p:cNvSpPr>
              <p:nvPr/>
            </p:nvSpPr>
            <p:spPr bwMode="auto">
              <a:xfrm>
                <a:off x="124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7" name="Rectangle 401"/>
              <p:cNvSpPr>
                <a:spLocks noChangeArrowheads="1"/>
              </p:cNvSpPr>
              <p:nvPr/>
            </p:nvSpPr>
            <p:spPr bwMode="auto">
              <a:xfrm>
                <a:off x="127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8" name="Rectangle 402"/>
              <p:cNvSpPr>
                <a:spLocks noChangeArrowheads="1"/>
              </p:cNvSpPr>
              <p:nvPr/>
            </p:nvSpPr>
            <p:spPr bwMode="auto">
              <a:xfrm>
                <a:off x="133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9" name="Rectangle 403"/>
              <p:cNvSpPr>
                <a:spLocks noChangeArrowheads="1"/>
              </p:cNvSpPr>
              <p:nvPr/>
            </p:nvSpPr>
            <p:spPr bwMode="auto">
              <a:xfrm>
                <a:off x="136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0" name="Rectangle 404"/>
              <p:cNvSpPr>
                <a:spLocks noChangeArrowheads="1"/>
              </p:cNvSpPr>
              <p:nvPr/>
            </p:nvSpPr>
            <p:spPr bwMode="auto">
              <a:xfrm>
                <a:off x="142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1" name="Rectangle 405"/>
              <p:cNvSpPr>
                <a:spLocks noChangeArrowheads="1"/>
              </p:cNvSpPr>
              <p:nvPr/>
            </p:nvSpPr>
            <p:spPr bwMode="auto">
              <a:xfrm>
                <a:off x="145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2" name="Rectangle 406"/>
              <p:cNvSpPr>
                <a:spLocks noChangeArrowheads="1"/>
              </p:cNvSpPr>
              <p:nvPr/>
            </p:nvSpPr>
            <p:spPr bwMode="auto">
              <a:xfrm>
                <a:off x="151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3" name="Rectangle 407"/>
              <p:cNvSpPr>
                <a:spLocks noChangeArrowheads="1"/>
              </p:cNvSpPr>
              <p:nvPr/>
            </p:nvSpPr>
            <p:spPr bwMode="auto">
              <a:xfrm>
                <a:off x="154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4" name="Rectangle 408"/>
              <p:cNvSpPr>
                <a:spLocks noChangeArrowheads="1"/>
              </p:cNvSpPr>
              <p:nvPr/>
            </p:nvSpPr>
            <p:spPr bwMode="auto">
              <a:xfrm>
                <a:off x="159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5" name="Rectangle 409"/>
              <p:cNvSpPr>
                <a:spLocks noChangeArrowheads="1"/>
              </p:cNvSpPr>
              <p:nvPr/>
            </p:nvSpPr>
            <p:spPr bwMode="auto">
              <a:xfrm>
                <a:off x="163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6" name="Rectangle 410"/>
              <p:cNvSpPr>
                <a:spLocks noChangeArrowheads="1"/>
              </p:cNvSpPr>
              <p:nvPr/>
            </p:nvSpPr>
            <p:spPr bwMode="auto">
              <a:xfrm>
                <a:off x="168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7" name="Rectangle 411"/>
              <p:cNvSpPr>
                <a:spLocks noChangeArrowheads="1"/>
              </p:cNvSpPr>
              <p:nvPr/>
            </p:nvSpPr>
            <p:spPr bwMode="auto">
              <a:xfrm>
                <a:off x="171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8" name="Rectangle 412"/>
              <p:cNvSpPr>
                <a:spLocks noChangeArrowheads="1"/>
              </p:cNvSpPr>
              <p:nvPr/>
            </p:nvSpPr>
            <p:spPr bwMode="auto">
              <a:xfrm>
                <a:off x="177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29" name="Rectangle 413"/>
              <p:cNvSpPr>
                <a:spLocks noChangeArrowheads="1"/>
              </p:cNvSpPr>
              <p:nvPr/>
            </p:nvSpPr>
            <p:spPr bwMode="auto">
              <a:xfrm>
                <a:off x="180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0" name="Rectangle 414"/>
              <p:cNvSpPr>
                <a:spLocks noChangeArrowheads="1"/>
              </p:cNvSpPr>
              <p:nvPr/>
            </p:nvSpPr>
            <p:spPr bwMode="auto">
              <a:xfrm>
                <a:off x="186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1" name="Rectangle 415"/>
              <p:cNvSpPr>
                <a:spLocks noChangeArrowheads="1"/>
              </p:cNvSpPr>
              <p:nvPr/>
            </p:nvSpPr>
            <p:spPr bwMode="auto">
              <a:xfrm>
                <a:off x="189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2" name="Rectangle 416"/>
              <p:cNvSpPr>
                <a:spLocks noChangeArrowheads="1"/>
              </p:cNvSpPr>
              <p:nvPr/>
            </p:nvSpPr>
            <p:spPr bwMode="auto">
              <a:xfrm>
                <a:off x="195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3" name="Rectangle 417"/>
              <p:cNvSpPr>
                <a:spLocks noChangeArrowheads="1"/>
              </p:cNvSpPr>
              <p:nvPr/>
            </p:nvSpPr>
            <p:spPr bwMode="auto">
              <a:xfrm>
                <a:off x="198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4" name="Rectangle 418"/>
              <p:cNvSpPr>
                <a:spLocks noChangeArrowheads="1"/>
              </p:cNvSpPr>
              <p:nvPr/>
            </p:nvSpPr>
            <p:spPr bwMode="auto">
              <a:xfrm>
                <a:off x="203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5" name="Rectangle 419"/>
              <p:cNvSpPr>
                <a:spLocks noChangeArrowheads="1"/>
              </p:cNvSpPr>
              <p:nvPr/>
            </p:nvSpPr>
            <p:spPr bwMode="auto">
              <a:xfrm>
                <a:off x="207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6" name="Rectangle 420"/>
              <p:cNvSpPr>
                <a:spLocks noChangeArrowheads="1"/>
              </p:cNvSpPr>
              <p:nvPr/>
            </p:nvSpPr>
            <p:spPr bwMode="auto">
              <a:xfrm>
                <a:off x="212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7" name="Rectangle 421"/>
              <p:cNvSpPr>
                <a:spLocks noChangeArrowheads="1"/>
              </p:cNvSpPr>
              <p:nvPr/>
            </p:nvSpPr>
            <p:spPr bwMode="auto">
              <a:xfrm>
                <a:off x="215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8" name="Rectangle 422"/>
              <p:cNvSpPr>
                <a:spLocks noChangeArrowheads="1"/>
              </p:cNvSpPr>
              <p:nvPr/>
            </p:nvSpPr>
            <p:spPr bwMode="auto">
              <a:xfrm>
                <a:off x="221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39" name="Rectangle 423"/>
              <p:cNvSpPr>
                <a:spLocks noChangeArrowheads="1"/>
              </p:cNvSpPr>
              <p:nvPr/>
            </p:nvSpPr>
            <p:spPr bwMode="auto">
              <a:xfrm>
                <a:off x="224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0" name="Rectangle 424"/>
              <p:cNvSpPr>
                <a:spLocks noChangeArrowheads="1"/>
              </p:cNvSpPr>
              <p:nvPr/>
            </p:nvSpPr>
            <p:spPr bwMode="auto">
              <a:xfrm>
                <a:off x="230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1" name="Rectangle 425"/>
              <p:cNvSpPr>
                <a:spLocks noChangeArrowheads="1"/>
              </p:cNvSpPr>
              <p:nvPr/>
            </p:nvSpPr>
            <p:spPr bwMode="auto">
              <a:xfrm>
                <a:off x="233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2" name="Rectangle 426"/>
              <p:cNvSpPr>
                <a:spLocks noChangeArrowheads="1"/>
              </p:cNvSpPr>
              <p:nvPr/>
            </p:nvSpPr>
            <p:spPr bwMode="auto">
              <a:xfrm>
                <a:off x="239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3" name="Rectangle 427"/>
              <p:cNvSpPr>
                <a:spLocks noChangeArrowheads="1"/>
              </p:cNvSpPr>
              <p:nvPr/>
            </p:nvSpPr>
            <p:spPr bwMode="auto">
              <a:xfrm>
                <a:off x="242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4" name="Rectangle 428"/>
              <p:cNvSpPr>
                <a:spLocks noChangeArrowheads="1"/>
              </p:cNvSpPr>
              <p:nvPr/>
            </p:nvSpPr>
            <p:spPr bwMode="auto">
              <a:xfrm>
                <a:off x="247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5" name="Rectangle 429"/>
              <p:cNvSpPr>
                <a:spLocks noChangeArrowheads="1"/>
              </p:cNvSpPr>
              <p:nvPr/>
            </p:nvSpPr>
            <p:spPr bwMode="auto">
              <a:xfrm>
                <a:off x="251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6" name="Rectangle 430"/>
              <p:cNvSpPr>
                <a:spLocks noChangeArrowheads="1"/>
              </p:cNvSpPr>
              <p:nvPr/>
            </p:nvSpPr>
            <p:spPr bwMode="auto">
              <a:xfrm>
                <a:off x="256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7" name="Rectangle 431"/>
              <p:cNvSpPr>
                <a:spLocks noChangeArrowheads="1"/>
              </p:cNvSpPr>
              <p:nvPr/>
            </p:nvSpPr>
            <p:spPr bwMode="auto">
              <a:xfrm>
                <a:off x="259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8" name="Rectangle 432"/>
              <p:cNvSpPr>
                <a:spLocks noChangeArrowheads="1"/>
              </p:cNvSpPr>
              <p:nvPr/>
            </p:nvSpPr>
            <p:spPr bwMode="auto">
              <a:xfrm>
                <a:off x="265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49" name="Rectangle 433"/>
              <p:cNvSpPr>
                <a:spLocks noChangeArrowheads="1"/>
              </p:cNvSpPr>
              <p:nvPr/>
            </p:nvSpPr>
            <p:spPr bwMode="auto">
              <a:xfrm>
                <a:off x="268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0" name="Rectangle 434"/>
              <p:cNvSpPr>
                <a:spLocks noChangeArrowheads="1"/>
              </p:cNvSpPr>
              <p:nvPr/>
            </p:nvSpPr>
            <p:spPr bwMode="auto">
              <a:xfrm>
                <a:off x="274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1" name="Rectangle 435"/>
              <p:cNvSpPr>
                <a:spLocks noChangeArrowheads="1"/>
              </p:cNvSpPr>
              <p:nvPr/>
            </p:nvSpPr>
            <p:spPr bwMode="auto">
              <a:xfrm>
                <a:off x="277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2" name="Rectangle 436"/>
              <p:cNvSpPr>
                <a:spLocks noChangeArrowheads="1"/>
              </p:cNvSpPr>
              <p:nvPr/>
            </p:nvSpPr>
            <p:spPr bwMode="auto">
              <a:xfrm>
                <a:off x="283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3" name="Rectangle 437"/>
              <p:cNvSpPr>
                <a:spLocks noChangeArrowheads="1"/>
              </p:cNvSpPr>
              <p:nvPr/>
            </p:nvSpPr>
            <p:spPr bwMode="auto">
              <a:xfrm>
                <a:off x="286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4" name="Rectangle 438"/>
              <p:cNvSpPr>
                <a:spLocks noChangeArrowheads="1"/>
              </p:cNvSpPr>
              <p:nvPr/>
            </p:nvSpPr>
            <p:spPr bwMode="auto">
              <a:xfrm>
                <a:off x="291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5" name="Rectangle 439"/>
              <p:cNvSpPr>
                <a:spLocks noChangeArrowheads="1"/>
              </p:cNvSpPr>
              <p:nvPr/>
            </p:nvSpPr>
            <p:spPr bwMode="auto">
              <a:xfrm>
                <a:off x="295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6" name="Rectangle 440"/>
              <p:cNvSpPr>
                <a:spLocks noChangeArrowheads="1"/>
              </p:cNvSpPr>
              <p:nvPr/>
            </p:nvSpPr>
            <p:spPr bwMode="auto">
              <a:xfrm>
                <a:off x="300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7" name="Rectangle 441"/>
              <p:cNvSpPr>
                <a:spLocks noChangeArrowheads="1"/>
              </p:cNvSpPr>
              <p:nvPr/>
            </p:nvSpPr>
            <p:spPr bwMode="auto">
              <a:xfrm>
                <a:off x="3038"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8" name="Rectangle 442"/>
              <p:cNvSpPr>
                <a:spLocks noChangeArrowheads="1"/>
              </p:cNvSpPr>
              <p:nvPr/>
            </p:nvSpPr>
            <p:spPr bwMode="auto">
              <a:xfrm>
                <a:off x="3094"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59" name="Rectangle 443"/>
              <p:cNvSpPr>
                <a:spLocks noChangeArrowheads="1"/>
              </p:cNvSpPr>
              <p:nvPr/>
            </p:nvSpPr>
            <p:spPr bwMode="auto">
              <a:xfrm>
                <a:off x="3126"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0" name="Rectangle 444"/>
              <p:cNvSpPr>
                <a:spLocks noChangeArrowheads="1"/>
              </p:cNvSpPr>
              <p:nvPr/>
            </p:nvSpPr>
            <p:spPr bwMode="auto">
              <a:xfrm>
                <a:off x="3182"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1" name="Rectangle 445"/>
              <p:cNvSpPr>
                <a:spLocks noChangeArrowheads="1"/>
              </p:cNvSpPr>
              <p:nvPr/>
            </p:nvSpPr>
            <p:spPr bwMode="auto">
              <a:xfrm>
                <a:off x="3214"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2" name="Rectangle 446"/>
              <p:cNvSpPr>
                <a:spLocks noChangeArrowheads="1"/>
              </p:cNvSpPr>
              <p:nvPr/>
            </p:nvSpPr>
            <p:spPr bwMode="auto">
              <a:xfrm>
                <a:off x="3270"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3" name="Rectangle 447"/>
              <p:cNvSpPr>
                <a:spLocks noChangeArrowheads="1"/>
              </p:cNvSpPr>
              <p:nvPr/>
            </p:nvSpPr>
            <p:spPr bwMode="auto">
              <a:xfrm>
                <a:off x="3302"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4" name="Rectangle 448"/>
              <p:cNvSpPr>
                <a:spLocks noChangeArrowheads="1"/>
              </p:cNvSpPr>
              <p:nvPr/>
            </p:nvSpPr>
            <p:spPr bwMode="auto">
              <a:xfrm>
                <a:off x="3358"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5" name="Rectangle 449"/>
              <p:cNvSpPr>
                <a:spLocks noChangeArrowheads="1"/>
              </p:cNvSpPr>
              <p:nvPr/>
            </p:nvSpPr>
            <p:spPr bwMode="auto">
              <a:xfrm>
                <a:off x="3390" y="3204"/>
                <a:ext cx="32"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6" name="Rectangle 450"/>
              <p:cNvSpPr>
                <a:spLocks noChangeArrowheads="1"/>
              </p:cNvSpPr>
              <p:nvPr/>
            </p:nvSpPr>
            <p:spPr bwMode="auto">
              <a:xfrm>
                <a:off x="3446" y="3204"/>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7" name="Rectangle 451"/>
              <p:cNvSpPr>
                <a:spLocks noChangeArrowheads="1"/>
              </p:cNvSpPr>
              <p:nvPr/>
            </p:nvSpPr>
            <p:spPr bwMode="auto">
              <a:xfrm>
                <a:off x="118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8" name="Rectangle 452"/>
              <p:cNvSpPr>
                <a:spLocks noChangeArrowheads="1"/>
              </p:cNvSpPr>
              <p:nvPr/>
            </p:nvSpPr>
            <p:spPr bwMode="auto">
              <a:xfrm>
                <a:off x="123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69" name="Rectangle 453"/>
              <p:cNvSpPr>
                <a:spLocks noChangeArrowheads="1"/>
              </p:cNvSpPr>
              <p:nvPr/>
            </p:nvSpPr>
            <p:spPr bwMode="auto">
              <a:xfrm>
                <a:off x="127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0" name="Rectangle 454"/>
              <p:cNvSpPr>
                <a:spLocks noChangeArrowheads="1"/>
              </p:cNvSpPr>
              <p:nvPr/>
            </p:nvSpPr>
            <p:spPr bwMode="auto">
              <a:xfrm>
                <a:off x="132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1" name="Rectangle 455"/>
              <p:cNvSpPr>
                <a:spLocks noChangeArrowheads="1"/>
              </p:cNvSpPr>
              <p:nvPr/>
            </p:nvSpPr>
            <p:spPr bwMode="auto">
              <a:xfrm>
                <a:off x="135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2" name="Rectangle 456"/>
              <p:cNvSpPr>
                <a:spLocks noChangeArrowheads="1"/>
              </p:cNvSpPr>
              <p:nvPr/>
            </p:nvSpPr>
            <p:spPr bwMode="auto">
              <a:xfrm>
                <a:off x="141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3" name="Rectangle 457"/>
              <p:cNvSpPr>
                <a:spLocks noChangeArrowheads="1"/>
              </p:cNvSpPr>
              <p:nvPr/>
            </p:nvSpPr>
            <p:spPr bwMode="auto">
              <a:xfrm>
                <a:off x="144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4" name="Rectangle 458"/>
              <p:cNvSpPr>
                <a:spLocks noChangeArrowheads="1"/>
              </p:cNvSpPr>
              <p:nvPr/>
            </p:nvSpPr>
            <p:spPr bwMode="auto">
              <a:xfrm>
                <a:off x="150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5" name="Rectangle 459"/>
              <p:cNvSpPr>
                <a:spLocks noChangeArrowheads="1"/>
              </p:cNvSpPr>
              <p:nvPr/>
            </p:nvSpPr>
            <p:spPr bwMode="auto">
              <a:xfrm>
                <a:off x="153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6" name="Rectangle 460"/>
              <p:cNvSpPr>
                <a:spLocks noChangeArrowheads="1"/>
              </p:cNvSpPr>
              <p:nvPr/>
            </p:nvSpPr>
            <p:spPr bwMode="auto">
              <a:xfrm>
                <a:off x="159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7" name="Rectangle 461"/>
              <p:cNvSpPr>
                <a:spLocks noChangeArrowheads="1"/>
              </p:cNvSpPr>
              <p:nvPr/>
            </p:nvSpPr>
            <p:spPr bwMode="auto">
              <a:xfrm>
                <a:off x="162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8" name="Rectangle 462"/>
              <p:cNvSpPr>
                <a:spLocks noChangeArrowheads="1"/>
              </p:cNvSpPr>
              <p:nvPr/>
            </p:nvSpPr>
            <p:spPr bwMode="auto">
              <a:xfrm>
                <a:off x="167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79" name="Rectangle 463"/>
              <p:cNvSpPr>
                <a:spLocks noChangeArrowheads="1"/>
              </p:cNvSpPr>
              <p:nvPr/>
            </p:nvSpPr>
            <p:spPr bwMode="auto">
              <a:xfrm>
                <a:off x="171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0" name="Rectangle 464"/>
              <p:cNvSpPr>
                <a:spLocks noChangeArrowheads="1"/>
              </p:cNvSpPr>
              <p:nvPr/>
            </p:nvSpPr>
            <p:spPr bwMode="auto">
              <a:xfrm>
                <a:off x="176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1" name="Rectangle 465"/>
              <p:cNvSpPr>
                <a:spLocks noChangeArrowheads="1"/>
              </p:cNvSpPr>
              <p:nvPr/>
            </p:nvSpPr>
            <p:spPr bwMode="auto">
              <a:xfrm>
                <a:off x="179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2" name="Rectangle 466"/>
              <p:cNvSpPr>
                <a:spLocks noChangeArrowheads="1"/>
              </p:cNvSpPr>
              <p:nvPr/>
            </p:nvSpPr>
            <p:spPr bwMode="auto">
              <a:xfrm>
                <a:off x="185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3" name="Rectangle 467"/>
              <p:cNvSpPr>
                <a:spLocks noChangeArrowheads="1"/>
              </p:cNvSpPr>
              <p:nvPr/>
            </p:nvSpPr>
            <p:spPr bwMode="auto">
              <a:xfrm>
                <a:off x="188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4" name="Rectangle 468"/>
              <p:cNvSpPr>
                <a:spLocks noChangeArrowheads="1"/>
              </p:cNvSpPr>
              <p:nvPr/>
            </p:nvSpPr>
            <p:spPr bwMode="auto">
              <a:xfrm>
                <a:off x="194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5" name="Rectangle 469"/>
              <p:cNvSpPr>
                <a:spLocks noChangeArrowheads="1"/>
              </p:cNvSpPr>
              <p:nvPr/>
            </p:nvSpPr>
            <p:spPr bwMode="auto">
              <a:xfrm>
                <a:off x="197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6" name="Rectangle 470"/>
              <p:cNvSpPr>
                <a:spLocks noChangeArrowheads="1"/>
              </p:cNvSpPr>
              <p:nvPr/>
            </p:nvSpPr>
            <p:spPr bwMode="auto">
              <a:xfrm>
                <a:off x="203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7" name="Rectangle 471"/>
              <p:cNvSpPr>
                <a:spLocks noChangeArrowheads="1"/>
              </p:cNvSpPr>
              <p:nvPr/>
            </p:nvSpPr>
            <p:spPr bwMode="auto">
              <a:xfrm>
                <a:off x="206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8" name="Rectangle 472"/>
              <p:cNvSpPr>
                <a:spLocks noChangeArrowheads="1"/>
              </p:cNvSpPr>
              <p:nvPr/>
            </p:nvSpPr>
            <p:spPr bwMode="auto">
              <a:xfrm>
                <a:off x="211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89" name="Rectangle 473"/>
              <p:cNvSpPr>
                <a:spLocks noChangeArrowheads="1"/>
              </p:cNvSpPr>
              <p:nvPr/>
            </p:nvSpPr>
            <p:spPr bwMode="auto">
              <a:xfrm>
                <a:off x="215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0" name="Rectangle 474"/>
              <p:cNvSpPr>
                <a:spLocks noChangeArrowheads="1"/>
              </p:cNvSpPr>
              <p:nvPr/>
            </p:nvSpPr>
            <p:spPr bwMode="auto">
              <a:xfrm>
                <a:off x="220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1" name="Rectangle 475"/>
              <p:cNvSpPr>
                <a:spLocks noChangeArrowheads="1"/>
              </p:cNvSpPr>
              <p:nvPr/>
            </p:nvSpPr>
            <p:spPr bwMode="auto">
              <a:xfrm>
                <a:off x="223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2" name="Rectangle 476"/>
              <p:cNvSpPr>
                <a:spLocks noChangeArrowheads="1"/>
              </p:cNvSpPr>
              <p:nvPr/>
            </p:nvSpPr>
            <p:spPr bwMode="auto">
              <a:xfrm>
                <a:off x="229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3" name="Rectangle 477"/>
              <p:cNvSpPr>
                <a:spLocks noChangeArrowheads="1"/>
              </p:cNvSpPr>
              <p:nvPr/>
            </p:nvSpPr>
            <p:spPr bwMode="auto">
              <a:xfrm>
                <a:off x="232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4" name="Rectangle 478"/>
              <p:cNvSpPr>
                <a:spLocks noChangeArrowheads="1"/>
              </p:cNvSpPr>
              <p:nvPr/>
            </p:nvSpPr>
            <p:spPr bwMode="auto">
              <a:xfrm>
                <a:off x="238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5" name="Rectangle 479"/>
              <p:cNvSpPr>
                <a:spLocks noChangeArrowheads="1"/>
              </p:cNvSpPr>
              <p:nvPr/>
            </p:nvSpPr>
            <p:spPr bwMode="auto">
              <a:xfrm>
                <a:off x="241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6" name="Rectangle 480"/>
              <p:cNvSpPr>
                <a:spLocks noChangeArrowheads="1"/>
              </p:cNvSpPr>
              <p:nvPr/>
            </p:nvSpPr>
            <p:spPr bwMode="auto">
              <a:xfrm>
                <a:off x="247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7" name="Rectangle 481"/>
              <p:cNvSpPr>
                <a:spLocks noChangeArrowheads="1"/>
              </p:cNvSpPr>
              <p:nvPr/>
            </p:nvSpPr>
            <p:spPr bwMode="auto">
              <a:xfrm>
                <a:off x="250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8" name="Rectangle 482"/>
              <p:cNvSpPr>
                <a:spLocks noChangeArrowheads="1"/>
              </p:cNvSpPr>
              <p:nvPr/>
            </p:nvSpPr>
            <p:spPr bwMode="auto">
              <a:xfrm>
                <a:off x="255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99" name="Rectangle 483"/>
              <p:cNvSpPr>
                <a:spLocks noChangeArrowheads="1"/>
              </p:cNvSpPr>
              <p:nvPr/>
            </p:nvSpPr>
            <p:spPr bwMode="auto">
              <a:xfrm>
                <a:off x="259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0" name="Rectangle 484"/>
              <p:cNvSpPr>
                <a:spLocks noChangeArrowheads="1"/>
              </p:cNvSpPr>
              <p:nvPr/>
            </p:nvSpPr>
            <p:spPr bwMode="auto">
              <a:xfrm>
                <a:off x="264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1" name="Rectangle 485"/>
              <p:cNvSpPr>
                <a:spLocks noChangeArrowheads="1"/>
              </p:cNvSpPr>
              <p:nvPr/>
            </p:nvSpPr>
            <p:spPr bwMode="auto">
              <a:xfrm>
                <a:off x="267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2" name="Rectangle 486"/>
              <p:cNvSpPr>
                <a:spLocks noChangeArrowheads="1"/>
              </p:cNvSpPr>
              <p:nvPr/>
            </p:nvSpPr>
            <p:spPr bwMode="auto">
              <a:xfrm>
                <a:off x="273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3" name="Rectangle 487"/>
              <p:cNvSpPr>
                <a:spLocks noChangeArrowheads="1"/>
              </p:cNvSpPr>
              <p:nvPr/>
            </p:nvSpPr>
            <p:spPr bwMode="auto">
              <a:xfrm>
                <a:off x="276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4" name="Rectangle 488"/>
              <p:cNvSpPr>
                <a:spLocks noChangeArrowheads="1"/>
              </p:cNvSpPr>
              <p:nvPr/>
            </p:nvSpPr>
            <p:spPr bwMode="auto">
              <a:xfrm>
                <a:off x="282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5" name="Rectangle 489"/>
              <p:cNvSpPr>
                <a:spLocks noChangeArrowheads="1"/>
              </p:cNvSpPr>
              <p:nvPr/>
            </p:nvSpPr>
            <p:spPr bwMode="auto">
              <a:xfrm>
                <a:off x="285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6" name="Rectangle 490"/>
              <p:cNvSpPr>
                <a:spLocks noChangeArrowheads="1"/>
              </p:cNvSpPr>
              <p:nvPr/>
            </p:nvSpPr>
            <p:spPr bwMode="auto">
              <a:xfrm>
                <a:off x="291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7" name="Rectangle 491"/>
              <p:cNvSpPr>
                <a:spLocks noChangeArrowheads="1"/>
              </p:cNvSpPr>
              <p:nvPr/>
            </p:nvSpPr>
            <p:spPr bwMode="auto">
              <a:xfrm>
                <a:off x="294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8" name="Rectangle 492"/>
              <p:cNvSpPr>
                <a:spLocks noChangeArrowheads="1"/>
              </p:cNvSpPr>
              <p:nvPr/>
            </p:nvSpPr>
            <p:spPr bwMode="auto">
              <a:xfrm>
                <a:off x="299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09" name="Rectangle 493"/>
              <p:cNvSpPr>
                <a:spLocks noChangeArrowheads="1"/>
              </p:cNvSpPr>
              <p:nvPr/>
            </p:nvSpPr>
            <p:spPr bwMode="auto">
              <a:xfrm>
                <a:off x="3030"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0" name="Rectangle 494"/>
              <p:cNvSpPr>
                <a:spLocks noChangeArrowheads="1"/>
              </p:cNvSpPr>
              <p:nvPr/>
            </p:nvSpPr>
            <p:spPr bwMode="auto">
              <a:xfrm>
                <a:off x="3086"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1" name="Rectangle 495"/>
              <p:cNvSpPr>
                <a:spLocks noChangeArrowheads="1"/>
              </p:cNvSpPr>
              <p:nvPr/>
            </p:nvSpPr>
            <p:spPr bwMode="auto">
              <a:xfrm>
                <a:off x="3118"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2" name="Rectangle 496"/>
              <p:cNvSpPr>
                <a:spLocks noChangeArrowheads="1"/>
              </p:cNvSpPr>
              <p:nvPr/>
            </p:nvSpPr>
            <p:spPr bwMode="auto">
              <a:xfrm>
                <a:off x="3174"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3" name="Rectangle 497"/>
              <p:cNvSpPr>
                <a:spLocks noChangeArrowheads="1"/>
              </p:cNvSpPr>
              <p:nvPr/>
            </p:nvSpPr>
            <p:spPr bwMode="auto">
              <a:xfrm>
                <a:off x="3206"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4" name="Rectangle 498"/>
              <p:cNvSpPr>
                <a:spLocks noChangeArrowheads="1"/>
              </p:cNvSpPr>
              <p:nvPr/>
            </p:nvSpPr>
            <p:spPr bwMode="auto">
              <a:xfrm>
                <a:off x="3262"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5" name="Rectangle 499"/>
              <p:cNvSpPr>
                <a:spLocks noChangeArrowheads="1"/>
              </p:cNvSpPr>
              <p:nvPr/>
            </p:nvSpPr>
            <p:spPr bwMode="auto">
              <a:xfrm>
                <a:off x="3294"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6" name="Rectangle 500"/>
              <p:cNvSpPr>
                <a:spLocks noChangeArrowheads="1"/>
              </p:cNvSpPr>
              <p:nvPr/>
            </p:nvSpPr>
            <p:spPr bwMode="auto">
              <a:xfrm>
                <a:off x="3350"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7" name="Rectangle 501"/>
              <p:cNvSpPr>
                <a:spLocks noChangeArrowheads="1"/>
              </p:cNvSpPr>
              <p:nvPr/>
            </p:nvSpPr>
            <p:spPr bwMode="auto">
              <a:xfrm>
                <a:off x="3382" y="3196"/>
                <a:ext cx="32"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18" name="Rectangle 502"/>
              <p:cNvSpPr>
                <a:spLocks noChangeArrowheads="1"/>
              </p:cNvSpPr>
              <p:nvPr/>
            </p:nvSpPr>
            <p:spPr bwMode="auto">
              <a:xfrm>
                <a:off x="3438" y="3196"/>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1469" name="Group 503"/>
            <p:cNvGrpSpPr>
              <a:grpSpLocks/>
            </p:cNvGrpSpPr>
            <p:nvPr/>
          </p:nvGrpSpPr>
          <p:grpSpPr bwMode="auto">
            <a:xfrm>
              <a:off x="2299" y="3465"/>
              <a:ext cx="23" cy="1756"/>
              <a:chOff x="2302" y="2301"/>
              <a:chExt cx="16" cy="1793"/>
            </a:xfrm>
          </p:grpSpPr>
          <p:sp>
            <p:nvSpPr>
              <p:cNvPr id="51533" name="Rectangle 504"/>
              <p:cNvSpPr>
                <a:spLocks noChangeArrowheads="1"/>
              </p:cNvSpPr>
              <p:nvPr/>
            </p:nvSpPr>
            <p:spPr bwMode="auto">
              <a:xfrm>
                <a:off x="2310" y="230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34" name="Rectangle 505"/>
              <p:cNvSpPr>
                <a:spLocks noChangeArrowheads="1"/>
              </p:cNvSpPr>
              <p:nvPr/>
            </p:nvSpPr>
            <p:spPr bwMode="auto">
              <a:xfrm>
                <a:off x="2310" y="236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35" name="Rectangle 506"/>
              <p:cNvSpPr>
                <a:spLocks noChangeArrowheads="1"/>
              </p:cNvSpPr>
              <p:nvPr/>
            </p:nvSpPr>
            <p:spPr bwMode="auto">
              <a:xfrm>
                <a:off x="2310" y="239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36" name="Rectangle 507"/>
              <p:cNvSpPr>
                <a:spLocks noChangeArrowheads="1"/>
              </p:cNvSpPr>
              <p:nvPr/>
            </p:nvSpPr>
            <p:spPr bwMode="auto">
              <a:xfrm>
                <a:off x="2310" y="245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37" name="Rectangle 508"/>
              <p:cNvSpPr>
                <a:spLocks noChangeArrowheads="1"/>
              </p:cNvSpPr>
              <p:nvPr/>
            </p:nvSpPr>
            <p:spPr bwMode="auto">
              <a:xfrm>
                <a:off x="2310" y="248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38" name="Rectangle 509"/>
              <p:cNvSpPr>
                <a:spLocks noChangeArrowheads="1"/>
              </p:cNvSpPr>
              <p:nvPr/>
            </p:nvSpPr>
            <p:spPr bwMode="auto">
              <a:xfrm>
                <a:off x="2310" y="254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39" name="Rectangle 510"/>
              <p:cNvSpPr>
                <a:spLocks noChangeArrowheads="1"/>
              </p:cNvSpPr>
              <p:nvPr/>
            </p:nvSpPr>
            <p:spPr bwMode="auto">
              <a:xfrm>
                <a:off x="2310" y="257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0" name="Rectangle 511"/>
              <p:cNvSpPr>
                <a:spLocks noChangeArrowheads="1"/>
              </p:cNvSpPr>
              <p:nvPr/>
            </p:nvSpPr>
            <p:spPr bwMode="auto">
              <a:xfrm>
                <a:off x="2310" y="262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1" name="Rectangle 512"/>
              <p:cNvSpPr>
                <a:spLocks noChangeArrowheads="1"/>
              </p:cNvSpPr>
              <p:nvPr/>
            </p:nvSpPr>
            <p:spPr bwMode="auto">
              <a:xfrm>
                <a:off x="2310" y="266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2" name="Rectangle 513"/>
              <p:cNvSpPr>
                <a:spLocks noChangeArrowheads="1"/>
              </p:cNvSpPr>
              <p:nvPr/>
            </p:nvSpPr>
            <p:spPr bwMode="auto">
              <a:xfrm>
                <a:off x="2310" y="271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3" name="Rectangle 514"/>
              <p:cNvSpPr>
                <a:spLocks noChangeArrowheads="1"/>
              </p:cNvSpPr>
              <p:nvPr/>
            </p:nvSpPr>
            <p:spPr bwMode="auto">
              <a:xfrm>
                <a:off x="2310" y="274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4" name="Rectangle 515"/>
              <p:cNvSpPr>
                <a:spLocks noChangeArrowheads="1"/>
              </p:cNvSpPr>
              <p:nvPr/>
            </p:nvSpPr>
            <p:spPr bwMode="auto">
              <a:xfrm>
                <a:off x="2310" y="280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5" name="Rectangle 516"/>
              <p:cNvSpPr>
                <a:spLocks noChangeArrowheads="1"/>
              </p:cNvSpPr>
              <p:nvPr/>
            </p:nvSpPr>
            <p:spPr bwMode="auto">
              <a:xfrm>
                <a:off x="2310" y="283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6" name="Rectangle 517"/>
              <p:cNvSpPr>
                <a:spLocks noChangeArrowheads="1"/>
              </p:cNvSpPr>
              <p:nvPr/>
            </p:nvSpPr>
            <p:spPr bwMode="auto">
              <a:xfrm>
                <a:off x="2310" y="289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7" name="Rectangle 518"/>
              <p:cNvSpPr>
                <a:spLocks noChangeArrowheads="1"/>
              </p:cNvSpPr>
              <p:nvPr/>
            </p:nvSpPr>
            <p:spPr bwMode="auto">
              <a:xfrm>
                <a:off x="2310" y="292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8" name="Rectangle 519"/>
              <p:cNvSpPr>
                <a:spLocks noChangeArrowheads="1"/>
              </p:cNvSpPr>
              <p:nvPr/>
            </p:nvSpPr>
            <p:spPr bwMode="auto">
              <a:xfrm>
                <a:off x="2310" y="298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49" name="Rectangle 520"/>
              <p:cNvSpPr>
                <a:spLocks noChangeArrowheads="1"/>
              </p:cNvSpPr>
              <p:nvPr/>
            </p:nvSpPr>
            <p:spPr bwMode="auto">
              <a:xfrm>
                <a:off x="2310" y="301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0" name="Rectangle 521"/>
              <p:cNvSpPr>
                <a:spLocks noChangeArrowheads="1"/>
              </p:cNvSpPr>
              <p:nvPr/>
            </p:nvSpPr>
            <p:spPr bwMode="auto">
              <a:xfrm>
                <a:off x="2310" y="306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1" name="Rectangle 522"/>
              <p:cNvSpPr>
                <a:spLocks noChangeArrowheads="1"/>
              </p:cNvSpPr>
              <p:nvPr/>
            </p:nvSpPr>
            <p:spPr bwMode="auto">
              <a:xfrm>
                <a:off x="2310" y="310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2" name="Rectangle 523"/>
              <p:cNvSpPr>
                <a:spLocks noChangeArrowheads="1"/>
              </p:cNvSpPr>
              <p:nvPr/>
            </p:nvSpPr>
            <p:spPr bwMode="auto">
              <a:xfrm>
                <a:off x="2310" y="315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3" name="Rectangle 524"/>
              <p:cNvSpPr>
                <a:spLocks noChangeArrowheads="1"/>
              </p:cNvSpPr>
              <p:nvPr/>
            </p:nvSpPr>
            <p:spPr bwMode="auto">
              <a:xfrm>
                <a:off x="2310" y="318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4" name="Rectangle 525"/>
              <p:cNvSpPr>
                <a:spLocks noChangeArrowheads="1"/>
              </p:cNvSpPr>
              <p:nvPr/>
            </p:nvSpPr>
            <p:spPr bwMode="auto">
              <a:xfrm>
                <a:off x="2310" y="324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5" name="Rectangle 526"/>
              <p:cNvSpPr>
                <a:spLocks noChangeArrowheads="1"/>
              </p:cNvSpPr>
              <p:nvPr/>
            </p:nvSpPr>
            <p:spPr bwMode="auto">
              <a:xfrm>
                <a:off x="2310" y="327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0" name="Rectangle 527"/>
              <p:cNvSpPr>
                <a:spLocks noChangeArrowheads="1"/>
              </p:cNvSpPr>
              <p:nvPr/>
            </p:nvSpPr>
            <p:spPr bwMode="auto">
              <a:xfrm>
                <a:off x="2310" y="333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7" name="Rectangle 528"/>
              <p:cNvSpPr>
                <a:spLocks noChangeArrowheads="1"/>
              </p:cNvSpPr>
              <p:nvPr/>
            </p:nvSpPr>
            <p:spPr bwMode="auto">
              <a:xfrm>
                <a:off x="2310" y="336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8" name="Rectangle 529"/>
              <p:cNvSpPr>
                <a:spLocks noChangeArrowheads="1"/>
              </p:cNvSpPr>
              <p:nvPr/>
            </p:nvSpPr>
            <p:spPr bwMode="auto">
              <a:xfrm>
                <a:off x="2310" y="342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59" name="Rectangle 530"/>
              <p:cNvSpPr>
                <a:spLocks noChangeArrowheads="1"/>
              </p:cNvSpPr>
              <p:nvPr/>
            </p:nvSpPr>
            <p:spPr bwMode="auto">
              <a:xfrm>
                <a:off x="2310" y="345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0" name="Rectangle 531"/>
              <p:cNvSpPr>
                <a:spLocks noChangeArrowheads="1"/>
              </p:cNvSpPr>
              <p:nvPr/>
            </p:nvSpPr>
            <p:spPr bwMode="auto">
              <a:xfrm>
                <a:off x="2310" y="350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1" name="Rectangle 532"/>
              <p:cNvSpPr>
                <a:spLocks noChangeArrowheads="1"/>
              </p:cNvSpPr>
              <p:nvPr/>
            </p:nvSpPr>
            <p:spPr bwMode="auto">
              <a:xfrm>
                <a:off x="2310" y="354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2" name="Rectangle 533"/>
              <p:cNvSpPr>
                <a:spLocks noChangeArrowheads="1"/>
              </p:cNvSpPr>
              <p:nvPr/>
            </p:nvSpPr>
            <p:spPr bwMode="auto">
              <a:xfrm>
                <a:off x="2310" y="359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3" name="Rectangle 534"/>
              <p:cNvSpPr>
                <a:spLocks noChangeArrowheads="1"/>
              </p:cNvSpPr>
              <p:nvPr/>
            </p:nvSpPr>
            <p:spPr bwMode="auto">
              <a:xfrm>
                <a:off x="2310" y="3629"/>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4" name="Rectangle 535"/>
              <p:cNvSpPr>
                <a:spLocks noChangeArrowheads="1"/>
              </p:cNvSpPr>
              <p:nvPr/>
            </p:nvSpPr>
            <p:spPr bwMode="auto">
              <a:xfrm>
                <a:off x="2310" y="3685"/>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5" name="Rectangle 536"/>
              <p:cNvSpPr>
                <a:spLocks noChangeArrowheads="1"/>
              </p:cNvSpPr>
              <p:nvPr/>
            </p:nvSpPr>
            <p:spPr bwMode="auto">
              <a:xfrm>
                <a:off x="2310" y="3717"/>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6" name="Rectangle 537"/>
              <p:cNvSpPr>
                <a:spLocks noChangeArrowheads="1"/>
              </p:cNvSpPr>
              <p:nvPr/>
            </p:nvSpPr>
            <p:spPr bwMode="auto">
              <a:xfrm>
                <a:off x="2310" y="3773"/>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7" name="Rectangle 538"/>
              <p:cNvSpPr>
                <a:spLocks noChangeArrowheads="1"/>
              </p:cNvSpPr>
              <p:nvPr/>
            </p:nvSpPr>
            <p:spPr bwMode="auto">
              <a:xfrm>
                <a:off x="2310" y="3805"/>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8" name="Rectangle 539"/>
              <p:cNvSpPr>
                <a:spLocks noChangeArrowheads="1"/>
              </p:cNvSpPr>
              <p:nvPr/>
            </p:nvSpPr>
            <p:spPr bwMode="auto">
              <a:xfrm>
                <a:off x="2310" y="3861"/>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69" name="Rectangle 540"/>
              <p:cNvSpPr>
                <a:spLocks noChangeArrowheads="1"/>
              </p:cNvSpPr>
              <p:nvPr/>
            </p:nvSpPr>
            <p:spPr bwMode="auto">
              <a:xfrm>
                <a:off x="2310" y="3893"/>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0" name="Rectangle 541"/>
              <p:cNvSpPr>
                <a:spLocks noChangeArrowheads="1"/>
              </p:cNvSpPr>
              <p:nvPr/>
            </p:nvSpPr>
            <p:spPr bwMode="auto">
              <a:xfrm>
                <a:off x="2310" y="3949"/>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1" name="Rectangle 542"/>
              <p:cNvSpPr>
                <a:spLocks noChangeArrowheads="1"/>
              </p:cNvSpPr>
              <p:nvPr/>
            </p:nvSpPr>
            <p:spPr bwMode="auto">
              <a:xfrm>
                <a:off x="2310" y="3981"/>
                <a:ext cx="8" cy="3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2" name="Rectangle 543"/>
              <p:cNvSpPr>
                <a:spLocks noChangeArrowheads="1"/>
              </p:cNvSpPr>
              <p:nvPr/>
            </p:nvSpPr>
            <p:spPr bwMode="auto">
              <a:xfrm>
                <a:off x="2310" y="4037"/>
                <a:ext cx="8" cy="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3" name="Rectangle 544"/>
              <p:cNvSpPr>
                <a:spLocks noChangeArrowheads="1"/>
              </p:cNvSpPr>
              <p:nvPr/>
            </p:nvSpPr>
            <p:spPr bwMode="auto">
              <a:xfrm>
                <a:off x="2310" y="4069"/>
                <a:ext cx="8" cy="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4" name="Rectangle 545"/>
              <p:cNvSpPr>
                <a:spLocks noChangeArrowheads="1"/>
              </p:cNvSpPr>
              <p:nvPr/>
            </p:nvSpPr>
            <p:spPr bwMode="auto">
              <a:xfrm>
                <a:off x="2302" y="230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5" name="Rectangle 546"/>
              <p:cNvSpPr>
                <a:spLocks noChangeArrowheads="1"/>
              </p:cNvSpPr>
              <p:nvPr/>
            </p:nvSpPr>
            <p:spPr bwMode="auto">
              <a:xfrm>
                <a:off x="2302" y="235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6" name="Rectangle 547"/>
              <p:cNvSpPr>
                <a:spLocks noChangeArrowheads="1"/>
              </p:cNvSpPr>
              <p:nvPr/>
            </p:nvSpPr>
            <p:spPr bwMode="auto">
              <a:xfrm>
                <a:off x="2302" y="238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7" name="Rectangle 548"/>
              <p:cNvSpPr>
                <a:spLocks noChangeArrowheads="1"/>
              </p:cNvSpPr>
              <p:nvPr/>
            </p:nvSpPr>
            <p:spPr bwMode="auto">
              <a:xfrm>
                <a:off x="2302" y="244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8" name="Rectangle 549"/>
              <p:cNvSpPr>
                <a:spLocks noChangeArrowheads="1"/>
              </p:cNvSpPr>
              <p:nvPr/>
            </p:nvSpPr>
            <p:spPr bwMode="auto">
              <a:xfrm>
                <a:off x="2302" y="247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79" name="Rectangle 550"/>
              <p:cNvSpPr>
                <a:spLocks noChangeArrowheads="1"/>
              </p:cNvSpPr>
              <p:nvPr/>
            </p:nvSpPr>
            <p:spPr bwMode="auto">
              <a:xfrm>
                <a:off x="2302" y="253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0" name="Rectangle 551"/>
              <p:cNvSpPr>
                <a:spLocks noChangeArrowheads="1"/>
              </p:cNvSpPr>
              <p:nvPr/>
            </p:nvSpPr>
            <p:spPr bwMode="auto">
              <a:xfrm>
                <a:off x="2302" y="256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1" name="Rectangle 552"/>
              <p:cNvSpPr>
                <a:spLocks noChangeArrowheads="1"/>
              </p:cNvSpPr>
              <p:nvPr/>
            </p:nvSpPr>
            <p:spPr bwMode="auto">
              <a:xfrm>
                <a:off x="2302" y="262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2" name="Rectangle 553"/>
              <p:cNvSpPr>
                <a:spLocks noChangeArrowheads="1"/>
              </p:cNvSpPr>
              <p:nvPr/>
            </p:nvSpPr>
            <p:spPr bwMode="auto">
              <a:xfrm>
                <a:off x="2302" y="265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3" name="Rectangle 554"/>
              <p:cNvSpPr>
                <a:spLocks noChangeArrowheads="1"/>
              </p:cNvSpPr>
              <p:nvPr/>
            </p:nvSpPr>
            <p:spPr bwMode="auto">
              <a:xfrm>
                <a:off x="2302" y="270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4" name="Rectangle 555"/>
              <p:cNvSpPr>
                <a:spLocks noChangeArrowheads="1"/>
              </p:cNvSpPr>
              <p:nvPr/>
            </p:nvSpPr>
            <p:spPr bwMode="auto">
              <a:xfrm>
                <a:off x="2302" y="274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2" name="Rectangle 556"/>
              <p:cNvSpPr>
                <a:spLocks noChangeArrowheads="1"/>
              </p:cNvSpPr>
              <p:nvPr/>
            </p:nvSpPr>
            <p:spPr bwMode="auto">
              <a:xfrm>
                <a:off x="2302" y="279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6" name="Rectangle 557"/>
              <p:cNvSpPr>
                <a:spLocks noChangeArrowheads="1"/>
              </p:cNvSpPr>
              <p:nvPr/>
            </p:nvSpPr>
            <p:spPr bwMode="auto">
              <a:xfrm>
                <a:off x="2302" y="282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7" name="Rectangle 558"/>
              <p:cNvSpPr>
                <a:spLocks noChangeArrowheads="1"/>
              </p:cNvSpPr>
              <p:nvPr/>
            </p:nvSpPr>
            <p:spPr bwMode="auto">
              <a:xfrm>
                <a:off x="2302" y="288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8" name="Rectangle 559"/>
              <p:cNvSpPr>
                <a:spLocks noChangeArrowheads="1"/>
              </p:cNvSpPr>
              <p:nvPr/>
            </p:nvSpPr>
            <p:spPr bwMode="auto">
              <a:xfrm>
                <a:off x="2302" y="291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89" name="Rectangle 560"/>
              <p:cNvSpPr>
                <a:spLocks noChangeArrowheads="1"/>
              </p:cNvSpPr>
              <p:nvPr/>
            </p:nvSpPr>
            <p:spPr bwMode="auto">
              <a:xfrm>
                <a:off x="2302" y="297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90" name="Rectangle 561"/>
              <p:cNvSpPr>
                <a:spLocks noChangeArrowheads="1"/>
              </p:cNvSpPr>
              <p:nvPr/>
            </p:nvSpPr>
            <p:spPr bwMode="auto">
              <a:xfrm>
                <a:off x="2302" y="300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91" name="Rectangle 562"/>
              <p:cNvSpPr>
                <a:spLocks noChangeArrowheads="1"/>
              </p:cNvSpPr>
              <p:nvPr/>
            </p:nvSpPr>
            <p:spPr bwMode="auto">
              <a:xfrm>
                <a:off x="2302" y="306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92" name="Rectangle 563"/>
              <p:cNvSpPr>
                <a:spLocks noChangeArrowheads="1"/>
              </p:cNvSpPr>
              <p:nvPr/>
            </p:nvSpPr>
            <p:spPr bwMode="auto">
              <a:xfrm>
                <a:off x="2302" y="309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93" name="Rectangle 564"/>
              <p:cNvSpPr>
                <a:spLocks noChangeArrowheads="1"/>
              </p:cNvSpPr>
              <p:nvPr/>
            </p:nvSpPr>
            <p:spPr bwMode="auto">
              <a:xfrm>
                <a:off x="2302" y="314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94" name="Rectangle 565"/>
              <p:cNvSpPr>
                <a:spLocks noChangeArrowheads="1"/>
              </p:cNvSpPr>
              <p:nvPr/>
            </p:nvSpPr>
            <p:spPr bwMode="auto">
              <a:xfrm>
                <a:off x="2302" y="318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3" name="Rectangle 566"/>
              <p:cNvSpPr>
                <a:spLocks noChangeArrowheads="1"/>
              </p:cNvSpPr>
              <p:nvPr/>
            </p:nvSpPr>
            <p:spPr bwMode="auto">
              <a:xfrm>
                <a:off x="2302" y="323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4" name="Rectangle 567"/>
              <p:cNvSpPr>
                <a:spLocks noChangeArrowheads="1"/>
              </p:cNvSpPr>
              <p:nvPr/>
            </p:nvSpPr>
            <p:spPr bwMode="auto">
              <a:xfrm>
                <a:off x="2302" y="326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 name="Rectangle 568"/>
              <p:cNvSpPr>
                <a:spLocks noChangeArrowheads="1"/>
              </p:cNvSpPr>
              <p:nvPr/>
            </p:nvSpPr>
            <p:spPr bwMode="auto">
              <a:xfrm>
                <a:off x="2302" y="332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98" name="Rectangle 569"/>
              <p:cNvSpPr>
                <a:spLocks noChangeArrowheads="1"/>
              </p:cNvSpPr>
              <p:nvPr/>
            </p:nvSpPr>
            <p:spPr bwMode="auto">
              <a:xfrm>
                <a:off x="2302" y="335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99" name="Rectangle 570"/>
              <p:cNvSpPr>
                <a:spLocks noChangeArrowheads="1"/>
              </p:cNvSpPr>
              <p:nvPr/>
            </p:nvSpPr>
            <p:spPr bwMode="auto">
              <a:xfrm>
                <a:off x="2302" y="341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0" name="Rectangle 571"/>
              <p:cNvSpPr>
                <a:spLocks noChangeArrowheads="1"/>
              </p:cNvSpPr>
              <p:nvPr/>
            </p:nvSpPr>
            <p:spPr bwMode="auto">
              <a:xfrm>
                <a:off x="2302" y="344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1" name="Rectangle 572"/>
              <p:cNvSpPr>
                <a:spLocks noChangeArrowheads="1"/>
              </p:cNvSpPr>
              <p:nvPr/>
            </p:nvSpPr>
            <p:spPr bwMode="auto">
              <a:xfrm>
                <a:off x="2302" y="350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2" name="Rectangle 573"/>
              <p:cNvSpPr>
                <a:spLocks noChangeArrowheads="1"/>
              </p:cNvSpPr>
              <p:nvPr/>
            </p:nvSpPr>
            <p:spPr bwMode="auto">
              <a:xfrm>
                <a:off x="2302" y="353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3" name="Rectangle 574"/>
              <p:cNvSpPr>
                <a:spLocks noChangeArrowheads="1"/>
              </p:cNvSpPr>
              <p:nvPr/>
            </p:nvSpPr>
            <p:spPr bwMode="auto">
              <a:xfrm>
                <a:off x="2302" y="358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4" name="Rectangle 575"/>
              <p:cNvSpPr>
                <a:spLocks noChangeArrowheads="1"/>
              </p:cNvSpPr>
              <p:nvPr/>
            </p:nvSpPr>
            <p:spPr bwMode="auto">
              <a:xfrm>
                <a:off x="2302" y="3621"/>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5" name="Rectangle 576"/>
              <p:cNvSpPr>
                <a:spLocks noChangeArrowheads="1"/>
              </p:cNvSpPr>
              <p:nvPr/>
            </p:nvSpPr>
            <p:spPr bwMode="auto">
              <a:xfrm>
                <a:off x="2302" y="3677"/>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6" name="Rectangle 577"/>
              <p:cNvSpPr>
                <a:spLocks noChangeArrowheads="1"/>
              </p:cNvSpPr>
              <p:nvPr/>
            </p:nvSpPr>
            <p:spPr bwMode="auto">
              <a:xfrm>
                <a:off x="2302" y="3709"/>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7" name="Rectangle 578"/>
              <p:cNvSpPr>
                <a:spLocks noChangeArrowheads="1"/>
              </p:cNvSpPr>
              <p:nvPr/>
            </p:nvSpPr>
            <p:spPr bwMode="auto">
              <a:xfrm>
                <a:off x="2302" y="3765"/>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8" name="Rectangle 579"/>
              <p:cNvSpPr>
                <a:spLocks noChangeArrowheads="1"/>
              </p:cNvSpPr>
              <p:nvPr/>
            </p:nvSpPr>
            <p:spPr bwMode="auto">
              <a:xfrm>
                <a:off x="2302" y="3797"/>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09" name="Rectangle 580"/>
              <p:cNvSpPr>
                <a:spLocks noChangeArrowheads="1"/>
              </p:cNvSpPr>
              <p:nvPr/>
            </p:nvSpPr>
            <p:spPr bwMode="auto">
              <a:xfrm>
                <a:off x="2302" y="3853"/>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0" name="Rectangle 581"/>
              <p:cNvSpPr>
                <a:spLocks noChangeArrowheads="1"/>
              </p:cNvSpPr>
              <p:nvPr/>
            </p:nvSpPr>
            <p:spPr bwMode="auto">
              <a:xfrm>
                <a:off x="2302" y="3885"/>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1" name="Rectangle 582"/>
              <p:cNvSpPr>
                <a:spLocks noChangeArrowheads="1"/>
              </p:cNvSpPr>
              <p:nvPr/>
            </p:nvSpPr>
            <p:spPr bwMode="auto">
              <a:xfrm>
                <a:off x="2302" y="3941"/>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2" name="Rectangle 583"/>
              <p:cNvSpPr>
                <a:spLocks noChangeArrowheads="1"/>
              </p:cNvSpPr>
              <p:nvPr/>
            </p:nvSpPr>
            <p:spPr bwMode="auto">
              <a:xfrm>
                <a:off x="2302" y="3973"/>
                <a:ext cx="8" cy="32"/>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3" name="Rectangle 584"/>
              <p:cNvSpPr>
                <a:spLocks noChangeArrowheads="1"/>
              </p:cNvSpPr>
              <p:nvPr/>
            </p:nvSpPr>
            <p:spPr bwMode="auto">
              <a:xfrm>
                <a:off x="2302" y="4029"/>
                <a:ext cx="8" cy="8"/>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614" name="Rectangle 585"/>
              <p:cNvSpPr>
                <a:spLocks noChangeArrowheads="1"/>
              </p:cNvSpPr>
              <p:nvPr/>
            </p:nvSpPr>
            <p:spPr bwMode="auto">
              <a:xfrm>
                <a:off x="2302" y="4061"/>
                <a:ext cx="8" cy="25"/>
              </a:xfrm>
              <a:prstGeom prst="rect">
                <a:avLst/>
              </a:prstGeom>
              <a:solidFill>
                <a:srgbClr val="00AE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1786" name="Rectangle 586"/>
            <p:cNvSpPr>
              <a:spLocks noChangeArrowheads="1"/>
            </p:cNvSpPr>
            <p:nvPr/>
          </p:nvSpPr>
          <p:spPr bwMode="auto">
            <a:xfrm>
              <a:off x="1115" y="4437"/>
              <a:ext cx="279" cy="174"/>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DN</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71" name="Oval 587"/>
            <p:cNvSpPr>
              <a:spLocks noChangeArrowheads="1"/>
            </p:cNvSpPr>
            <p:nvPr/>
          </p:nvSpPr>
          <p:spPr bwMode="auto">
            <a:xfrm>
              <a:off x="3249" y="4702"/>
              <a:ext cx="117"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72" name="Oval 589"/>
            <p:cNvSpPr>
              <a:spLocks noChangeArrowheads="1"/>
            </p:cNvSpPr>
            <p:nvPr/>
          </p:nvSpPr>
          <p:spPr bwMode="auto">
            <a:xfrm>
              <a:off x="3236" y="4693"/>
              <a:ext cx="118"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90" name="Rectangle 590"/>
            <p:cNvSpPr>
              <a:spLocks noChangeArrowheads="1"/>
            </p:cNvSpPr>
            <p:nvPr/>
          </p:nvSpPr>
          <p:spPr bwMode="auto">
            <a:xfrm>
              <a:off x="3416" y="4712"/>
              <a:ext cx="132"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U</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791" name="Rectangle 591"/>
            <p:cNvSpPr>
              <a:spLocks noChangeArrowheads="1"/>
            </p:cNvSpPr>
            <p:nvPr/>
          </p:nvSpPr>
          <p:spPr bwMode="auto">
            <a:xfrm>
              <a:off x="2806" y="4160"/>
              <a:ext cx="11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B</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75" name="Oval 592"/>
            <p:cNvSpPr>
              <a:spLocks noChangeArrowheads="1"/>
            </p:cNvSpPr>
            <p:nvPr/>
          </p:nvSpPr>
          <p:spPr bwMode="auto">
            <a:xfrm>
              <a:off x="2695" y="4186"/>
              <a:ext cx="114"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76" name="Oval 594"/>
            <p:cNvSpPr>
              <a:spLocks noChangeArrowheads="1"/>
            </p:cNvSpPr>
            <p:nvPr/>
          </p:nvSpPr>
          <p:spPr bwMode="auto">
            <a:xfrm>
              <a:off x="2682" y="4177"/>
              <a:ext cx="115"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95" name="Rectangle 595"/>
            <p:cNvSpPr>
              <a:spLocks noChangeArrowheads="1"/>
            </p:cNvSpPr>
            <p:nvPr/>
          </p:nvSpPr>
          <p:spPr bwMode="auto">
            <a:xfrm>
              <a:off x="2660" y="3809"/>
              <a:ext cx="139"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H</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16" name="Oval 596"/>
            <p:cNvSpPr>
              <a:spLocks noChangeArrowheads="1"/>
            </p:cNvSpPr>
            <p:nvPr/>
          </p:nvSpPr>
          <p:spPr bwMode="auto">
            <a:xfrm>
              <a:off x="2484" y="3818"/>
              <a:ext cx="118"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79" name="Oval 598"/>
            <p:cNvSpPr>
              <a:spLocks noChangeArrowheads="1"/>
            </p:cNvSpPr>
            <p:nvPr/>
          </p:nvSpPr>
          <p:spPr bwMode="auto">
            <a:xfrm>
              <a:off x="2472" y="3811"/>
              <a:ext cx="116"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799" name="Rectangle 599"/>
            <p:cNvSpPr>
              <a:spLocks noChangeArrowheads="1"/>
            </p:cNvSpPr>
            <p:nvPr/>
          </p:nvSpPr>
          <p:spPr bwMode="auto">
            <a:xfrm>
              <a:off x="3544" y="3622"/>
              <a:ext cx="410"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N(A)</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81" name="Oval 600"/>
            <p:cNvSpPr>
              <a:spLocks noChangeArrowheads="1"/>
            </p:cNvSpPr>
            <p:nvPr/>
          </p:nvSpPr>
          <p:spPr bwMode="auto">
            <a:xfrm>
              <a:off x="3348" y="3700"/>
              <a:ext cx="117"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2" name="Oval 601"/>
            <p:cNvSpPr>
              <a:spLocks noChangeArrowheads="1"/>
            </p:cNvSpPr>
            <p:nvPr/>
          </p:nvSpPr>
          <p:spPr bwMode="auto">
            <a:xfrm>
              <a:off x="3348" y="3700"/>
              <a:ext cx="92" cy="58"/>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3" name="Oval 602"/>
            <p:cNvSpPr>
              <a:spLocks noChangeArrowheads="1"/>
            </p:cNvSpPr>
            <p:nvPr/>
          </p:nvSpPr>
          <p:spPr bwMode="auto">
            <a:xfrm>
              <a:off x="3335" y="3692"/>
              <a:ext cx="118"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4" name="Oval 603"/>
            <p:cNvSpPr>
              <a:spLocks noChangeArrowheads="1"/>
            </p:cNvSpPr>
            <p:nvPr/>
          </p:nvSpPr>
          <p:spPr bwMode="auto">
            <a:xfrm>
              <a:off x="1174" y="4085"/>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5" name="Oval 605"/>
            <p:cNvSpPr>
              <a:spLocks noChangeArrowheads="1"/>
            </p:cNvSpPr>
            <p:nvPr/>
          </p:nvSpPr>
          <p:spPr bwMode="auto">
            <a:xfrm>
              <a:off x="1162" y="4077"/>
              <a:ext cx="116"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6" name="Oval 608"/>
            <p:cNvSpPr>
              <a:spLocks noChangeArrowheads="1"/>
            </p:cNvSpPr>
            <p:nvPr/>
          </p:nvSpPr>
          <p:spPr bwMode="auto">
            <a:xfrm>
              <a:off x="1229" y="4256"/>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 name="Oval 610"/>
            <p:cNvSpPr>
              <a:spLocks noChangeArrowheads="1"/>
            </p:cNvSpPr>
            <p:nvPr/>
          </p:nvSpPr>
          <p:spPr bwMode="auto">
            <a:xfrm>
              <a:off x="1217" y="4248"/>
              <a:ext cx="114" cy="74"/>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8" name="Oval 613"/>
            <p:cNvSpPr>
              <a:spLocks noChangeArrowheads="1"/>
            </p:cNvSpPr>
            <p:nvPr/>
          </p:nvSpPr>
          <p:spPr bwMode="auto">
            <a:xfrm>
              <a:off x="1520" y="4244"/>
              <a:ext cx="116"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89" name="Oval 615"/>
            <p:cNvSpPr>
              <a:spLocks noChangeArrowheads="1"/>
            </p:cNvSpPr>
            <p:nvPr/>
          </p:nvSpPr>
          <p:spPr bwMode="auto">
            <a:xfrm>
              <a:off x="1507" y="4237"/>
              <a:ext cx="117"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90" name="Oval 616"/>
            <p:cNvSpPr>
              <a:spLocks noChangeArrowheads="1"/>
            </p:cNvSpPr>
            <p:nvPr/>
          </p:nvSpPr>
          <p:spPr bwMode="auto">
            <a:xfrm>
              <a:off x="1190" y="4723"/>
              <a:ext cx="118" cy="7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 name="Oval 618"/>
            <p:cNvSpPr>
              <a:spLocks noChangeArrowheads="1"/>
            </p:cNvSpPr>
            <p:nvPr/>
          </p:nvSpPr>
          <p:spPr bwMode="auto">
            <a:xfrm>
              <a:off x="1179" y="4717"/>
              <a:ext cx="116" cy="72"/>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92" name="Oval 620"/>
            <p:cNvSpPr>
              <a:spLocks noChangeArrowheads="1"/>
            </p:cNvSpPr>
            <p:nvPr/>
          </p:nvSpPr>
          <p:spPr bwMode="auto">
            <a:xfrm>
              <a:off x="1238" y="4973"/>
              <a:ext cx="115" cy="7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93" name="Oval 622"/>
            <p:cNvSpPr>
              <a:spLocks noChangeArrowheads="1"/>
            </p:cNvSpPr>
            <p:nvPr/>
          </p:nvSpPr>
          <p:spPr bwMode="auto">
            <a:xfrm>
              <a:off x="1225" y="4965"/>
              <a:ext cx="117"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823" name="Rectangle 623"/>
            <p:cNvSpPr>
              <a:spLocks noChangeArrowheads="1"/>
            </p:cNvSpPr>
            <p:nvPr/>
          </p:nvSpPr>
          <p:spPr bwMode="auto">
            <a:xfrm>
              <a:off x="1417" y="4942"/>
              <a:ext cx="237" cy="174"/>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SK</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95" name="Oval 624"/>
            <p:cNvSpPr>
              <a:spLocks noChangeArrowheads="1"/>
            </p:cNvSpPr>
            <p:nvPr/>
          </p:nvSpPr>
          <p:spPr bwMode="auto">
            <a:xfrm>
              <a:off x="527" y="4589"/>
              <a:ext cx="118" cy="7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 name="Oval 625"/>
            <p:cNvSpPr>
              <a:spLocks noChangeArrowheads="1"/>
            </p:cNvSpPr>
            <p:nvPr/>
          </p:nvSpPr>
          <p:spPr bwMode="auto">
            <a:xfrm>
              <a:off x="527" y="4589"/>
              <a:ext cx="93" cy="57"/>
            </a:xfrm>
            <a:prstGeom prst="ellipse">
              <a:avLst/>
            </a:prstGeom>
            <a:solidFill>
              <a:srgbClr val="FA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497" name="Oval 626"/>
            <p:cNvSpPr>
              <a:spLocks noChangeArrowheads="1"/>
            </p:cNvSpPr>
            <p:nvPr/>
          </p:nvSpPr>
          <p:spPr bwMode="auto">
            <a:xfrm>
              <a:off x="515" y="4581"/>
              <a:ext cx="119" cy="73"/>
            </a:xfrm>
            <a:prstGeom prst="ellipse">
              <a:avLst/>
            </a:prstGeom>
            <a:noFill/>
            <a:ln w="12700">
              <a:solidFill>
                <a:srgbClr val="00AE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828" name="Rectangle 628"/>
            <p:cNvSpPr>
              <a:spLocks noChangeArrowheads="1"/>
            </p:cNvSpPr>
            <p:nvPr/>
          </p:nvSpPr>
          <p:spPr bwMode="auto">
            <a:xfrm>
              <a:off x="1681" y="4184"/>
              <a:ext cx="259" cy="174"/>
            </a:xfrm>
            <a:prstGeom prst="rect">
              <a:avLst/>
            </a:prstGeom>
            <a:noFill/>
            <a:ln w="9525">
              <a:noFill/>
              <a:miter lim="800000"/>
              <a:headEnd/>
              <a:tailEnd/>
            </a:ln>
            <a:effectLst/>
          </p:spPr>
          <p:txBody>
            <a:bodyPr wrap="none" lIns="0" tIns="0" rIns="0" bIns="0">
              <a:spAutoFit/>
            </a:bodyPr>
            <a:lstStyle/>
            <a:p>
              <a:pPr>
                <a:defRPr/>
              </a:pPr>
              <a:r>
                <a:rPr lang="en-US" sz="1800" b="1" dirty="0">
                  <a:effectLst>
                    <a:outerShdw blurRad="38100" dist="38100" dir="2700000" algn="tl">
                      <a:srgbClr val="DDDDDD"/>
                    </a:outerShdw>
                  </a:effectLst>
                  <a:latin typeface="Comic Sans MS" charset="0"/>
                  <a:ea typeface="ＭＳ Ｐゴシック" charset="0"/>
                  <a:cs typeface="ＭＳ Ｐゴシック" charset="0"/>
                </a:rPr>
                <a:t>NK</a:t>
              </a:r>
              <a:endParaRPr lang="en-US" sz="2800" dirty="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499" name="Freeform 630"/>
            <p:cNvSpPr>
              <a:spLocks/>
            </p:cNvSpPr>
            <p:nvPr/>
          </p:nvSpPr>
          <p:spPr bwMode="auto">
            <a:xfrm>
              <a:off x="2746" y="4225"/>
              <a:ext cx="528" cy="505"/>
            </a:xfrm>
            <a:custGeom>
              <a:avLst/>
              <a:gdLst>
                <a:gd name="T0" fmla="*/ 1666534426 w 340"/>
                <a:gd name="T1" fmla="*/ 252 h 515"/>
                <a:gd name="T2" fmla="*/ 1486223929 w 340"/>
                <a:gd name="T3" fmla="*/ 242 h 515"/>
                <a:gd name="T4" fmla="*/ 1205523059 w 340"/>
                <a:gd name="T5" fmla="*/ 228 h 515"/>
                <a:gd name="T6" fmla="*/ 1039378145 w 340"/>
                <a:gd name="T7" fmla="*/ 220 h 515"/>
                <a:gd name="T8" fmla="*/ 959090267 w 340"/>
                <a:gd name="T9" fmla="*/ 214 h 515"/>
                <a:gd name="T10" fmla="*/ 852124629 w 340"/>
                <a:gd name="T11" fmla="*/ 203 h 515"/>
                <a:gd name="T12" fmla="*/ 684429228 w 340"/>
                <a:gd name="T13" fmla="*/ 176 h 515"/>
                <a:gd name="T14" fmla="*/ 530325264 w 340"/>
                <a:gd name="T15" fmla="*/ 149 h 515"/>
                <a:gd name="T16" fmla="*/ 400547369 w 340"/>
                <a:gd name="T17" fmla="*/ 120 h 515"/>
                <a:gd name="T18" fmla="*/ 308449596 w 340"/>
                <a:gd name="T19" fmla="*/ 92 h 515"/>
                <a:gd name="T20" fmla="*/ 228870428 w 340"/>
                <a:gd name="T21" fmla="*/ 63 h 515"/>
                <a:gd name="T22" fmla="*/ 195074838 w 340"/>
                <a:gd name="T23" fmla="*/ 47 h 515"/>
                <a:gd name="T24" fmla="*/ 180311660 w 340"/>
                <a:gd name="T25" fmla="*/ 41 h 515"/>
                <a:gd name="T26" fmla="*/ 166090152 w 340"/>
                <a:gd name="T27" fmla="*/ 25 h 515"/>
                <a:gd name="T28" fmla="*/ 152244029 w 340"/>
                <a:gd name="T29" fmla="*/ 25 h 515"/>
                <a:gd name="T30" fmla="*/ 113939229 w 340"/>
                <a:gd name="T31" fmla="*/ 19 h 515"/>
                <a:gd name="T32" fmla="*/ 87991043 w 340"/>
                <a:gd name="T33" fmla="*/ 0 h 515"/>
                <a:gd name="T34" fmla="*/ 10507646 w 340"/>
                <a:gd name="T35" fmla="*/ 11 h 515"/>
                <a:gd name="T36" fmla="*/ 28557784 w 340"/>
                <a:gd name="T37" fmla="*/ 25 h 515"/>
                <a:gd name="T38" fmla="*/ 68870655 w 340"/>
                <a:gd name="T39" fmla="*/ 25 h 515"/>
                <a:gd name="T40" fmla="*/ 80304932 w 340"/>
                <a:gd name="T41" fmla="*/ 25 h 515"/>
                <a:gd name="T42" fmla="*/ 98035942 w 340"/>
                <a:gd name="T43" fmla="*/ 43 h 515"/>
                <a:gd name="T44" fmla="*/ 113939229 w 340"/>
                <a:gd name="T45" fmla="*/ 50 h 515"/>
                <a:gd name="T46" fmla="*/ 147378646 w 340"/>
                <a:gd name="T47" fmla="*/ 66 h 515"/>
                <a:gd name="T48" fmla="*/ 223911150 w 340"/>
                <a:gd name="T49" fmla="*/ 95 h 515"/>
                <a:gd name="T50" fmla="*/ 319855722 w 340"/>
                <a:gd name="T51" fmla="*/ 122 h 515"/>
                <a:gd name="T52" fmla="*/ 444989334 w 340"/>
                <a:gd name="T53" fmla="*/ 153 h 515"/>
                <a:gd name="T54" fmla="*/ 603659325 w 340"/>
                <a:gd name="T55" fmla="*/ 179 h 515"/>
                <a:gd name="T56" fmla="*/ 698010796 w 340"/>
                <a:gd name="T57" fmla="*/ 196 h 515"/>
                <a:gd name="T58" fmla="*/ 843096801 w 340"/>
                <a:gd name="T59" fmla="*/ 215 h 515"/>
                <a:gd name="T60" fmla="*/ 904006156 w 340"/>
                <a:gd name="T61" fmla="*/ 220 h 515"/>
                <a:gd name="T62" fmla="*/ 993666539 w 340"/>
                <a:gd name="T63" fmla="*/ 227 h 515"/>
                <a:gd name="T64" fmla="*/ 1169914251 w 340"/>
                <a:gd name="T65" fmla="*/ 237 h 515"/>
                <a:gd name="T66" fmla="*/ 1451596293 w 340"/>
                <a:gd name="T67" fmla="*/ 250 h 515"/>
                <a:gd name="T68" fmla="*/ 1616999373 w 340"/>
                <a:gd name="T69" fmla="*/ 260 h 5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15"/>
                <a:gd name="T107" fmla="*/ 340 w 340"/>
                <a:gd name="T108" fmla="*/ 515 h 5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15">
                  <a:moveTo>
                    <a:pt x="330" y="515"/>
                  </a:moveTo>
                  <a:lnTo>
                    <a:pt x="340" y="500"/>
                  </a:lnTo>
                  <a:lnTo>
                    <a:pt x="321" y="488"/>
                  </a:lnTo>
                  <a:lnTo>
                    <a:pt x="303" y="479"/>
                  </a:lnTo>
                  <a:lnTo>
                    <a:pt x="265" y="463"/>
                  </a:lnTo>
                  <a:lnTo>
                    <a:pt x="246" y="454"/>
                  </a:lnTo>
                  <a:lnTo>
                    <a:pt x="228" y="445"/>
                  </a:lnTo>
                  <a:lnTo>
                    <a:pt x="212" y="436"/>
                  </a:lnTo>
                  <a:lnTo>
                    <a:pt x="196" y="423"/>
                  </a:lnTo>
                  <a:lnTo>
                    <a:pt x="185" y="413"/>
                  </a:lnTo>
                  <a:lnTo>
                    <a:pt x="174" y="401"/>
                  </a:lnTo>
                  <a:lnTo>
                    <a:pt x="156" y="376"/>
                  </a:lnTo>
                  <a:lnTo>
                    <a:pt x="140" y="350"/>
                  </a:lnTo>
                  <a:lnTo>
                    <a:pt x="123" y="322"/>
                  </a:lnTo>
                  <a:lnTo>
                    <a:pt x="108" y="294"/>
                  </a:lnTo>
                  <a:lnTo>
                    <a:pt x="94" y="266"/>
                  </a:lnTo>
                  <a:lnTo>
                    <a:pt x="82" y="237"/>
                  </a:lnTo>
                  <a:lnTo>
                    <a:pt x="72" y="209"/>
                  </a:lnTo>
                  <a:lnTo>
                    <a:pt x="63" y="179"/>
                  </a:lnTo>
                  <a:lnTo>
                    <a:pt x="55" y="150"/>
                  </a:lnTo>
                  <a:lnTo>
                    <a:pt x="47" y="119"/>
                  </a:lnTo>
                  <a:lnTo>
                    <a:pt x="40" y="88"/>
                  </a:lnTo>
                  <a:lnTo>
                    <a:pt x="37" y="76"/>
                  </a:lnTo>
                  <a:lnTo>
                    <a:pt x="36" y="68"/>
                  </a:lnTo>
                  <a:lnTo>
                    <a:pt x="34" y="57"/>
                  </a:lnTo>
                  <a:lnTo>
                    <a:pt x="33" y="53"/>
                  </a:lnTo>
                  <a:lnTo>
                    <a:pt x="31" y="43"/>
                  </a:lnTo>
                  <a:lnTo>
                    <a:pt x="27" y="31"/>
                  </a:lnTo>
                  <a:lnTo>
                    <a:pt x="23" y="19"/>
                  </a:lnTo>
                  <a:lnTo>
                    <a:pt x="19" y="8"/>
                  </a:lnTo>
                  <a:lnTo>
                    <a:pt x="18" y="0"/>
                  </a:lnTo>
                  <a:lnTo>
                    <a:pt x="0" y="0"/>
                  </a:lnTo>
                  <a:lnTo>
                    <a:pt x="2" y="11"/>
                  </a:lnTo>
                  <a:lnTo>
                    <a:pt x="2" y="15"/>
                  </a:lnTo>
                  <a:lnTo>
                    <a:pt x="6" y="26"/>
                  </a:lnTo>
                  <a:lnTo>
                    <a:pt x="10" y="38"/>
                  </a:lnTo>
                  <a:lnTo>
                    <a:pt x="14" y="48"/>
                  </a:lnTo>
                  <a:lnTo>
                    <a:pt x="16" y="60"/>
                  </a:lnTo>
                  <a:lnTo>
                    <a:pt x="18" y="68"/>
                  </a:lnTo>
                  <a:lnTo>
                    <a:pt x="20" y="79"/>
                  </a:lnTo>
                  <a:lnTo>
                    <a:pt x="20" y="83"/>
                  </a:lnTo>
                  <a:lnTo>
                    <a:pt x="23" y="93"/>
                  </a:lnTo>
                  <a:lnTo>
                    <a:pt x="30" y="126"/>
                  </a:lnTo>
                  <a:lnTo>
                    <a:pt x="38" y="157"/>
                  </a:lnTo>
                  <a:lnTo>
                    <a:pt x="46" y="186"/>
                  </a:lnTo>
                  <a:lnTo>
                    <a:pt x="55" y="216"/>
                  </a:lnTo>
                  <a:lnTo>
                    <a:pt x="65" y="244"/>
                  </a:lnTo>
                  <a:lnTo>
                    <a:pt x="77" y="273"/>
                  </a:lnTo>
                  <a:lnTo>
                    <a:pt x="91" y="301"/>
                  </a:lnTo>
                  <a:lnTo>
                    <a:pt x="108" y="331"/>
                  </a:lnTo>
                  <a:lnTo>
                    <a:pt x="123" y="357"/>
                  </a:lnTo>
                  <a:lnTo>
                    <a:pt x="140" y="385"/>
                  </a:lnTo>
                  <a:lnTo>
                    <a:pt x="142" y="388"/>
                  </a:lnTo>
                  <a:lnTo>
                    <a:pt x="161" y="414"/>
                  </a:lnTo>
                  <a:lnTo>
                    <a:pt x="172" y="426"/>
                  </a:lnTo>
                  <a:lnTo>
                    <a:pt x="184" y="437"/>
                  </a:lnTo>
                  <a:lnTo>
                    <a:pt x="200" y="449"/>
                  </a:lnTo>
                  <a:lnTo>
                    <a:pt x="203" y="451"/>
                  </a:lnTo>
                  <a:lnTo>
                    <a:pt x="221" y="462"/>
                  </a:lnTo>
                  <a:lnTo>
                    <a:pt x="239" y="471"/>
                  </a:lnTo>
                  <a:lnTo>
                    <a:pt x="258" y="480"/>
                  </a:lnTo>
                  <a:lnTo>
                    <a:pt x="296" y="496"/>
                  </a:lnTo>
                  <a:lnTo>
                    <a:pt x="314" y="505"/>
                  </a:lnTo>
                  <a:lnTo>
                    <a:pt x="330" y="51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00" name="Freeform 634"/>
            <p:cNvSpPr>
              <a:spLocks/>
            </p:cNvSpPr>
            <p:nvPr/>
          </p:nvSpPr>
          <p:spPr bwMode="auto">
            <a:xfrm>
              <a:off x="1179" y="3769"/>
              <a:ext cx="1575" cy="444"/>
            </a:xfrm>
            <a:custGeom>
              <a:avLst/>
              <a:gdLst>
                <a:gd name="T0" fmla="*/ 2147483646 w 1016"/>
                <a:gd name="T1" fmla="*/ 215 h 453"/>
                <a:gd name="T2" fmla="*/ 2147483646 w 1016"/>
                <a:gd name="T3" fmla="*/ 199 h 453"/>
                <a:gd name="T4" fmla="*/ 2147483646 w 1016"/>
                <a:gd name="T5" fmla="*/ 137 h 453"/>
                <a:gd name="T6" fmla="*/ 2147483646 w 1016"/>
                <a:gd name="T7" fmla="*/ 73 h 453"/>
                <a:gd name="T8" fmla="*/ 2147483646 w 1016"/>
                <a:gd name="T9" fmla="*/ 51 h 453"/>
                <a:gd name="T10" fmla="*/ 2147483646 w 1016"/>
                <a:gd name="T11" fmla="*/ 40 h 453"/>
                <a:gd name="T12" fmla="*/ 2147483646 w 1016"/>
                <a:gd name="T13" fmla="*/ 25 h 453"/>
                <a:gd name="T14" fmla="*/ 2147483646 w 1016"/>
                <a:gd name="T15" fmla="*/ 25 h 453"/>
                <a:gd name="T16" fmla="*/ 2147483646 w 1016"/>
                <a:gd name="T17" fmla="*/ 11 h 453"/>
                <a:gd name="T18" fmla="*/ 2147483646 w 1016"/>
                <a:gd name="T19" fmla="*/ 3 h 453"/>
                <a:gd name="T20" fmla="*/ 2147483646 w 1016"/>
                <a:gd name="T21" fmla="*/ 1 h 453"/>
                <a:gd name="T22" fmla="*/ 2147483646 w 1016"/>
                <a:gd name="T23" fmla="*/ 1 h 453"/>
                <a:gd name="T24" fmla="*/ 2147483646 w 1016"/>
                <a:gd name="T25" fmla="*/ 1 h 453"/>
                <a:gd name="T26" fmla="*/ 1826051904 w 1016"/>
                <a:gd name="T27" fmla="*/ 8 h 453"/>
                <a:gd name="T28" fmla="*/ 1641740287 w 1016"/>
                <a:gd name="T29" fmla="*/ 16 h 453"/>
                <a:gd name="T30" fmla="*/ 1447431471 w 1016"/>
                <a:gd name="T31" fmla="*/ 25 h 453"/>
                <a:gd name="T32" fmla="*/ 1338555880 w 1016"/>
                <a:gd name="T33" fmla="*/ 25 h 453"/>
                <a:gd name="T34" fmla="*/ 1161802500 w 1016"/>
                <a:gd name="T35" fmla="*/ 25 h 453"/>
                <a:gd name="T36" fmla="*/ 1090789066 w 1016"/>
                <a:gd name="T37" fmla="*/ 31 h 453"/>
                <a:gd name="T38" fmla="*/ 843770313 w 1016"/>
                <a:gd name="T39" fmla="*/ 50 h 453"/>
                <a:gd name="T40" fmla="*/ 638146131 w 1016"/>
                <a:gd name="T41" fmla="*/ 63 h 453"/>
                <a:gd name="T42" fmla="*/ 436769527 w 1016"/>
                <a:gd name="T43" fmla="*/ 76 h 453"/>
                <a:gd name="T44" fmla="*/ 334833194 w 1016"/>
                <a:gd name="T45" fmla="*/ 93 h 453"/>
                <a:gd name="T46" fmla="*/ 292806244 w 1016"/>
                <a:gd name="T47" fmla="*/ 99 h 453"/>
                <a:gd name="T48" fmla="*/ 270547882 w 1016"/>
                <a:gd name="T49" fmla="*/ 105 h 453"/>
                <a:gd name="T50" fmla="*/ 233608606 w 1016"/>
                <a:gd name="T51" fmla="*/ 109 h 453"/>
                <a:gd name="T52" fmla="*/ 193878700 w 1016"/>
                <a:gd name="T53" fmla="*/ 113 h 453"/>
                <a:gd name="T54" fmla="*/ 118804834 w 1016"/>
                <a:gd name="T55" fmla="*/ 123 h 453"/>
                <a:gd name="T56" fmla="*/ 36156181 w 1016"/>
                <a:gd name="T57" fmla="*/ 148 h 453"/>
                <a:gd name="T58" fmla="*/ 6260879 w 1016"/>
                <a:gd name="T59" fmla="*/ 165 h 453"/>
                <a:gd name="T60" fmla="*/ 86887239 w 1016"/>
                <a:gd name="T61" fmla="*/ 165 h 453"/>
                <a:gd name="T62" fmla="*/ 114825209 w 1016"/>
                <a:gd name="T63" fmla="*/ 152 h 453"/>
                <a:gd name="T64" fmla="*/ 199624256 w 1016"/>
                <a:gd name="T65" fmla="*/ 128 h 453"/>
                <a:gd name="T66" fmla="*/ 258412382 w 1016"/>
                <a:gd name="T67" fmla="*/ 117 h 453"/>
                <a:gd name="T68" fmla="*/ 292806244 w 1016"/>
                <a:gd name="T69" fmla="*/ 115 h 453"/>
                <a:gd name="T70" fmla="*/ 341522327 w 1016"/>
                <a:gd name="T71" fmla="*/ 109 h 453"/>
                <a:gd name="T72" fmla="*/ 373089334 w 1016"/>
                <a:gd name="T73" fmla="*/ 102 h 453"/>
                <a:gd name="T74" fmla="*/ 400590141 w 1016"/>
                <a:gd name="T75" fmla="*/ 97 h 453"/>
                <a:gd name="T76" fmla="*/ 497208454 w 1016"/>
                <a:gd name="T77" fmla="*/ 85 h 453"/>
                <a:gd name="T78" fmla="*/ 692909169 w 1016"/>
                <a:gd name="T79" fmla="*/ 68 h 453"/>
                <a:gd name="T80" fmla="*/ 1007869459 w 1016"/>
                <a:gd name="T81" fmla="*/ 51 h 453"/>
                <a:gd name="T82" fmla="*/ 1161802500 w 1016"/>
                <a:gd name="T83" fmla="*/ 41 h 453"/>
                <a:gd name="T84" fmla="*/ 1225615471 w 1016"/>
                <a:gd name="T85" fmla="*/ 39 h 453"/>
                <a:gd name="T86" fmla="*/ 1425048735 w 1016"/>
                <a:gd name="T87" fmla="*/ 25 h 453"/>
                <a:gd name="T88" fmla="*/ 1582269332 w 1016"/>
                <a:gd name="T89" fmla="*/ 25 h 453"/>
                <a:gd name="T90" fmla="*/ 1840891920 w 1016"/>
                <a:gd name="T91" fmla="*/ 25 h 453"/>
                <a:gd name="T92" fmla="*/ 2147483646 w 1016"/>
                <a:gd name="T93" fmla="*/ 19 h 453"/>
                <a:gd name="T94" fmla="*/ 2147483646 w 1016"/>
                <a:gd name="T95" fmla="*/ 19 h 453"/>
                <a:gd name="T96" fmla="*/ 2147483646 w 1016"/>
                <a:gd name="T97" fmla="*/ 19 h 453"/>
                <a:gd name="T98" fmla="*/ 2147483646 w 1016"/>
                <a:gd name="T99" fmla="*/ 24 h 453"/>
                <a:gd name="T100" fmla="*/ 2147483646 w 1016"/>
                <a:gd name="T101" fmla="*/ 25 h 453"/>
                <a:gd name="T102" fmla="*/ 2147483646 w 1016"/>
                <a:gd name="T103" fmla="*/ 31 h 453"/>
                <a:gd name="T104" fmla="*/ 2147483646 w 1016"/>
                <a:gd name="T105" fmla="*/ 42 h 453"/>
                <a:gd name="T106" fmla="*/ 2147483646 w 1016"/>
                <a:gd name="T107" fmla="*/ 54 h 453"/>
                <a:gd name="T108" fmla="*/ 2147483646 w 1016"/>
                <a:gd name="T109" fmla="*/ 77 h 453"/>
                <a:gd name="T110" fmla="*/ 2147483646 w 1016"/>
                <a:gd name="T111" fmla="*/ 141 h 453"/>
                <a:gd name="T112" fmla="*/ 2147483646 w 1016"/>
                <a:gd name="T113" fmla="*/ 202 h 453"/>
                <a:gd name="T114" fmla="*/ 2147483646 w 1016"/>
                <a:gd name="T115" fmla="*/ 218 h 4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16"/>
                <a:gd name="T175" fmla="*/ 0 h 453"/>
                <a:gd name="T176" fmla="*/ 1016 w 1016"/>
                <a:gd name="T177" fmla="*/ 453 h 45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16" h="453">
                  <a:moveTo>
                    <a:pt x="1001" y="453"/>
                  </a:moveTo>
                  <a:lnTo>
                    <a:pt x="1016" y="444"/>
                  </a:lnTo>
                  <a:lnTo>
                    <a:pt x="1011" y="433"/>
                  </a:lnTo>
                  <a:lnTo>
                    <a:pt x="1007" y="423"/>
                  </a:lnTo>
                  <a:lnTo>
                    <a:pt x="1003" y="412"/>
                  </a:lnTo>
                  <a:lnTo>
                    <a:pt x="999" y="400"/>
                  </a:lnTo>
                  <a:lnTo>
                    <a:pt x="987" y="369"/>
                  </a:lnTo>
                  <a:lnTo>
                    <a:pt x="977" y="338"/>
                  </a:lnTo>
                  <a:lnTo>
                    <a:pt x="959" y="275"/>
                  </a:lnTo>
                  <a:lnTo>
                    <a:pt x="941" y="212"/>
                  </a:lnTo>
                  <a:lnTo>
                    <a:pt x="931" y="181"/>
                  </a:lnTo>
                  <a:lnTo>
                    <a:pt x="920" y="151"/>
                  </a:lnTo>
                  <a:lnTo>
                    <a:pt x="911" y="129"/>
                  </a:lnTo>
                  <a:lnTo>
                    <a:pt x="902" y="107"/>
                  </a:lnTo>
                  <a:lnTo>
                    <a:pt x="897" y="97"/>
                  </a:lnTo>
                  <a:lnTo>
                    <a:pt x="891" y="87"/>
                  </a:lnTo>
                  <a:lnTo>
                    <a:pt x="889" y="84"/>
                  </a:lnTo>
                  <a:lnTo>
                    <a:pt x="882" y="75"/>
                  </a:lnTo>
                  <a:lnTo>
                    <a:pt x="873" y="67"/>
                  </a:lnTo>
                  <a:lnTo>
                    <a:pt x="873" y="66"/>
                  </a:lnTo>
                  <a:lnTo>
                    <a:pt x="863" y="59"/>
                  </a:lnTo>
                  <a:lnTo>
                    <a:pt x="860" y="57"/>
                  </a:lnTo>
                  <a:lnTo>
                    <a:pt x="849" y="49"/>
                  </a:lnTo>
                  <a:lnTo>
                    <a:pt x="823" y="36"/>
                  </a:lnTo>
                  <a:lnTo>
                    <a:pt x="795" y="26"/>
                  </a:lnTo>
                  <a:lnTo>
                    <a:pt x="765" y="17"/>
                  </a:lnTo>
                  <a:lnTo>
                    <a:pt x="735" y="11"/>
                  </a:lnTo>
                  <a:lnTo>
                    <a:pt x="731" y="11"/>
                  </a:lnTo>
                  <a:lnTo>
                    <a:pt x="702" y="6"/>
                  </a:lnTo>
                  <a:lnTo>
                    <a:pt x="673" y="3"/>
                  </a:lnTo>
                  <a:lnTo>
                    <a:pt x="648" y="0"/>
                  </a:lnTo>
                  <a:lnTo>
                    <a:pt x="647" y="0"/>
                  </a:lnTo>
                  <a:lnTo>
                    <a:pt x="615" y="1"/>
                  </a:lnTo>
                  <a:lnTo>
                    <a:pt x="586" y="1"/>
                  </a:lnTo>
                  <a:lnTo>
                    <a:pt x="560" y="1"/>
                  </a:lnTo>
                  <a:lnTo>
                    <a:pt x="536" y="1"/>
                  </a:lnTo>
                  <a:lnTo>
                    <a:pt x="515" y="1"/>
                  </a:lnTo>
                  <a:lnTo>
                    <a:pt x="495" y="1"/>
                  </a:lnTo>
                  <a:lnTo>
                    <a:pt x="477" y="1"/>
                  </a:lnTo>
                  <a:lnTo>
                    <a:pt x="461" y="1"/>
                  </a:lnTo>
                  <a:lnTo>
                    <a:pt x="428" y="4"/>
                  </a:lnTo>
                  <a:lnTo>
                    <a:pt x="396" y="8"/>
                  </a:lnTo>
                  <a:lnTo>
                    <a:pt x="392" y="9"/>
                  </a:lnTo>
                  <a:lnTo>
                    <a:pt x="375" y="12"/>
                  </a:lnTo>
                  <a:lnTo>
                    <a:pt x="356" y="16"/>
                  </a:lnTo>
                  <a:lnTo>
                    <a:pt x="336" y="22"/>
                  </a:lnTo>
                  <a:lnTo>
                    <a:pt x="315" y="28"/>
                  </a:lnTo>
                  <a:lnTo>
                    <a:pt x="314" y="28"/>
                  </a:lnTo>
                  <a:lnTo>
                    <a:pt x="312" y="29"/>
                  </a:lnTo>
                  <a:lnTo>
                    <a:pt x="301" y="36"/>
                  </a:lnTo>
                  <a:lnTo>
                    <a:pt x="290" y="43"/>
                  </a:lnTo>
                  <a:lnTo>
                    <a:pt x="266" y="55"/>
                  </a:lnTo>
                  <a:lnTo>
                    <a:pt x="259" y="57"/>
                  </a:lnTo>
                  <a:lnTo>
                    <a:pt x="252" y="59"/>
                  </a:lnTo>
                  <a:lnTo>
                    <a:pt x="245" y="61"/>
                  </a:lnTo>
                  <a:lnTo>
                    <a:pt x="242" y="63"/>
                  </a:lnTo>
                  <a:lnTo>
                    <a:pt x="237" y="66"/>
                  </a:lnTo>
                  <a:lnTo>
                    <a:pt x="212" y="81"/>
                  </a:lnTo>
                  <a:lnTo>
                    <a:pt x="183" y="95"/>
                  </a:lnTo>
                  <a:lnTo>
                    <a:pt x="155" y="110"/>
                  </a:lnTo>
                  <a:lnTo>
                    <a:pt x="142" y="119"/>
                  </a:lnTo>
                  <a:lnTo>
                    <a:pt x="139" y="121"/>
                  </a:lnTo>
                  <a:lnTo>
                    <a:pt x="127" y="129"/>
                  </a:lnTo>
                  <a:lnTo>
                    <a:pt x="110" y="142"/>
                  </a:lnTo>
                  <a:lnTo>
                    <a:pt x="95" y="157"/>
                  </a:lnTo>
                  <a:lnTo>
                    <a:pt x="80" y="172"/>
                  </a:lnTo>
                  <a:lnTo>
                    <a:pt x="74" y="181"/>
                  </a:lnTo>
                  <a:lnTo>
                    <a:pt x="72" y="184"/>
                  </a:lnTo>
                  <a:lnTo>
                    <a:pt x="68" y="190"/>
                  </a:lnTo>
                  <a:lnTo>
                    <a:pt x="64" y="196"/>
                  </a:lnTo>
                  <a:lnTo>
                    <a:pt x="62" y="201"/>
                  </a:lnTo>
                  <a:lnTo>
                    <a:pt x="60" y="205"/>
                  </a:lnTo>
                  <a:lnTo>
                    <a:pt x="59" y="208"/>
                  </a:lnTo>
                  <a:lnTo>
                    <a:pt x="56" y="212"/>
                  </a:lnTo>
                  <a:lnTo>
                    <a:pt x="51" y="216"/>
                  </a:lnTo>
                  <a:lnTo>
                    <a:pt x="47" y="220"/>
                  </a:lnTo>
                  <a:lnTo>
                    <a:pt x="42" y="226"/>
                  </a:lnTo>
                  <a:lnTo>
                    <a:pt x="35" y="236"/>
                  </a:lnTo>
                  <a:lnTo>
                    <a:pt x="33" y="239"/>
                  </a:lnTo>
                  <a:lnTo>
                    <a:pt x="26" y="252"/>
                  </a:lnTo>
                  <a:lnTo>
                    <a:pt x="19" y="267"/>
                  </a:lnTo>
                  <a:lnTo>
                    <a:pt x="13" y="282"/>
                  </a:lnTo>
                  <a:lnTo>
                    <a:pt x="8" y="297"/>
                  </a:lnTo>
                  <a:lnTo>
                    <a:pt x="4" y="312"/>
                  </a:lnTo>
                  <a:lnTo>
                    <a:pt x="4" y="316"/>
                  </a:lnTo>
                  <a:lnTo>
                    <a:pt x="1" y="331"/>
                  </a:lnTo>
                  <a:lnTo>
                    <a:pt x="0" y="344"/>
                  </a:lnTo>
                  <a:lnTo>
                    <a:pt x="18" y="344"/>
                  </a:lnTo>
                  <a:lnTo>
                    <a:pt x="19" y="331"/>
                  </a:lnTo>
                  <a:lnTo>
                    <a:pt x="21" y="319"/>
                  </a:lnTo>
                  <a:lnTo>
                    <a:pt x="25" y="304"/>
                  </a:lnTo>
                  <a:lnTo>
                    <a:pt x="30" y="289"/>
                  </a:lnTo>
                  <a:lnTo>
                    <a:pt x="36" y="274"/>
                  </a:lnTo>
                  <a:lnTo>
                    <a:pt x="43" y="259"/>
                  </a:lnTo>
                  <a:lnTo>
                    <a:pt x="50" y="246"/>
                  </a:lnTo>
                  <a:lnTo>
                    <a:pt x="56" y="237"/>
                  </a:lnTo>
                  <a:lnTo>
                    <a:pt x="56" y="236"/>
                  </a:lnTo>
                  <a:lnTo>
                    <a:pt x="60" y="233"/>
                  </a:lnTo>
                  <a:lnTo>
                    <a:pt x="64" y="229"/>
                  </a:lnTo>
                  <a:lnTo>
                    <a:pt x="69" y="225"/>
                  </a:lnTo>
                  <a:lnTo>
                    <a:pt x="73" y="218"/>
                  </a:lnTo>
                  <a:lnTo>
                    <a:pt x="74" y="218"/>
                  </a:lnTo>
                  <a:lnTo>
                    <a:pt x="77" y="212"/>
                  </a:lnTo>
                  <a:lnTo>
                    <a:pt x="79" y="208"/>
                  </a:lnTo>
                  <a:lnTo>
                    <a:pt x="81" y="203"/>
                  </a:lnTo>
                  <a:lnTo>
                    <a:pt x="83" y="200"/>
                  </a:lnTo>
                  <a:lnTo>
                    <a:pt x="87" y="193"/>
                  </a:lnTo>
                  <a:lnTo>
                    <a:pt x="87" y="194"/>
                  </a:lnTo>
                  <a:lnTo>
                    <a:pt x="93" y="185"/>
                  </a:lnTo>
                  <a:lnTo>
                    <a:pt x="108" y="170"/>
                  </a:lnTo>
                  <a:lnTo>
                    <a:pt x="123" y="155"/>
                  </a:lnTo>
                  <a:lnTo>
                    <a:pt x="138" y="143"/>
                  </a:lnTo>
                  <a:lnTo>
                    <a:pt x="150" y="135"/>
                  </a:lnTo>
                  <a:lnTo>
                    <a:pt x="162" y="127"/>
                  </a:lnTo>
                  <a:lnTo>
                    <a:pt x="190" y="112"/>
                  </a:lnTo>
                  <a:lnTo>
                    <a:pt x="219" y="98"/>
                  </a:lnTo>
                  <a:lnTo>
                    <a:pt x="247" y="81"/>
                  </a:lnTo>
                  <a:lnTo>
                    <a:pt x="248" y="80"/>
                  </a:lnTo>
                  <a:lnTo>
                    <a:pt x="252" y="78"/>
                  </a:lnTo>
                  <a:lnTo>
                    <a:pt x="259" y="76"/>
                  </a:lnTo>
                  <a:lnTo>
                    <a:pt x="266" y="74"/>
                  </a:lnTo>
                  <a:lnTo>
                    <a:pt x="273" y="72"/>
                  </a:lnTo>
                  <a:lnTo>
                    <a:pt x="297" y="60"/>
                  </a:lnTo>
                  <a:lnTo>
                    <a:pt x="309" y="53"/>
                  </a:lnTo>
                  <a:lnTo>
                    <a:pt x="312" y="51"/>
                  </a:lnTo>
                  <a:lnTo>
                    <a:pt x="321" y="44"/>
                  </a:lnTo>
                  <a:lnTo>
                    <a:pt x="343" y="39"/>
                  </a:lnTo>
                  <a:lnTo>
                    <a:pt x="363" y="33"/>
                  </a:lnTo>
                  <a:lnTo>
                    <a:pt x="382" y="29"/>
                  </a:lnTo>
                  <a:lnTo>
                    <a:pt x="399" y="26"/>
                  </a:lnTo>
                  <a:lnTo>
                    <a:pt x="428" y="22"/>
                  </a:lnTo>
                  <a:lnTo>
                    <a:pt x="461" y="19"/>
                  </a:lnTo>
                  <a:lnTo>
                    <a:pt x="477" y="19"/>
                  </a:lnTo>
                  <a:lnTo>
                    <a:pt x="495" y="19"/>
                  </a:lnTo>
                  <a:lnTo>
                    <a:pt x="515" y="19"/>
                  </a:lnTo>
                  <a:lnTo>
                    <a:pt x="536" y="19"/>
                  </a:lnTo>
                  <a:lnTo>
                    <a:pt x="560" y="19"/>
                  </a:lnTo>
                  <a:lnTo>
                    <a:pt x="586" y="19"/>
                  </a:lnTo>
                  <a:lnTo>
                    <a:pt x="615" y="19"/>
                  </a:lnTo>
                  <a:lnTo>
                    <a:pt x="647" y="18"/>
                  </a:lnTo>
                  <a:lnTo>
                    <a:pt x="673" y="21"/>
                  </a:lnTo>
                  <a:lnTo>
                    <a:pt x="702" y="24"/>
                  </a:lnTo>
                  <a:lnTo>
                    <a:pt x="728" y="28"/>
                  </a:lnTo>
                  <a:lnTo>
                    <a:pt x="758" y="34"/>
                  </a:lnTo>
                  <a:lnTo>
                    <a:pt x="788" y="43"/>
                  </a:lnTo>
                  <a:lnTo>
                    <a:pt x="816" y="53"/>
                  </a:lnTo>
                  <a:lnTo>
                    <a:pt x="842" y="66"/>
                  </a:lnTo>
                  <a:lnTo>
                    <a:pt x="851" y="72"/>
                  </a:lnTo>
                  <a:lnTo>
                    <a:pt x="861" y="80"/>
                  </a:lnTo>
                  <a:lnTo>
                    <a:pt x="862" y="80"/>
                  </a:lnTo>
                  <a:lnTo>
                    <a:pt x="869" y="88"/>
                  </a:lnTo>
                  <a:lnTo>
                    <a:pt x="875" y="96"/>
                  </a:lnTo>
                  <a:lnTo>
                    <a:pt x="880" y="104"/>
                  </a:lnTo>
                  <a:lnTo>
                    <a:pt x="885" y="114"/>
                  </a:lnTo>
                  <a:lnTo>
                    <a:pt x="894" y="136"/>
                  </a:lnTo>
                  <a:lnTo>
                    <a:pt x="903" y="158"/>
                  </a:lnTo>
                  <a:lnTo>
                    <a:pt x="914" y="188"/>
                  </a:lnTo>
                  <a:lnTo>
                    <a:pt x="924" y="219"/>
                  </a:lnTo>
                  <a:lnTo>
                    <a:pt x="942" y="282"/>
                  </a:lnTo>
                  <a:lnTo>
                    <a:pt x="960" y="345"/>
                  </a:lnTo>
                  <a:lnTo>
                    <a:pt x="970" y="376"/>
                  </a:lnTo>
                  <a:lnTo>
                    <a:pt x="982" y="407"/>
                  </a:lnTo>
                  <a:lnTo>
                    <a:pt x="986" y="419"/>
                  </a:lnTo>
                  <a:lnTo>
                    <a:pt x="990" y="430"/>
                  </a:lnTo>
                  <a:lnTo>
                    <a:pt x="994" y="440"/>
                  </a:lnTo>
                  <a:lnTo>
                    <a:pt x="1001" y="453"/>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01" name="Freeform 637"/>
            <p:cNvSpPr>
              <a:spLocks/>
            </p:cNvSpPr>
            <p:nvPr/>
          </p:nvSpPr>
          <p:spPr bwMode="auto">
            <a:xfrm>
              <a:off x="549" y="4110"/>
              <a:ext cx="657" cy="499"/>
            </a:xfrm>
            <a:custGeom>
              <a:avLst/>
              <a:gdLst>
                <a:gd name="T0" fmla="*/ 1842916118 w 424"/>
                <a:gd name="T1" fmla="*/ 0 h 510"/>
                <a:gd name="T2" fmla="*/ 1778368984 w 424"/>
                <a:gd name="T3" fmla="*/ 49 h 510"/>
                <a:gd name="T4" fmla="*/ 1702276393 w 424"/>
                <a:gd name="T5" fmla="*/ 92 h 510"/>
                <a:gd name="T6" fmla="*/ 1684824640 w 424"/>
                <a:gd name="T7" fmla="*/ 109 h 510"/>
                <a:gd name="T8" fmla="*/ 1661519724 w 424"/>
                <a:gd name="T9" fmla="*/ 129 h 510"/>
                <a:gd name="T10" fmla="*/ 1647576035 w 424"/>
                <a:gd name="T11" fmla="*/ 138 h 510"/>
                <a:gd name="T12" fmla="*/ 1596144652 w 424"/>
                <a:gd name="T13" fmla="*/ 155 h 510"/>
                <a:gd name="T14" fmla="*/ 1571741712 w 424"/>
                <a:gd name="T15" fmla="*/ 160 h 510"/>
                <a:gd name="T16" fmla="*/ 1534717066 w 424"/>
                <a:gd name="T17" fmla="*/ 165 h 510"/>
                <a:gd name="T18" fmla="*/ 1485817476 w 424"/>
                <a:gd name="T19" fmla="*/ 172 h 510"/>
                <a:gd name="T20" fmla="*/ 1380354285 w 424"/>
                <a:gd name="T21" fmla="*/ 181 h 510"/>
                <a:gd name="T22" fmla="*/ 1269801676 w 424"/>
                <a:gd name="T23" fmla="*/ 189 h 510"/>
                <a:gd name="T24" fmla="*/ 1154895354 w 424"/>
                <a:gd name="T25" fmla="*/ 196 h 510"/>
                <a:gd name="T26" fmla="*/ 981193230 w 424"/>
                <a:gd name="T27" fmla="*/ 201 h 510"/>
                <a:gd name="T28" fmla="*/ 630073010 w 424"/>
                <a:gd name="T29" fmla="*/ 210 h 510"/>
                <a:gd name="T30" fmla="*/ 459734682 w 424"/>
                <a:gd name="T31" fmla="*/ 215 h 510"/>
                <a:gd name="T32" fmla="*/ 217295625 w 424"/>
                <a:gd name="T33" fmla="*/ 220 h 510"/>
                <a:gd name="T34" fmla="*/ 107341790 w 424"/>
                <a:gd name="T35" fmla="*/ 225 h 510"/>
                <a:gd name="T36" fmla="*/ 44276640 w 424"/>
                <a:gd name="T37" fmla="*/ 228 h 510"/>
                <a:gd name="T38" fmla="*/ 58405283 w 424"/>
                <a:gd name="T39" fmla="*/ 238 h 510"/>
                <a:gd name="T40" fmla="*/ 140233363 w 424"/>
                <a:gd name="T41" fmla="*/ 232 h 510"/>
                <a:gd name="T42" fmla="*/ 250573865 w 424"/>
                <a:gd name="T43" fmla="*/ 228 h 510"/>
                <a:gd name="T44" fmla="*/ 477995564 w 424"/>
                <a:gd name="T45" fmla="*/ 223 h 510"/>
                <a:gd name="T46" fmla="*/ 661339688 w 424"/>
                <a:gd name="T47" fmla="*/ 219 h 510"/>
                <a:gd name="T48" fmla="*/ 1014336063 w 424"/>
                <a:gd name="T49" fmla="*/ 210 h 510"/>
                <a:gd name="T50" fmla="*/ 1183501471 w 424"/>
                <a:gd name="T51" fmla="*/ 204 h 510"/>
                <a:gd name="T52" fmla="*/ 1303877976 w 424"/>
                <a:gd name="T53" fmla="*/ 197 h 510"/>
                <a:gd name="T54" fmla="*/ 1438742018 w 424"/>
                <a:gd name="T55" fmla="*/ 188 h 510"/>
                <a:gd name="T56" fmla="*/ 1544959361 w 424"/>
                <a:gd name="T57" fmla="*/ 177 h 510"/>
                <a:gd name="T58" fmla="*/ 1603337871 w 424"/>
                <a:gd name="T59" fmla="*/ 171 h 510"/>
                <a:gd name="T60" fmla="*/ 1636827524 w 424"/>
                <a:gd name="T61" fmla="*/ 165 h 510"/>
                <a:gd name="T62" fmla="*/ 1675615426 w 424"/>
                <a:gd name="T63" fmla="*/ 158 h 510"/>
                <a:gd name="T64" fmla="*/ 1726515513 w 424"/>
                <a:gd name="T65" fmla="*/ 141 h 510"/>
                <a:gd name="T66" fmla="*/ 1726515513 w 424"/>
                <a:gd name="T67" fmla="*/ 140 h 510"/>
                <a:gd name="T68" fmla="*/ 1758080677 w 424"/>
                <a:gd name="T69" fmla="*/ 118 h 510"/>
                <a:gd name="T70" fmla="*/ 1775386323 w 424"/>
                <a:gd name="T71" fmla="*/ 101 h 510"/>
                <a:gd name="T72" fmla="*/ 1818848193 w 424"/>
                <a:gd name="T73" fmla="*/ 68 h 510"/>
                <a:gd name="T74" fmla="*/ 1892188353 w 424"/>
                <a:gd name="T75" fmla="*/ 23 h 5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24"/>
                <a:gd name="T115" fmla="*/ 0 h 510"/>
                <a:gd name="T116" fmla="*/ 424 w 424"/>
                <a:gd name="T117" fmla="*/ 510 h 5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24" h="510">
                  <a:moveTo>
                    <a:pt x="424" y="2"/>
                  </a:moveTo>
                  <a:lnTo>
                    <a:pt x="406" y="0"/>
                  </a:lnTo>
                  <a:lnTo>
                    <a:pt x="399" y="50"/>
                  </a:lnTo>
                  <a:lnTo>
                    <a:pt x="392" y="99"/>
                  </a:lnTo>
                  <a:lnTo>
                    <a:pt x="383" y="148"/>
                  </a:lnTo>
                  <a:lnTo>
                    <a:pt x="375" y="195"/>
                  </a:lnTo>
                  <a:lnTo>
                    <a:pt x="373" y="213"/>
                  </a:lnTo>
                  <a:lnTo>
                    <a:pt x="371" y="233"/>
                  </a:lnTo>
                  <a:lnTo>
                    <a:pt x="369" y="254"/>
                  </a:lnTo>
                  <a:lnTo>
                    <a:pt x="366" y="276"/>
                  </a:lnTo>
                  <a:lnTo>
                    <a:pt x="363" y="293"/>
                  </a:lnTo>
                  <a:lnTo>
                    <a:pt x="358" y="314"/>
                  </a:lnTo>
                  <a:lnTo>
                    <a:pt x="352" y="332"/>
                  </a:lnTo>
                  <a:lnTo>
                    <a:pt x="349" y="340"/>
                  </a:lnTo>
                  <a:lnTo>
                    <a:pt x="346" y="345"/>
                  </a:lnTo>
                  <a:lnTo>
                    <a:pt x="338" y="356"/>
                  </a:lnTo>
                  <a:lnTo>
                    <a:pt x="327" y="367"/>
                  </a:lnTo>
                  <a:lnTo>
                    <a:pt x="316" y="378"/>
                  </a:lnTo>
                  <a:lnTo>
                    <a:pt x="304" y="388"/>
                  </a:lnTo>
                  <a:lnTo>
                    <a:pt x="280" y="404"/>
                  </a:lnTo>
                  <a:lnTo>
                    <a:pt x="254" y="419"/>
                  </a:lnTo>
                  <a:lnTo>
                    <a:pt x="235" y="426"/>
                  </a:lnTo>
                  <a:lnTo>
                    <a:pt x="216" y="433"/>
                  </a:lnTo>
                  <a:lnTo>
                    <a:pt x="178" y="443"/>
                  </a:lnTo>
                  <a:lnTo>
                    <a:pt x="139" y="451"/>
                  </a:lnTo>
                  <a:lnTo>
                    <a:pt x="101" y="460"/>
                  </a:lnTo>
                  <a:lnTo>
                    <a:pt x="73" y="464"/>
                  </a:lnTo>
                  <a:lnTo>
                    <a:pt x="48" y="470"/>
                  </a:lnTo>
                  <a:lnTo>
                    <a:pt x="35" y="474"/>
                  </a:lnTo>
                  <a:lnTo>
                    <a:pt x="24" y="479"/>
                  </a:lnTo>
                  <a:lnTo>
                    <a:pt x="13" y="486"/>
                  </a:lnTo>
                  <a:lnTo>
                    <a:pt x="10" y="488"/>
                  </a:lnTo>
                  <a:lnTo>
                    <a:pt x="0" y="498"/>
                  </a:lnTo>
                  <a:lnTo>
                    <a:pt x="13" y="510"/>
                  </a:lnTo>
                  <a:lnTo>
                    <a:pt x="23" y="502"/>
                  </a:lnTo>
                  <a:lnTo>
                    <a:pt x="31" y="496"/>
                  </a:lnTo>
                  <a:lnTo>
                    <a:pt x="42" y="491"/>
                  </a:lnTo>
                  <a:lnTo>
                    <a:pt x="55" y="487"/>
                  </a:lnTo>
                  <a:lnTo>
                    <a:pt x="80" y="481"/>
                  </a:lnTo>
                  <a:lnTo>
                    <a:pt x="105" y="477"/>
                  </a:lnTo>
                  <a:lnTo>
                    <a:pt x="146" y="468"/>
                  </a:lnTo>
                  <a:lnTo>
                    <a:pt x="185" y="460"/>
                  </a:lnTo>
                  <a:lnTo>
                    <a:pt x="223" y="450"/>
                  </a:lnTo>
                  <a:lnTo>
                    <a:pt x="242" y="443"/>
                  </a:lnTo>
                  <a:lnTo>
                    <a:pt x="261" y="436"/>
                  </a:lnTo>
                  <a:lnTo>
                    <a:pt x="261" y="435"/>
                  </a:lnTo>
                  <a:lnTo>
                    <a:pt x="287" y="421"/>
                  </a:lnTo>
                  <a:lnTo>
                    <a:pt x="314" y="403"/>
                  </a:lnTo>
                  <a:lnTo>
                    <a:pt x="317" y="401"/>
                  </a:lnTo>
                  <a:lnTo>
                    <a:pt x="329" y="391"/>
                  </a:lnTo>
                  <a:lnTo>
                    <a:pt x="340" y="380"/>
                  </a:lnTo>
                  <a:lnTo>
                    <a:pt x="351" y="369"/>
                  </a:lnTo>
                  <a:lnTo>
                    <a:pt x="353" y="366"/>
                  </a:lnTo>
                  <a:lnTo>
                    <a:pt x="361" y="355"/>
                  </a:lnTo>
                  <a:lnTo>
                    <a:pt x="366" y="347"/>
                  </a:lnTo>
                  <a:lnTo>
                    <a:pt x="369" y="339"/>
                  </a:lnTo>
                  <a:lnTo>
                    <a:pt x="375" y="321"/>
                  </a:lnTo>
                  <a:lnTo>
                    <a:pt x="380" y="300"/>
                  </a:lnTo>
                  <a:lnTo>
                    <a:pt x="380" y="297"/>
                  </a:lnTo>
                  <a:lnTo>
                    <a:pt x="384" y="276"/>
                  </a:lnTo>
                  <a:lnTo>
                    <a:pt x="387" y="254"/>
                  </a:lnTo>
                  <a:lnTo>
                    <a:pt x="389" y="233"/>
                  </a:lnTo>
                  <a:lnTo>
                    <a:pt x="391" y="213"/>
                  </a:lnTo>
                  <a:lnTo>
                    <a:pt x="393" y="198"/>
                  </a:lnTo>
                  <a:lnTo>
                    <a:pt x="401" y="148"/>
                  </a:lnTo>
                  <a:lnTo>
                    <a:pt x="410" y="99"/>
                  </a:lnTo>
                  <a:lnTo>
                    <a:pt x="417" y="50"/>
                  </a:lnTo>
                  <a:lnTo>
                    <a:pt x="424" y="2"/>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02" name="Freeform 639"/>
            <p:cNvSpPr>
              <a:spLocks/>
            </p:cNvSpPr>
            <p:nvPr/>
          </p:nvSpPr>
          <p:spPr bwMode="auto">
            <a:xfrm>
              <a:off x="568" y="4603"/>
              <a:ext cx="719" cy="426"/>
            </a:xfrm>
            <a:custGeom>
              <a:avLst/>
              <a:gdLst>
                <a:gd name="T0" fmla="*/ 31600614 w 464"/>
                <a:gd name="T1" fmla="*/ 0 h 434"/>
                <a:gd name="T2" fmla="*/ 14718407 w 464"/>
                <a:gd name="T3" fmla="*/ 16 h 434"/>
                <a:gd name="T4" fmla="*/ 0 w 464"/>
                <a:gd name="T5" fmla="*/ 27 h 434"/>
                <a:gd name="T6" fmla="*/ 6129698 w 464"/>
                <a:gd name="T7" fmla="*/ 27 h 434"/>
                <a:gd name="T8" fmla="*/ 26923020 w 464"/>
                <a:gd name="T9" fmla="*/ 31 h 434"/>
                <a:gd name="T10" fmla="*/ 54763735 w 464"/>
                <a:gd name="T11" fmla="*/ 41 h 434"/>
                <a:gd name="T12" fmla="*/ 133815075 w 464"/>
                <a:gd name="T13" fmla="*/ 52 h 434"/>
                <a:gd name="T14" fmla="*/ 217435596 w 464"/>
                <a:gd name="T15" fmla="*/ 57 h 434"/>
                <a:gd name="T16" fmla="*/ 315745221 w 464"/>
                <a:gd name="T17" fmla="*/ 60 h 434"/>
                <a:gd name="T18" fmla="*/ 497894132 w 464"/>
                <a:gd name="T19" fmla="*/ 63 h 434"/>
                <a:gd name="T20" fmla="*/ 692823372 w 464"/>
                <a:gd name="T21" fmla="*/ 63 h 434"/>
                <a:gd name="T22" fmla="*/ 873615385 w 464"/>
                <a:gd name="T23" fmla="*/ 62 h 434"/>
                <a:gd name="T24" fmla="*/ 1018119998 w 464"/>
                <a:gd name="T25" fmla="*/ 61 h 434"/>
                <a:gd name="T26" fmla="*/ 1142756303 w 464"/>
                <a:gd name="T27" fmla="*/ 65 h 434"/>
                <a:gd name="T28" fmla="*/ 1307853932 w 464"/>
                <a:gd name="T29" fmla="*/ 74 h 434"/>
                <a:gd name="T30" fmla="*/ 1457106069 w 464"/>
                <a:gd name="T31" fmla="*/ 86 h 434"/>
                <a:gd name="T32" fmla="*/ 1559847904 w 464"/>
                <a:gd name="T33" fmla="*/ 107 h 434"/>
                <a:gd name="T34" fmla="*/ 1590383193 w 464"/>
                <a:gd name="T35" fmla="*/ 117 h 434"/>
                <a:gd name="T36" fmla="*/ 1638991978 w 464"/>
                <a:gd name="T37" fmla="*/ 157 h 434"/>
                <a:gd name="T38" fmla="*/ 1670302158 w 464"/>
                <a:gd name="T39" fmla="*/ 178 h 434"/>
                <a:gd name="T40" fmla="*/ 1711851285 w 464"/>
                <a:gd name="T41" fmla="*/ 196 h 434"/>
                <a:gd name="T42" fmla="*/ 1717584030 w 464"/>
                <a:gd name="T43" fmla="*/ 200 h 434"/>
                <a:gd name="T44" fmla="*/ 1750398246 w 464"/>
                <a:gd name="T45" fmla="*/ 211 h 434"/>
                <a:gd name="T46" fmla="*/ 1776681205 w 464"/>
                <a:gd name="T47" fmla="*/ 216 h 434"/>
                <a:gd name="T48" fmla="*/ 1803616552 w 464"/>
                <a:gd name="T49" fmla="*/ 219 h 434"/>
                <a:gd name="T50" fmla="*/ 1835124517 w 464"/>
                <a:gd name="T51" fmla="*/ 222 h 434"/>
                <a:gd name="T52" fmla="*/ 1884091969 w 464"/>
                <a:gd name="T53" fmla="*/ 224 h 434"/>
                <a:gd name="T54" fmla="*/ 1941500607 w 464"/>
                <a:gd name="T55" fmla="*/ 226 h 434"/>
                <a:gd name="T56" fmla="*/ 1973110416 w 464"/>
                <a:gd name="T57" fmla="*/ 227 h 434"/>
                <a:gd name="T58" fmla="*/ 2017385696 w 464"/>
                <a:gd name="T59" fmla="*/ 227 h 434"/>
                <a:gd name="T60" fmla="*/ 2053209455 w 464"/>
                <a:gd name="T61" fmla="*/ 227 h 434"/>
                <a:gd name="T62" fmla="*/ 2107946554 w 464"/>
                <a:gd name="T63" fmla="*/ 227 h 434"/>
                <a:gd name="T64" fmla="*/ 2075685837 w 464"/>
                <a:gd name="T65" fmla="*/ 217 h 434"/>
                <a:gd name="T66" fmla="*/ 2031689517 w 464"/>
                <a:gd name="T67" fmla="*/ 217 h 434"/>
                <a:gd name="T68" fmla="*/ 1990383930 w 464"/>
                <a:gd name="T69" fmla="*/ 218 h 434"/>
                <a:gd name="T70" fmla="*/ 1973110416 w 464"/>
                <a:gd name="T71" fmla="*/ 217 h 434"/>
                <a:gd name="T72" fmla="*/ 1917255995 w 464"/>
                <a:gd name="T73" fmla="*/ 215 h 434"/>
                <a:gd name="T74" fmla="*/ 1862502659 w 464"/>
                <a:gd name="T75" fmla="*/ 213 h 434"/>
                <a:gd name="T76" fmla="*/ 1862502659 w 464"/>
                <a:gd name="T77" fmla="*/ 213 h 434"/>
                <a:gd name="T78" fmla="*/ 1841556883 w 464"/>
                <a:gd name="T79" fmla="*/ 210 h 434"/>
                <a:gd name="T80" fmla="*/ 1803616552 w 464"/>
                <a:gd name="T81" fmla="*/ 199 h 434"/>
                <a:gd name="T82" fmla="*/ 1791312697 w 464"/>
                <a:gd name="T83" fmla="*/ 194 h 434"/>
                <a:gd name="T84" fmla="*/ 1766538200 w 464"/>
                <a:gd name="T85" fmla="*/ 184 h 434"/>
                <a:gd name="T86" fmla="*/ 1750398246 w 464"/>
                <a:gd name="T87" fmla="*/ 174 h 434"/>
                <a:gd name="T88" fmla="*/ 1701755509 w 464"/>
                <a:gd name="T89" fmla="*/ 134 h 434"/>
                <a:gd name="T90" fmla="*/ 1653365174 w 464"/>
                <a:gd name="T91" fmla="*/ 109 h 434"/>
                <a:gd name="T92" fmla="*/ 1590383193 w 464"/>
                <a:gd name="T93" fmla="*/ 91 h 434"/>
                <a:gd name="T94" fmla="*/ 1519552264 w 464"/>
                <a:gd name="T95" fmla="*/ 79 h 434"/>
                <a:gd name="T96" fmla="*/ 1363877357 w 464"/>
                <a:gd name="T97" fmla="*/ 68 h 434"/>
                <a:gd name="T98" fmla="*/ 1264099677 w 464"/>
                <a:gd name="T99" fmla="*/ 61 h 434"/>
                <a:gd name="T100" fmla="*/ 1082068016 w 464"/>
                <a:gd name="T101" fmla="*/ 52 h 434"/>
                <a:gd name="T102" fmla="*/ 1018119998 w 464"/>
                <a:gd name="T103" fmla="*/ 52 h 434"/>
                <a:gd name="T104" fmla="*/ 873615385 w 464"/>
                <a:gd name="T105" fmla="*/ 53 h 434"/>
                <a:gd name="T106" fmla="*/ 692823372 w 464"/>
                <a:gd name="T107" fmla="*/ 54 h 434"/>
                <a:gd name="T108" fmla="*/ 497894132 w 464"/>
                <a:gd name="T109" fmla="*/ 54 h 434"/>
                <a:gd name="T110" fmla="*/ 331260460 w 464"/>
                <a:gd name="T111" fmla="*/ 51 h 434"/>
                <a:gd name="T112" fmla="*/ 250731354 w 464"/>
                <a:gd name="T113" fmla="*/ 48 h 434"/>
                <a:gd name="T114" fmla="*/ 133815075 w 464"/>
                <a:gd name="T115" fmla="*/ 34 h 434"/>
                <a:gd name="T116" fmla="*/ 106386841 w 464"/>
                <a:gd name="T117" fmla="*/ 27 h 434"/>
                <a:gd name="T118" fmla="*/ 84860144 w 464"/>
                <a:gd name="T119" fmla="*/ 27 h 434"/>
                <a:gd name="T120" fmla="*/ 84860144 w 464"/>
                <a:gd name="T121" fmla="*/ 27 h 434"/>
                <a:gd name="T122" fmla="*/ 90554238 w 464"/>
                <a:gd name="T123" fmla="*/ 19 h 4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4"/>
                <a:gd name="T187" fmla="*/ 0 h 434"/>
                <a:gd name="T188" fmla="*/ 464 w 464"/>
                <a:gd name="T189" fmla="*/ 434 h 4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4" h="434">
                  <a:moveTo>
                    <a:pt x="24" y="6"/>
                  </a:moveTo>
                  <a:lnTo>
                    <a:pt x="7" y="0"/>
                  </a:lnTo>
                  <a:lnTo>
                    <a:pt x="3" y="12"/>
                  </a:lnTo>
                  <a:lnTo>
                    <a:pt x="3" y="16"/>
                  </a:lnTo>
                  <a:lnTo>
                    <a:pt x="1" y="27"/>
                  </a:lnTo>
                  <a:lnTo>
                    <a:pt x="0" y="37"/>
                  </a:lnTo>
                  <a:lnTo>
                    <a:pt x="1" y="47"/>
                  </a:lnTo>
                  <a:lnTo>
                    <a:pt x="1" y="50"/>
                  </a:lnTo>
                  <a:lnTo>
                    <a:pt x="3" y="59"/>
                  </a:lnTo>
                  <a:lnTo>
                    <a:pt x="6" y="66"/>
                  </a:lnTo>
                  <a:lnTo>
                    <a:pt x="10" y="73"/>
                  </a:lnTo>
                  <a:lnTo>
                    <a:pt x="12" y="76"/>
                  </a:lnTo>
                  <a:lnTo>
                    <a:pt x="17" y="82"/>
                  </a:lnTo>
                  <a:lnTo>
                    <a:pt x="30" y="93"/>
                  </a:lnTo>
                  <a:lnTo>
                    <a:pt x="33" y="95"/>
                  </a:lnTo>
                  <a:lnTo>
                    <a:pt x="48" y="103"/>
                  </a:lnTo>
                  <a:lnTo>
                    <a:pt x="66" y="108"/>
                  </a:lnTo>
                  <a:lnTo>
                    <a:pt x="70" y="109"/>
                  </a:lnTo>
                  <a:lnTo>
                    <a:pt x="89" y="112"/>
                  </a:lnTo>
                  <a:lnTo>
                    <a:pt x="110" y="115"/>
                  </a:lnTo>
                  <a:lnTo>
                    <a:pt x="131" y="115"/>
                  </a:lnTo>
                  <a:lnTo>
                    <a:pt x="152" y="115"/>
                  </a:lnTo>
                  <a:lnTo>
                    <a:pt x="173" y="115"/>
                  </a:lnTo>
                  <a:lnTo>
                    <a:pt x="192" y="113"/>
                  </a:lnTo>
                  <a:lnTo>
                    <a:pt x="209" y="112"/>
                  </a:lnTo>
                  <a:lnTo>
                    <a:pt x="224" y="111"/>
                  </a:lnTo>
                  <a:lnTo>
                    <a:pt x="234" y="111"/>
                  </a:lnTo>
                  <a:lnTo>
                    <a:pt x="252" y="119"/>
                  </a:lnTo>
                  <a:lnTo>
                    <a:pt x="271" y="128"/>
                  </a:lnTo>
                  <a:lnTo>
                    <a:pt x="288" y="139"/>
                  </a:lnTo>
                  <a:lnTo>
                    <a:pt x="305" y="152"/>
                  </a:lnTo>
                  <a:lnTo>
                    <a:pt x="321" y="167"/>
                  </a:lnTo>
                  <a:lnTo>
                    <a:pt x="333" y="183"/>
                  </a:lnTo>
                  <a:lnTo>
                    <a:pt x="343" y="202"/>
                  </a:lnTo>
                  <a:lnTo>
                    <a:pt x="347" y="213"/>
                  </a:lnTo>
                  <a:lnTo>
                    <a:pt x="350" y="222"/>
                  </a:lnTo>
                  <a:lnTo>
                    <a:pt x="356" y="259"/>
                  </a:lnTo>
                  <a:lnTo>
                    <a:pt x="361" y="298"/>
                  </a:lnTo>
                  <a:lnTo>
                    <a:pt x="367" y="336"/>
                  </a:lnTo>
                  <a:lnTo>
                    <a:pt x="368" y="340"/>
                  </a:lnTo>
                  <a:lnTo>
                    <a:pt x="372" y="359"/>
                  </a:lnTo>
                  <a:lnTo>
                    <a:pt x="377" y="377"/>
                  </a:lnTo>
                  <a:lnTo>
                    <a:pt x="378" y="383"/>
                  </a:lnTo>
                  <a:lnTo>
                    <a:pt x="380" y="389"/>
                  </a:lnTo>
                  <a:lnTo>
                    <a:pt x="385" y="401"/>
                  </a:lnTo>
                  <a:lnTo>
                    <a:pt x="388" y="407"/>
                  </a:lnTo>
                  <a:lnTo>
                    <a:pt x="391" y="412"/>
                  </a:lnTo>
                  <a:lnTo>
                    <a:pt x="393" y="415"/>
                  </a:lnTo>
                  <a:lnTo>
                    <a:pt x="397" y="419"/>
                  </a:lnTo>
                  <a:lnTo>
                    <a:pt x="400" y="421"/>
                  </a:lnTo>
                  <a:lnTo>
                    <a:pt x="404" y="424"/>
                  </a:lnTo>
                  <a:lnTo>
                    <a:pt x="410" y="426"/>
                  </a:lnTo>
                  <a:lnTo>
                    <a:pt x="415" y="428"/>
                  </a:lnTo>
                  <a:lnTo>
                    <a:pt x="422" y="430"/>
                  </a:lnTo>
                  <a:lnTo>
                    <a:pt x="427" y="432"/>
                  </a:lnTo>
                  <a:lnTo>
                    <a:pt x="431" y="433"/>
                  </a:lnTo>
                  <a:lnTo>
                    <a:pt x="434" y="433"/>
                  </a:lnTo>
                  <a:lnTo>
                    <a:pt x="438" y="434"/>
                  </a:lnTo>
                  <a:lnTo>
                    <a:pt x="444" y="434"/>
                  </a:lnTo>
                  <a:lnTo>
                    <a:pt x="447" y="433"/>
                  </a:lnTo>
                  <a:lnTo>
                    <a:pt x="452" y="433"/>
                  </a:lnTo>
                  <a:lnTo>
                    <a:pt x="457" y="433"/>
                  </a:lnTo>
                  <a:lnTo>
                    <a:pt x="464" y="433"/>
                  </a:lnTo>
                  <a:lnTo>
                    <a:pt x="464" y="415"/>
                  </a:lnTo>
                  <a:lnTo>
                    <a:pt x="457" y="415"/>
                  </a:lnTo>
                  <a:lnTo>
                    <a:pt x="452" y="415"/>
                  </a:lnTo>
                  <a:lnTo>
                    <a:pt x="447" y="415"/>
                  </a:lnTo>
                  <a:lnTo>
                    <a:pt x="444" y="416"/>
                  </a:lnTo>
                  <a:lnTo>
                    <a:pt x="438" y="416"/>
                  </a:lnTo>
                  <a:lnTo>
                    <a:pt x="436" y="415"/>
                  </a:lnTo>
                  <a:lnTo>
                    <a:pt x="434" y="415"/>
                  </a:lnTo>
                  <a:lnTo>
                    <a:pt x="429" y="413"/>
                  </a:lnTo>
                  <a:lnTo>
                    <a:pt x="422" y="411"/>
                  </a:lnTo>
                  <a:lnTo>
                    <a:pt x="417" y="409"/>
                  </a:lnTo>
                  <a:lnTo>
                    <a:pt x="410" y="407"/>
                  </a:lnTo>
                  <a:lnTo>
                    <a:pt x="410" y="406"/>
                  </a:lnTo>
                  <a:lnTo>
                    <a:pt x="406" y="403"/>
                  </a:lnTo>
                  <a:lnTo>
                    <a:pt x="405" y="400"/>
                  </a:lnTo>
                  <a:lnTo>
                    <a:pt x="402" y="394"/>
                  </a:lnTo>
                  <a:lnTo>
                    <a:pt x="397" y="382"/>
                  </a:lnTo>
                  <a:lnTo>
                    <a:pt x="395" y="376"/>
                  </a:lnTo>
                  <a:lnTo>
                    <a:pt x="394" y="372"/>
                  </a:lnTo>
                  <a:lnTo>
                    <a:pt x="389" y="352"/>
                  </a:lnTo>
                  <a:lnTo>
                    <a:pt x="385" y="333"/>
                  </a:lnTo>
                  <a:lnTo>
                    <a:pt x="379" y="298"/>
                  </a:lnTo>
                  <a:lnTo>
                    <a:pt x="374" y="259"/>
                  </a:lnTo>
                  <a:lnTo>
                    <a:pt x="367" y="218"/>
                  </a:lnTo>
                  <a:lnTo>
                    <a:pt x="364" y="206"/>
                  </a:lnTo>
                  <a:lnTo>
                    <a:pt x="360" y="195"/>
                  </a:lnTo>
                  <a:lnTo>
                    <a:pt x="350" y="175"/>
                  </a:lnTo>
                  <a:lnTo>
                    <a:pt x="348" y="172"/>
                  </a:lnTo>
                  <a:lnTo>
                    <a:pt x="334" y="154"/>
                  </a:lnTo>
                  <a:lnTo>
                    <a:pt x="318" y="139"/>
                  </a:lnTo>
                  <a:lnTo>
                    <a:pt x="300" y="125"/>
                  </a:lnTo>
                  <a:lnTo>
                    <a:pt x="297" y="123"/>
                  </a:lnTo>
                  <a:lnTo>
                    <a:pt x="278" y="111"/>
                  </a:lnTo>
                  <a:lnTo>
                    <a:pt x="259" y="102"/>
                  </a:lnTo>
                  <a:lnTo>
                    <a:pt x="238" y="94"/>
                  </a:lnTo>
                  <a:lnTo>
                    <a:pt x="235" y="93"/>
                  </a:lnTo>
                  <a:lnTo>
                    <a:pt x="224" y="93"/>
                  </a:lnTo>
                  <a:lnTo>
                    <a:pt x="209" y="94"/>
                  </a:lnTo>
                  <a:lnTo>
                    <a:pt x="192" y="95"/>
                  </a:lnTo>
                  <a:lnTo>
                    <a:pt x="173" y="97"/>
                  </a:lnTo>
                  <a:lnTo>
                    <a:pt x="152" y="97"/>
                  </a:lnTo>
                  <a:lnTo>
                    <a:pt x="131" y="97"/>
                  </a:lnTo>
                  <a:lnTo>
                    <a:pt x="110" y="97"/>
                  </a:lnTo>
                  <a:lnTo>
                    <a:pt x="89" y="94"/>
                  </a:lnTo>
                  <a:lnTo>
                    <a:pt x="73" y="91"/>
                  </a:lnTo>
                  <a:lnTo>
                    <a:pt x="55" y="86"/>
                  </a:lnTo>
                  <a:lnTo>
                    <a:pt x="41" y="78"/>
                  </a:lnTo>
                  <a:lnTo>
                    <a:pt x="30" y="69"/>
                  </a:lnTo>
                  <a:lnTo>
                    <a:pt x="26" y="64"/>
                  </a:lnTo>
                  <a:lnTo>
                    <a:pt x="23" y="59"/>
                  </a:lnTo>
                  <a:lnTo>
                    <a:pt x="20" y="52"/>
                  </a:lnTo>
                  <a:lnTo>
                    <a:pt x="19" y="45"/>
                  </a:lnTo>
                  <a:lnTo>
                    <a:pt x="18" y="37"/>
                  </a:lnTo>
                  <a:lnTo>
                    <a:pt x="19" y="27"/>
                  </a:lnTo>
                  <a:lnTo>
                    <a:pt x="20" y="19"/>
                  </a:lnTo>
                  <a:lnTo>
                    <a:pt x="24" y="6"/>
                  </a:lnTo>
                  <a:close/>
                </a:path>
              </a:pathLst>
            </a:custGeom>
            <a:solidFill>
              <a:schemeClr val="bg2"/>
            </a:solidFill>
            <a:ln>
              <a:noFill/>
            </a:ln>
            <a:extLst>
              <a:ext uri="{91240B29-F687-4f45-9708-019B960494DF}">
                <a14:hiddenLine xmlns:a14="http://schemas.microsoft.com/office/drawing/2010/main" w="6350">
                  <a:solidFill>
                    <a:srgbClr val="000000"/>
                  </a:solidFill>
                  <a:round/>
                  <a:headEnd/>
                  <a:tailEnd/>
                </a14:hiddenLine>
              </a:ext>
            </a:extLst>
          </p:spPr>
          <p:txBody>
            <a:bodyPr/>
            <a:lstStyle/>
            <a:p>
              <a:endParaRPr lang="en-SG"/>
            </a:p>
          </p:txBody>
        </p:sp>
        <p:grpSp>
          <p:nvGrpSpPr>
            <p:cNvPr id="51503" name="Group 641"/>
            <p:cNvGrpSpPr>
              <a:grpSpLocks/>
            </p:cNvGrpSpPr>
            <p:nvPr/>
          </p:nvGrpSpPr>
          <p:grpSpPr bwMode="auto">
            <a:xfrm>
              <a:off x="1245" y="4741"/>
              <a:ext cx="156" cy="287"/>
              <a:chOff x="1623" y="3604"/>
              <a:chExt cx="101" cy="293"/>
            </a:xfrm>
          </p:grpSpPr>
          <p:sp>
            <p:nvSpPr>
              <p:cNvPr id="51531" name="Freeform 642"/>
              <p:cNvSpPr>
                <a:spLocks/>
              </p:cNvSpPr>
              <p:nvPr/>
            </p:nvSpPr>
            <p:spPr bwMode="auto">
              <a:xfrm>
                <a:off x="1631" y="3612"/>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532" name="Freeform 643"/>
              <p:cNvSpPr>
                <a:spLocks/>
              </p:cNvSpPr>
              <p:nvPr/>
            </p:nvSpPr>
            <p:spPr bwMode="auto">
              <a:xfrm>
                <a:off x="1623" y="3604"/>
                <a:ext cx="93" cy="285"/>
              </a:xfrm>
              <a:custGeom>
                <a:avLst/>
                <a:gdLst>
                  <a:gd name="T0" fmla="*/ 25 w 93"/>
                  <a:gd name="T1" fmla="*/ 285 h 285"/>
                  <a:gd name="T2" fmla="*/ 38 w 93"/>
                  <a:gd name="T3" fmla="*/ 283 h 285"/>
                  <a:gd name="T4" fmla="*/ 46 w 93"/>
                  <a:gd name="T5" fmla="*/ 282 h 285"/>
                  <a:gd name="T6" fmla="*/ 54 w 93"/>
                  <a:gd name="T7" fmla="*/ 280 h 285"/>
                  <a:gd name="T8" fmla="*/ 61 w 93"/>
                  <a:gd name="T9" fmla="*/ 275 h 285"/>
                  <a:gd name="T10" fmla="*/ 70 w 93"/>
                  <a:gd name="T11" fmla="*/ 264 h 285"/>
                  <a:gd name="T12" fmla="*/ 77 w 93"/>
                  <a:gd name="T13" fmla="*/ 254 h 285"/>
                  <a:gd name="T14" fmla="*/ 85 w 93"/>
                  <a:gd name="T15" fmla="*/ 241 h 285"/>
                  <a:gd name="T16" fmla="*/ 88 w 93"/>
                  <a:gd name="T17" fmla="*/ 236 h 285"/>
                  <a:gd name="T18" fmla="*/ 89 w 93"/>
                  <a:gd name="T19" fmla="*/ 233 h 285"/>
                  <a:gd name="T20" fmla="*/ 93 w 93"/>
                  <a:gd name="T21" fmla="*/ 210 h 285"/>
                  <a:gd name="T22" fmla="*/ 91 w 93"/>
                  <a:gd name="T23" fmla="*/ 164 h 285"/>
                  <a:gd name="T24" fmla="*/ 86 w 93"/>
                  <a:gd name="T25" fmla="*/ 138 h 285"/>
                  <a:gd name="T26" fmla="*/ 71 w 93"/>
                  <a:gd name="T27" fmla="*/ 93 h 285"/>
                  <a:gd name="T28" fmla="*/ 59 w 93"/>
                  <a:gd name="T29" fmla="*/ 71 h 285"/>
                  <a:gd name="T30" fmla="*/ 50 w 93"/>
                  <a:gd name="T31" fmla="*/ 56 h 285"/>
                  <a:gd name="T32" fmla="*/ 47 w 93"/>
                  <a:gd name="T33" fmla="*/ 47 h 285"/>
                  <a:gd name="T34" fmla="*/ 45 w 93"/>
                  <a:gd name="T35" fmla="*/ 42 h 285"/>
                  <a:gd name="T36" fmla="*/ 43 w 93"/>
                  <a:gd name="T37" fmla="*/ 38 h 285"/>
                  <a:gd name="T38" fmla="*/ 36 w 93"/>
                  <a:gd name="T39" fmla="*/ 35 h 285"/>
                  <a:gd name="T40" fmla="*/ 33 w 93"/>
                  <a:gd name="T41" fmla="*/ 34 h 285"/>
                  <a:gd name="T42" fmla="*/ 30 w 93"/>
                  <a:gd name="T43" fmla="*/ 30 h 285"/>
                  <a:gd name="T44" fmla="*/ 20 w 93"/>
                  <a:gd name="T45" fmla="*/ 16 h 285"/>
                  <a:gd name="T46" fmla="*/ 18 w 93"/>
                  <a:gd name="T47" fmla="*/ 8 h 285"/>
                  <a:gd name="T48" fmla="*/ 17 w 93"/>
                  <a:gd name="T49" fmla="*/ 7 h 285"/>
                  <a:gd name="T50" fmla="*/ 15 w 93"/>
                  <a:gd name="T51" fmla="*/ 3 h 285"/>
                  <a:gd name="T52" fmla="*/ 8 w 93"/>
                  <a:gd name="T53" fmla="*/ 0 h 285"/>
                  <a:gd name="T54" fmla="*/ 1 w 93"/>
                  <a:gd name="T55" fmla="*/ 0 h 285"/>
                  <a:gd name="T56" fmla="*/ 0 w 93"/>
                  <a:gd name="T57" fmla="*/ 10 h 285"/>
                  <a:gd name="T58" fmla="*/ 1 w 93"/>
                  <a:gd name="T59" fmla="*/ 15 h 285"/>
                  <a:gd name="T60" fmla="*/ 1 w 93"/>
                  <a:gd name="T61" fmla="*/ 18 h 285"/>
                  <a:gd name="T62" fmla="*/ 1 w 93"/>
                  <a:gd name="T63" fmla="*/ 18 h 285"/>
                  <a:gd name="T64" fmla="*/ 8 w 93"/>
                  <a:gd name="T65" fmla="*/ 30 h 285"/>
                  <a:gd name="T66" fmla="*/ 16 w 93"/>
                  <a:gd name="T67" fmla="*/ 42 h 285"/>
                  <a:gd name="T68" fmla="*/ 20 w 93"/>
                  <a:gd name="T69" fmla="*/ 47 h 285"/>
                  <a:gd name="T70" fmla="*/ 25 w 93"/>
                  <a:gd name="T71" fmla="*/ 51 h 285"/>
                  <a:gd name="T72" fmla="*/ 30 w 93"/>
                  <a:gd name="T73" fmla="*/ 54 h 285"/>
                  <a:gd name="T74" fmla="*/ 31 w 93"/>
                  <a:gd name="T75" fmla="*/ 58 h 285"/>
                  <a:gd name="T76" fmla="*/ 33 w 93"/>
                  <a:gd name="T77" fmla="*/ 63 h 285"/>
                  <a:gd name="T78" fmla="*/ 44 w 93"/>
                  <a:gd name="T79" fmla="*/ 80 h 285"/>
                  <a:gd name="T80" fmla="*/ 54 w 93"/>
                  <a:gd name="T81" fmla="*/ 100 h 285"/>
                  <a:gd name="T82" fmla="*/ 69 w 93"/>
                  <a:gd name="T83" fmla="*/ 145 h 285"/>
                  <a:gd name="T84" fmla="*/ 73 w 93"/>
                  <a:gd name="T85" fmla="*/ 164 h 285"/>
                  <a:gd name="T86" fmla="*/ 75 w 93"/>
                  <a:gd name="T87" fmla="*/ 210 h 285"/>
                  <a:gd name="T88" fmla="*/ 71 w 93"/>
                  <a:gd name="T89" fmla="*/ 229 h 285"/>
                  <a:gd name="T90" fmla="*/ 68 w 93"/>
                  <a:gd name="T91" fmla="*/ 234 h 285"/>
                  <a:gd name="T92" fmla="*/ 60 w 93"/>
                  <a:gd name="T93" fmla="*/ 247 h 285"/>
                  <a:gd name="T94" fmla="*/ 56 w 93"/>
                  <a:gd name="T95" fmla="*/ 253 h 285"/>
                  <a:gd name="T96" fmla="*/ 48 w 93"/>
                  <a:gd name="T97" fmla="*/ 262 h 285"/>
                  <a:gd name="T98" fmla="*/ 44 w 93"/>
                  <a:gd name="T99" fmla="*/ 264 h 285"/>
                  <a:gd name="T100" fmla="*/ 38 w 93"/>
                  <a:gd name="T101" fmla="*/ 265 h 285"/>
                  <a:gd name="T102" fmla="*/ 22 w 93"/>
                  <a:gd name="T103" fmla="*/ 267 h 285"/>
                  <a:gd name="T104" fmla="*/ 1 w 93"/>
                  <a:gd name="T105" fmla="*/ 15 h 285"/>
                  <a:gd name="T106" fmla="*/ 1 w 93"/>
                  <a:gd name="T107" fmla="*/ 13 h 2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
                  <a:gd name="T163" fmla="*/ 0 h 285"/>
                  <a:gd name="T164" fmla="*/ 93 w 93"/>
                  <a:gd name="T165" fmla="*/ 285 h 2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 h="285">
                    <a:moveTo>
                      <a:pt x="22" y="267"/>
                    </a:moveTo>
                    <a:lnTo>
                      <a:pt x="25" y="285"/>
                    </a:lnTo>
                    <a:lnTo>
                      <a:pt x="32" y="284"/>
                    </a:lnTo>
                    <a:lnTo>
                      <a:pt x="38" y="283"/>
                    </a:lnTo>
                    <a:lnTo>
                      <a:pt x="43" y="283"/>
                    </a:lnTo>
                    <a:lnTo>
                      <a:pt x="46" y="282"/>
                    </a:lnTo>
                    <a:lnTo>
                      <a:pt x="51" y="281"/>
                    </a:lnTo>
                    <a:lnTo>
                      <a:pt x="54" y="280"/>
                    </a:lnTo>
                    <a:lnTo>
                      <a:pt x="57" y="278"/>
                    </a:lnTo>
                    <a:lnTo>
                      <a:pt x="61" y="275"/>
                    </a:lnTo>
                    <a:lnTo>
                      <a:pt x="65" y="271"/>
                    </a:lnTo>
                    <a:lnTo>
                      <a:pt x="70" y="264"/>
                    </a:lnTo>
                    <a:lnTo>
                      <a:pt x="71" y="263"/>
                    </a:lnTo>
                    <a:lnTo>
                      <a:pt x="77" y="254"/>
                    </a:lnTo>
                    <a:lnTo>
                      <a:pt x="83" y="245"/>
                    </a:lnTo>
                    <a:lnTo>
                      <a:pt x="85" y="241"/>
                    </a:lnTo>
                    <a:lnTo>
                      <a:pt x="87" y="238"/>
                    </a:lnTo>
                    <a:lnTo>
                      <a:pt x="88" y="236"/>
                    </a:lnTo>
                    <a:lnTo>
                      <a:pt x="89" y="233"/>
                    </a:lnTo>
                    <a:lnTo>
                      <a:pt x="92" y="213"/>
                    </a:lnTo>
                    <a:lnTo>
                      <a:pt x="93" y="210"/>
                    </a:lnTo>
                    <a:lnTo>
                      <a:pt x="93" y="187"/>
                    </a:lnTo>
                    <a:lnTo>
                      <a:pt x="91" y="164"/>
                    </a:lnTo>
                    <a:lnTo>
                      <a:pt x="87" y="141"/>
                    </a:lnTo>
                    <a:lnTo>
                      <a:pt x="86" y="138"/>
                    </a:lnTo>
                    <a:lnTo>
                      <a:pt x="80" y="115"/>
                    </a:lnTo>
                    <a:lnTo>
                      <a:pt x="71" y="93"/>
                    </a:lnTo>
                    <a:lnTo>
                      <a:pt x="61" y="74"/>
                    </a:lnTo>
                    <a:lnTo>
                      <a:pt x="59" y="71"/>
                    </a:lnTo>
                    <a:lnTo>
                      <a:pt x="50" y="56"/>
                    </a:lnTo>
                    <a:lnTo>
                      <a:pt x="48" y="51"/>
                    </a:lnTo>
                    <a:lnTo>
                      <a:pt x="47" y="47"/>
                    </a:lnTo>
                    <a:lnTo>
                      <a:pt x="46" y="44"/>
                    </a:lnTo>
                    <a:lnTo>
                      <a:pt x="45" y="42"/>
                    </a:lnTo>
                    <a:lnTo>
                      <a:pt x="45" y="41"/>
                    </a:lnTo>
                    <a:lnTo>
                      <a:pt x="43" y="38"/>
                    </a:lnTo>
                    <a:lnTo>
                      <a:pt x="40" y="36"/>
                    </a:lnTo>
                    <a:lnTo>
                      <a:pt x="36" y="35"/>
                    </a:lnTo>
                    <a:lnTo>
                      <a:pt x="35" y="36"/>
                    </a:lnTo>
                    <a:lnTo>
                      <a:pt x="33" y="34"/>
                    </a:lnTo>
                    <a:lnTo>
                      <a:pt x="30" y="30"/>
                    </a:lnTo>
                    <a:lnTo>
                      <a:pt x="24" y="22"/>
                    </a:lnTo>
                    <a:lnTo>
                      <a:pt x="20" y="16"/>
                    </a:lnTo>
                    <a:lnTo>
                      <a:pt x="18" y="11"/>
                    </a:lnTo>
                    <a:lnTo>
                      <a:pt x="18" y="8"/>
                    </a:lnTo>
                    <a:lnTo>
                      <a:pt x="17" y="7"/>
                    </a:lnTo>
                    <a:lnTo>
                      <a:pt x="15" y="4"/>
                    </a:lnTo>
                    <a:lnTo>
                      <a:pt x="15" y="3"/>
                    </a:lnTo>
                    <a:lnTo>
                      <a:pt x="12" y="1"/>
                    </a:lnTo>
                    <a:lnTo>
                      <a:pt x="8" y="0"/>
                    </a:lnTo>
                    <a:lnTo>
                      <a:pt x="6" y="0"/>
                    </a:lnTo>
                    <a:lnTo>
                      <a:pt x="1" y="0"/>
                    </a:lnTo>
                    <a:lnTo>
                      <a:pt x="1" y="10"/>
                    </a:lnTo>
                    <a:lnTo>
                      <a:pt x="0" y="10"/>
                    </a:lnTo>
                    <a:lnTo>
                      <a:pt x="0" y="12"/>
                    </a:lnTo>
                    <a:lnTo>
                      <a:pt x="1" y="15"/>
                    </a:lnTo>
                    <a:lnTo>
                      <a:pt x="1" y="18"/>
                    </a:lnTo>
                    <a:lnTo>
                      <a:pt x="3" y="23"/>
                    </a:lnTo>
                    <a:lnTo>
                      <a:pt x="8" y="30"/>
                    </a:lnTo>
                    <a:lnTo>
                      <a:pt x="10" y="33"/>
                    </a:lnTo>
                    <a:lnTo>
                      <a:pt x="16" y="42"/>
                    </a:lnTo>
                    <a:lnTo>
                      <a:pt x="20" y="47"/>
                    </a:lnTo>
                    <a:lnTo>
                      <a:pt x="23" y="50"/>
                    </a:lnTo>
                    <a:lnTo>
                      <a:pt x="25" y="51"/>
                    </a:lnTo>
                    <a:lnTo>
                      <a:pt x="28" y="53"/>
                    </a:lnTo>
                    <a:lnTo>
                      <a:pt x="30" y="54"/>
                    </a:lnTo>
                    <a:lnTo>
                      <a:pt x="31" y="58"/>
                    </a:lnTo>
                    <a:lnTo>
                      <a:pt x="33" y="62"/>
                    </a:lnTo>
                    <a:lnTo>
                      <a:pt x="33" y="63"/>
                    </a:lnTo>
                    <a:lnTo>
                      <a:pt x="34" y="64"/>
                    </a:lnTo>
                    <a:lnTo>
                      <a:pt x="44" y="80"/>
                    </a:lnTo>
                    <a:lnTo>
                      <a:pt x="44" y="81"/>
                    </a:lnTo>
                    <a:lnTo>
                      <a:pt x="54" y="100"/>
                    </a:lnTo>
                    <a:lnTo>
                      <a:pt x="63" y="122"/>
                    </a:lnTo>
                    <a:lnTo>
                      <a:pt x="69" y="145"/>
                    </a:lnTo>
                    <a:lnTo>
                      <a:pt x="73" y="164"/>
                    </a:lnTo>
                    <a:lnTo>
                      <a:pt x="75" y="187"/>
                    </a:lnTo>
                    <a:lnTo>
                      <a:pt x="75" y="210"/>
                    </a:lnTo>
                    <a:lnTo>
                      <a:pt x="72" y="228"/>
                    </a:lnTo>
                    <a:lnTo>
                      <a:pt x="71" y="229"/>
                    </a:lnTo>
                    <a:lnTo>
                      <a:pt x="70" y="231"/>
                    </a:lnTo>
                    <a:lnTo>
                      <a:pt x="68" y="234"/>
                    </a:lnTo>
                    <a:lnTo>
                      <a:pt x="66" y="238"/>
                    </a:lnTo>
                    <a:lnTo>
                      <a:pt x="60" y="247"/>
                    </a:lnTo>
                    <a:lnTo>
                      <a:pt x="56" y="253"/>
                    </a:lnTo>
                    <a:lnTo>
                      <a:pt x="52" y="258"/>
                    </a:lnTo>
                    <a:lnTo>
                      <a:pt x="48" y="262"/>
                    </a:lnTo>
                    <a:lnTo>
                      <a:pt x="46" y="263"/>
                    </a:lnTo>
                    <a:lnTo>
                      <a:pt x="44" y="264"/>
                    </a:lnTo>
                    <a:lnTo>
                      <a:pt x="40" y="265"/>
                    </a:lnTo>
                    <a:lnTo>
                      <a:pt x="38" y="265"/>
                    </a:lnTo>
                    <a:lnTo>
                      <a:pt x="32" y="266"/>
                    </a:lnTo>
                    <a:lnTo>
                      <a:pt x="22" y="267"/>
                    </a:lnTo>
                    <a:lnTo>
                      <a:pt x="1" y="13"/>
                    </a:lnTo>
                    <a:lnTo>
                      <a:pt x="1" y="15"/>
                    </a:lnTo>
                    <a:lnTo>
                      <a:pt x="1" y="14"/>
                    </a:lnTo>
                    <a:lnTo>
                      <a:pt x="1" y="13"/>
                    </a:lnTo>
                    <a:lnTo>
                      <a:pt x="22" y="26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grpSp>
        <p:sp>
          <p:nvSpPr>
            <p:cNvPr id="51504" name="Freeform 645"/>
            <p:cNvSpPr>
              <a:spLocks/>
            </p:cNvSpPr>
            <p:nvPr/>
          </p:nvSpPr>
          <p:spPr bwMode="auto">
            <a:xfrm>
              <a:off x="1252" y="4285"/>
              <a:ext cx="419" cy="547"/>
            </a:xfrm>
            <a:custGeom>
              <a:avLst/>
              <a:gdLst>
                <a:gd name="T0" fmla="*/ 239324 w 322"/>
                <a:gd name="T1" fmla="*/ 236 h 558"/>
                <a:gd name="T2" fmla="*/ 223581 w 322"/>
                <a:gd name="T3" fmla="*/ 220 h 558"/>
                <a:gd name="T4" fmla="*/ 468043 w 322"/>
                <a:gd name="T5" fmla="*/ 196 h 558"/>
                <a:gd name="T6" fmla="*/ 654654 w 322"/>
                <a:gd name="T7" fmla="*/ 188 h 558"/>
                <a:gd name="T8" fmla="*/ 851863 w 322"/>
                <a:gd name="T9" fmla="*/ 186 h 558"/>
                <a:gd name="T10" fmla="*/ 724083 w 322"/>
                <a:gd name="T11" fmla="*/ 217 h 558"/>
                <a:gd name="T12" fmla="*/ 825642 w 322"/>
                <a:gd name="T13" fmla="*/ 245 h 558"/>
                <a:gd name="T14" fmla="*/ 1108480 w 322"/>
                <a:gd name="T15" fmla="*/ 261 h 558"/>
                <a:gd name="T16" fmla="*/ 1772285 w 322"/>
                <a:gd name="T17" fmla="*/ 263 h 558"/>
                <a:gd name="T18" fmla="*/ 2062863 w 322"/>
                <a:gd name="T19" fmla="*/ 274 h 558"/>
                <a:gd name="T20" fmla="*/ 2606877 w 322"/>
                <a:gd name="T21" fmla="*/ 277 h 558"/>
                <a:gd name="T22" fmla="*/ 3031478 w 322"/>
                <a:gd name="T23" fmla="*/ 265 h 558"/>
                <a:gd name="T24" fmla="*/ 3238474 w 322"/>
                <a:gd name="T25" fmla="*/ 236 h 558"/>
                <a:gd name="T26" fmla="*/ 3171079 w 322"/>
                <a:gd name="T27" fmla="*/ 201 h 558"/>
                <a:gd name="T28" fmla="*/ 2972347 w 322"/>
                <a:gd name="T29" fmla="*/ 181 h 558"/>
                <a:gd name="T30" fmla="*/ 2701337 w 322"/>
                <a:gd name="T31" fmla="*/ 167 h 558"/>
                <a:gd name="T32" fmla="*/ 2799763 w 322"/>
                <a:gd name="T33" fmla="*/ 149 h 558"/>
                <a:gd name="T34" fmla="*/ 3135469 w 322"/>
                <a:gd name="T35" fmla="*/ 112 h 558"/>
                <a:gd name="T36" fmla="*/ 3111827 w 322"/>
                <a:gd name="T37" fmla="*/ 56 h 558"/>
                <a:gd name="T38" fmla="*/ 2585866 w 322"/>
                <a:gd name="T39" fmla="*/ 9 h 558"/>
                <a:gd name="T40" fmla="*/ 2622357 w 322"/>
                <a:gd name="T41" fmla="*/ 25 h 558"/>
                <a:gd name="T42" fmla="*/ 2970607 w 322"/>
                <a:gd name="T43" fmla="*/ 65 h 558"/>
                <a:gd name="T44" fmla="*/ 2715490 w 322"/>
                <a:gd name="T45" fmla="*/ 140 h 558"/>
                <a:gd name="T46" fmla="*/ 2291097 w 322"/>
                <a:gd name="T47" fmla="*/ 161 h 558"/>
                <a:gd name="T48" fmla="*/ 1511794 w 322"/>
                <a:gd name="T49" fmla="*/ 159 h 558"/>
                <a:gd name="T50" fmla="*/ 1236978 w 322"/>
                <a:gd name="T51" fmla="*/ 164 h 558"/>
                <a:gd name="T52" fmla="*/ 957323 w 322"/>
                <a:gd name="T53" fmla="*/ 176 h 558"/>
                <a:gd name="T54" fmla="*/ 702217 w 322"/>
                <a:gd name="T55" fmla="*/ 177 h 558"/>
                <a:gd name="T56" fmla="*/ 434494 w 322"/>
                <a:gd name="T57" fmla="*/ 183 h 558"/>
                <a:gd name="T58" fmla="*/ 333907 w 322"/>
                <a:gd name="T59" fmla="*/ 190 h 558"/>
                <a:gd name="T60" fmla="*/ 32957 w 322"/>
                <a:gd name="T61" fmla="*/ 221 h 558"/>
                <a:gd name="T62" fmla="*/ 55804 w 322"/>
                <a:gd name="T63" fmla="*/ 237 h 558"/>
                <a:gd name="T64" fmla="*/ 196702 w 322"/>
                <a:gd name="T65" fmla="*/ 249 h 558"/>
                <a:gd name="T66" fmla="*/ 1046688 w 322"/>
                <a:gd name="T67" fmla="*/ 186 h 558"/>
                <a:gd name="T68" fmla="*/ 1722284 w 322"/>
                <a:gd name="T69" fmla="*/ 192 h 558"/>
                <a:gd name="T70" fmla="*/ 1575640 w 322"/>
                <a:gd name="T71" fmla="*/ 219 h 558"/>
                <a:gd name="T72" fmla="*/ 1698392 w 322"/>
                <a:gd name="T73" fmla="*/ 254 h 558"/>
                <a:gd name="T74" fmla="*/ 1101046 w 322"/>
                <a:gd name="T75" fmla="*/ 252 h 558"/>
                <a:gd name="T76" fmla="*/ 929054 w 322"/>
                <a:gd name="T77" fmla="*/ 233 h 558"/>
                <a:gd name="T78" fmla="*/ 969610 w 322"/>
                <a:gd name="T79" fmla="*/ 196 h 558"/>
                <a:gd name="T80" fmla="*/ 1897712 w 322"/>
                <a:gd name="T81" fmla="*/ 208 h 558"/>
                <a:gd name="T82" fmla="*/ 1976646 w 322"/>
                <a:gd name="T83" fmla="*/ 228 h 558"/>
                <a:gd name="T84" fmla="*/ 1819141 w 322"/>
                <a:gd name="T85" fmla="*/ 243 h 558"/>
                <a:gd name="T86" fmla="*/ 239324 w 322"/>
                <a:gd name="T87" fmla="*/ 252 h 558"/>
                <a:gd name="T88" fmla="*/ 1305208 w 322"/>
                <a:gd name="T89" fmla="*/ 171 h 558"/>
                <a:gd name="T90" fmla="*/ 1738883 w 322"/>
                <a:gd name="T91" fmla="*/ 168 h 558"/>
                <a:gd name="T92" fmla="*/ 1819141 w 322"/>
                <a:gd name="T93" fmla="*/ 184 h 558"/>
                <a:gd name="T94" fmla="*/ 1210874 w 322"/>
                <a:gd name="T95" fmla="*/ 176 h 558"/>
                <a:gd name="T96" fmla="*/ 2622357 w 322"/>
                <a:gd name="T97" fmla="*/ 174 h 558"/>
                <a:gd name="T98" fmla="*/ 2869194 w 322"/>
                <a:gd name="T99" fmla="*/ 190 h 558"/>
                <a:gd name="T100" fmla="*/ 3034732 w 322"/>
                <a:gd name="T101" fmla="*/ 216 h 558"/>
                <a:gd name="T102" fmla="*/ 2826681 w 322"/>
                <a:gd name="T103" fmla="*/ 263 h 558"/>
                <a:gd name="T104" fmla="*/ 2282901 w 322"/>
                <a:gd name="T105" fmla="*/ 268 h 558"/>
                <a:gd name="T106" fmla="*/ 1944789 w 322"/>
                <a:gd name="T107" fmla="*/ 255 h 558"/>
                <a:gd name="T108" fmla="*/ 2151608 w 322"/>
                <a:gd name="T109" fmla="*/ 231 h 558"/>
                <a:gd name="T110" fmla="*/ 2131983 w 322"/>
                <a:gd name="T111" fmla="*/ 213 h 558"/>
                <a:gd name="T112" fmla="*/ 2003377 w 322"/>
                <a:gd name="T113" fmla="*/ 194 h 55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22"/>
                <a:gd name="T172" fmla="*/ 0 h 558"/>
                <a:gd name="T173" fmla="*/ 322 w 322"/>
                <a:gd name="T174" fmla="*/ 558 h 55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22" h="558">
                  <a:moveTo>
                    <a:pt x="24" y="505"/>
                  </a:moveTo>
                  <a:lnTo>
                    <a:pt x="39" y="496"/>
                  </a:lnTo>
                  <a:lnTo>
                    <a:pt x="36" y="491"/>
                  </a:lnTo>
                  <a:lnTo>
                    <a:pt x="33" y="487"/>
                  </a:lnTo>
                  <a:lnTo>
                    <a:pt x="29" y="480"/>
                  </a:lnTo>
                  <a:lnTo>
                    <a:pt x="27" y="477"/>
                  </a:lnTo>
                  <a:lnTo>
                    <a:pt x="24" y="473"/>
                  </a:lnTo>
                  <a:lnTo>
                    <a:pt x="23" y="471"/>
                  </a:lnTo>
                  <a:lnTo>
                    <a:pt x="22" y="468"/>
                  </a:lnTo>
                  <a:lnTo>
                    <a:pt x="20" y="463"/>
                  </a:lnTo>
                  <a:lnTo>
                    <a:pt x="19" y="459"/>
                  </a:lnTo>
                  <a:lnTo>
                    <a:pt x="20" y="451"/>
                  </a:lnTo>
                  <a:lnTo>
                    <a:pt x="22" y="441"/>
                  </a:lnTo>
                  <a:lnTo>
                    <a:pt x="25" y="432"/>
                  </a:lnTo>
                  <a:lnTo>
                    <a:pt x="28" y="424"/>
                  </a:lnTo>
                  <a:lnTo>
                    <a:pt x="37" y="408"/>
                  </a:lnTo>
                  <a:lnTo>
                    <a:pt x="42" y="399"/>
                  </a:lnTo>
                  <a:lnTo>
                    <a:pt x="47" y="392"/>
                  </a:lnTo>
                  <a:lnTo>
                    <a:pt x="51" y="386"/>
                  </a:lnTo>
                  <a:lnTo>
                    <a:pt x="53" y="383"/>
                  </a:lnTo>
                  <a:lnTo>
                    <a:pt x="54" y="381"/>
                  </a:lnTo>
                  <a:lnTo>
                    <a:pt x="55" y="380"/>
                  </a:lnTo>
                  <a:lnTo>
                    <a:pt x="60" y="379"/>
                  </a:lnTo>
                  <a:lnTo>
                    <a:pt x="65" y="377"/>
                  </a:lnTo>
                  <a:lnTo>
                    <a:pt x="71" y="376"/>
                  </a:lnTo>
                  <a:lnTo>
                    <a:pt x="77" y="375"/>
                  </a:lnTo>
                  <a:lnTo>
                    <a:pt x="77" y="374"/>
                  </a:lnTo>
                  <a:lnTo>
                    <a:pt x="79" y="374"/>
                  </a:lnTo>
                  <a:lnTo>
                    <a:pt x="83" y="374"/>
                  </a:lnTo>
                  <a:lnTo>
                    <a:pt x="84" y="373"/>
                  </a:lnTo>
                  <a:lnTo>
                    <a:pt x="85" y="373"/>
                  </a:lnTo>
                  <a:lnTo>
                    <a:pt x="84" y="375"/>
                  </a:lnTo>
                  <a:lnTo>
                    <a:pt x="80" y="386"/>
                  </a:lnTo>
                  <a:lnTo>
                    <a:pt x="77" y="397"/>
                  </a:lnTo>
                  <a:lnTo>
                    <a:pt x="76" y="401"/>
                  </a:lnTo>
                  <a:lnTo>
                    <a:pt x="74" y="412"/>
                  </a:lnTo>
                  <a:lnTo>
                    <a:pt x="72" y="436"/>
                  </a:lnTo>
                  <a:lnTo>
                    <a:pt x="70" y="458"/>
                  </a:lnTo>
                  <a:lnTo>
                    <a:pt x="70" y="459"/>
                  </a:lnTo>
                  <a:lnTo>
                    <a:pt x="71" y="462"/>
                  </a:lnTo>
                  <a:lnTo>
                    <a:pt x="73" y="468"/>
                  </a:lnTo>
                  <a:lnTo>
                    <a:pt x="75" y="475"/>
                  </a:lnTo>
                  <a:lnTo>
                    <a:pt x="78" y="484"/>
                  </a:lnTo>
                  <a:lnTo>
                    <a:pt x="82" y="492"/>
                  </a:lnTo>
                  <a:lnTo>
                    <a:pt x="85" y="501"/>
                  </a:lnTo>
                  <a:lnTo>
                    <a:pt x="89" y="508"/>
                  </a:lnTo>
                  <a:lnTo>
                    <a:pt x="91" y="511"/>
                  </a:lnTo>
                  <a:lnTo>
                    <a:pt x="96" y="517"/>
                  </a:lnTo>
                  <a:lnTo>
                    <a:pt x="99" y="519"/>
                  </a:lnTo>
                  <a:lnTo>
                    <a:pt x="103" y="522"/>
                  </a:lnTo>
                  <a:lnTo>
                    <a:pt x="111" y="524"/>
                  </a:lnTo>
                  <a:lnTo>
                    <a:pt x="114" y="524"/>
                  </a:lnTo>
                  <a:lnTo>
                    <a:pt x="122" y="526"/>
                  </a:lnTo>
                  <a:lnTo>
                    <a:pt x="139" y="527"/>
                  </a:lnTo>
                  <a:lnTo>
                    <a:pt x="156" y="527"/>
                  </a:lnTo>
                  <a:lnTo>
                    <a:pt x="171" y="527"/>
                  </a:lnTo>
                  <a:lnTo>
                    <a:pt x="172" y="527"/>
                  </a:lnTo>
                  <a:lnTo>
                    <a:pt x="176" y="527"/>
                  </a:lnTo>
                  <a:lnTo>
                    <a:pt x="178" y="525"/>
                  </a:lnTo>
                  <a:lnTo>
                    <a:pt x="179" y="524"/>
                  </a:lnTo>
                  <a:lnTo>
                    <a:pt x="180" y="525"/>
                  </a:lnTo>
                  <a:lnTo>
                    <a:pt x="188" y="536"/>
                  </a:lnTo>
                  <a:lnTo>
                    <a:pt x="195" y="543"/>
                  </a:lnTo>
                  <a:lnTo>
                    <a:pt x="202" y="548"/>
                  </a:lnTo>
                  <a:lnTo>
                    <a:pt x="205" y="550"/>
                  </a:lnTo>
                  <a:lnTo>
                    <a:pt x="213" y="553"/>
                  </a:lnTo>
                  <a:lnTo>
                    <a:pt x="217" y="553"/>
                  </a:lnTo>
                  <a:lnTo>
                    <a:pt x="227" y="555"/>
                  </a:lnTo>
                  <a:lnTo>
                    <a:pt x="234" y="556"/>
                  </a:lnTo>
                  <a:lnTo>
                    <a:pt x="241" y="557"/>
                  </a:lnTo>
                  <a:lnTo>
                    <a:pt x="250" y="557"/>
                  </a:lnTo>
                  <a:lnTo>
                    <a:pt x="259" y="558"/>
                  </a:lnTo>
                  <a:lnTo>
                    <a:pt x="260" y="558"/>
                  </a:lnTo>
                  <a:lnTo>
                    <a:pt x="263" y="558"/>
                  </a:lnTo>
                  <a:lnTo>
                    <a:pt x="274" y="554"/>
                  </a:lnTo>
                  <a:lnTo>
                    <a:pt x="283" y="548"/>
                  </a:lnTo>
                  <a:lnTo>
                    <a:pt x="286" y="546"/>
                  </a:lnTo>
                  <a:lnTo>
                    <a:pt x="294" y="540"/>
                  </a:lnTo>
                  <a:lnTo>
                    <a:pt x="301" y="533"/>
                  </a:lnTo>
                  <a:lnTo>
                    <a:pt x="306" y="526"/>
                  </a:lnTo>
                  <a:lnTo>
                    <a:pt x="308" y="523"/>
                  </a:lnTo>
                  <a:lnTo>
                    <a:pt x="313" y="515"/>
                  </a:lnTo>
                  <a:lnTo>
                    <a:pt x="319" y="497"/>
                  </a:lnTo>
                  <a:lnTo>
                    <a:pt x="319" y="493"/>
                  </a:lnTo>
                  <a:lnTo>
                    <a:pt x="322" y="473"/>
                  </a:lnTo>
                  <a:lnTo>
                    <a:pt x="322" y="452"/>
                  </a:lnTo>
                  <a:lnTo>
                    <a:pt x="320" y="431"/>
                  </a:lnTo>
                  <a:lnTo>
                    <a:pt x="317" y="408"/>
                  </a:lnTo>
                  <a:lnTo>
                    <a:pt x="317" y="406"/>
                  </a:lnTo>
                  <a:lnTo>
                    <a:pt x="316" y="406"/>
                  </a:lnTo>
                  <a:lnTo>
                    <a:pt x="316" y="405"/>
                  </a:lnTo>
                  <a:lnTo>
                    <a:pt x="315" y="402"/>
                  </a:lnTo>
                  <a:lnTo>
                    <a:pt x="313" y="397"/>
                  </a:lnTo>
                  <a:lnTo>
                    <a:pt x="311" y="392"/>
                  </a:lnTo>
                  <a:lnTo>
                    <a:pt x="305" y="380"/>
                  </a:lnTo>
                  <a:lnTo>
                    <a:pt x="302" y="374"/>
                  </a:lnTo>
                  <a:lnTo>
                    <a:pt x="299" y="369"/>
                  </a:lnTo>
                  <a:lnTo>
                    <a:pt x="298" y="367"/>
                  </a:lnTo>
                  <a:lnTo>
                    <a:pt x="296" y="364"/>
                  </a:lnTo>
                  <a:lnTo>
                    <a:pt x="293" y="359"/>
                  </a:lnTo>
                  <a:lnTo>
                    <a:pt x="285" y="350"/>
                  </a:lnTo>
                  <a:lnTo>
                    <a:pt x="277" y="340"/>
                  </a:lnTo>
                  <a:lnTo>
                    <a:pt x="274" y="337"/>
                  </a:lnTo>
                  <a:lnTo>
                    <a:pt x="271" y="335"/>
                  </a:lnTo>
                  <a:lnTo>
                    <a:pt x="269" y="333"/>
                  </a:lnTo>
                  <a:lnTo>
                    <a:pt x="269" y="334"/>
                  </a:lnTo>
                  <a:lnTo>
                    <a:pt x="255" y="326"/>
                  </a:lnTo>
                  <a:lnTo>
                    <a:pt x="249" y="325"/>
                  </a:lnTo>
                  <a:lnTo>
                    <a:pt x="253" y="321"/>
                  </a:lnTo>
                  <a:lnTo>
                    <a:pt x="254" y="320"/>
                  </a:lnTo>
                  <a:lnTo>
                    <a:pt x="262" y="313"/>
                  </a:lnTo>
                  <a:lnTo>
                    <a:pt x="270" y="306"/>
                  </a:lnTo>
                  <a:lnTo>
                    <a:pt x="278" y="298"/>
                  </a:lnTo>
                  <a:lnTo>
                    <a:pt x="280" y="295"/>
                  </a:lnTo>
                  <a:lnTo>
                    <a:pt x="286" y="287"/>
                  </a:lnTo>
                  <a:lnTo>
                    <a:pt x="286" y="286"/>
                  </a:lnTo>
                  <a:lnTo>
                    <a:pt x="296" y="266"/>
                  </a:lnTo>
                  <a:lnTo>
                    <a:pt x="304" y="246"/>
                  </a:lnTo>
                  <a:lnTo>
                    <a:pt x="311" y="226"/>
                  </a:lnTo>
                  <a:lnTo>
                    <a:pt x="312" y="222"/>
                  </a:lnTo>
                  <a:lnTo>
                    <a:pt x="317" y="202"/>
                  </a:lnTo>
                  <a:lnTo>
                    <a:pt x="317" y="200"/>
                  </a:lnTo>
                  <a:lnTo>
                    <a:pt x="316" y="162"/>
                  </a:lnTo>
                  <a:lnTo>
                    <a:pt x="313" y="123"/>
                  </a:lnTo>
                  <a:lnTo>
                    <a:pt x="313" y="122"/>
                  </a:lnTo>
                  <a:lnTo>
                    <a:pt x="311" y="111"/>
                  </a:lnTo>
                  <a:lnTo>
                    <a:pt x="310" y="107"/>
                  </a:lnTo>
                  <a:lnTo>
                    <a:pt x="305" y="92"/>
                  </a:lnTo>
                  <a:lnTo>
                    <a:pt x="297" y="75"/>
                  </a:lnTo>
                  <a:lnTo>
                    <a:pt x="288" y="58"/>
                  </a:lnTo>
                  <a:lnTo>
                    <a:pt x="278" y="41"/>
                  </a:lnTo>
                  <a:lnTo>
                    <a:pt x="268" y="25"/>
                  </a:lnTo>
                  <a:lnTo>
                    <a:pt x="266" y="22"/>
                  </a:lnTo>
                  <a:lnTo>
                    <a:pt x="257" y="9"/>
                  </a:lnTo>
                  <a:lnTo>
                    <a:pt x="253" y="4"/>
                  </a:lnTo>
                  <a:lnTo>
                    <a:pt x="249" y="0"/>
                  </a:lnTo>
                  <a:lnTo>
                    <a:pt x="236" y="13"/>
                  </a:lnTo>
                  <a:lnTo>
                    <a:pt x="240" y="17"/>
                  </a:lnTo>
                  <a:lnTo>
                    <a:pt x="244" y="22"/>
                  </a:lnTo>
                  <a:lnTo>
                    <a:pt x="253" y="34"/>
                  </a:lnTo>
                  <a:lnTo>
                    <a:pt x="261" y="48"/>
                  </a:lnTo>
                  <a:lnTo>
                    <a:pt x="271" y="65"/>
                  </a:lnTo>
                  <a:lnTo>
                    <a:pt x="280" y="82"/>
                  </a:lnTo>
                  <a:lnTo>
                    <a:pt x="288" y="99"/>
                  </a:lnTo>
                  <a:lnTo>
                    <a:pt x="293" y="114"/>
                  </a:lnTo>
                  <a:lnTo>
                    <a:pt x="295" y="124"/>
                  </a:lnTo>
                  <a:lnTo>
                    <a:pt x="298" y="162"/>
                  </a:lnTo>
                  <a:lnTo>
                    <a:pt x="299" y="200"/>
                  </a:lnTo>
                  <a:lnTo>
                    <a:pt x="295" y="219"/>
                  </a:lnTo>
                  <a:lnTo>
                    <a:pt x="294" y="219"/>
                  </a:lnTo>
                  <a:lnTo>
                    <a:pt x="287" y="239"/>
                  </a:lnTo>
                  <a:lnTo>
                    <a:pt x="279" y="259"/>
                  </a:lnTo>
                  <a:lnTo>
                    <a:pt x="270" y="278"/>
                  </a:lnTo>
                  <a:lnTo>
                    <a:pt x="265" y="285"/>
                  </a:lnTo>
                  <a:lnTo>
                    <a:pt x="257" y="293"/>
                  </a:lnTo>
                  <a:lnTo>
                    <a:pt x="249" y="300"/>
                  </a:lnTo>
                  <a:lnTo>
                    <a:pt x="241" y="308"/>
                  </a:lnTo>
                  <a:lnTo>
                    <a:pt x="228" y="320"/>
                  </a:lnTo>
                  <a:lnTo>
                    <a:pt x="221" y="319"/>
                  </a:lnTo>
                  <a:lnTo>
                    <a:pt x="204" y="318"/>
                  </a:lnTo>
                  <a:lnTo>
                    <a:pt x="188" y="318"/>
                  </a:lnTo>
                  <a:lnTo>
                    <a:pt x="173" y="318"/>
                  </a:lnTo>
                  <a:lnTo>
                    <a:pt x="161" y="318"/>
                  </a:lnTo>
                  <a:lnTo>
                    <a:pt x="151" y="318"/>
                  </a:lnTo>
                  <a:lnTo>
                    <a:pt x="150" y="318"/>
                  </a:lnTo>
                  <a:lnTo>
                    <a:pt x="148" y="319"/>
                  </a:lnTo>
                  <a:lnTo>
                    <a:pt x="146" y="319"/>
                  </a:lnTo>
                  <a:lnTo>
                    <a:pt x="144" y="319"/>
                  </a:lnTo>
                  <a:lnTo>
                    <a:pt x="140" y="320"/>
                  </a:lnTo>
                  <a:lnTo>
                    <a:pt x="136" y="321"/>
                  </a:lnTo>
                  <a:lnTo>
                    <a:pt x="127" y="324"/>
                  </a:lnTo>
                  <a:lnTo>
                    <a:pt x="123" y="326"/>
                  </a:lnTo>
                  <a:lnTo>
                    <a:pt x="119" y="329"/>
                  </a:lnTo>
                  <a:lnTo>
                    <a:pt x="119" y="328"/>
                  </a:lnTo>
                  <a:lnTo>
                    <a:pt x="117" y="330"/>
                  </a:lnTo>
                  <a:lnTo>
                    <a:pt x="114" y="332"/>
                  </a:lnTo>
                  <a:lnTo>
                    <a:pt x="110" y="336"/>
                  </a:lnTo>
                  <a:lnTo>
                    <a:pt x="102" y="345"/>
                  </a:lnTo>
                  <a:lnTo>
                    <a:pt x="95" y="355"/>
                  </a:lnTo>
                  <a:lnTo>
                    <a:pt x="85" y="355"/>
                  </a:lnTo>
                  <a:lnTo>
                    <a:pt x="84" y="355"/>
                  </a:lnTo>
                  <a:lnTo>
                    <a:pt x="83" y="356"/>
                  </a:lnTo>
                  <a:lnTo>
                    <a:pt x="79" y="356"/>
                  </a:lnTo>
                  <a:lnTo>
                    <a:pt x="74" y="357"/>
                  </a:lnTo>
                  <a:lnTo>
                    <a:pt x="70" y="358"/>
                  </a:lnTo>
                  <a:lnTo>
                    <a:pt x="64" y="359"/>
                  </a:lnTo>
                  <a:lnTo>
                    <a:pt x="58" y="360"/>
                  </a:lnTo>
                  <a:lnTo>
                    <a:pt x="53" y="362"/>
                  </a:lnTo>
                  <a:lnTo>
                    <a:pt x="48" y="363"/>
                  </a:lnTo>
                  <a:lnTo>
                    <a:pt x="45" y="365"/>
                  </a:lnTo>
                  <a:lnTo>
                    <a:pt x="43" y="367"/>
                  </a:lnTo>
                  <a:lnTo>
                    <a:pt x="43" y="368"/>
                  </a:lnTo>
                  <a:lnTo>
                    <a:pt x="40" y="370"/>
                  </a:lnTo>
                  <a:lnTo>
                    <a:pt x="38" y="373"/>
                  </a:lnTo>
                  <a:lnTo>
                    <a:pt x="36" y="376"/>
                  </a:lnTo>
                  <a:lnTo>
                    <a:pt x="33" y="381"/>
                  </a:lnTo>
                  <a:lnTo>
                    <a:pt x="27" y="389"/>
                  </a:lnTo>
                  <a:lnTo>
                    <a:pt x="25" y="392"/>
                  </a:lnTo>
                  <a:lnTo>
                    <a:pt x="20" y="401"/>
                  </a:lnTo>
                  <a:lnTo>
                    <a:pt x="11" y="417"/>
                  </a:lnTo>
                  <a:lnTo>
                    <a:pt x="8" y="425"/>
                  </a:lnTo>
                  <a:lnTo>
                    <a:pt x="5" y="434"/>
                  </a:lnTo>
                  <a:lnTo>
                    <a:pt x="3" y="444"/>
                  </a:lnTo>
                  <a:lnTo>
                    <a:pt x="2" y="447"/>
                  </a:lnTo>
                  <a:lnTo>
                    <a:pt x="0" y="458"/>
                  </a:lnTo>
                  <a:lnTo>
                    <a:pt x="0" y="459"/>
                  </a:lnTo>
                  <a:lnTo>
                    <a:pt x="1" y="462"/>
                  </a:lnTo>
                  <a:lnTo>
                    <a:pt x="3" y="470"/>
                  </a:lnTo>
                  <a:lnTo>
                    <a:pt x="5" y="475"/>
                  </a:lnTo>
                  <a:lnTo>
                    <a:pt x="6" y="478"/>
                  </a:lnTo>
                  <a:lnTo>
                    <a:pt x="7" y="480"/>
                  </a:lnTo>
                  <a:lnTo>
                    <a:pt x="9" y="483"/>
                  </a:lnTo>
                  <a:lnTo>
                    <a:pt x="11" y="486"/>
                  </a:lnTo>
                  <a:lnTo>
                    <a:pt x="14" y="490"/>
                  </a:lnTo>
                  <a:lnTo>
                    <a:pt x="16" y="494"/>
                  </a:lnTo>
                  <a:lnTo>
                    <a:pt x="19" y="498"/>
                  </a:lnTo>
                  <a:lnTo>
                    <a:pt x="24" y="505"/>
                  </a:lnTo>
                  <a:lnTo>
                    <a:pt x="52" y="382"/>
                  </a:lnTo>
                  <a:lnTo>
                    <a:pt x="53" y="382"/>
                  </a:lnTo>
                  <a:lnTo>
                    <a:pt x="50" y="385"/>
                  </a:lnTo>
                  <a:lnTo>
                    <a:pt x="52" y="382"/>
                  </a:lnTo>
                  <a:lnTo>
                    <a:pt x="24" y="505"/>
                  </a:lnTo>
                  <a:lnTo>
                    <a:pt x="104" y="373"/>
                  </a:lnTo>
                  <a:lnTo>
                    <a:pt x="121" y="373"/>
                  </a:lnTo>
                  <a:lnTo>
                    <a:pt x="136" y="372"/>
                  </a:lnTo>
                  <a:lnTo>
                    <a:pt x="147" y="373"/>
                  </a:lnTo>
                  <a:lnTo>
                    <a:pt x="156" y="375"/>
                  </a:lnTo>
                  <a:lnTo>
                    <a:pt x="166" y="379"/>
                  </a:lnTo>
                  <a:lnTo>
                    <a:pt x="168" y="381"/>
                  </a:lnTo>
                  <a:lnTo>
                    <a:pt x="171" y="383"/>
                  </a:lnTo>
                  <a:lnTo>
                    <a:pt x="170" y="384"/>
                  </a:lnTo>
                  <a:lnTo>
                    <a:pt x="168" y="387"/>
                  </a:lnTo>
                  <a:lnTo>
                    <a:pt x="162" y="403"/>
                  </a:lnTo>
                  <a:lnTo>
                    <a:pt x="159" y="419"/>
                  </a:lnTo>
                  <a:lnTo>
                    <a:pt x="158" y="422"/>
                  </a:lnTo>
                  <a:lnTo>
                    <a:pt x="157" y="439"/>
                  </a:lnTo>
                  <a:lnTo>
                    <a:pt x="158" y="456"/>
                  </a:lnTo>
                  <a:lnTo>
                    <a:pt x="160" y="473"/>
                  </a:lnTo>
                  <a:lnTo>
                    <a:pt x="160" y="477"/>
                  </a:lnTo>
                  <a:lnTo>
                    <a:pt x="164" y="493"/>
                  </a:lnTo>
                  <a:lnTo>
                    <a:pt x="168" y="507"/>
                  </a:lnTo>
                  <a:lnTo>
                    <a:pt x="168" y="508"/>
                  </a:lnTo>
                  <a:lnTo>
                    <a:pt x="169" y="509"/>
                  </a:lnTo>
                  <a:lnTo>
                    <a:pt x="156" y="509"/>
                  </a:lnTo>
                  <a:lnTo>
                    <a:pt x="139" y="509"/>
                  </a:lnTo>
                  <a:lnTo>
                    <a:pt x="122" y="508"/>
                  </a:lnTo>
                  <a:lnTo>
                    <a:pt x="118" y="507"/>
                  </a:lnTo>
                  <a:lnTo>
                    <a:pt x="109" y="505"/>
                  </a:lnTo>
                  <a:lnTo>
                    <a:pt x="108" y="504"/>
                  </a:lnTo>
                  <a:lnTo>
                    <a:pt x="109" y="504"/>
                  </a:lnTo>
                  <a:lnTo>
                    <a:pt x="106" y="500"/>
                  </a:lnTo>
                  <a:lnTo>
                    <a:pt x="102" y="494"/>
                  </a:lnTo>
                  <a:lnTo>
                    <a:pt x="99" y="485"/>
                  </a:lnTo>
                  <a:lnTo>
                    <a:pt x="95" y="477"/>
                  </a:lnTo>
                  <a:lnTo>
                    <a:pt x="92" y="468"/>
                  </a:lnTo>
                  <a:lnTo>
                    <a:pt x="90" y="461"/>
                  </a:lnTo>
                  <a:lnTo>
                    <a:pt x="88" y="458"/>
                  </a:lnTo>
                  <a:lnTo>
                    <a:pt x="90" y="436"/>
                  </a:lnTo>
                  <a:lnTo>
                    <a:pt x="92" y="412"/>
                  </a:lnTo>
                  <a:lnTo>
                    <a:pt x="94" y="404"/>
                  </a:lnTo>
                  <a:lnTo>
                    <a:pt x="97" y="393"/>
                  </a:lnTo>
                  <a:lnTo>
                    <a:pt x="101" y="382"/>
                  </a:lnTo>
                  <a:lnTo>
                    <a:pt x="104" y="373"/>
                  </a:lnTo>
                  <a:lnTo>
                    <a:pt x="24" y="505"/>
                  </a:lnTo>
                  <a:lnTo>
                    <a:pt x="183" y="399"/>
                  </a:lnTo>
                  <a:lnTo>
                    <a:pt x="185" y="403"/>
                  </a:lnTo>
                  <a:lnTo>
                    <a:pt x="187" y="410"/>
                  </a:lnTo>
                  <a:lnTo>
                    <a:pt x="189" y="416"/>
                  </a:lnTo>
                  <a:lnTo>
                    <a:pt x="191" y="422"/>
                  </a:lnTo>
                  <a:lnTo>
                    <a:pt x="193" y="427"/>
                  </a:lnTo>
                  <a:lnTo>
                    <a:pt x="195" y="434"/>
                  </a:lnTo>
                  <a:lnTo>
                    <a:pt x="197" y="443"/>
                  </a:lnTo>
                  <a:lnTo>
                    <a:pt x="198" y="450"/>
                  </a:lnTo>
                  <a:lnTo>
                    <a:pt x="197" y="458"/>
                  </a:lnTo>
                  <a:lnTo>
                    <a:pt x="195" y="468"/>
                  </a:lnTo>
                  <a:lnTo>
                    <a:pt x="192" y="477"/>
                  </a:lnTo>
                  <a:lnTo>
                    <a:pt x="189" y="485"/>
                  </a:lnTo>
                  <a:lnTo>
                    <a:pt x="186" y="491"/>
                  </a:lnTo>
                  <a:lnTo>
                    <a:pt x="183" y="495"/>
                  </a:lnTo>
                  <a:lnTo>
                    <a:pt x="181" y="486"/>
                  </a:lnTo>
                  <a:lnTo>
                    <a:pt x="177" y="470"/>
                  </a:lnTo>
                  <a:lnTo>
                    <a:pt x="176" y="456"/>
                  </a:lnTo>
                  <a:lnTo>
                    <a:pt x="175" y="439"/>
                  </a:lnTo>
                  <a:lnTo>
                    <a:pt x="176" y="424"/>
                  </a:lnTo>
                  <a:lnTo>
                    <a:pt x="179" y="410"/>
                  </a:lnTo>
                  <a:lnTo>
                    <a:pt x="183" y="399"/>
                  </a:lnTo>
                  <a:lnTo>
                    <a:pt x="24" y="505"/>
                  </a:lnTo>
                  <a:lnTo>
                    <a:pt x="118" y="355"/>
                  </a:lnTo>
                  <a:lnTo>
                    <a:pt x="123" y="349"/>
                  </a:lnTo>
                  <a:lnTo>
                    <a:pt x="127" y="345"/>
                  </a:lnTo>
                  <a:lnTo>
                    <a:pt x="128" y="344"/>
                  </a:lnTo>
                  <a:lnTo>
                    <a:pt x="130" y="343"/>
                  </a:lnTo>
                  <a:lnTo>
                    <a:pt x="134" y="341"/>
                  </a:lnTo>
                  <a:lnTo>
                    <a:pt x="143" y="338"/>
                  </a:lnTo>
                  <a:lnTo>
                    <a:pt x="147" y="337"/>
                  </a:lnTo>
                  <a:lnTo>
                    <a:pt x="151" y="336"/>
                  </a:lnTo>
                  <a:lnTo>
                    <a:pt x="161" y="336"/>
                  </a:lnTo>
                  <a:lnTo>
                    <a:pt x="173" y="336"/>
                  </a:lnTo>
                  <a:lnTo>
                    <a:pt x="188" y="336"/>
                  </a:lnTo>
                  <a:lnTo>
                    <a:pt x="204" y="336"/>
                  </a:lnTo>
                  <a:lnTo>
                    <a:pt x="211" y="337"/>
                  </a:lnTo>
                  <a:lnTo>
                    <a:pt x="209" y="339"/>
                  </a:lnTo>
                  <a:lnTo>
                    <a:pt x="193" y="354"/>
                  </a:lnTo>
                  <a:lnTo>
                    <a:pt x="181" y="368"/>
                  </a:lnTo>
                  <a:lnTo>
                    <a:pt x="176" y="364"/>
                  </a:lnTo>
                  <a:lnTo>
                    <a:pt x="173" y="362"/>
                  </a:lnTo>
                  <a:lnTo>
                    <a:pt x="163" y="358"/>
                  </a:lnTo>
                  <a:lnTo>
                    <a:pt x="152" y="355"/>
                  </a:lnTo>
                  <a:lnTo>
                    <a:pt x="148" y="355"/>
                  </a:lnTo>
                  <a:lnTo>
                    <a:pt x="136" y="354"/>
                  </a:lnTo>
                  <a:lnTo>
                    <a:pt x="121" y="355"/>
                  </a:lnTo>
                  <a:lnTo>
                    <a:pt x="118" y="355"/>
                  </a:lnTo>
                  <a:lnTo>
                    <a:pt x="24" y="505"/>
                  </a:lnTo>
                  <a:lnTo>
                    <a:pt x="234" y="339"/>
                  </a:lnTo>
                  <a:lnTo>
                    <a:pt x="248" y="343"/>
                  </a:lnTo>
                  <a:lnTo>
                    <a:pt x="260" y="349"/>
                  </a:lnTo>
                  <a:lnTo>
                    <a:pt x="261" y="350"/>
                  </a:lnTo>
                  <a:lnTo>
                    <a:pt x="264" y="353"/>
                  </a:lnTo>
                  <a:lnTo>
                    <a:pt x="272" y="363"/>
                  </a:lnTo>
                  <a:lnTo>
                    <a:pt x="280" y="372"/>
                  </a:lnTo>
                  <a:lnTo>
                    <a:pt x="281" y="375"/>
                  </a:lnTo>
                  <a:lnTo>
                    <a:pt x="283" y="378"/>
                  </a:lnTo>
                  <a:lnTo>
                    <a:pt x="285" y="381"/>
                  </a:lnTo>
                  <a:lnTo>
                    <a:pt x="288" y="387"/>
                  </a:lnTo>
                  <a:lnTo>
                    <a:pt x="294" y="399"/>
                  </a:lnTo>
                  <a:lnTo>
                    <a:pt x="296" y="404"/>
                  </a:lnTo>
                  <a:lnTo>
                    <a:pt x="298" y="409"/>
                  </a:lnTo>
                  <a:lnTo>
                    <a:pt x="299" y="412"/>
                  </a:lnTo>
                  <a:lnTo>
                    <a:pt x="302" y="431"/>
                  </a:lnTo>
                  <a:lnTo>
                    <a:pt x="304" y="452"/>
                  </a:lnTo>
                  <a:lnTo>
                    <a:pt x="304" y="473"/>
                  </a:lnTo>
                  <a:lnTo>
                    <a:pt x="302" y="490"/>
                  </a:lnTo>
                  <a:lnTo>
                    <a:pt x="296" y="508"/>
                  </a:lnTo>
                  <a:lnTo>
                    <a:pt x="292" y="515"/>
                  </a:lnTo>
                  <a:lnTo>
                    <a:pt x="288" y="520"/>
                  </a:lnTo>
                  <a:lnTo>
                    <a:pt x="281" y="527"/>
                  </a:lnTo>
                  <a:lnTo>
                    <a:pt x="275" y="532"/>
                  </a:lnTo>
                  <a:lnTo>
                    <a:pt x="267" y="537"/>
                  </a:lnTo>
                  <a:lnTo>
                    <a:pt x="259" y="540"/>
                  </a:lnTo>
                  <a:lnTo>
                    <a:pt x="250" y="539"/>
                  </a:lnTo>
                  <a:lnTo>
                    <a:pt x="241" y="539"/>
                  </a:lnTo>
                  <a:lnTo>
                    <a:pt x="234" y="538"/>
                  </a:lnTo>
                  <a:lnTo>
                    <a:pt x="227" y="537"/>
                  </a:lnTo>
                  <a:lnTo>
                    <a:pt x="220" y="536"/>
                  </a:lnTo>
                  <a:lnTo>
                    <a:pt x="212" y="533"/>
                  </a:lnTo>
                  <a:lnTo>
                    <a:pt x="208" y="530"/>
                  </a:lnTo>
                  <a:lnTo>
                    <a:pt x="201" y="523"/>
                  </a:lnTo>
                  <a:lnTo>
                    <a:pt x="193" y="512"/>
                  </a:lnTo>
                  <a:lnTo>
                    <a:pt x="195" y="510"/>
                  </a:lnTo>
                  <a:lnTo>
                    <a:pt x="200" y="503"/>
                  </a:lnTo>
                  <a:lnTo>
                    <a:pt x="202" y="500"/>
                  </a:lnTo>
                  <a:lnTo>
                    <a:pt x="206" y="492"/>
                  </a:lnTo>
                  <a:lnTo>
                    <a:pt x="209" y="484"/>
                  </a:lnTo>
                  <a:lnTo>
                    <a:pt x="212" y="475"/>
                  </a:lnTo>
                  <a:lnTo>
                    <a:pt x="214" y="465"/>
                  </a:lnTo>
                  <a:lnTo>
                    <a:pt x="214" y="462"/>
                  </a:lnTo>
                  <a:lnTo>
                    <a:pt x="216" y="452"/>
                  </a:lnTo>
                  <a:lnTo>
                    <a:pt x="216" y="449"/>
                  </a:lnTo>
                  <a:lnTo>
                    <a:pt x="214" y="439"/>
                  </a:lnTo>
                  <a:lnTo>
                    <a:pt x="214" y="436"/>
                  </a:lnTo>
                  <a:lnTo>
                    <a:pt x="212" y="427"/>
                  </a:lnTo>
                  <a:lnTo>
                    <a:pt x="210" y="420"/>
                  </a:lnTo>
                  <a:lnTo>
                    <a:pt x="208" y="415"/>
                  </a:lnTo>
                  <a:lnTo>
                    <a:pt x="206" y="409"/>
                  </a:lnTo>
                  <a:lnTo>
                    <a:pt x="204" y="403"/>
                  </a:lnTo>
                  <a:lnTo>
                    <a:pt x="202" y="396"/>
                  </a:lnTo>
                  <a:lnTo>
                    <a:pt x="199" y="389"/>
                  </a:lnTo>
                  <a:lnTo>
                    <a:pt x="199" y="388"/>
                  </a:lnTo>
                  <a:lnTo>
                    <a:pt x="197" y="386"/>
                  </a:lnTo>
                  <a:lnTo>
                    <a:pt x="194" y="381"/>
                  </a:lnTo>
                  <a:lnTo>
                    <a:pt x="206" y="367"/>
                  </a:lnTo>
                  <a:lnTo>
                    <a:pt x="222" y="352"/>
                  </a:lnTo>
                  <a:lnTo>
                    <a:pt x="234" y="339"/>
                  </a:lnTo>
                  <a:lnTo>
                    <a:pt x="24" y="50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05" name="Freeform 649"/>
            <p:cNvSpPr>
              <a:spLocks/>
            </p:cNvSpPr>
            <p:nvPr/>
          </p:nvSpPr>
          <p:spPr bwMode="auto">
            <a:xfrm>
              <a:off x="1243" y="4218"/>
              <a:ext cx="299" cy="61"/>
            </a:xfrm>
            <a:custGeom>
              <a:avLst/>
              <a:gdLst>
                <a:gd name="T0" fmla="*/ 827685667 w 193"/>
                <a:gd name="T1" fmla="*/ 31 h 62"/>
                <a:gd name="T2" fmla="*/ 869214630 w 193"/>
                <a:gd name="T3" fmla="*/ 31 h 62"/>
                <a:gd name="T4" fmla="*/ 830444775 w 193"/>
                <a:gd name="T5" fmla="*/ 26 h 62"/>
                <a:gd name="T6" fmla="*/ 830444775 w 193"/>
                <a:gd name="T7" fmla="*/ 26 h 62"/>
                <a:gd name="T8" fmla="*/ 793977618 w 193"/>
                <a:gd name="T9" fmla="*/ 21 h 62"/>
                <a:gd name="T10" fmla="*/ 765251566 w 193"/>
                <a:gd name="T11" fmla="*/ 16 h 62"/>
                <a:gd name="T12" fmla="*/ 752666718 w 193"/>
                <a:gd name="T13" fmla="*/ 14 h 62"/>
                <a:gd name="T14" fmla="*/ 730919000 w 193"/>
                <a:gd name="T15" fmla="*/ 11 h 62"/>
                <a:gd name="T16" fmla="*/ 704241822 w 193"/>
                <a:gd name="T17" fmla="*/ 8 h 62"/>
                <a:gd name="T18" fmla="*/ 673014909 w 193"/>
                <a:gd name="T19" fmla="*/ 5 h 62"/>
                <a:gd name="T20" fmla="*/ 625389282 w 193"/>
                <a:gd name="T21" fmla="*/ 3 h 62"/>
                <a:gd name="T22" fmla="*/ 614364637 w 193"/>
                <a:gd name="T23" fmla="*/ 3 h 62"/>
                <a:gd name="T24" fmla="*/ 584262161 w 193"/>
                <a:gd name="T25" fmla="*/ 2 h 62"/>
                <a:gd name="T26" fmla="*/ 558212821 w 193"/>
                <a:gd name="T27" fmla="*/ 0 h 62"/>
                <a:gd name="T28" fmla="*/ 550161487 w 193"/>
                <a:gd name="T29" fmla="*/ 0 h 62"/>
                <a:gd name="T30" fmla="*/ 392895122 w 193"/>
                <a:gd name="T31" fmla="*/ 2 h 62"/>
                <a:gd name="T32" fmla="*/ 313599354 w 193"/>
                <a:gd name="T33" fmla="*/ 3 h 62"/>
                <a:gd name="T34" fmla="*/ 229225458 w 193"/>
                <a:gd name="T35" fmla="*/ 4 h 62"/>
                <a:gd name="T36" fmla="*/ 223341516 w 193"/>
                <a:gd name="T37" fmla="*/ 5 h 62"/>
                <a:gd name="T38" fmla="*/ 181002079 w 193"/>
                <a:gd name="T39" fmla="*/ 7 h 62"/>
                <a:gd name="T40" fmla="*/ 144163674 w 193"/>
                <a:gd name="T41" fmla="*/ 10 h 62"/>
                <a:gd name="T42" fmla="*/ 125845673 w 193"/>
                <a:gd name="T43" fmla="*/ 11 h 62"/>
                <a:gd name="T44" fmla="*/ 112343578 w 193"/>
                <a:gd name="T45" fmla="*/ 13 h 62"/>
                <a:gd name="T46" fmla="*/ 105665987 w 193"/>
                <a:gd name="T47" fmla="*/ 13 h 62"/>
                <a:gd name="T48" fmla="*/ 99637161 w 193"/>
                <a:gd name="T49" fmla="*/ 14 h 62"/>
                <a:gd name="T50" fmla="*/ 99637161 w 193"/>
                <a:gd name="T51" fmla="*/ 14 h 62"/>
                <a:gd name="T52" fmla="*/ 84340047 w 193"/>
                <a:gd name="T53" fmla="*/ 16 h 62"/>
                <a:gd name="T54" fmla="*/ 81231483 w 193"/>
                <a:gd name="T55" fmla="*/ 17 h 62"/>
                <a:gd name="T56" fmla="*/ 54440248 w 193"/>
                <a:gd name="T57" fmla="*/ 28 h 62"/>
                <a:gd name="T58" fmla="*/ 35140379 w 193"/>
                <a:gd name="T59" fmla="*/ 31 h 62"/>
                <a:gd name="T60" fmla="*/ 17296809 w 193"/>
                <a:gd name="T61" fmla="*/ 31 h 62"/>
                <a:gd name="T62" fmla="*/ 0 w 193"/>
                <a:gd name="T63" fmla="*/ 31 h 62"/>
                <a:gd name="T64" fmla="*/ 72516129 w 193"/>
                <a:gd name="T65" fmla="*/ 31 h 62"/>
                <a:gd name="T66" fmla="*/ 95506998 w 193"/>
                <a:gd name="T67" fmla="*/ 31 h 62"/>
                <a:gd name="T68" fmla="*/ 112343578 w 193"/>
                <a:gd name="T69" fmla="*/ 31 h 62"/>
                <a:gd name="T70" fmla="*/ 130661581 w 193"/>
                <a:gd name="T71" fmla="*/ 31 h 62"/>
                <a:gd name="T72" fmla="*/ 139520210 w 193"/>
                <a:gd name="T73" fmla="*/ 30 h 62"/>
                <a:gd name="T74" fmla="*/ 144163674 w 193"/>
                <a:gd name="T75" fmla="*/ 30 h 62"/>
                <a:gd name="T76" fmla="*/ 157132768 w 193"/>
                <a:gd name="T77" fmla="*/ 28 h 62"/>
                <a:gd name="T78" fmla="*/ 174045226 w 193"/>
                <a:gd name="T79" fmla="*/ 27 h 62"/>
                <a:gd name="T80" fmla="*/ 212332723 w 193"/>
                <a:gd name="T81" fmla="*/ 24 h 62"/>
                <a:gd name="T82" fmla="*/ 239138200 w 193"/>
                <a:gd name="T83" fmla="*/ 22 h 62"/>
                <a:gd name="T84" fmla="*/ 239138200 w 193"/>
                <a:gd name="T85" fmla="*/ 22 h 62"/>
                <a:gd name="T86" fmla="*/ 313599354 w 193"/>
                <a:gd name="T87" fmla="*/ 21 h 62"/>
                <a:gd name="T88" fmla="*/ 392895122 w 193"/>
                <a:gd name="T89" fmla="*/ 20 h 62"/>
                <a:gd name="T90" fmla="*/ 544484734 w 193"/>
                <a:gd name="T91" fmla="*/ 18 h 62"/>
                <a:gd name="T92" fmla="*/ 584262161 w 193"/>
                <a:gd name="T93" fmla="*/ 20 h 62"/>
                <a:gd name="T94" fmla="*/ 594131402 w 193"/>
                <a:gd name="T95" fmla="*/ 20 h 62"/>
                <a:gd name="T96" fmla="*/ 594131402 w 193"/>
                <a:gd name="T97" fmla="*/ 20 h 62"/>
                <a:gd name="T98" fmla="*/ 639976364 w 193"/>
                <a:gd name="T99" fmla="*/ 22 h 62"/>
                <a:gd name="T100" fmla="*/ 673014909 w 193"/>
                <a:gd name="T101" fmla="*/ 25 h 62"/>
                <a:gd name="T102" fmla="*/ 698120825 w 193"/>
                <a:gd name="T103" fmla="*/ 28 h 62"/>
                <a:gd name="T104" fmla="*/ 713678981 w 193"/>
                <a:gd name="T105" fmla="*/ 29 h 62"/>
                <a:gd name="T106" fmla="*/ 735623570 w 193"/>
                <a:gd name="T107" fmla="*/ 31 h 62"/>
                <a:gd name="T108" fmla="*/ 772471928 w 193"/>
                <a:gd name="T109" fmla="*/ 31 h 62"/>
                <a:gd name="T110" fmla="*/ 785546923 w 193"/>
                <a:gd name="T111" fmla="*/ 31 h 62"/>
                <a:gd name="T112" fmla="*/ 827685667 w 193"/>
                <a:gd name="T113" fmla="*/ 31 h 6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3"/>
                <a:gd name="T172" fmla="*/ 0 h 62"/>
                <a:gd name="T173" fmla="*/ 193 w 193"/>
                <a:gd name="T174" fmla="*/ 62 h 6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3" h="62">
                  <a:moveTo>
                    <a:pt x="183" y="48"/>
                  </a:moveTo>
                  <a:lnTo>
                    <a:pt x="193" y="33"/>
                  </a:lnTo>
                  <a:lnTo>
                    <a:pt x="184" y="26"/>
                  </a:lnTo>
                  <a:lnTo>
                    <a:pt x="176" y="21"/>
                  </a:lnTo>
                  <a:lnTo>
                    <a:pt x="170" y="16"/>
                  </a:lnTo>
                  <a:lnTo>
                    <a:pt x="167" y="14"/>
                  </a:lnTo>
                  <a:lnTo>
                    <a:pt x="162" y="11"/>
                  </a:lnTo>
                  <a:lnTo>
                    <a:pt x="156" y="8"/>
                  </a:lnTo>
                  <a:lnTo>
                    <a:pt x="149" y="5"/>
                  </a:lnTo>
                  <a:lnTo>
                    <a:pt x="139" y="3"/>
                  </a:lnTo>
                  <a:lnTo>
                    <a:pt x="136" y="3"/>
                  </a:lnTo>
                  <a:lnTo>
                    <a:pt x="130" y="2"/>
                  </a:lnTo>
                  <a:lnTo>
                    <a:pt x="124" y="0"/>
                  </a:lnTo>
                  <a:lnTo>
                    <a:pt x="122" y="0"/>
                  </a:lnTo>
                  <a:lnTo>
                    <a:pt x="87" y="2"/>
                  </a:lnTo>
                  <a:lnTo>
                    <a:pt x="70" y="3"/>
                  </a:lnTo>
                  <a:lnTo>
                    <a:pt x="51" y="4"/>
                  </a:lnTo>
                  <a:lnTo>
                    <a:pt x="50" y="5"/>
                  </a:lnTo>
                  <a:lnTo>
                    <a:pt x="40" y="7"/>
                  </a:lnTo>
                  <a:lnTo>
                    <a:pt x="32" y="10"/>
                  </a:lnTo>
                  <a:lnTo>
                    <a:pt x="28" y="11"/>
                  </a:lnTo>
                  <a:lnTo>
                    <a:pt x="25" y="13"/>
                  </a:lnTo>
                  <a:lnTo>
                    <a:pt x="23" y="13"/>
                  </a:lnTo>
                  <a:lnTo>
                    <a:pt x="22" y="14"/>
                  </a:lnTo>
                  <a:lnTo>
                    <a:pt x="19" y="16"/>
                  </a:lnTo>
                  <a:lnTo>
                    <a:pt x="18" y="17"/>
                  </a:lnTo>
                  <a:lnTo>
                    <a:pt x="12" y="28"/>
                  </a:lnTo>
                  <a:lnTo>
                    <a:pt x="8" y="37"/>
                  </a:lnTo>
                  <a:lnTo>
                    <a:pt x="4" y="46"/>
                  </a:lnTo>
                  <a:lnTo>
                    <a:pt x="0" y="54"/>
                  </a:lnTo>
                  <a:lnTo>
                    <a:pt x="16" y="62"/>
                  </a:lnTo>
                  <a:lnTo>
                    <a:pt x="21" y="53"/>
                  </a:lnTo>
                  <a:lnTo>
                    <a:pt x="25" y="44"/>
                  </a:lnTo>
                  <a:lnTo>
                    <a:pt x="29" y="35"/>
                  </a:lnTo>
                  <a:lnTo>
                    <a:pt x="31" y="30"/>
                  </a:lnTo>
                  <a:lnTo>
                    <a:pt x="32" y="30"/>
                  </a:lnTo>
                  <a:lnTo>
                    <a:pt x="35" y="28"/>
                  </a:lnTo>
                  <a:lnTo>
                    <a:pt x="39" y="27"/>
                  </a:lnTo>
                  <a:lnTo>
                    <a:pt x="47" y="24"/>
                  </a:lnTo>
                  <a:lnTo>
                    <a:pt x="53" y="22"/>
                  </a:lnTo>
                  <a:lnTo>
                    <a:pt x="70" y="21"/>
                  </a:lnTo>
                  <a:lnTo>
                    <a:pt x="87" y="20"/>
                  </a:lnTo>
                  <a:lnTo>
                    <a:pt x="121" y="18"/>
                  </a:lnTo>
                  <a:lnTo>
                    <a:pt x="130" y="20"/>
                  </a:lnTo>
                  <a:lnTo>
                    <a:pt x="132" y="20"/>
                  </a:lnTo>
                  <a:lnTo>
                    <a:pt x="142" y="22"/>
                  </a:lnTo>
                  <a:lnTo>
                    <a:pt x="149" y="25"/>
                  </a:lnTo>
                  <a:lnTo>
                    <a:pt x="155" y="28"/>
                  </a:lnTo>
                  <a:lnTo>
                    <a:pt x="158" y="29"/>
                  </a:lnTo>
                  <a:lnTo>
                    <a:pt x="163" y="34"/>
                  </a:lnTo>
                  <a:lnTo>
                    <a:pt x="171" y="39"/>
                  </a:lnTo>
                  <a:lnTo>
                    <a:pt x="174" y="41"/>
                  </a:lnTo>
                  <a:lnTo>
                    <a:pt x="183" y="48"/>
                  </a:lnTo>
                  <a:close/>
                </a:path>
              </a:pathLst>
            </a:custGeom>
            <a:solidFill>
              <a:schemeClr val="bg2"/>
            </a:solidFill>
            <a:ln w="9525">
              <a:solidFill>
                <a:schemeClr val="bg2"/>
              </a:solidFill>
              <a:round/>
              <a:headEnd/>
              <a:tailEnd/>
            </a:ln>
          </p:spPr>
          <p:txBody>
            <a:bodyPr/>
            <a:lstStyle/>
            <a:p>
              <a:endParaRPr lang="en-SG"/>
            </a:p>
          </p:txBody>
        </p:sp>
        <p:sp>
          <p:nvSpPr>
            <p:cNvPr id="51506" name="Freeform 652"/>
            <p:cNvSpPr>
              <a:spLocks/>
            </p:cNvSpPr>
            <p:nvPr/>
          </p:nvSpPr>
          <p:spPr bwMode="auto">
            <a:xfrm>
              <a:off x="3216" y="3690"/>
              <a:ext cx="115" cy="65"/>
            </a:xfrm>
            <a:custGeom>
              <a:avLst/>
              <a:gdLst>
                <a:gd name="T0" fmla="*/ 0 w 74"/>
                <a:gd name="T1" fmla="*/ 23 h 67"/>
                <a:gd name="T2" fmla="*/ 372270534 w 74"/>
                <a:gd name="T3" fmla="*/ 16 h 67"/>
                <a:gd name="T4" fmla="*/ 62961846 w 74"/>
                <a:gd name="T5" fmla="*/ 0 h 67"/>
                <a:gd name="T6" fmla="*/ 0 w 74"/>
                <a:gd name="T7" fmla="*/ 2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07" name="Freeform 653"/>
            <p:cNvSpPr>
              <a:spLocks/>
            </p:cNvSpPr>
            <p:nvPr/>
          </p:nvSpPr>
          <p:spPr bwMode="auto">
            <a:xfrm>
              <a:off x="1244" y="3661"/>
              <a:ext cx="1972" cy="603"/>
            </a:xfrm>
            <a:custGeom>
              <a:avLst/>
              <a:gdLst>
                <a:gd name="T0" fmla="*/ 78494372 w 1271"/>
                <a:gd name="T1" fmla="*/ 293 h 616"/>
                <a:gd name="T2" fmla="*/ 143684322 w 1271"/>
                <a:gd name="T3" fmla="*/ 276 h 616"/>
                <a:gd name="T4" fmla="*/ 260543399 w 1271"/>
                <a:gd name="T5" fmla="*/ 248 h 616"/>
                <a:gd name="T6" fmla="*/ 354975649 w 1271"/>
                <a:gd name="T7" fmla="*/ 231 h 616"/>
                <a:gd name="T8" fmla="*/ 393884030 w 1271"/>
                <a:gd name="T9" fmla="*/ 224 h 616"/>
                <a:gd name="T10" fmla="*/ 404242142 w 1271"/>
                <a:gd name="T11" fmla="*/ 223 h 616"/>
                <a:gd name="T12" fmla="*/ 483418339 w 1271"/>
                <a:gd name="T13" fmla="*/ 206 h 616"/>
                <a:gd name="T14" fmla="*/ 593988199 w 1271"/>
                <a:gd name="T15" fmla="*/ 191 h 616"/>
                <a:gd name="T16" fmla="*/ 722148932 w 1271"/>
                <a:gd name="T17" fmla="*/ 174 h 616"/>
                <a:gd name="T18" fmla="*/ 843904136 w 1271"/>
                <a:gd name="T19" fmla="*/ 159 h 616"/>
                <a:gd name="T20" fmla="*/ 1048861185 w 1271"/>
                <a:gd name="T21" fmla="*/ 137 h 616"/>
                <a:gd name="T22" fmla="*/ 1515469889 w 1271"/>
                <a:gd name="T23" fmla="*/ 92 h 616"/>
                <a:gd name="T24" fmla="*/ 1770996581 w 1271"/>
                <a:gd name="T25" fmla="*/ 69 h 616"/>
                <a:gd name="T26" fmla="*/ 2024019512 w 1271"/>
                <a:gd name="T27" fmla="*/ 56 h 616"/>
                <a:gd name="T28" fmla="*/ 2147483646 w 1271"/>
                <a:gd name="T29" fmla="*/ 40 h 616"/>
                <a:gd name="T30" fmla="*/ 2147483646 w 1271"/>
                <a:gd name="T31" fmla="*/ 23 h 616"/>
                <a:gd name="T32" fmla="*/ 2147483646 w 1271"/>
                <a:gd name="T33" fmla="*/ 23 h 616"/>
                <a:gd name="T34" fmla="*/ 2147483646 w 1271"/>
                <a:gd name="T35" fmla="*/ 23 h 616"/>
                <a:gd name="T36" fmla="*/ 2147483646 w 1271"/>
                <a:gd name="T37" fmla="*/ 23 h 616"/>
                <a:gd name="T38" fmla="*/ 2147483646 w 1271"/>
                <a:gd name="T39" fmla="*/ 21 h 616"/>
                <a:gd name="T40" fmla="*/ 2147483646 w 1271"/>
                <a:gd name="T41" fmla="*/ 19 h 616"/>
                <a:gd name="T42" fmla="*/ 2147483646 w 1271"/>
                <a:gd name="T43" fmla="*/ 18 h 616"/>
                <a:gd name="T44" fmla="*/ 2147483646 w 1271"/>
                <a:gd name="T45" fmla="*/ 21 h 616"/>
                <a:gd name="T46" fmla="*/ 2147483646 w 1271"/>
                <a:gd name="T47" fmla="*/ 23 h 616"/>
                <a:gd name="T48" fmla="*/ 2147483646 w 1271"/>
                <a:gd name="T49" fmla="*/ 23 h 616"/>
                <a:gd name="T50" fmla="*/ 2147483646 w 1271"/>
                <a:gd name="T51" fmla="*/ 23 h 616"/>
                <a:gd name="T52" fmla="*/ 2147483646 w 1271"/>
                <a:gd name="T53" fmla="*/ 23 h 616"/>
                <a:gd name="T54" fmla="*/ 2147483646 w 1271"/>
                <a:gd name="T55" fmla="*/ 23 h 616"/>
                <a:gd name="T56" fmla="*/ 2147483646 w 1271"/>
                <a:gd name="T57" fmla="*/ 23 h 616"/>
                <a:gd name="T58" fmla="*/ 2147483646 w 1271"/>
                <a:gd name="T59" fmla="*/ 16 h 616"/>
                <a:gd name="T60" fmla="*/ 2147483646 w 1271"/>
                <a:gd name="T61" fmla="*/ 13 h 616"/>
                <a:gd name="T62" fmla="*/ 2147483646 w 1271"/>
                <a:gd name="T63" fmla="*/ 7 h 616"/>
                <a:gd name="T64" fmla="*/ 2147483646 w 1271"/>
                <a:gd name="T65" fmla="*/ 1 h 616"/>
                <a:gd name="T66" fmla="*/ 2147483646 w 1271"/>
                <a:gd name="T67" fmla="*/ 0 h 616"/>
                <a:gd name="T68" fmla="*/ 2147483646 w 1271"/>
                <a:gd name="T69" fmla="*/ 0 h 616"/>
                <a:gd name="T70" fmla="*/ 2147483646 w 1271"/>
                <a:gd name="T71" fmla="*/ 3 h 616"/>
                <a:gd name="T72" fmla="*/ 2147483646 w 1271"/>
                <a:gd name="T73" fmla="*/ 8 h 616"/>
                <a:gd name="T74" fmla="*/ 2147483646 w 1271"/>
                <a:gd name="T75" fmla="*/ 22 h 616"/>
                <a:gd name="T76" fmla="*/ 2147483646 w 1271"/>
                <a:gd name="T77" fmla="*/ 23 h 616"/>
                <a:gd name="T78" fmla="*/ 2147483646 w 1271"/>
                <a:gd name="T79" fmla="*/ 23 h 616"/>
                <a:gd name="T80" fmla="*/ 2147483646 w 1271"/>
                <a:gd name="T81" fmla="*/ 27 h 616"/>
                <a:gd name="T82" fmla="*/ 1989468978 w 1271"/>
                <a:gd name="T83" fmla="*/ 48 h 616"/>
                <a:gd name="T84" fmla="*/ 1842586943 w 1271"/>
                <a:gd name="T85" fmla="*/ 58 h 616"/>
                <a:gd name="T86" fmla="*/ 1576770376 w 1271"/>
                <a:gd name="T87" fmla="*/ 73 h 616"/>
                <a:gd name="T88" fmla="*/ 1212379099 w 1271"/>
                <a:gd name="T89" fmla="*/ 107 h 616"/>
                <a:gd name="T90" fmla="*/ 883941365 w 1271"/>
                <a:gd name="T91" fmla="*/ 142 h 616"/>
                <a:gd name="T92" fmla="*/ 722148932 w 1271"/>
                <a:gd name="T93" fmla="*/ 159 h 616"/>
                <a:gd name="T94" fmla="*/ 593988199 w 1271"/>
                <a:gd name="T95" fmla="*/ 176 h 616"/>
                <a:gd name="T96" fmla="*/ 472255430 w 1271"/>
                <a:gd name="T97" fmla="*/ 193 h 616"/>
                <a:gd name="T98" fmla="*/ 404242142 w 1271"/>
                <a:gd name="T99" fmla="*/ 202 h 616"/>
                <a:gd name="T100" fmla="*/ 322781084 w 1271"/>
                <a:gd name="T101" fmla="*/ 220 h 616"/>
                <a:gd name="T102" fmla="*/ 283578324 w 1271"/>
                <a:gd name="T103" fmla="*/ 226 h 616"/>
                <a:gd name="T104" fmla="*/ 225948547 w 1271"/>
                <a:gd name="T105" fmla="*/ 236 h 616"/>
                <a:gd name="T106" fmla="*/ 138478841 w 1271"/>
                <a:gd name="T107" fmla="*/ 253 h 616"/>
                <a:gd name="T108" fmla="*/ 27888505 w 1271"/>
                <a:gd name="T109" fmla="*/ 282 h 61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1"/>
                <a:gd name="T166" fmla="*/ 0 h 616"/>
                <a:gd name="T167" fmla="*/ 1271 w 1271"/>
                <a:gd name="T168" fmla="*/ 616 h 61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1" h="616">
                  <a:moveTo>
                    <a:pt x="0" y="610"/>
                  </a:moveTo>
                  <a:lnTo>
                    <a:pt x="17" y="616"/>
                  </a:lnTo>
                  <a:lnTo>
                    <a:pt x="23" y="599"/>
                  </a:lnTo>
                  <a:lnTo>
                    <a:pt x="30" y="580"/>
                  </a:lnTo>
                  <a:lnTo>
                    <a:pt x="46" y="541"/>
                  </a:lnTo>
                  <a:lnTo>
                    <a:pt x="55" y="522"/>
                  </a:lnTo>
                  <a:lnTo>
                    <a:pt x="65" y="503"/>
                  </a:lnTo>
                  <a:lnTo>
                    <a:pt x="75" y="486"/>
                  </a:lnTo>
                  <a:lnTo>
                    <a:pt x="83" y="472"/>
                  </a:lnTo>
                  <a:lnTo>
                    <a:pt x="85" y="471"/>
                  </a:lnTo>
                  <a:lnTo>
                    <a:pt x="85" y="470"/>
                  </a:lnTo>
                  <a:lnTo>
                    <a:pt x="92" y="453"/>
                  </a:lnTo>
                  <a:lnTo>
                    <a:pt x="102" y="434"/>
                  </a:lnTo>
                  <a:lnTo>
                    <a:pt x="113" y="418"/>
                  </a:lnTo>
                  <a:lnTo>
                    <a:pt x="125" y="401"/>
                  </a:lnTo>
                  <a:lnTo>
                    <a:pt x="138" y="383"/>
                  </a:lnTo>
                  <a:lnTo>
                    <a:pt x="152" y="366"/>
                  </a:lnTo>
                  <a:lnTo>
                    <a:pt x="165" y="350"/>
                  </a:lnTo>
                  <a:lnTo>
                    <a:pt x="178" y="335"/>
                  </a:lnTo>
                  <a:lnTo>
                    <a:pt x="199" y="311"/>
                  </a:lnTo>
                  <a:lnTo>
                    <a:pt x="221" y="287"/>
                  </a:lnTo>
                  <a:lnTo>
                    <a:pt x="268" y="238"/>
                  </a:lnTo>
                  <a:lnTo>
                    <a:pt x="319" y="191"/>
                  </a:lnTo>
                  <a:lnTo>
                    <a:pt x="345" y="169"/>
                  </a:lnTo>
                  <a:lnTo>
                    <a:pt x="373" y="148"/>
                  </a:lnTo>
                  <a:lnTo>
                    <a:pt x="400" y="129"/>
                  </a:lnTo>
                  <a:lnTo>
                    <a:pt x="426" y="112"/>
                  </a:lnTo>
                  <a:lnTo>
                    <a:pt x="456" y="95"/>
                  </a:lnTo>
                  <a:lnTo>
                    <a:pt x="486" y="79"/>
                  </a:lnTo>
                  <a:lnTo>
                    <a:pt x="516" y="66"/>
                  </a:lnTo>
                  <a:lnTo>
                    <a:pt x="547" y="55"/>
                  </a:lnTo>
                  <a:lnTo>
                    <a:pt x="579" y="46"/>
                  </a:lnTo>
                  <a:lnTo>
                    <a:pt x="609" y="40"/>
                  </a:lnTo>
                  <a:lnTo>
                    <a:pt x="610" y="40"/>
                  </a:lnTo>
                  <a:lnTo>
                    <a:pt x="640" y="31"/>
                  </a:lnTo>
                  <a:lnTo>
                    <a:pt x="668" y="25"/>
                  </a:lnTo>
                  <a:lnTo>
                    <a:pt x="694" y="21"/>
                  </a:lnTo>
                  <a:lnTo>
                    <a:pt x="725" y="18"/>
                  </a:lnTo>
                  <a:lnTo>
                    <a:pt x="777" y="19"/>
                  </a:lnTo>
                  <a:lnTo>
                    <a:pt x="830" y="18"/>
                  </a:lnTo>
                  <a:lnTo>
                    <a:pt x="938" y="18"/>
                  </a:lnTo>
                  <a:lnTo>
                    <a:pt x="993" y="19"/>
                  </a:lnTo>
                  <a:lnTo>
                    <a:pt x="1047" y="21"/>
                  </a:lnTo>
                  <a:lnTo>
                    <a:pt x="1102" y="25"/>
                  </a:lnTo>
                  <a:lnTo>
                    <a:pt x="1154" y="31"/>
                  </a:lnTo>
                  <a:lnTo>
                    <a:pt x="1166" y="33"/>
                  </a:lnTo>
                  <a:lnTo>
                    <a:pt x="1180" y="36"/>
                  </a:lnTo>
                  <a:lnTo>
                    <a:pt x="1208" y="45"/>
                  </a:lnTo>
                  <a:lnTo>
                    <a:pt x="1236" y="54"/>
                  </a:lnTo>
                  <a:lnTo>
                    <a:pt x="1265" y="64"/>
                  </a:lnTo>
                  <a:lnTo>
                    <a:pt x="1271" y="47"/>
                  </a:lnTo>
                  <a:lnTo>
                    <a:pt x="1243" y="37"/>
                  </a:lnTo>
                  <a:lnTo>
                    <a:pt x="1215" y="28"/>
                  </a:lnTo>
                  <a:lnTo>
                    <a:pt x="1187" y="19"/>
                  </a:lnTo>
                  <a:lnTo>
                    <a:pt x="1173" y="16"/>
                  </a:lnTo>
                  <a:lnTo>
                    <a:pt x="1169" y="16"/>
                  </a:lnTo>
                  <a:lnTo>
                    <a:pt x="1157" y="13"/>
                  </a:lnTo>
                  <a:lnTo>
                    <a:pt x="1102" y="7"/>
                  </a:lnTo>
                  <a:lnTo>
                    <a:pt x="1047" y="3"/>
                  </a:lnTo>
                  <a:lnTo>
                    <a:pt x="993" y="1"/>
                  </a:lnTo>
                  <a:lnTo>
                    <a:pt x="938" y="0"/>
                  </a:lnTo>
                  <a:lnTo>
                    <a:pt x="830" y="0"/>
                  </a:lnTo>
                  <a:lnTo>
                    <a:pt x="777" y="1"/>
                  </a:lnTo>
                  <a:lnTo>
                    <a:pt x="724" y="0"/>
                  </a:lnTo>
                  <a:lnTo>
                    <a:pt x="694" y="3"/>
                  </a:lnTo>
                  <a:lnTo>
                    <a:pt x="665" y="8"/>
                  </a:lnTo>
                  <a:lnTo>
                    <a:pt x="661" y="8"/>
                  </a:lnTo>
                  <a:lnTo>
                    <a:pt x="633" y="14"/>
                  </a:lnTo>
                  <a:lnTo>
                    <a:pt x="606" y="22"/>
                  </a:lnTo>
                  <a:lnTo>
                    <a:pt x="575" y="29"/>
                  </a:lnTo>
                  <a:lnTo>
                    <a:pt x="572" y="29"/>
                  </a:lnTo>
                  <a:lnTo>
                    <a:pt x="540" y="38"/>
                  </a:lnTo>
                  <a:lnTo>
                    <a:pt x="509" y="49"/>
                  </a:lnTo>
                  <a:lnTo>
                    <a:pt x="479" y="62"/>
                  </a:lnTo>
                  <a:lnTo>
                    <a:pt x="449" y="78"/>
                  </a:lnTo>
                  <a:lnTo>
                    <a:pt x="419" y="95"/>
                  </a:lnTo>
                  <a:lnTo>
                    <a:pt x="391" y="113"/>
                  </a:lnTo>
                  <a:lnTo>
                    <a:pt x="388" y="115"/>
                  </a:lnTo>
                  <a:lnTo>
                    <a:pt x="360" y="135"/>
                  </a:lnTo>
                  <a:lnTo>
                    <a:pt x="332" y="156"/>
                  </a:lnTo>
                  <a:lnTo>
                    <a:pt x="306" y="178"/>
                  </a:lnTo>
                  <a:lnTo>
                    <a:pt x="255" y="225"/>
                  </a:lnTo>
                  <a:lnTo>
                    <a:pt x="208" y="274"/>
                  </a:lnTo>
                  <a:lnTo>
                    <a:pt x="186" y="298"/>
                  </a:lnTo>
                  <a:lnTo>
                    <a:pt x="164" y="323"/>
                  </a:lnTo>
                  <a:lnTo>
                    <a:pt x="152" y="337"/>
                  </a:lnTo>
                  <a:lnTo>
                    <a:pt x="139" y="353"/>
                  </a:lnTo>
                  <a:lnTo>
                    <a:pt x="125" y="370"/>
                  </a:lnTo>
                  <a:lnTo>
                    <a:pt x="112" y="388"/>
                  </a:lnTo>
                  <a:lnTo>
                    <a:pt x="99" y="406"/>
                  </a:lnTo>
                  <a:lnTo>
                    <a:pt x="97" y="409"/>
                  </a:lnTo>
                  <a:lnTo>
                    <a:pt x="85" y="427"/>
                  </a:lnTo>
                  <a:lnTo>
                    <a:pt x="75" y="446"/>
                  </a:lnTo>
                  <a:lnTo>
                    <a:pt x="68" y="464"/>
                  </a:lnTo>
                  <a:lnTo>
                    <a:pt x="60" y="476"/>
                  </a:lnTo>
                  <a:lnTo>
                    <a:pt x="58" y="479"/>
                  </a:lnTo>
                  <a:lnTo>
                    <a:pt x="48" y="496"/>
                  </a:lnTo>
                  <a:lnTo>
                    <a:pt x="38" y="515"/>
                  </a:lnTo>
                  <a:lnTo>
                    <a:pt x="29" y="534"/>
                  </a:lnTo>
                  <a:lnTo>
                    <a:pt x="13" y="573"/>
                  </a:lnTo>
                  <a:lnTo>
                    <a:pt x="6" y="592"/>
                  </a:lnTo>
                  <a:lnTo>
                    <a:pt x="0" y="61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08" name="Freeform 654"/>
            <p:cNvSpPr>
              <a:spLocks/>
            </p:cNvSpPr>
            <p:nvPr/>
          </p:nvSpPr>
          <p:spPr bwMode="auto">
            <a:xfrm>
              <a:off x="3203" y="3682"/>
              <a:ext cx="116" cy="66"/>
            </a:xfrm>
            <a:custGeom>
              <a:avLst/>
              <a:gdLst>
                <a:gd name="T0" fmla="*/ 0 w 74"/>
                <a:gd name="T1" fmla="*/ 33 h 67"/>
                <a:gd name="T2" fmla="*/ 504223011 w 74"/>
                <a:gd name="T3" fmla="*/ 33 h 67"/>
                <a:gd name="T4" fmla="*/ 83506143 w 74"/>
                <a:gd name="T5" fmla="*/ 0 h 67"/>
                <a:gd name="T6" fmla="*/ 0 w 74"/>
                <a:gd name="T7" fmla="*/ 33 h 67"/>
                <a:gd name="T8" fmla="*/ 0 60000 65536"/>
                <a:gd name="T9" fmla="*/ 0 60000 65536"/>
                <a:gd name="T10" fmla="*/ 0 60000 65536"/>
                <a:gd name="T11" fmla="*/ 0 60000 65536"/>
                <a:gd name="T12" fmla="*/ 0 w 74"/>
                <a:gd name="T13" fmla="*/ 0 h 67"/>
                <a:gd name="T14" fmla="*/ 74 w 74"/>
                <a:gd name="T15" fmla="*/ 67 h 67"/>
              </a:gdLst>
              <a:ahLst/>
              <a:cxnLst>
                <a:cxn ang="T8">
                  <a:pos x="T0" y="T1"/>
                </a:cxn>
                <a:cxn ang="T9">
                  <a:pos x="T2" y="T3"/>
                </a:cxn>
                <a:cxn ang="T10">
                  <a:pos x="T4" y="T5"/>
                </a:cxn>
                <a:cxn ang="T11">
                  <a:pos x="T6" y="T7"/>
                </a:cxn>
              </a:cxnLst>
              <a:rect l="T12" t="T13" r="T14" b="T15"/>
              <a:pathLst>
                <a:path w="74" h="67">
                  <a:moveTo>
                    <a:pt x="0" y="67"/>
                  </a:moveTo>
                  <a:lnTo>
                    <a:pt x="74" y="45"/>
                  </a:lnTo>
                  <a:lnTo>
                    <a:pt x="12" y="0"/>
                  </a:lnTo>
                  <a:lnTo>
                    <a:pt x="0" y="6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09" name="Freeform 657"/>
            <p:cNvSpPr>
              <a:spLocks/>
            </p:cNvSpPr>
            <p:nvPr/>
          </p:nvSpPr>
          <p:spPr bwMode="auto">
            <a:xfrm>
              <a:off x="3171" y="3549"/>
              <a:ext cx="161" cy="118"/>
            </a:xfrm>
            <a:custGeom>
              <a:avLst/>
              <a:gdLst>
                <a:gd name="T0" fmla="*/ 394866145 w 104"/>
                <a:gd name="T1" fmla="*/ 52 h 121"/>
                <a:gd name="T2" fmla="*/ 456005830 w 104"/>
                <a:gd name="T3" fmla="*/ 48 h 121"/>
                <a:gd name="T4" fmla="*/ 62876514 w 104"/>
                <a:gd name="T5" fmla="*/ 0 h 121"/>
                <a:gd name="T6" fmla="*/ 0 w 104"/>
                <a:gd name="T7" fmla="*/ 11 h 121"/>
                <a:gd name="T8" fmla="*/ 394866145 w 104"/>
                <a:gd name="T9" fmla="*/ 52 h 121"/>
                <a:gd name="T10" fmla="*/ 0 60000 65536"/>
                <a:gd name="T11" fmla="*/ 0 60000 65536"/>
                <a:gd name="T12" fmla="*/ 0 60000 65536"/>
                <a:gd name="T13" fmla="*/ 0 60000 65536"/>
                <a:gd name="T14" fmla="*/ 0 60000 65536"/>
                <a:gd name="T15" fmla="*/ 0 w 104"/>
                <a:gd name="T16" fmla="*/ 0 h 121"/>
                <a:gd name="T17" fmla="*/ 104 w 104"/>
                <a:gd name="T18" fmla="*/ 121 h 121"/>
              </a:gdLst>
              <a:ahLst/>
              <a:cxnLst>
                <a:cxn ang="T10">
                  <a:pos x="T0" y="T1"/>
                </a:cxn>
                <a:cxn ang="T11">
                  <a:pos x="T2" y="T3"/>
                </a:cxn>
                <a:cxn ang="T12">
                  <a:pos x="T4" y="T5"/>
                </a:cxn>
                <a:cxn ang="T13">
                  <a:pos x="T6" y="T7"/>
                </a:cxn>
                <a:cxn ang="T14">
                  <a:pos x="T8" y="T9"/>
                </a:cxn>
              </a:cxnLst>
              <a:rect l="T15" t="T16" r="T17" b="T18"/>
              <a:pathLst>
                <a:path w="104" h="121">
                  <a:moveTo>
                    <a:pt x="90" y="121"/>
                  </a:moveTo>
                  <a:lnTo>
                    <a:pt x="104" y="110"/>
                  </a:lnTo>
                  <a:lnTo>
                    <a:pt x="14" y="0"/>
                  </a:lnTo>
                  <a:lnTo>
                    <a:pt x="0" y="11"/>
                  </a:lnTo>
                  <a:lnTo>
                    <a:pt x="90" y="121"/>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0" name="Freeform 658"/>
            <p:cNvSpPr>
              <a:spLocks/>
            </p:cNvSpPr>
            <p:nvPr/>
          </p:nvSpPr>
          <p:spPr bwMode="auto">
            <a:xfrm>
              <a:off x="3116" y="3502"/>
              <a:ext cx="109" cy="74"/>
            </a:xfrm>
            <a:custGeom>
              <a:avLst/>
              <a:gdLst>
                <a:gd name="T0" fmla="*/ 378587973 w 70"/>
                <a:gd name="T1" fmla="*/ 32 h 75"/>
                <a:gd name="T2" fmla="*/ 0 w 70"/>
                <a:gd name="T3" fmla="*/ 0 h 75"/>
                <a:gd name="T4" fmla="*/ 86807374 w 70"/>
                <a:gd name="T5" fmla="*/ 40 h 75"/>
                <a:gd name="T6" fmla="*/ 378587973 w 70"/>
                <a:gd name="T7" fmla="*/ 32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70" y="32"/>
                  </a:moveTo>
                  <a:lnTo>
                    <a:pt x="0" y="0"/>
                  </a:lnTo>
                  <a:lnTo>
                    <a:pt x="16" y="75"/>
                  </a:lnTo>
                  <a:lnTo>
                    <a:pt x="70" y="32"/>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1" name="Freeform 662"/>
            <p:cNvSpPr>
              <a:spLocks/>
            </p:cNvSpPr>
            <p:nvPr/>
          </p:nvSpPr>
          <p:spPr bwMode="auto">
            <a:xfrm>
              <a:off x="3474" y="3549"/>
              <a:ext cx="159" cy="118"/>
            </a:xfrm>
            <a:custGeom>
              <a:avLst/>
              <a:gdLst>
                <a:gd name="T0" fmla="*/ 0 w 103"/>
                <a:gd name="T1" fmla="*/ 48 h 121"/>
                <a:gd name="T2" fmla="*/ 55764641 w 103"/>
                <a:gd name="T3" fmla="*/ 52 h 121"/>
                <a:gd name="T4" fmla="*/ 409108446 w 103"/>
                <a:gd name="T5" fmla="*/ 11 h 121"/>
                <a:gd name="T6" fmla="*/ 352038025 w 103"/>
                <a:gd name="T7" fmla="*/ 0 h 121"/>
                <a:gd name="T8" fmla="*/ 0 w 103"/>
                <a:gd name="T9" fmla="*/ 48 h 121"/>
                <a:gd name="T10" fmla="*/ 0 60000 65536"/>
                <a:gd name="T11" fmla="*/ 0 60000 65536"/>
                <a:gd name="T12" fmla="*/ 0 60000 65536"/>
                <a:gd name="T13" fmla="*/ 0 60000 65536"/>
                <a:gd name="T14" fmla="*/ 0 60000 65536"/>
                <a:gd name="T15" fmla="*/ 0 w 103"/>
                <a:gd name="T16" fmla="*/ 0 h 121"/>
                <a:gd name="T17" fmla="*/ 103 w 103"/>
                <a:gd name="T18" fmla="*/ 121 h 121"/>
              </a:gdLst>
              <a:ahLst/>
              <a:cxnLst>
                <a:cxn ang="T10">
                  <a:pos x="T0" y="T1"/>
                </a:cxn>
                <a:cxn ang="T11">
                  <a:pos x="T2" y="T3"/>
                </a:cxn>
                <a:cxn ang="T12">
                  <a:pos x="T4" y="T5"/>
                </a:cxn>
                <a:cxn ang="T13">
                  <a:pos x="T6" y="T7"/>
                </a:cxn>
                <a:cxn ang="T14">
                  <a:pos x="T8" y="T9"/>
                </a:cxn>
              </a:cxnLst>
              <a:rect l="T15" t="T16" r="T17" b="T18"/>
              <a:pathLst>
                <a:path w="103" h="121">
                  <a:moveTo>
                    <a:pt x="0" y="110"/>
                  </a:moveTo>
                  <a:lnTo>
                    <a:pt x="14" y="121"/>
                  </a:lnTo>
                  <a:lnTo>
                    <a:pt x="103" y="11"/>
                  </a:lnTo>
                  <a:lnTo>
                    <a:pt x="89" y="0"/>
                  </a:lnTo>
                  <a:lnTo>
                    <a:pt x="0" y="11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2" name="Freeform 663"/>
            <p:cNvSpPr>
              <a:spLocks/>
            </p:cNvSpPr>
            <p:nvPr/>
          </p:nvSpPr>
          <p:spPr bwMode="auto">
            <a:xfrm>
              <a:off x="3581" y="3502"/>
              <a:ext cx="107" cy="74"/>
            </a:xfrm>
            <a:custGeom>
              <a:avLst/>
              <a:gdLst>
                <a:gd name="T0" fmla="*/ 153336708 w 70"/>
                <a:gd name="T1" fmla="*/ 40 h 75"/>
                <a:gd name="T2" fmla="*/ 198216728 w 70"/>
                <a:gd name="T3" fmla="*/ 0 h 75"/>
                <a:gd name="T4" fmla="*/ 0 w 70"/>
                <a:gd name="T5" fmla="*/ 32 h 75"/>
                <a:gd name="T6" fmla="*/ 153336708 w 70"/>
                <a:gd name="T7" fmla="*/ 40 h 75"/>
                <a:gd name="T8" fmla="*/ 0 60000 65536"/>
                <a:gd name="T9" fmla="*/ 0 60000 65536"/>
                <a:gd name="T10" fmla="*/ 0 60000 65536"/>
                <a:gd name="T11" fmla="*/ 0 60000 65536"/>
                <a:gd name="T12" fmla="*/ 0 w 70"/>
                <a:gd name="T13" fmla="*/ 0 h 75"/>
                <a:gd name="T14" fmla="*/ 70 w 70"/>
                <a:gd name="T15" fmla="*/ 75 h 75"/>
              </a:gdLst>
              <a:ahLst/>
              <a:cxnLst>
                <a:cxn ang="T8">
                  <a:pos x="T0" y="T1"/>
                </a:cxn>
                <a:cxn ang="T9">
                  <a:pos x="T2" y="T3"/>
                </a:cxn>
                <a:cxn ang="T10">
                  <a:pos x="T4" y="T5"/>
                </a:cxn>
                <a:cxn ang="T11">
                  <a:pos x="T6" y="T7"/>
                </a:cxn>
              </a:cxnLst>
              <a:rect l="T12" t="T13" r="T14" b="T15"/>
              <a:pathLst>
                <a:path w="70" h="75">
                  <a:moveTo>
                    <a:pt x="54" y="75"/>
                  </a:moveTo>
                  <a:lnTo>
                    <a:pt x="70" y="0"/>
                  </a:lnTo>
                  <a:lnTo>
                    <a:pt x="0" y="32"/>
                  </a:lnTo>
                  <a:lnTo>
                    <a:pt x="54" y="75"/>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3" name="Freeform 667"/>
            <p:cNvSpPr>
              <a:spLocks/>
            </p:cNvSpPr>
            <p:nvPr/>
          </p:nvSpPr>
          <p:spPr bwMode="auto">
            <a:xfrm>
              <a:off x="3474" y="3790"/>
              <a:ext cx="129" cy="115"/>
            </a:xfrm>
            <a:custGeom>
              <a:avLst/>
              <a:gdLst>
                <a:gd name="T0" fmla="*/ 49243652 w 84"/>
                <a:gd name="T1" fmla="*/ 0 h 116"/>
                <a:gd name="T2" fmla="*/ 0 w 84"/>
                <a:gd name="T3" fmla="*/ 10 h 116"/>
                <a:gd name="T4" fmla="*/ 229047925 w 84"/>
                <a:gd name="T5" fmla="*/ 81 h 116"/>
                <a:gd name="T6" fmla="*/ 278478841 w 84"/>
                <a:gd name="T7" fmla="*/ 71 h 116"/>
                <a:gd name="T8" fmla="*/ 49243652 w 84"/>
                <a:gd name="T9" fmla="*/ 0 h 116"/>
                <a:gd name="T10" fmla="*/ 0 60000 65536"/>
                <a:gd name="T11" fmla="*/ 0 60000 65536"/>
                <a:gd name="T12" fmla="*/ 0 60000 65536"/>
                <a:gd name="T13" fmla="*/ 0 60000 65536"/>
                <a:gd name="T14" fmla="*/ 0 60000 65536"/>
                <a:gd name="T15" fmla="*/ 0 w 84"/>
                <a:gd name="T16" fmla="*/ 0 h 116"/>
                <a:gd name="T17" fmla="*/ 84 w 84"/>
                <a:gd name="T18" fmla="*/ 116 h 116"/>
              </a:gdLst>
              <a:ahLst/>
              <a:cxnLst>
                <a:cxn ang="T10">
                  <a:pos x="T0" y="T1"/>
                </a:cxn>
                <a:cxn ang="T11">
                  <a:pos x="T2" y="T3"/>
                </a:cxn>
                <a:cxn ang="T12">
                  <a:pos x="T4" y="T5"/>
                </a:cxn>
                <a:cxn ang="T13">
                  <a:pos x="T6" y="T7"/>
                </a:cxn>
                <a:cxn ang="T14">
                  <a:pos x="T8" y="T9"/>
                </a:cxn>
              </a:cxnLst>
              <a:rect l="T15" t="T16" r="T17" b="T18"/>
              <a:pathLst>
                <a:path w="84" h="116">
                  <a:moveTo>
                    <a:pt x="15" y="0"/>
                  </a:moveTo>
                  <a:lnTo>
                    <a:pt x="0" y="10"/>
                  </a:lnTo>
                  <a:lnTo>
                    <a:pt x="69" y="116"/>
                  </a:lnTo>
                  <a:lnTo>
                    <a:pt x="84" y="106"/>
                  </a:lnTo>
                  <a:lnTo>
                    <a:pt x="15" y="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4" name="Freeform 668"/>
            <p:cNvSpPr>
              <a:spLocks/>
            </p:cNvSpPr>
            <p:nvPr/>
          </p:nvSpPr>
          <p:spPr bwMode="auto">
            <a:xfrm>
              <a:off x="3544" y="3881"/>
              <a:ext cx="104" cy="75"/>
            </a:xfrm>
            <a:custGeom>
              <a:avLst/>
              <a:gdLst>
                <a:gd name="T0" fmla="*/ 0 w 67"/>
                <a:gd name="T1" fmla="*/ 19 h 77"/>
                <a:gd name="T2" fmla="*/ 322298288 w 67"/>
                <a:gd name="T3" fmla="*/ 32 h 77"/>
                <a:gd name="T4" fmla="*/ 280064895 w 67"/>
                <a:gd name="T5" fmla="*/ 0 h 77"/>
                <a:gd name="T6" fmla="*/ 0 w 67"/>
                <a:gd name="T7" fmla="*/ 19 h 77"/>
                <a:gd name="T8" fmla="*/ 0 60000 65536"/>
                <a:gd name="T9" fmla="*/ 0 60000 65536"/>
                <a:gd name="T10" fmla="*/ 0 60000 65536"/>
                <a:gd name="T11" fmla="*/ 0 60000 65536"/>
                <a:gd name="T12" fmla="*/ 0 w 67"/>
                <a:gd name="T13" fmla="*/ 0 h 77"/>
                <a:gd name="T14" fmla="*/ 67 w 67"/>
                <a:gd name="T15" fmla="*/ 77 h 77"/>
              </a:gdLst>
              <a:ahLst/>
              <a:cxnLst>
                <a:cxn ang="T8">
                  <a:pos x="T0" y="T1"/>
                </a:cxn>
                <a:cxn ang="T9">
                  <a:pos x="T2" y="T3"/>
                </a:cxn>
                <a:cxn ang="T10">
                  <a:pos x="T4" y="T5"/>
                </a:cxn>
                <a:cxn ang="T11">
                  <a:pos x="T6" y="T7"/>
                </a:cxn>
              </a:cxnLst>
              <a:rect l="T12" t="T13" r="T14" b="T15"/>
              <a:pathLst>
                <a:path w="67" h="77">
                  <a:moveTo>
                    <a:pt x="0" y="37"/>
                  </a:moveTo>
                  <a:lnTo>
                    <a:pt x="67" y="77"/>
                  </a:lnTo>
                  <a:lnTo>
                    <a:pt x="58" y="0"/>
                  </a:lnTo>
                  <a:lnTo>
                    <a:pt x="0" y="37"/>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5" name="Freeform 672"/>
            <p:cNvSpPr>
              <a:spLocks/>
            </p:cNvSpPr>
            <p:nvPr/>
          </p:nvSpPr>
          <p:spPr bwMode="auto">
            <a:xfrm>
              <a:off x="3252" y="3790"/>
              <a:ext cx="120" cy="92"/>
            </a:xfrm>
            <a:custGeom>
              <a:avLst/>
              <a:gdLst>
                <a:gd name="T0" fmla="*/ 276166088 w 78"/>
                <a:gd name="T1" fmla="*/ 11 h 93"/>
                <a:gd name="T2" fmla="*/ 225107546 w 78"/>
                <a:gd name="T3" fmla="*/ 0 h 93"/>
                <a:gd name="T4" fmla="*/ 0 w 78"/>
                <a:gd name="T5" fmla="*/ 47 h 93"/>
                <a:gd name="T6" fmla="*/ 50403302 w 78"/>
                <a:gd name="T7" fmla="*/ 58 h 93"/>
                <a:gd name="T8" fmla="*/ 276166088 w 78"/>
                <a:gd name="T9" fmla="*/ 11 h 93"/>
                <a:gd name="T10" fmla="*/ 0 60000 65536"/>
                <a:gd name="T11" fmla="*/ 0 60000 65536"/>
                <a:gd name="T12" fmla="*/ 0 60000 65536"/>
                <a:gd name="T13" fmla="*/ 0 60000 65536"/>
                <a:gd name="T14" fmla="*/ 0 60000 65536"/>
                <a:gd name="T15" fmla="*/ 0 w 78"/>
                <a:gd name="T16" fmla="*/ 0 h 93"/>
                <a:gd name="T17" fmla="*/ 78 w 78"/>
                <a:gd name="T18" fmla="*/ 93 h 93"/>
              </a:gdLst>
              <a:ahLst/>
              <a:cxnLst>
                <a:cxn ang="T10">
                  <a:pos x="T0" y="T1"/>
                </a:cxn>
                <a:cxn ang="T11">
                  <a:pos x="T2" y="T3"/>
                </a:cxn>
                <a:cxn ang="T12">
                  <a:pos x="T4" y="T5"/>
                </a:cxn>
                <a:cxn ang="T13">
                  <a:pos x="T6" y="T7"/>
                </a:cxn>
                <a:cxn ang="T14">
                  <a:pos x="T8" y="T9"/>
                </a:cxn>
              </a:cxnLst>
              <a:rect l="T15" t="T16" r="T17" b="T18"/>
              <a:pathLst>
                <a:path w="78" h="93">
                  <a:moveTo>
                    <a:pt x="78" y="11"/>
                  </a:moveTo>
                  <a:lnTo>
                    <a:pt x="64" y="0"/>
                  </a:lnTo>
                  <a:lnTo>
                    <a:pt x="0" y="82"/>
                  </a:lnTo>
                  <a:lnTo>
                    <a:pt x="14" y="93"/>
                  </a:lnTo>
                  <a:lnTo>
                    <a:pt x="78" y="11"/>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6" name="Freeform 673"/>
            <p:cNvSpPr>
              <a:spLocks/>
            </p:cNvSpPr>
            <p:nvPr/>
          </p:nvSpPr>
          <p:spPr bwMode="auto">
            <a:xfrm>
              <a:off x="3200" y="3855"/>
              <a:ext cx="107" cy="74"/>
            </a:xfrm>
            <a:custGeom>
              <a:avLst/>
              <a:gdLst>
                <a:gd name="T0" fmla="*/ 65936768 w 69"/>
                <a:gd name="T1" fmla="*/ 0 h 75"/>
                <a:gd name="T2" fmla="*/ 0 w 69"/>
                <a:gd name="T3" fmla="*/ 40 h 75"/>
                <a:gd name="T4" fmla="*/ 322015177 w 69"/>
                <a:gd name="T5" fmla="*/ 37 h 75"/>
                <a:gd name="T6" fmla="*/ 65936768 w 69"/>
                <a:gd name="T7" fmla="*/ 0 h 75"/>
                <a:gd name="T8" fmla="*/ 0 60000 65536"/>
                <a:gd name="T9" fmla="*/ 0 60000 65536"/>
                <a:gd name="T10" fmla="*/ 0 60000 65536"/>
                <a:gd name="T11" fmla="*/ 0 60000 65536"/>
                <a:gd name="T12" fmla="*/ 0 w 69"/>
                <a:gd name="T13" fmla="*/ 0 h 75"/>
                <a:gd name="T14" fmla="*/ 69 w 69"/>
                <a:gd name="T15" fmla="*/ 75 h 75"/>
              </a:gdLst>
              <a:ahLst/>
              <a:cxnLst>
                <a:cxn ang="T8">
                  <a:pos x="T0" y="T1"/>
                </a:cxn>
                <a:cxn ang="T9">
                  <a:pos x="T2" y="T3"/>
                </a:cxn>
                <a:cxn ang="T10">
                  <a:pos x="T4" y="T5"/>
                </a:cxn>
                <a:cxn ang="T11">
                  <a:pos x="T6" y="T7"/>
                </a:cxn>
              </a:cxnLst>
              <a:rect l="T12" t="T13" r="T14" b="T15"/>
              <a:pathLst>
                <a:path w="69" h="75">
                  <a:moveTo>
                    <a:pt x="14" y="0"/>
                  </a:moveTo>
                  <a:lnTo>
                    <a:pt x="0" y="75"/>
                  </a:lnTo>
                  <a:lnTo>
                    <a:pt x="69" y="42"/>
                  </a:lnTo>
                  <a:lnTo>
                    <a:pt x="14" y="0"/>
                  </a:lnTo>
                  <a:close/>
                </a:path>
              </a:pathLst>
            </a:custGeom>
            <a:solidFill>
              <a:schemeClr val="bg2"/>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7" name="Freeform 678"/>
            <p:cNvSpPr>
              <a:spLocks/>
            </p:cNvSpPr>
            <p:nvPr/>
          </p:nvSpPr>
          <p:spPr bwMode="auto">
            <a:xfrm>
              <a:off x="1297" y="4056"/>
              <a:ext cx="1389" cy="176"/>
            </a:xfrm>
            <a:custGeom>
              <a:avLst/>
              <a:gdLst>
                <a:gd name="T0" fmla="*/ 2147483646 w 896"/>
                <a:gd name="T1" fmla="*/ 115 h 178"/>
                <a:gd name="T2" fmla="*/ 2147483646 w 896"/>
                <a:gd name="T3" fmla="*/ 73 h 178"/>
                <a:gd name="T4" fmla="*/ 2147483646 w 896"/>
                <a:gd name="T5" fmla="*/ 44 h 178"/>
                <a:gd name="T6" fmla="*/ 2147483646 w 896"/>
                <a:gd name="T7" fmla="*/ 44 h 178"/>
                <a:gd name="T8" fmla="*/ 2147483646 w 896"/>
                <a:gd name="T9" fmla="*/ 44 h 178"/>
                <a:gd name="T10" fmla="*/ 2147483646 w 896"/>
                <a:gd name="T11" fmla="*/ 44 h 178"/>
                <a:gd name="T12" fmla="*/ 2147483646 w 896"/>
                <a:gd name="T13" fmla="*/ 40 h 178"/>
                <a:gd name="T14" fmla="*/ 2147483646 w 896"/>
                <a:gd name="T15" fmla="*/ 24 h 178"/>
                <a:gd name="T16" fmla="*/ 2147483646 w 896"/>
                <a:gd name="T17" fmla="*/ 7 h 178"/>
                <a:gd name="T18" fmla="*/ 2147483646 w 896"/>
                <a:gd name="T19" fmla="*/ 0 h 178"/>
                <a:gd name="T20" fmla="*/ 2147483646 w 896"/>
                <a:gd name="T21" fmla="*/ 1 h 178"/>
                <a:gd name="T22" fmla="*/ 2147483646 w 896"/>
                <a:gd name="T23" fmla="*/ 3 h 178"/>
                <a:gd name="T24" fmla="*/ 1649461679 w 896"/>
                <a:gd name="T25" fmla="*/ 9 h 178"/>
                <a:gd name="T26" fmla="*/ 1247964785 w 896"/>
                <a:gd name="T27" fmla="*/ 17 h 178"/>
                <a:gd name="T28" fmla="*/ 1179394152 w 896"/>
                <a:gd name="T29" fmla="*/ 21 h 178"/>
                <a:gd name="T30" fmla="*/ 1070670092 w 896"/>
                <a:gd name="T31" fmla="*/ 27 h 178"/>
                <a:gd name="T32" fmla="*/ 1014557166 w 896"/>
                <a:gd name="T33" fmla="*/ 32 h 178"/>
                <a:gd name="T34" fmla="*/ 906995199 w 896"/>
                <a:gd name="T35" fmla="*/ 42 h 178"/>
                <a:gd name="T36" fmla="*/ 805022640 w 896"/>
                <a:gd name="T37" fmla="*/ 44 h 178"/>
                <a:gd name="T38" fmla="*/ 787980150 w 896"/>
                <a:gd name="T39" fmla="*/ 44 h 178"/>
                <a:gd name="T40" fmla="*/ 731124839 w 896"/>
                <a:gd name="T41" fmla="*/ 44 h 178"/>
                <a:gd name="T42" fmla="*/ 604530340 w 896"/>
                <a:gd name="T43" fmla="*/ 44 h 178"/>
                <a:gd name="T44" fmla="*/ 535615587 w 896"/>
                <a:gd name="T45" fmla="*/ 44 h 178"/>
                <a:gd name="T46" fmla="*/ 416236465 w 896"/>
                <a:gd name="T47" fmla="*/ 57 h 178"/>
                <a:gd name="T48" fmla="*/ 285604867 w 896"/>
                <a:gd name="T49" fmla="*/ 72 h 178"/>
                <a:gd name="T50" fmla="*/ 270648518 w 896"/>
                <a:gd name="T51" fmla="*/ 74 h 178"/>
                <a:gd name="T52" fmla="*/ 211510986 w 896"/>
                <a:gd name="T53" fmla="*/ 86 h 178"/>
                <a:gd name="T54" fmla="*/ 56065960 w 896"/>
                <a:gd name="T55" fmla="*/ 105 h 178"/>
                <a:gd name="T56" fmla="*/ 0 w 896"/>
                <a:gd name="T57" fmla="*/ 109 h 178"/>
                <a:gd name="T58" fmla="*/ 65349179 w 896"/>
                <a:gd name="T59" fmla="*/ 116 h 178"/>
                <a:gd name="T60" fmla="*/ 114882179 w 896"/>
                <a:gd name="T61" fmla="*/ 112 h 178"/>
                <a:gd name="T62" fmla="*/ 270648518 w 896"/>
                <a:gd name="T63" fmla="*/ 98 h 178"/>
                <a:gd name="T64" fmla="*/ 327889158 w 896"/>
                <a:gd name="T65" fmla="*/ 88 h 178"/>
                <a:gd name="T66" fmla="*/ 447184843 w 896"/>
                <a:gd name="T67" fmla="*/ 74 h 178"/>
                <a:gd name="T68" fmla="*/ 571781909 w 896"/>
                <a:gd name="T69" fmla="*/ 57 h 178"/>
                <a:gd name="T70" fmla="*/ 637116513 w 896"/>
                <a:gd name="T71" fmla="*/ 51 h 178"/>
                <a:gd name="T72" fmla="*/ 763092265 w 896"/>
                <a:gd name="T73" fmla="*/ 44 h 178"/>
                <a:gd name="T74" fmla="*/ 830323208 w 896"/>
                <a:gd name="T75" fmla="*/ 44 h 178"/>
                <a:gd name="T76" fmla="*/ 940645509 w 896"/>
                <a:gd name="T77" fmla="*/ 44 h 178"/>
                <a:gd name="T78" fmla="*/ 1050056321 w 896"/>
                <a:gd name="T79" fmla="*/ 44 h 178"/>
                <a:gd name="T80" fmla="*/ 1102681503 w 896"/>
                <a:gd name="T81" fmla="*/ 44 h 178"/>
                <a:gd name="T82" fmla="*/ 1212974968 w 896"/>
                <a:gd name="T83" fmla="*/ 38 h 178"/>
                <a:gd name="T84" fmla="*/ 1255225624 w 896"/>
                <a:gd name="T85" fmla="*/ 35 h 178"/>
                <a:gd name="T86" fmla="*/ 1649461679 w 896"/>
                <a:gd name="T87" fmla="*/ 27 h 178"/>
                <a:gd name="T88" fmla="*/ 2147483646 w 896"/>
                <a:gd name="T89" fmla="*/ 21 h 178"/>
                <a:gd name="T90" fmla="*/ 2147483646 w 896"/>
                <a:gd name="T91" fmla="*/ 19 h 178"/>
                <a:gd name="T92" fmla="*/ 2147483646 w 896"/>
                <a:gd name="T93" fmla="*/ 23 h 178"/>
                <a:gd name="T94" fmla="*/ 2147483646 w 896"/>
                <a:gd name="T95" fmla="*/ 32 h 178"/>
                <a:gd name="T96" fmla="*/ 2147483646 w 896"/>
                <a:gd name="T97" fmla="*/ 44 h 178"/>
                <a:gd name="T98" fmla="*/ 2147483646 w 896"/>
                <a:gd name="T99" fmla="*/ 44 h 178"/>
                <a:gd name="T100" fmla="*/ 2147483646 w 896"/>
                <a:gd name="T101" fmla="*/ 44 h 178"/>
                <a:gd name="T102" fmla="*/ 2147483646 w 896"/>
                <a:gd name="T103" fmla="*/ 44 h 178"/>
                <a:gd name="T104" fmla="*/ 2147483646 w 896"/>
                <a:gd name="T105" fmla="*/ 48 h 178"/>
                <a:gd name="T106" fmla="*/ 2147483646 w 896"/>
                <a:gd name="T107" fmla="*/ 86 h 178"/>
                <a:gd name="T108" fmla="*/ 2147483646 w 896"/>
                <a:gd name="T109" fmla="*/ 120 h 17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96"/>
                <a:gd name="T166" fmla="*/ 0 h 178"/>
                <a:gd name="T167" fmla="*/ 896 w 896"/>
                <a:gd name="T168" fmla="*/ 178 h 17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96" h="178">
                  <a:moveTo>
                    <a:pt x="881" y="178"/>
                  </a:moveTo>
                  <a:lnTo>
                    <a:pt x="896" y="168"/>
                  </a:lnTo>
                  <a:lnTo>
                    <a:pt x="873" y="137"/>
                  </a:lnTo>
                  <a:lnTo>
                    <a:pt x="850" y="108"/>
                  </a:lnTo>
                  <a:lnTo>
                    <a:pt x="825" y="82"/>
                  </a:lnTo>
                  <a:lnTo>
                    <a:pt x="811" y="70"/>
                  </a:lnTo>
                  <a:lnTo>
                    <a:pt x="808" y="68"/>
                  </a:lnTo>
                  <a:lnTo>
                    <a:pt x="794" y="59"/>
                  </a:lnTo>
                  <a:lnTo>
                    <a:pt x="788" y="54"/>
                  </a:lnTo>
                  <a:lnTo>
                    <a:pt x="781" y="48"/>
                  </a:lnTo>
                  <a:lnTo>
                    <a:pt x="774" y="42"/>
                  </a:lnTo>
                  <a:lnTo>
                    <a:pt x="771" y="40"/>
                  </a:lnTo>
                  <a:lnTo>
                    <a:pt x="762" y="36"/>
                  </a:lnTo>
                  <a:lnTo>
                    <a:pt x="728" y="24"/>
                  </a:lnTo>
                  <a:lnTo>
                    <a:pt x="694" y="15"/>
                  </a:lnTo>
                  <a:lnTo>
                    <a:pt x="660" y="7"/>
                  </a:lnTo>
                  <a:lnTo>
                    <a:pt x="656" y="6"/>
                  </a:lnTo>
                  <a:lnTo>
                    <a:pt x="622" y="0"/>
                  </a:lnTo>
                  <a:lnTo>
                    <a:pt x="621" y="0"/>
                  </a:lnTo>
                  <a:lnTo>
                    <a:pt x="575" y="1"/>
                  </a:lnTo>
                  <a:lnTo>
                    <a:pt x="530" y="2"/>
                  </a:lnTo>
                  <a:lnTo>
                    <a:pt x="486" y="3"/>
                  </a:lnTo>
                  <a:lnTo>
                    <a:pt x="443" y="4"/>
                  </a:lnTo>
                  <a:lnTo>
                    <a:pt x="358" y="9"/>
                  </a:lnTo>
                  <a:lnTo>
                    <a:pt x="315" y="13"/>
                  </a:lnTo>
                  <a:lnTo>
                    <a:pt x="270" y="17"/>
                  </a:lnTo>
                  <a:lnTo>
                    <a:pt x="269" y="18"/>
                  </a:lnTo>
                  <a:lnTo>
                    <a:pt x="256" y="21"/>
                  </a:lnTo>
                  <a:lnTo>
                    <a:pt x="244" y="24"/>
                  </a:lnTo>
                  <a:lnTo>
                    <a:pt x="232" y="27"/>
                  </a:lnTo>
                  <a:lnTo>
                    <a:pt x="220" y="32"/>
                  </a:lnTo>
                  <a:lnTo>
                    <a:pt x="209" y="37"/>
                  </a:lnTo>
                  <a:lnTo>
                    <a:pt x="197" y="42"/>
                  </a:lnTo>
                  <a:lnTo>
                    <a:pt x="185" y="46"/>
                  </a:lnTo>
                  <a:lnTo>
                    <a:pt x="174" y="49"/>
                  </a:lnTo>
                  <a:lnTo>
                    <a:pt x="173" y="49"/>
                  </a:lnTo>
                  <a:lnTo>
                    <a:pt x="171" y="50"/>
                  </a:lnTo>
                  <a:lnTo>
                    <a:pt x="159" y="57"/>
                  </a:lnTo>
                  <a:lnTo>
                    <a:pt x="145" y="63"/>
                  </a:lnTo>
                  <a:lnTo>
                    <a:pt x="131" y="69"/>
                  </a:lnTo>
                  <a:lnTo>
                    <a:pt x="116" y="76"/>
                  </a:lnTo>
                  <a:lnTo>
                    <a:pt x="103" y="84"/>
                  </a:lnTo>
                  <a:lnTo>
                    <a:pt x="90" y="92"/>
                  </a:lnTo>
                  <a:lnTo>
                    <a:pt x="76" y="100"/>
                  </a:lnTo>
                  <a:lnTo>
                    <a:pt x="62" y="107"/>
                  </a:lnTo>
                  <a:lnTo>
                    <a:pt x="59" y="109"/>
                  </a:lnTo>
                  <a:lnTo>
                    <a:pt x="53" y="114"/>
                  </a:lnTo>
                  <a:lnTo>
                    <a:pt x="46" y="121"/>
                  </a:lnTo>
                  <a:lnTo>
                    <a:pt x="29" y="135"/>
                  </a:lnTo>
                  <a:lnTo>
                    <a:pt x="12" y="148"/>
                  </a:lnTo>
                  <a:lnTo>
                    <a:pt x="6" y="152"/>
                  </a:lnTo>
                  <a:lnTo>
                    <a:pt x="0" y="156"/>
                  </a:lnTo>
                  <a:lnTo>
                    <a:pt x="9" y="172"/>
                  </a:lnTo>
                  <a:lnTo>
                    <a:pt x="14" y="169"/>
                  </a:lnTo>
                  <a:lnTo>
                    <a:pt x="17" y="167"/>
                  </a:lnTo>
                  <a:lnTo>
                    <a:pt x="25" y="161"/>
                  </a:lnTo>
                  <a:lnTo>
                    <a:pt x="42" y="148"/>
                  </a:lnTo>
                  <a:lnTo>
                    <a:pt x="59" y="134"/>
                  </a:lnTo>
                  <a:lnTo>
                    <a:pt x="66" y="127"/>
                  </a:lnTo>
                  <a:lnTo>
                    <a:pt x="71" y="123"/>
                  </a:lnTo>
                  <a:lnTo>
                    <a:pt x="83" y="117"/>
                  </a:lnTo>
                  <a:lnTo>
                    <a:pt x="97" y="109"/>
                  </a:lnTo>
                  <a:lnTo>
                    <a:pt x="110" y="101"/>
                  </a:lnTo>
                  <a:lnTo>
                    <a:pt x="124" y="92"/>
                  </a:lnTo>
                  <a:lnTo>
                    <a:pt x="125" y="92"/>
                  </a:lnTo>
                  <a:lnTo>
                    <a:pt x="138" y="86"/>
                  </a:lnTo>
                  <a:lnTo>
                    <a:pt x="152" y="80"/>
                  </a:lnTo>
                  <a:lnTo>
                    <a:pt x="166" y="74"/>
                  </a:lnTo>
                  <a:lnTo>
                    <a:pt x="169" y="72"/>
                  </a:lnTo>
                  <a:lnTo>
                    <a:pt x="180" y="65"/>
                  </a:lnTo>
                  <a:lnTo>
                    <a:pt x="192" y="63"/>
                  </a:lnTo>
                  <a:lnTo>
                    <a:pt x="204" y="59"/>
                  </a:lnTo>
                  <a:lnTo>
                    <a:pt x="216" y="54"/>
                  </a:lnTo>
                  <a:lnTo>
                    <a:pt x="228" y="48"/>
                  </a:lnTo>
                  <a:lnTo>
                    <a:pt x="229" y="48"/>
                  </a:lnTo>
                  <a:lnTo>
                    <a:pt x="239" y="44"/>
                  </a:lnTo>
                  <a:lnTo>
                    <a:pt x="251" y="41"/>
                  </a:lnTo>
                  <a:lnTo>
                    <a:pt x="263" y="38"/>
                  </a:lnTo>
                  <a:lnTo>
                    <a:pt x="272" y="35"/>
                  </a:lnTo>
                  <a:lnTo>
                    <a:pt x="315" y="31"/>
                  </a:lnTo>
                  <a:lnTo>
                    <a:pt x="358" y="27"/>
                  </a:lnTo>
                  <a:lnTo>
                    <a:pt x="443" y="22"/>
                  </a:lnTo>
                  <a:lnTo>
                    <a:pt x="486" y="21"/>
                  </a:lnTo>
                  <a:lnTo>
                    <a:pt x="530" y="20"/>
                  </a:lnTo>
                  <a:lnTo>
                    <a:pt x="575" y="19"/>
                  </a:lnTo>
                  <a:lnTo>
                    <a:pt x="620" y="18"/>
                  </a:lnTo>
                  <a:lnTo>
                    <a:pt x="653" y="23"/>
                  </a:lnTo>
                  <a:lnTo>
                    <a:pt x="653" y="24"/>
                  </a:lnTo>
                  <a:lnTo>
                    <a:pt x="687" y="32"/>
                  </a:lnTo>
                  <a:lnTo>
                    <a:pt x="721" y="41"/>
                  </a:lnTo>
                  <a:lnTo>
                    <a:pt x="756" y="53"/>
                  </a:lnTo>
                  <a:lnTo>
                    <a:pt x="762" y="56"/>
                  </a:lnTo>
                  <a:lnTo>
                    <a:pt x="768" y="61"/>
                  </a:lnTo>
                  <a:lnTo>
                    <a:pt x="775" y="67"/>
                  </a:lnTo>
                  <a:lnTo>
                    <a:pt x="778" y="69"/>
                  </a:lnTo>
                  <a:lnTo>
                    <a:pt x="784" y="74"/>
                  </a:lnTo>
                  <a:lnTo>
                    <a:pt x="798" y="83"/>
                  </a:lnTo>
                  <a:lnTo>
                    <a:pt x="812" y="95"/>
                  </a:lnTo>
                  <a:lnTo>
                    <a:pt x="837" y="121"/>
                  </a:lnTo>
                  <a:lnTo>
                    <a:pt x="860" y="150"/>
                  </a:lnTo>
                  <a:lnTo>
                    <a:pt x="881" y="17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1518" name="Freeform 680"/>
            <p:cNvSpPr>
              <a:spLocks/>
            </p:cNvSpPr>
            <p:nvPr/>
          </p:nvSpPr>
          <p:spPr bwMode="auto">
            <a:xfrm>
              <a:off x="1289" y="3973"/>
              <a:ext cx="1390" cy="273"/>
            </a:xfrm>
            <a:custGeom>
              <a:avLst/>
              <a:gdLst>
                <a:gd name="T0" fmla="*/ 164946922 w 896"/>
                <a:gd name="T1" fmla="*/ 110 h 279"/>
                <a:gd name="T2" fmla="*/ 275115800 w 896"/>
                <a:gd name="T3" fmla="*/ 94 h 279"/>
                <a:gd name="T4" fmla="*/ 370121507 w 896"/>
                <a:gd name="T5" fmla="*/ 82 h 279"/>
                <a:gd name="T6" fmla="*/ 404771171 w 896"/>
                <a:gd name="T7" fmla="*/ 75 h 279"/>
                <a:gd name="T8" fmla="*/ 496505752 w 896"/>
                <a:gd name="T9" fmla="*/ 67 h 279"/>
                <a:gd name="T10" fmla="*/ 558448611 w 896"/>
                <a:gd name="T11" fmla="*/ 62 h 279"/>
                <a:gd name="T12" fmla="*/ 619506273 w 896"/>
                <a:gd name="T13" fmla="*/ 56 h 279"/>
                <a:gd name="T14" fmla="*/ 1095963806 w 896"/>
                <a:gd name="T15" fmla="*/ 23 h 279"/>
                <a:gd name="T16" fmla="*/ 1215717117 w 896"/>
                <a:gd name="T17" fmla="*/ 23 h 279"/>
                <a:gd name="T18" fmla="*/ 1294136630 w 896"/>
                <a:gd name="T19" fmla="*/ 23 h 279"/>
                <a:gd name="T20" fmla="*/ 1375597257 w 896"/>
                <a:gd name="T21" fmla="*/ 22 h 279"/>
                <a:gd name="T22" fmla="*/ 1408222137 w 896"/>
                <a:gd name="T23" fmla="*/ 21 h 279"/>
                <a:gd name="T24" fmla="*/ 1621403694 w 896"/>
                <a:gd name="T25" fmla="*/ 19 h 279"/>
                <a:gd name="T26" fmla="*/ 2147483646 w 896"/>
                <a:gd name="T27" fmla="*/ 23 h 279"/>
                <a:gd name="T28" fmla="*/ 2147483646 w 896"/>
                <a:gd name="T29" fmla="*/ 23 h 279"/>
                <a:gd name="T30" fmla="*/ 2147483646 w 896"/>
                <a:gd name="T31" fmla="*/ 32 h 279"/>
                <a:gd name="T32" fmla="*/ 2147483646 w 896"/>
                <a:gd name="T33" fmla="*/ 53 h 279"/>
                <a:gd name="T34" fmla="*/ 2147483646 w 896"/>
                <a:gd name="T35" fmla="*/ 58 h 279"/>
                <a:gd name="T36" fmla="*/ 2147483646 w 896"/>
                <a:gd name="T37" fmla="*/ 68 h 279"/>
                <a:gd name="T38" fmla="*/ 2147483646 w 896"/>
                <a:gd name="T39" fmla="*/ 90 h 279"/>
                <a:gd name="T40" fmla="*/ 2147483646 w 896"/>
                <a:gd name="T41" fmla="*/ 108 h 279"/>
                <a:gd name="T42" fmla="*/ 2147483646 w 896"/>
                <a:gd name="T43" fmla="*/ 112 h 279"/>
                <a:gd name="T44" fmla="*/ 2147483646 w 896"/>
                <a:gd name="T45" fmla="*/ 120 h 279"/>
                <a:gd name="T46" fmla="*/ 2147483646 w 896"/>
                <a:gd name="T47" fmla="*/ 116 h 279"/>
                <a:gd name="T48" fmla="*/ 2147483646 w 896"/>
                <a:gd name="T49" fmla="*/ 110 h 279"/>
                <a:gd name="T50" fmla="*/ 2147483646 w 896"/>
                <a:gd name="T51" fmla="*/ 106 h 279"/>
                <a:gd name="T52" fmla="*/ 2147483646 w 896"/>
                <a:gd name="T53" fmla="*/ 94 h 279"/>
                <a:gd name="T54" fmla="*/ 2147483646 w 896"/>
                <a:gd name="T55" fmla="*/ 76 h 279"/>
                <a:gd name="T56" fmla="*/ 2147483646 w 896"/>
                <a:gd name="T57" fmla="*/ 59 h 279"/>
                <a:gd name="T58" fmla="*/ 2147483646 w 896"/>
                <a:gd name="T59" fmla="*/ 48 h 279"/>
                <a:gd name="T60" fmla="*/ 2147483646 w 896"/>
                <a:gd name="T61" fmla="*/ 44 h 279"/>
                <a:gd name="T62" fmla="*/ 2147483646 w 896"/>
                <a:gd name="T63" fmla="*/ 23 h 279"/>
                <a:gd name="T64" fmla="*/ 2147483646 w 896"/>
                <a:gd name="T65" fmla="*/ 23 h 279"/>
                <a:gd name="T66" fmla="*/ 2147483646 w 896"/>
                <a:gd name="T67" fmla="*/ 18 h 279"/>
                <a:gd name="T68" fmla="*/ 1906196365 w 896"/>
                <a:gd name="T69" fmla="*/ 4 h 279"/>
                <a:gd name="T70" fmla="*/ 1465538458 w 896"/>
                <a:gd name="T71" fmla="*/ 0 h 279"/>
                <a:gd name="T72" fmla="*/ 1375597257 w 896"/>
                <a:gd name="T73" fmla="*/ 4 h 279"/>
                <a:gd name="T74" fmla="*/ 1343992508 w 896"/>
                <a:gd name="T75" fmla="*/ 5 h 279"/>
                <a:gd name="T76" fmla="*/ 1294136630 w 896"/>
                <a:gd name="T77" fmla="*/ 7 h 279"/>
                <a:gd name="T78" fmla="*/ 1194916403 w 896"/>
                <a:gd name="T79" fmla="*/ 12 h 279"/>
                <a:gd name="T80" fmla="*/ 1061448424 w 896"/>
                <a:gd name="T81" fmla="*/ 23 h 279"/>
                <a:gd name="T82" fmla="*/ 670272561 w 896"/>
                <a:gd name="T83" fmla="*/ 39 h 279"/>
                <a:gd name="T84" fmla="*/ 524170100 w 896"/>
                <a:gd name="T85" fmla="*/ 54 h 279"/>
                <a:gd name="T86" fmla="*/ 438199698 w 896"/>
                <a:gd name="T87" fmla="*/ 62 h 279"/>
                <a:gd name="T88" fmla="*/ 353818889 w 896"/>
                <a:gd name="T89" fmla="*/ 67 h 279"/>
                <a:gd name="T90" fmla="*/ 298956515 w 896"/>
                <a:gd name="T91" fmla="*/ 78 h 279"/>
                <a:gd name="T92" fmla="*/ 249967301 w 896"/>
                <a:gd name="T93" fmla="*/ 83 h 279"/>
                <a:gd name="T94" fmla="*/ 153791012 w 896"/>
                <a:gd name="T95" fmla="*/ 97 h 279"/>
                <a:gd name="T96" fmla="*/ 0 w 896"/>
                <a:gd name="T97" fmla="*/ 128 h 27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96"/>
                <a:gd name="T148" fmla="*/ 0 h 279"/>
                <a:gd name="T149" fmla="*/ 896 w 896"/>
                <a:gd name="T150" fmla="*/ 279 h 27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96" h="279">
                  <a:moveTo>
                    <a:pt x="0" y="274"/>
                  </a:moveTo>
                  <a:lnTo>
                    <a:pt x="17" y="279"/>
                  </a:lnTo>
                  <a:lnTo>
                    <a:pt x="24" y="258"/>
                  </a:lnTo>
                  <a:lnTo>
                    <a:pt x="35" y="236"/>
                  </a:lnTo>
                  <a:lnTo>
                    <a:pt x="46" y="214"/>
                  </a:lnTo>
                  <a:lnTo>
                    <a:pt x="51" y="207"/>
                  </a:lnTo>
                  <a:lnTo>
                    <a:pt x="58" y="198"/>
                  </a:lnTo>
                  <a:lnTo>
                    <a:pt x="58" y="197"/>
                  </a:lnTo>
                  <a:lnTo>
                    <a:pt x="66" y="189"/>
                  </a:lnTo>
                  <a:lnTo>
                    <a:pt x="75" y="180"/>
                  </a:lnTo>
                  <a:lnTo>
                    <a:pt x="75" y="179"/>
                  </a:lnTo>
                  <a:lnTo>
                    <a:pt x="78" y="175"/>
                  </a:lnTo>
                  <a:lnTo>
                    <a:pt x="80" y="172"/>
                  </a:lnTo>
                  <a:lnTo>
                    <a:pt x="83" y="166"/>
                  </a:lnTo>
                  <a:lnTo>
                    <a:pt x="86" y="160"/>
                  </a:lnTo>
                  <a:lnTo>
                    <a:pt x="88" y="158"/>
                  </a:lnTo>
                  <a:lnTo>
                    <a:pt x="96" y="151"/>
                  </a:lnTo>
                  <a:lnTo>
                    <a:pt x="105" y="145"/>
                  </a:lnTo>
                  <a:lnTo>
                    <a:pt x="106" y="145"/>
                  </a:lnTo>
                  <a:lnTo>
                    <a:pt x="112" y="138"/>
                  </a:lnTo>
                  <a:lnTo>
                    <a:pt x="118" y="132"/>
                  </a:lnTo>
                  <a:lnTo>
                    <a:pt x="118" y="131"/>
                  </a:lnTo>
                  <a:lnTo>
                    <a:pt x="124" y="122"/>
                  </a:lnTo>
                  <a:lnTo>
                    <a:pt x="128" y="118"/>
                  </a:lnTo>
                  <a:lnTo>
                    <a:pt x="131" y="114"/>
                  </a:lnTo>
                  <a:lnTo>
                    <a:pt x="155" y="93"/>
                  </a:lnTo>
                  <a:lnTo>
                    <a:pt x="180" y="75"/>
                  </a:lnTo>
                  <a:lnTo>
                    <a:pt x="205" y="60"/>
                  </a:lnTo>
                  <a:lnTo>
                    <a:pt x="232" y="44"/>
                  </a:lnTo>
                  <a:lnTo>
                    <a:pt x="233" y="44"/>
                  </a:lnTo>
                  <a:lnTo>
                    <a:pt x="248" y="34"/>
                  </a:lnTo>
                  <a:lnTo>
                    <a:pt x="257" y="29"/>
                  </a:lnTo>
                  <a:lnTo>
                    <a:pt x="265" y="27"/>
                  </a:lnTo>
                  <a:lnTo>
                    <a:pt x="269" y="26"/>
                  </a:lnTo>
                  <a:lnTo>
                    <a:pt x="274" y="25"/>
                  </a:lnTo>
                  <a:lnTo>
                    <a:pt x="280" y="24"/>
                  </a:lnTo>
                  <a:lnTo>
                    <a:pt x="285" y="23"/>
                  </a:lnTo>
                  <a:lnTo>
                    <a:pt x="288" y="23"/>
                  </a:lnTo>
                  <a:lnTo>
                    <a:pt x="291" y="22"/>
                  </a:lnTo>
                  <a:lnTo>
                    <a:pt x="294" y="22"/>
                  </a:lnTo>
                  <a:lnTo>
                    <a:pt x="294" y="21"/>
                  </a:lnTo>
                  <a:lnTo>
                    <a:pt x="295" y="21"/>
                  </a:lnTo>
                  <a:lnTo>
                    <a:pt x="298" y="21"/>
                  </a:lnTo>
                  <a:lnTo>
                    <a:pt x="305" y="20"/>
                  </a:lnTo>
                  <a:lnTo>
                    <a:pt x="309" y="19"/>
                  </a:lnTo>
                  <a:lnTo>
                    <a:pt x="310" y="18"/>
                  </a:lnTo>
                  <a:lnTo>
                    <a:pt x="343" y="19"/>
                  </a:lnTo>
                  <a:lnTo>
                    <a:pt x="374" y="21"/>
                  </a:lnTo>
                  <a:lnTo>
                    <a:pt x="403" y="22"/>
                  </a:lnTo>
                  <a:lnTo>
                    <a:pt x="431" y="24"/>
                  </a:lnTo>
                  <a:lnTo>
                    <a:pt x="488" y="30"/>
                  </a:lnTo>
                  <a:lnTo>
                    <a:pt x="517" y="33"/>
                  </a:lnTo>
                  <a:lnTo>
                    <a:pt x="546" y="36"/>
                  </a:lnTo>
                  <a:lnTo>
                    <a:pt x="567" y="43"/>
                  </a:lnTo>
                  <a:lnTo>
                    <a:pt x="591" y="48"/>
                  </a:lnTo>
                  <a:lnTo>
                    <a:pt x="607" y="55"/>
                  </a:lnTo>
                  <a:lnTo>
                    <a:pt x="621" y="59"/>
                  </a:lnTo>
                  <a:lnTo>
                    <a:pt x="636" y="62"/>
                  </a:lnTo>
                  <a:lnTo>
                    <a:pt x="652" y="67"/>
                  </a:lnTo>
                  <a:lnTo>
                    <a:pt x="671" y="76"/>
                  </a:lnTo>
                  <a:lnTo>
                    <a:pt x="688" y="87"/>
                  </a:lnTo>
                  <a:lnTo>
                    <a:pt x="706" y="98"/>
                  </a:lnTo>
                  <a:lnTo>
                    <a:pt x="725" y="107"/>
                  </a:lnTo>
                  <a:lnTo>
                    <a:pt x="733" y="112"/>
                  </a:lnTo>
                  <a:lnTo>
                    <a:pt x="736" y="114"/>
                  </a:lnTo>
                  <a:lnTo>
                    <a:pt x="746" y="120"/>
                  </a:lnTo>
                  <a:lnTo>
                    <a:pt x="755" y="127"/>
                  </a:lnTo>
                  <a:lnTo>
                    <a:pt x="765" y="135"/>
                  </a:lnTo>
                  <a:lnTo>
                    <a:pt x="765" y="136"/>
                  </a:lnTo>
                  <a:lnTo>
                    <a:pt x="777" y="149"/>
                  </a:lnTo>
                  <a:lnTo>
                    <a:pt x="789" y="162"/>
                  </a:lnTo>
                  <a:lnTo>
                    <a:pt x="801" y="176"/>
                  </a:lnTo>
                  <a:lnTo>
                    <a:pt x="813" y="189"/>
                  </a:lnTo>
                  <a:lnTo>
                    <a:pt x="825" y="201"/>
                  </a:lnTo>
                  <a:lnTo>
                    <a:pt x="835" y="212"/>
                  </a:lnTo>
                  <a:lnTo>
                    <a:pt x="845" y="224"/>
                  </a:lnTo>
                  <a:lnTo>
                    <a:pt x="850" y="231"/>
                  </a:lnTo>
                  <a:lnTo>
                    <a:pt x="855" y="237"/>
                  </a:lnTo>
                  <a:lnTo>
                    <a:pt x="857" y="240"/>
                  </a:lnTo>
                  <a:lnTo>
                    <a:pt x="859" y="243"/>
                  </a:lnTo>
                  <a:lnTo>
                    <a:pt x="862" y="247"/>
                  </a:lnTo>
                  <a:lnTo>
                    <a:pt x="869" y="252"/>
                  </a:lnTo>
                  <a:lnTo>
                    <a:pt x="876" y="257"/>
                  </a:lnTo>
                  <a:lnTo>
                    <a:pt x="879" y="260"/>
                  </a:lnTo>
                  <a:lnTo>
                    <a:pt x="880" y="263"/>
                  </a:lnTo>
                  <a:lnTo>
                    <a:pt x="896" y="254"/>
                  </a:lnTo>
                  <a:lnTo>
                    <a:pt x="894" y="250"/>
                  </a:lnTo>
                  <a:lnTo>
                    <a:pt x="892" y="247"/>
                  </a:lnTo>
                  <a:lnTo>
                    <a:pt x="889" y="244"/>
                  </a:lnTo>
                  <a:lnTo>
                    <a:pt x="882" y="239"/>
                  </a:lnTo>
                  <a:lnTo>
                    <a:pt x="875" y="234"/>
                  </a:lnTo>
                  <a:lnTo>
                    <a:pt x="872" y="230"/>
                  </a:lnTo>
                  <a:lnTo>
                    <a:pt x="870" y="228"/>
                  </a:lnTo>
                  <a:lnTo>
                    <a:pt x="870" y="227"/>
                  </a:lnTo>
                  <a:lnTo>
                    <a:pt x="865" y="221"/>
                  </a:lnTo>
                  <a:lnTo>
                    <a:pt x="863" y="218"/>
                  </a:lnTo>
                  <a:lnTo>
                    <a:pt x="858" y="211"/>
                  </a:lnTo>
                  <a:lnTo>
                    <a:pt x="848" y="199"/>
                  </a:lnTo>
                  <a:lnTo>
                    <a:pt x="838" y="188"/>
                  </a:lnTo>
                  <a:lnTo>
                    <a:pt x="826" y="176"/>
                  </a:lnTo>
                  <a:lnTo>
                    <a:pt x="814" y="163"/>
                  </a:lnTo>
                  <a:lnTo>
                    <a:pt x="802" y="149"/>
                  </a:lnTo>
                  <a:lnTo>
                    <a:pt x="790" y="136"/>
                  </a:lnTo>
                  <a:lnTo>
                    <a:pt x="778" y="123"/>
                  </a:lnTo>
                  <a:lnTo>
                    <a:pt x="777" y="123"/>
                  </a:lnTo>
                  <a:lnTo>
                    <a:pt x="768" y="114"/>
                  </a:lnTo>
                  <a:lnTo>
                    <a:pt x="757" y="106"/>
                  </a:lnTo>
                  <a:lnTo>
                    <a:pt x="754" y="104"/>
                  </a:lnTo>
                  <a:lnTo>
                    <a:pt x="743" y="97"/>
                  </a:lnTo>
                  <a:lnTo>
                    <a:pt x="733" y="91"/>
                  </a:lnTo>
                  <a:lnTo>
                    <a:pt x="732" y="90"/>
                  </a:lnTo>
                  <a:lnTo>
                    <a:pt x="713" y="81"/>
                  </a:lnTo>
                  <a:lnTo>
                    <a:pt x="695" y="70"/>
                  </a:lnTo>
                  <a:lnTo>
                    <a:pt x="678" y="59"/>
                  </a:lnTo>
                  <a:lnTo>
                    <a:pt x="659" y="50"/>
                  </a:lnTo>
                  <a:lnTo>
                    <a:pt x="643" y="45"/>
                  </a:lnTo>
                  <a:lnTo>
                    <a:pt x="628" y="42"/>
                  </a:lnTo>
                  <a:lnTo>
                    <a:pt x="614" y="38"/>
                  </a:lnTo>
                  <a:lnTo>
                    <a:pt x="599" y="32"/>
                  </a:lnTo>
                  <a:lnTo>
                    <a:pt x="597" y="32"/>
                  </a:lnTo>
                  <a:lnTo>
                    <a:pt x="574" y="26"/>
                  </a:lnTo>
                  <a:lnTo>
                    <a:pt x="550" y="19"/>
                  </a:lnTo>
                  <a:lnTo>
                    <a:pt x="548" y="18"/>
                  </a:lnTo>
                  <a:lnTo>
                    <a:pt x="517" y="15"/>
                  </a:lnTo>
                  <a:lnTo>
                    <a:pt x="488" y="12"/>
                  </a:lnTo>
                  <a:lnTo>
                    <a:pt x="431" y="6"/>
                  </a:lnTo>
                  <a:lnTo>
                    <a:pt x="403" y="4"/>
                  </a:lnTo>
                  <a:lnTo>
                    <a:pt x="374" y="3"/>
                  </a:lnTo>
                  <a:lnTo>
                    <a:pt x="343" y="1"/>
                  </a:lnTo>
                  <a:lnTo>
                    <a:pt x="310" y="0"/>
                  </a:lnTo>
                  <a:lnTo>
                    <a:pt x="308" y="1"/>
                  </a:lnTo>
                  <a:lnTo>
                    <a:pt x="302" y="2"/>
                  </a:lnTo>
                  <a:lnTo>
                    <a:pt x="298" y="3"/>
                  </a:lnTo>
                  <a:lnTo>
                    <a:pt x="291" y="4"/>
                  </a:lnTo>
                  <a:lnTo>
                    <a:pt x="287" y="5"/>
                  </a:lnTo>
                  <a:lnTo>
                    <a:pt x="284" y="5"/>
                  </a:lnTo>
                  <a:lnTo>
                    <a:pt x="281" y="6"/>
                  </a:lnTo>
                  <a:lnTo>
                    <a:pt x="280" y="6"/>
                  </a:lnTo>
                  <a:lnTo>
                    <a:pt x="274" y="7"/>
                  </a:lnTo>
                  <a:lnTo>
                    <a:pt x="269" y="8"/>
                  </a:lnTo>
                  <a:lnTo>
                    <a:pt x="262" y="10"/>
                  </a:lnTo>
                  <a:lnTo>
                    <a:pt x="262" y="9"/>
                  </a:lnTo>
                  <a:lnTo>
                    <a:pt x="253" y="12"/>
                  </a:lnTo>
                  <a:lnTo>
                    <a:pt x="250" y="12"/>
                  </a:lnTo>
                  <a:lnTo>
                    <a:pt x="241" y="17"/>
                  </a:lnTo>
                  <a:lnTo>
                    <a:pt x="224" y="28"/>
                  </a:lnTo>
                  <a:lnTo>
                    <a:pt x="198" y="43"/>
                  </a:lnTo>
                  <a:lnTo>
                    <a:pt x="171" y="60"/>
                  </a:lnTo>
                  <a:lnTo>
                    <a:pt x="168" y="62"/>
                  </a:lnTo>
                  <a:lnTo>
                    <a:pt x="142" y="80"/>
                  </a:lnTo>
                  <a:lnTo>
                    <a:pt x="120" y="100"/>
                  </a:lnTo>
                  <a:lnTo>
                    <a:pt x="115" y="105"/>
                  </a:lnTo>
                  <a:lnTo>
                    <a:pt x="111" y="109"/>
                  </a:lnTo>
                  <a:lnTo>
                    <a:pt x="104" y="119"/>
                  </a:lnTo>
                  <a:lnTo>
                    <a:pt x="99" y="125"/>
                  </a:lnTo>
                  <a:lnTo>
                    <a:pt x="93" y="132"/>
                  </a:lnTo>
                  <a:lnTo>
                    <a:pt x="83" y="138"/>
                  </a:lnTo>
                  <a:lnTo>
                    <a:pt x="75" y="145"/>
                  </a:lnTo>
                  <a:lnTo>
                    <a:pt x="71" y="150"/>
                  </a:lnTo>
                  <a:lnTo>
                    <a:pt x="69" y="153"/>
                  </a:lnTo>
                  <a:lnTo>
                    <a:pt x="66" y="159"/>
                  </a:lnTo>
                  <a:lnTo>
                    <a:pt x="63" y="165"/>
                  </a:lnTo>
                  <a:lnTo>
                    <a:pt x="62" y="169"/>
                  </a:lnTo>
                  <a:lnTo>
                    <a:pt x="61" y="168"/>
                  </a:lnTo>
                  <a:lnTo>
                    <a:pt x="53" y="176"/>
                  </a:lnTo>
                  <a:lnTo>
                    <a:pt x="45" y="186"/>
                  </a:lnTo>
                  <a:lnTo>
                    <a:pt x="38" y="194"/>
                  </a:lnTo>
                  <a:lnTo>
                    <a:pt x="32" y="204"/>
                  </a:lnTo>
                  <a:lnTo>
                    <a:pt x="30" y="207"/>
                  </a:lnTo>
                  <a:lnTo>
                    <a:pt x="18" y="229"/>
                  </a:lnTo>
                  <a:lnTo>
                    <a:pt x="7" y="251"/>
                  </a:lnTo>
                  <a:lnTo>
                    <a:pt x="0" y="274"/>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lstStyle/>
            <a:p>
              <a:endParaRPr lang="en-SG"/>
            </a:p>
          </p:txBody>
        </p:sp>
        <p:sp>
          <p:nvSpPr>
            <p:cNvPr id="51519" name="Oval 588"/>
            <p:cNvSpPr>
              <a:spLocks noChangeArrowheads="1"/>
            </p:cNvSpPr>
            <p:nvPr/>
          </p:nvSpPr>
          <p:spPr bwMode="auto">
            <a:xfrm>
              <a:off x="3249" y="4702"/>
              <a:ext cx="92" cy="56"/>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20" name="Oval 593"/>
            <p:cNvSpPr>
              <a:spLocks noChangeArrowheads="1"/>
            </p:cNvSpPr>
            <p:nvPr/>
          </p:nvSpPr>
          <p:spPr bwMode="auto">
            <a:xfrm>
              <a:off x="2695" y="4186"/>
              <a:ext cx="91" cy="57"/>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21" name="Oval 597"/>
            <p:cNvSpPr>
              <a:spLocks noChangeArrowheads="1"/>
            </p:cNvSpPr>
            <p:nvPr/>
          </p:nvSpPr>
          <p:spPr bwMode="auto">
            <a:xfrm>
              <a:off x="2484" y="3818"/>
              <a:ext cx="91" cy="58"/>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22" name="Oval 617"/>
            <p:cNvSpPr>
              <a:spLocks noChangeArrowheads="1"/>
            </p:cNvSpPr>
            <p:nvPr/>
          </p:nvSpPr>
          <p:spPr bwMode="auto">
            <a:xfrm>
              <a:off x="1190" y="4723"/>
              <a:ext cx="92" cy="59"/>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23" name="Oval 621"/>
            <p:cNvSpPr>
              <a:spLocks noChangeArrowheads="1"/>
            </p:cNvSpPr>
            <p:nvPr/>
          </p:nvSpPr>
          <p:spPr bwMode="auto">
            <a:xfrm>
              <a:off x="1238" y="4973"/>
              <a:ext cx="91" cy="57"/>
            </a:xfrm>
            <a:prstGeom prst="ellipse">
              <a:avLst/>
            </a:prstGeom>
            <a:solidFill>
              <a:srgbClr val="FAF200"/>
            </a:solidFill>
            <a:ln w="952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24" name="Oval 604"/>
            <p:cNvSpPr>
              <a:spLocks noChangeArrowheads="1"/>
            </p:cNvSpPr>
            <p:nvPr/>
          </p:nvSpPr>
          <p:spPr bwMode="auto">
            <a:xfrm>
              <a:off x="1174" y="4085"/>
              <a:ext cx="92" cy="58"/>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25" name="Oval 609"/>
            <p:cNvSpPr>
              <a:spLocks noChangeArrowheads="1"/>
            </p:cNvSpPr>
            <p:nvPr/>
          </p:nvSpPr>
          <p:spPr bwMode="auto">
            <a:xfrm>
              <a:off x="1229" y="4256"/>
              <a:ext cx="91" cy="58"/>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526" name="Oval 614"/>
            <p:cNvSpPr>
              <a:spLocks noChangeArrowheads="1"/>
            </p:cNvSpPr>
            <p:nvPr/>
          </p:nvSpPr>
          <p:spPr bwMode="auto">
            <a:xfrm>
              <a:off x="1520" y="4244"/>
              <a:ext cx="92" cy="58"/>
            </a:xfrm>
            <a:prstGeom prst="ellipse">
              <a:avLst/>
            </a:prstGeom>
            <a:solidFill>
              <a:srgbClr val="FAF200"/>
            </a:solidFill>
            <a:ln w="28575">
              <a:solidFill>
                <a:srgbClr val="ED181E"/>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1827" name="Rectangle 627"/>
            <p:cNvSpPr>
              <a:spLocks noChangeArrowheads="1"/>
            </p:cNvSpPr>
            <p:nvPr/>
          </p:nvSpPr>
          <p:spPr bwMode="auto">
            <a:xfrm>
              <a:off x="679" y="4602"/>
              <a:ext cx="111"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E</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819" name="Rectangle 619"/>
            <p:cNvSpPr>
              <a:spLocks noChangeArrowheads="1"/>
            </p:cNvSpPr>
            <p:nvPr/>
          </p:nvSpPr>
          <p:spPr bwMode="auto">
            <a:xfrm>
              <a:off x="1305" y="4740"/>
              <a:ext cx="224" cy="201"/>
            </a:xfrm>
            <a:prstGeom prst="rect">
              <a:avLst/>
            </a:prstGeom>
            <a:noFill/>
            <a:ln w="9525">
              <a:noFill/>
              <a:miter lim="800000"/>
              <a:headEnd/>
              <a:tailEnd/>
            </a:ln>
            <a:effectLst/>
          </p:spPr>
          <p:txBody>
            <a:bodyPr wrap="none" lIns="0" tIns="0" rIns="0" bIns="0">
              <a:spAutoFit/>
            </a:bodyPr>
            <a:lstStyle/>
            <a:p>
              <a:pPr>
                <a:defRPr/>
              </a:pPr>
              <a:r>
                <a:rPr lang="en-US" sz="1800" b="1">
                  <a:effectLst>
                    <a:outerShdw blurRad="38100" dist="38100" dir="2700000" algn="tl">
                      <a:srgbClr val="DDDDDD"/>
                    </a:outerShdw>
                  </a:effectLst>
                  <a:latin typeface="Comic Sans MS" charset="0"/>
                  <a:ea typeface="ＭＳ Ｐゴシック" charset="0"/>
                  <a:cs typeface="ＭＳ Ｐゴシック" charset="0"/>
                </a:rPr>
                <a:t>KB</a:t>
              </a:r>
              <a:endParaRPr lang="en-US" sz="28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807" name="Rectangle 607"/>
            <p:cNvSpPr>
              <a:spLocks noChangeArrowheads="1"/>
            </p:cNvSpPr>
            <p:nvPr/>
          </p:nvSpPr>
          <p:spPr bwMode="auto">
            <a:xfrm>
              <a:off x="1287" y="4001"/>
              <a:ext cx="125"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ea typeface="ＭＳ Ｐゴシック" charset="0"/>
                  <a:cs typeface="ＭＳ Ｐゴシック" charset="0"/>
                </a:rPr>
                <a:t>C</a:t>
              </a:r>
              <a:endParaRPr lang="en-US" sz="3200">
                <a:effectLst>
                  <a:outerShdw blurRad="38100" dist="38100" dir="2700000" algn="tl">
                    <a:srgbClr val="DDDDDD"/>
                  </a:outerShdw>
                </a:effectLst>
                <a:latin typeface="Comic Sans MS" charset="0"/>
                <a:ea typeface="ＭＳ Ｐゴシック" charset="0"/>
                <a:cs typeface="ＭＳ Ｐゴシック" charset="0"/>
              </a:endParaRPr>
            </a:p>
          </p:txBody>
        </p:sp>
        <p:sp>
          <p:nvSpPr>
            <p:cNvPr id="51811" name="Rectangle 611"/>
            <p:cNvSpPr>
              <a:spLocks noChangeArrowheads="1"/>
            </p:cNvSpPr>
            <p:nvPr/>
          </p:nvSpPr>
          <p:spPr bwMode="auto">
            <a:xfrm>
              <a:off x="1174" y="4252"/>
              <a:ext cx="132" cy="223"/>
            </a:xfrm>
            <a:prstGeom prst="rect">
              <a:avLst/>
            </a:prstGeom>
            <a:noFill/>
            <a:ln w="9525">
              <a:noFill/>
              <a:miter lim="800000"/>
              <a:headEnd/>
              <a:tailEnd/>
            </a:ln>
            <a:effectLst/>
          </p:spPr>
          <p:txBody>
            <a:bodyPr wrap="none" lIns="0" tIns="0" rIns="0" bIns="0">
              <a:spAutoFit/>
            </a:bodyPr>
            <a:lstStyle/>
            <a:p>
              <a:pPr>
                <a:defRPr/>
              </a:pPr>
              <a:r>
                <a:rPr lang="en-US" sz="2000" b="1">
                  <a:effectLst>
                    <a:outerShdw blurRad="38100" dist="38100" dir="2700000" algn="tl">
                      <a:srgbClr val="DDDDDD"/>
                    </a:outerShdw>
                  </a:effectLst>
                  <a:latin typeface="Comic Sans MS" charset="0"/>
                  <a:ea typeface="ＭＳ Ｐゴシック" charset="0"/>
                  <a:cs typeface="ＭＳ Ｐゴシック" charset="0"/>
                </a:rPr>
                <a:t>J</a:t>
              </a:r>
              <a:endParaRPr lang="en-US" sz="3200">
                <a:effectLst>
                  <a:outerShdw blurRad="38100" dist="38100" dir="2700000" algn="tl">
                    <a:srgbClr val="DDDDDD"/>
                  </a:outerShdw>
                </a:effectLst>
                <a:latin typeface="Comic Sans MS" charset="0"/>
                <a:ea typeface="ＭＳ Ｐゴシック" charset="0"/>
                <a:cs typeface="ＭＳ Ｐゴシック" charset="0"/>
              </a:endParaRPr>
            </a:p>
          </p:txBody>
        </p:sp>
      </p:grpSp>
      <p:sp>
        <p:nvSpPr>
          <p:cNvPr id="539" name="Rectangle 356"/>
          <p:cNvSpPr>
            <a:spLocks noChangeArrowheads="1"/>
          </p:cNvSpPr>
          <p:nvPr/>
        </p:nvSpPr>
        <p:spPr bwMode="auto">
          <a:xfrm>
            <a:off x="3228975" y="7758113"/>
            <a:ext cx="1727200" cy="692150"/>
          </a:xfrm>
          <a:prstGeom prst="rect">
            <a:avLst/>
          </a:prstGeom>
          <a:noFill/>
          <a:ln w="9525">
            <a:noFill/>
            <a:miter lim="800000"/>
            <a:headEnd/>
            <a:tailEnd/>
          </a:ln>
          <a:effectLst/>
        </p:spPr>
        <p:txBody>
          <a:bodyPr wrap="none" lIns="0" tIns="0" rIns="0" bIns="0">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ja-JP" altLang="en-US" sz="1500" b="1" smtClean="0">
                <a:effectLst>
                  <a:outerShdw blurRad="38100" dist="38100" dir="2700000" algn="tl">
                    <a:srgbClr val="C0C0C0"/>
                  </a:outerShdw>
                </a:effectLst>
                <a:latin typeface="Comic Sans MS" panose="030F0702030302020204" pitchFamily="66" charset="0"/>
              </a:rPr>
              <a:t>“</a:t>
            </a:r>
            <a:r>
              <a:rPr lang="en-US" altLang="ja-JP" sz="1500" b="1" smtClean="0">
                <a:effectLst>
                  <a:outerShdw blurRad="38100" dist="38100" dir="2700000" algn="tl">
                    <a:srgbClr val="C0C0C0"/>
                  </a:outerShdw>
                </a:effectLst>
                <a:latin typeface="Comic Sans MS" panose="030F0702030302020204" pitchFamily="66" charset="0"/>
              </a:rPr>
              <a:t>OT MANGÂ</a:t>
            </a:r>
          </a:p>
          <a:p>
            <a:pPr>
              <a:defRPr/>
            </a:pPr>
            <a:r>
              <a:rPr lang="en-US" altLang="en-US" sz="1500" b="1" smtClean="0">
                <a:effectLst>
                  <a:outerShdw blurRad="38100" dist="38100" dir="2700000" algn="tl">
                    <a:srgbClr val="C0C0C0"/>
                  </a:outerShdw>
                </a:effectLst>
                <a:latin typeface="Comic Sans MS" panose="030F0702030302020204" pitchFamily="66" charset="0"/>
              </a:rPr>
              <a:t>WUI VANG</a:t>
            </a:r>
          </a:p>
          <a:p>
            <a:pPr>
              <a:defRPr/>
            </a:pPr>
            <a:r>
              <a:rPr lang="en-US" altLang="en-US" sz="1500" b="1" smtClean="0">
                <a:effectLst>
                  <a:outerShdw blurRad="38100" dist="38100" dir="2700000" algn="tl">
                    <a:srgbClr val="C0C0C0"/>
                  </a:outerShdw>
                </a:effectLst>
                <a:latin typeface="Comic Sans MS" panose="030F0702030302020204" pitchFamily="66" charset="0"/>
              </a:rPr>
              <a:t>NGARÂNKAPHOK</a:t>
            </a:r>
            <a:r>
              <a:rPr lang="ja-JP" altLang="en-US" sz="1500" b="1" smtClean="0">
                <a:effectLst>
                  <a:outerShdw blurRad="38100" dist="38100" dir="2700000" algn="tl">
                    <a:srgbClr val="C0C0C0"/>
                  </a:outerShdw>
                </a:effectLst>
                <a:latin typeface="Comic Sans MS" panose="030F0702030302020204" pitchFamily="66" charset="0"/>
              </a:rPr>
              <a:t>”</a:t>
            </a:r>
            <a:endParaRPr lang="en-US" altLang="en-US" sz="1500" smtClean="0">
              <a:effectLst>
                <a:outerShdw blurRad="38100" dist="38100" dir="2700000" algn="tl">
                  <a:srgbClr val="C0C0C0"/>
                </a:outerShdw>
              </a:effectLst>
              <a:latin typeface="Times" panose="02020603050405020304" pitchFamily="18"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p:cNvSpPr txBox="1">
            <a:spLocks noChangeArrowheads="1"/>
          </p:cNvSpPr>
          <p:nvPr/>
        </p:nvSpPr>
        <p:spPr bwMode="auto">
          <a:xfrm>
            <a:off x="6748463" y="182563"/>
            <a:ext cx="4841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31</a:t>
            </a:r>
            <a:endParaRPr lang="en-US" altLang="en-US" sz="1800" b="1">
              <a:latin typeface="Comic Sans MS" panose="030F0702030302020204" pitchFamily="66" charset="0"/>
            </a:endParaRPr>
          </a:p>
        </p:txBody>
      </p:sp>
      <p:sp>
        <p:nvSpPr>
          <p:cNvPr id="52227" name="Text Box 3"/>
          <p:cNvSpPr txBox="1">
            <a:spLocks noChangeArrowheads="1"/>
          </p:cNvSpPr>
          <p:nvPr/>
        </p:nvSpPr>
        <p:spPr bwMode="auto">
          <a:xfrm>
            <a:off x="1943100" y="769938"/>
            <a:ext cx="54768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ja-JP" sz="1800" b="1" i="1">
                <a:latin typeface="Comic Sans MS" panose="030F0702030302020204" pitchFamily="66" charset="0"/>
              </a:rPr>
              <a:t>“BIBLE FILES” BING KAZIPKASANG</a:t>
            </a:r>
            <a:r>
              <a:rPr lang="ja-JP" altLang="en-US" sz="2400" b="1" i="1">
                <a:latin typeface="Comic Sans MS" panose="030F0702030302020204" pitchFamily="66" charset="0"/>
              </a:rPr>
              <a:t>”</a:t>
            </a:r>
            <a:endParaRPr lang="en-US" altLang="en-US" sz="2400" b="1" i="1">
              <a:latin typeface="Comic Sans MS" panose="030F0702030302020204" pitchFamily="66" charset="0"/>
            </a:endParaRPr>
          </a:p>
        </p:txBody>
      </p:sp>
      <p:pic>
        <p:nvPicPr>
          <p:cNvPr id="52228"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30" name="AutoShape 9"/>
          <p:cNvSpPr>
            <a:spLocks noChangeArrowheads="1"/>
          </p:cNvSpPr>
          <p:nvPr/>
        </p:nvSpPr>
        <p:spPr bwMode="auto">
          <a:xfrm>
            <a:off x="2344738" y="1236663"/>
            <a:ext cx="923925" cy="409575"/>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31"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32" name="Rectangle 11"/>
          <p:cNvSpPr>
            <a:spLocks noChangeArrowheads="1"/>
          </p:cNvSpPr>
          <p:nvPr/>
        </p:nvSpPr>
        <p:spPr bwMode="auto">
          <a:xfrm>
            <a:off x="2344738" y="1433513"/>
            <a:ext cx="1211262" cy="1452562"/>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33"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34" name="Freeform 13"/>
          <p:cNvSpPr>
            <a:spLocks/>
          </p:cNvSpPr>
          <p:nvPr/>
        </p:nvSpPr>
        <p:spPr bwMode="auto">
          <a:xfrm>
            <a:off x="3252788" y="1357313"/>
            <a:ext cx="257175" cy="92075"/>
          </a:xfrm>
          <a:custGeom>
            <a:avLst/>
            <a:gdLst>
              <a:gd name="T0" fmla="*/ 2147483646 w 162"/>
              <a:gd name="T1" fmla="*/ 2147483646 h 58"/>
              <a:gd name="T2" fmla="*/ 0 w 162"/>
              <a:gd name="T3" fmla="*/ 2147483646 h 58"/>
              <a:gd name="T4" fmla="*/ 0 w 162"/>
              <a:gd name="T5" fmla="*/ 0 h 58"/>
              <a:gd name="T6" fmla="*/ 2147483646 w 162"/>
              <a:gd name="T7" fmla="*/ 2147483646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35" name="Line 14"/>
          <p:cNvSpPr>
            <a:spLocks noChangeShapeType="1"/>
          </p:cNvSpPr>
          <p:nvPr/>
        </p:nvSpPr>
        <p:spPr bwMode="auto">
          <a:xfrm>
            <a:off x="2420938" y="16144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36" name="Line 15"/>
          <p:cNvSpPr>
            <a:spLocks noChangeShapeType="1"/>
          </p:cNvSpPr>
          <p:nvPr/>
        </p:nvSpPr>
        <p:spPr bwMode="auto">
          <a:xfrm>
            <a:off x="2420938" y="18970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37" name="Line 16"/>
          <p:cNvSpPr>
            <a:spLocks noChangeShapeType="1"/>
          </p:cNvSpPr>
          <p:nvPr/>
        </p:nvSpPr>
        <p:spPr bwMode="auto">
          <a:xfrm>
            <a:off x="2420938" y="205581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38" name="Line 17"/>
          <p:cNvSpPr>
            <a:spLocks noChangeShapeType="1"/>
          </p:cNvSpPr>
          <p:nvPr/>
        </p:nvSpPr>
        <p:spPr bwMode="auto">
          <a:xfrm>
            <a:off x="2420938" y="22193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39" name="Line 18"/>
          <p:cNvSpPr>
            <a:spLocks noChangeShapeType="1"/>
          </p:cNvSpPr>
          <p:nvPr/>
        </p:nvSpPr>
        <p:spPr bwMode="auto">
          <a:xfrm>
            <a:off x="2435225"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40"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41" name="Freeform 23"/>
          <p:cNvSpPr>
            <a:spLocks/>
          </p:cNvSpPr>
          <p:nvPr/>
        </p:nvSpPr>
        <p:spPr bwMode="auto">
          <a:xfrm>
            <a:off x="3252788" y="1357313"/>
            <a:ext cx="257175" cy="92075"/>
          </a:xfrm>
          <a:custGeom>
            <a:avLst/>
            <a:gdLst>
              <a:gd name="T0" fmla="*/ 2147483646 w 162"/>
              <a:gd name="T1" fmla="*/ 2147483646 h 58"/>
              <a:gd name="T2" fmla="*/ 0 w 162"/>
              <a:gd name="T3" fmla="*/ 2147483646 h 58"/>
              <a:gd name="T4" fmla="*/ 0 w 162"/>
              <a:gd name="T5" fmla="*/ 0 h 58"/>
              <a:gd name="T6" fmla="*/ 2147483646 w 162"/>
              <a:gd name="T7" fmla="*/ 2147483646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42" name="Freeform 24"/>
          <p:cNvSpPr>
            <a:spLocks/>
          </p:cNvSpPr>
          <p:nvPr/>
        </p:nvSpPr>
        <p:spPr bwMode="auto">
          <a:xfrm>
            <a:off x="3270250" y="1357313"/>
            <a:ext cx="257175" cy="76200"/>
          </a:xfrm>
          <a:custGeom>
            <a:avLst/>
            <a:gdLst>
              <a:gd name="T0" fmla="*/ 2147483646 w 162"/>
              <a:gd name="T1" fmla="*/ 2147483646 h 48"/>
              <a:gd name="T2" fmla="*/ 0 w 162"/>
              <a:gd name="T3" fmla="*/ 2147483646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243" name="Rectangle 25"/>
          <p:cNvSpPr>
            <a:spLocks noChangeArrowheads="1"/>
          </p:cNvSpPr>
          <p:nvPr/>
        </p:nvSpPr>
        <p:spPr bwMode="auto">
          <a:xfrm>
            <a:off x="2374900" y="155098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44"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45"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46"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47"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48" name="Freeform 37"/>
          <p:cNvSpPr>
            <a:spLocks/>
          </p:cNvSpPr>
          <p:nvPr/>
        </p:nvSpPr>
        <p:spPr bwMode="auto">
          <a:xfrm>
            <a:off x="3252788" y="4854575"/>
            <a:ext cx="257175" cy="106363"/>
          </a:xfrm>
          <a:custGeom>
            <a:avLst/>
            <a:gdLst>
              <a:gd name="T0" fmla="*/ 2147483646 w 162"/>
              <a:gd name="T1" fmla="*/ 2147483646 h 67"/>
              <a:gd name="T2" fmla="*/ 0 w 162"/>
              <a:gd name="T3" fmla="*/ 2147483646 h 67"/>
              <a:gd name="T4" fmla="*/ 0 w 162"/>
              <a:gd name="T5" fmla="*/ 0 h 67"/>
              <a:gd name="T6" fmla="*/ 2147483646 w 162"/>
              <a:gd name="T7" fmla="*/ 214748364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49" name="Freeform 38"/>
          <p:cNvSpPr>
            <a:spLocks/>
          </p:cNvSpPr>
          <p:nvPr/>
        </p:nvSpPr>
        <p:spPr bwMode="auto">
          <a:xfrm>
            <a:off x="3270250" y="4840288"/>
            <a:ext cx="257175" cy="104775"/>
          </a:xfrm>
          <a:custGeom>
            <a:avLst/>
            <a:gdLst>
              <a:gd name="T0" fmla="*/ 2147483646 w 162"/>
              <a:gd name="T1" fmla="*/ 2147483646 h 66"/>
              <a:gd name="T2" fmla="*/ 0 w 162"/>
              <a:gd name="T3" fmla="*/ 2147483646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250"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51"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52"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53" name="Rectangle 42"/>
          <p:cNvSpPr>
            <a:spLocks noChangeArrowheads="1"/>
          </p:cNvSpPr>
          <p:nvPr/>
        </p:nvSpPr>
        <p:spPr bwMode="auto">
          <a:xfrm>
            <a:off x="2557463" y="4706938"/>
            <a:ext cx="5365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solidFill>
                  <a:srgbClr val="000000"/>
                </a:solidFill>
                <a:latin typeface="Charcoal" charset="0"/>
              </a:rPr>
              <a:t>JOSEPH</a:t>
            </a:r>
            <a:endParaRPr lang="en-US" altLang="en-US" sz="1800" baseline="-25000">
              <a:latin typeface="Times" panose="02020603050405020304" pitchFamily="18" charset="0"/>
            </a:endParaRPr>
          </a:p>
        </p:txBody>
      </p:sp>
      <p:sp>
        <p:nvSpPr>
          <p:cNvPr id="52254" name="Rectangle 44"/>
          <p:cNvSpPr>
            <a:spLocks noChangeArrowheads="1"/>
          </p:cNvSpPr>
          <p:nvPr/>
        </p:nvSpPr>
        <p:spPr bwMode="auto">
          <a:xfrm>
            <a:off x="2803525" y="5248275"/>
            <a:ext cx="190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430</a:t>
            </a:r>
            <a:endParaRPr lang="en-US" altLang="en-US" sz="1200" baseline="-25000">
              <a:latin typeface="Times" panose="02020603050405020304" pitchFamily="18" charset="0"/>
            </a:endParaRPr>
          </a:p>
        </p:txBody>
      </p:sp>
      <p:sp>
        <p:nvSpPr>
          <p:cNvPr id="52255"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56"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57"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58"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59" name="Line 49"/>
          <p:cNvSpPr>
            <a:spLocks noChangeShapeType="1"/>
          </p:cNvSpPr>
          <p:nvPr/>
        </p:nvSpPr>
        <p:spPr bwMode="auto">
          <a:xfrm>
            <a:off x="2374900" y="5945188"/>
            <a:ext cx="908050"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60" name="Freeform 50"/>
          <p:cNvSpPr>
            <a:spLocks/>
          </p:cNvSpPr>
          <p:nvPr/>
        </p:nvSpPr>
        <p:spPr bwMode="auto">
          <a:xfrm>
            <a:off x="3252788" y="5854700"/>
            <a:ext cx="257175" cy="90488"/>
          </a:xfrm>
          <a:custGeom>
            <a:avLst/>
            <a:gdLst>
              <a:gd name="T0" fmla="*/ 2147483646 w 162"/>
              <a:gd name="T1" fmla="*/ 2147483646 h 57"/>
              <a:gd name="T2" fmla="*/ 0 w 162"/>
              <a:gd name="T3" fmla="*/ 2147483646 h 57"/>
              <a:gd name="T4" fmla="*/ 0 w 162"/>
              <a:gd name="T5" fmla="*/ 0 h 57"/>
              <a:gd name="T6" fmla="*/ 2147483646 w 162"/>
              <a:gd name="T7" fmla="*/ 2147483646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61" name="Freeform 51"/>
          <p:cNvSpPr>
            <a:spLocks/>
          </p:cNvSpPr>
          <p:nvPr/>
        </p:nvSpPr>
        <p:spPr bwMode="auto">
          <a:xfrm>
            <a:off x="3271838" y="5854700"/>
            <a:ext cx="242887" cy="90488"/>
          </a:xfrm>
          <a:custGeom>
            <a:avLst/>
            <a:gdLst>
              <a:gd name="T0" fmla="*/ 2147483646 w 153"/>
              <a:gd name="T1" fmla="*/ 2147483646 h 57"/>
              <a:gd name="T2" fmla="*/ 0 w 153"/>
              <a:gd name="T3" fmla="*/ 2147483646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262"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63"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64"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65"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66"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67"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68" name="Rectangle 58"/>
          <p:cNvSpPr>
            <a:spLocks noChangeArrowheads="1"/>
          </p:cNvSpPr>
          <p:nvPr/>
        </p:nvSpPr>
        <p:spPr bwMode="auto">
          <a:xfrm>
            <a:off x="2559050" y="5730875"/>
            <a:ext cx="500063"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solidFill>
                  <a:srgbClr val="000000"/>
                </a:solidFill>
                <a:latin typeface="Charcoal" charset="0"/>
              </a:rPr>
              <a:t>MOSES</a:t>
            </a:r>
            <a:endParaRPr lang="en-US" altLang="en-US" sz="1800" baseline="-25000">
              <a:latin typeface="Times" panose="02020603050405020304" pitchFamily="18" charset="0"/>
            </a:endParaRPr>
          </a:p>
        </p:txBody>
      </p:sp>
      <p:sp>
        <p:nvSpPr>
          <p:cNvPr id="52269"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0"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1"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2"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3" name="Rectangle 66"/>
          <p:cNvSpPr>
            <a:spLocks noChangeArrowheads="1"/>
          </p:cNvSpPr>
          <p:nvPr/>
        </p:nvSpPr>
        <p:spPr bwMode="auto">
          <a:xfrm>
            <a:off x="2855913" y="684371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40</a:t>
            </a:r>
            <a:endParaRPr lang="en-US" altLang="en-US" sz="1200" baseline="-25000">
              <a:latin typeface="Times" panose="02020603050405020304" pitchFamily="18" charset="0"/>
            </a:endParaRPr>
          </a:p>
        </p:txBody>
      </p:sp>
      <p:sp>
        <p:nvSpPr>
          <p:cNvPr id="52274"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5"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76"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7"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8"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79"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80"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81"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82" name="Freeform 78"/>
          <p:cNvSpPr>
            <a:spLocks/>
          </p:cNvSpPr>
          <p:nvPr/>
        </p:nvSpPr>
        <p:spPr bwMode="auto">
          <a:xfrm>
            <a:off x="5916613" y="5989638"/>
            <a:ext cx="257175" cy="92075"/>
          </a:xfrm>
          <a:custGeom>
            <a:avLst/>
            <a:gdLst>
              <a:gd name="T0" fmla="*/ 2147483646 w 162"/>
              <a:gd name="T1" fmla="*/ 2147483646 h 58"/>
              <a:gd name="T2" fmla="*/ 0 w 162"/>
              <a:gd name="T3" fmla="*/ 2147483646 h 58"/>
              <a:gd name="T4" fmla="*/ 0 w 162"/>
              <a:gd name="T5" fmla="*/ 0 h 58"/>
              <a:gd name="T6" fmla="*/ 2147483646 w 162"/>
              <a:gd name="T7" fmla="*/ 2147483646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83" name="Freeform 79"/>
          <p:cNvSpPr>
            <a:spLocks/>
          </p:cNvSpPr>
          <p:nvPr/>
        </p:nvSpPr>
        <p:spPr bwMode="auto">
          <a:xfrm>
            <a:off x="5915025" y="5975350"/>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284"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85"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286"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287" name="Freeform 85"/>
          <p:cNvSpPr>
            <a:spLocks/>
          </p:cNvSpPr>
          <p:nvPr/>
        </p:nvSpPr>
        <p:spPr bwMode="auto">
          <a:xfrm>
            <a:off x="4811713" y="55959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88" name="Freeform 86"/>
          <p:cNvSpPr>
            <a:spLocks/>
          </p:cNvSpPr>
          <p:nvPr/>
        </p:nvSpPr>
        <p:spPr bwMode="auto">
          <a:xfrm>
            <a:off x="4811713" y="55514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89" name="Freeform 87"/>
          <p:cNvSpPr>
            <a:spLocks/>
          </p:cNvSpPr>
          <p:nvPr/>
        </p:nvSpPr>
        <p:spPr bwMode="auto">
          <a:xfrm>
            <a:off x="4811713" y="539908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0" name="Freeform 88"/>
          <p:cNvSpPr>
            <a:spLocks/>
          </p:cNvSpPr>
          <p:nvPr/>
        </p:nvSpPr>
        <p:spPr bwMode="auto">
          <a:xfrm>
            <a:off x="4811713" y="535463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1" name="Freeform 89"/>
          <p:cNvSpPr>
            <a:spLocks/>
          </p:cNvSpPr>
          <p:nvPr/>
        </p:nvSpPr>
        <p:spPr bwMode="auto">
          <a:xfrm>
            <a:off x="4811713" y="52022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2" name="Freeform 90"/>
          <p:cNvSpPr>
            <a:spLocks/>
          </p:cNvSpPr>
          <p:nvPr/>
        </p:nvSpPr>
        <p:spPr bwMode="auto">
          <a:xfrm>
            <a:off x="4811713" y="51577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3" name="Freeform 91"/>
          <p:cNvSpPr>
            <a:spLocks/>
          </p:cNvSpPr>
          <p:nvPr/>
        </p:nvSpPr>
        <p:spPr bwMode="auto">
          <a:xfrm>
            <a:off x="4811713" y="500697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4" name="Freeform 92"/>
          <p:cNvSpPr>
            <a:spLocks/>
          </p:cNvSpPr>
          <p:nvPr/>
        </p:nvSpPr>
        <p:spPr bwMode="auto">
          <a:xfrm>
            <a:off x="4811713" y="4960938"/>
            <a:ext cx="46037"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5" name="Freeform 93"/>
          <p:cNvSpPr>
            <a:spLocks/>
          </p:cNvSpPr>
          <p:nvPr/>
        </p:nvSpPr>
        <p:spPr bwMode="auto">
          <a:xfrm>
            <a:off x="4811713" y="481012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6" name="Freeform 94"/>
          <p:cNvSpPr>
            <a:spLocks/>
          </p:cNvSpPr>
          <p:nvPr/>
        </p:nvSpPr>
        <p:spPr bwMode="auto">
          <a:xfrm>
            <a:off x="4811713" y="4764088"/>
            <a:ext cx="46037"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7" name="Freeform 95"/>
          <p:cNvSpPr>
            <a:spLocks/>
          </p:cNvSpPr>
          <p:nvPr/>
        </p:nvSpPr>
        <p:spPr bwMode="auto">
          <a:xfrm>
            <a:off x="4811713" y="461327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8" name="Freeform 96"/>
          <p:cNvSpPr>
            <a:spLocks/>
          </p:cNvSpPr>
          <p:nvPr/>
        </p:nvSpPr>
        <p:spPr bwMode="auto">
          <a:xfrm>
            <a:off x="4811713" y="4551363"/>
            <a:ext cx="46037" cy="61912"/>
          </a:xfrm>
          <a:custGeom>
            <a:avLst/>
            <a:gdLst>
              <a:gd name="T0" fmla="*/ 0 w 29"/>
              <a:gd name="T1" fmla="*/ 2147483646 h 39"/>
              <a:gd name="T2" fmla="*/ 0 w 29"/>
              <a:gd name="T3" fmla="*/ 0 h 39"/>
              <a:gd name="T4" fmla="*/ 2147483646 w 29"/>
              <a:gd name="T5" fmla="*/ 0 h 39"/>
              <a:gd name="T6" fmla="*/ 2147483646 w 29"/>
              <a:gd name="T7" fmla="*/ 0 h 39"/>
              <a:gd name="T8" fmla="*/ 2147483646 w 29"/>
              <a:gd name="T9" fmla="*/ 2147483646 h 39"/>
              <a:gd name="T10" fmla="*/ 2147483646 w 29"/>
              <a:gd name="T11" fmla="*/ 2147483646 h 39"/>
              <a:gd name="T12" fmla="*/ 0 w 29"/>
              <a:gd name="T13" fmla="*/ 214748364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299" name="Freeform 97"/>
          <p:cNvSpPr>
            <a:spLocks/>
          </p:cNvSpPr>
          <p:nvPr/>
        </p:nvSpPr>
        <p:spPr bwMode="auto">
          <a:xfrm>
            <a:off x="4811713" y="4400550"/>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0" name="Freeform 98"/>
          <p:cNvSpPr>
            <a:spLocks/>
          </p:cNvSpPr>
          <p:nvPr/>
        </p:nvSpPr>
        <p:spPr bwMode="auto">
          <a:xfrm>
            <a:off x="4811713" y="4354513"/>
            <a:ext cx="46037"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1" name="Freeform 99"/>
          <p:cNvSpPr>
            <a:spLocks/>
          </p:cNvSpPr>
          <p:nvPr/>
        </p:nvSpPr>
        <p:spPr bwMode="auto">
          <a:xfrm>
            <a:off x="4811713" y="4203700"/>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2" name="Freeform 100"/>
          <p:cNvSpPr>
            <a:spLocks/>
          </p:cNvSpPr>
          <p:nvPr/>
        </p:nvSpPr>
        <p:spPr bwMode="auto">
          <a:xfrm>
            <a:off x="4811713" y="4159250"/>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3" name="Freeform 101"/>
          <p:cNvSpPr>
            <a:spLocks/>
          </p:cNvSpPr>
          <p:nvPr/>
        </p:nvSpPr>
        <p:spPr bwMode="auto">
          <a:xfrm>
            <a:off x="4811713" y="4006850"/>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4" name="Freeform 102"/>
          <p:cNvSpPr>
            <a:spLocks/>
          </p:cNvSpPr>
          <p:nvPr/>
        </p:nvSpPr>
        <p:spPr bwMode="auto">
          <a:xfrm>
            <a:off x="4811713" y="3962400"/>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5" name="Freeform 103"/>
          <p:cNvSpPr>
            <a:spLocks/>
          </p:cNvSpPr>
          <p:nvPr/>
        </p:nvSpPr>
        <p:spPr bwMode="auto">
          <a:xfrm>
            <a:off x="4811713" y="3810000"/>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6" name="Freeform 104"/>
          <p:cNvSpPr>
            <a:spLocks/>
          </p:cNvSpPr>
          <p:nvPr/>
        </p:nvSpPr>
        <p:spPr bwMode="auto">
          <a:xfrm>
            <a:off x="4811713" y="3765550"/>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7" name="Freeform 105"/>
          <p:cNvSpPr>
            <a:spLocks/>
          </p:cNvSpPr>
          <p:nvPr/>
        </p:nvSpPr>
        <p:spPr bwMode="auto">
          <a:xfrm>
            <a:off x="4811713" y="3613150"/>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8" name="Freeform 106"/>
          <p:cNvSpPr>
            <a:spLocks/>
          </p:cNvSpPr>
          <p:nvPr/>
        </p:nvSpPr>
        <p:spPr bwMode="auto">
          <a:xfrm>
            <a:off x="4811713" y="3552825"/>
            <a:ext cx="46037"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09" name="Freeform 107"/>
          <p:cNvSpPr>
            <a:spLocks/>
          </p:cNvSpPr>
          <p:nvPr/>
        </p:nvSpPr>
        <p:spPr bwMode="auto">
          <a:xfrm>
            <a:off x="4811713" y="3416300"/>
            <a:ext cx="46037" cy="136525"/>
          </a:xfrm>
          <a:custGeom>
            <a:avLst/>
            <a:gdLst>
              <a:gd name="T0" fmla="*/ 0 w 29"/>
              <a:gd name="T1" fmla="*/ 2147483646 h 86"/>
              <a:gd name="T2" fmla="*/ 0 w 29"/>
              <a:gd name="T3" fmla="*/ 0 h 86"/>
              <a:gd name="T4" fmla="*/ 2147483646 w 29"/>
              <a:gd name="T5" fmla="*/ 0 h 86"/>
              <a:gd name="T6" fmla="*/ 2147483646 w 29"/>
              <a:gd name="T7" fmla="*/ 0 h 86"/>
              <a:gd name="T8" fmla="*/ 2147483646 w 29"/>
              <a:gd name="T9" fmla="*/ 2147483646 h 86"/>
              <a:gd name="T10" fmla="*/ 2147483646 w 29"/>
              <a:gd name="T11" fmla="*/ 2147483646 h 86"/>
              <a:gd name="T12" fmla="*/ 0 w 29"/>
              <a:gd name="T13" fmla="*/ 2147483646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0" name="Freeform 108"/>
          <p:cNvSpPr>
            <a:spLocks/>
          </p:cNvSpPr>
          <p:nvPr/>
        </p:nvSpPr>
        <p:spPr bwMode="auto">
          <a:xfrm>
            <a:off x="4811713" y="3355975"/>
            <a:ext cx="46037"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1" name="Freeform 109"/>
          <p:cNvSpPr>
            <a:spLocks/>
          </p:cNvSpPr>
          <p:nvPr/>
        </p:nvSpPr>
        <p:spPr bwMode="auto">
          <a:xfrm>
            <a:off x="4811713" y="320516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2" name="Freeform 110"/>
          <p:cNvSpPr>
            <a:spLocks/>
          </p:cNvSpPr>
          <p:nvPr/>
        </p:nvSpPr>
        <p:spPr bwMode="auto">
          <a:xfrm>
            <a:off x="4811713" y="315912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3" name="Freeform 111"/>
          <p:cNvSpPr>
            <a:spLocks/>
          </p:cNvSpPr>
          <p:nvPr/>
        </p:nvSpPr>
        <p:spPr bwMode="auto">
          <a:xfrm>
            <a:off x="4811713" y="300831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4" name="Freeform 112"/>
          <p:cNvSpPr>
            <a:spLocks/>
          </p:cNvSpPr>
          <p:nvPr/>
        </p:nvSpPr>
        <p:spPr bwMode="auto">
          <a:xfrm>
            <a:off x="4811713" y="296227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5" name="Freeform 113"/>
          <p:cNvSpPr>
            <a:spLocks/>
          </p:cNvSpPr>
          <p:nvPr/>
        </p:nvSpPr>
        <p:spPr bwMode="auto">
          <a:xfrm>
            <a:off x="4811713" y="281146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6" name="Freeform 114"/>
          <p:cNvSpPr>
            <a:spLocks/>
          </p:cNvSpPr>
          <p:nvPr/>
        </p:nvSpPr>
        <p:spPr bwMode="auto">
          <a:xfrm>
            <a:off x="4811713" y="276542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7" name="Freeform 115"/>
          <p:cNvSpPr>
            <a:spLocks/>
          </p:cNvSpPr>
          <p:nvPr/>
        </p:nvSpPr>
        <p:spPr bwMode="auto">
          <a:xfrm>
            <a:off x="4811713" y="261461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8" name="Freeform 116"/>
          <p:cNvSpPr>
            <a:spLocks/>
          </p:cNvSpPr>
          <p:nvPr/>
        </p:nvSpPr>
        <p:spPr bwMode="auto">
          <a:xfrm>
            <a:off x="4811713" y="256857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19" name="Freeform 117"/>
          <p:cNvSpPr>
            <a:spLocks/>
          </p:cNvSpPr>
          <p:nvPr/>
        </p:nvSpPr>
        <p:spPr bwMode="auto">
          <a:xfrm>
            <a:off x="4811713" y="241776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0" name="Freeform 118"/>
          <p:cNvSpPr>
            <a:spLocks/>
          </p:cNvSpPr>
          <p:nvPr/>
        </p:nvSpPr>
        <p:spPr bwMode="auto">
          <a:xfrm>
            <a:off x="4811713" y="2357438"/>
            <a:ext cx="46037"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1" name="Freeform 119"/>
          <p:cNvSpPr>
            <a:spLocks/>
          </p:cNvSpPr>
          <p:nvPr/>
        </p:nvSpPr>
        <p:spPr bwMode="auto">
          <a:xfrm>
            <a:off x="4811713" y="22050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2" name="Freeform 120"/>
          <p:cNvSpPr>
            <a:spLocks/>
          </p:cNvSpPr>
          <p:nvPr/>
        </p:nvSpPr>
        <p:spPr bwMode="auto">
          <a:xfrm>
            <a:off x="4811713" y="21605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3" name="Freeform 121"/>
          <p:cNvSpPr>
            <a:spLocks/>
          </p:cNvSpPr>
          <p:nvPr/>
        </p:nvSpPr>
        <p:spPr bwMode="auto">
          <a:xfrm>
            <a:off x="4811713" y="200818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4" name="Freeform 122"/>
          <p:cNvSpPr>
            <a:spLocks/>
          </p:cNvSpPr>
          <p:nvPr/>
        </p:nvSpPr>
        <p:spPr bwMode="auto">
          <a:xfrm>
            <a:off x="4811713" y="196373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5" name="Freeform 123"/>
          <p:cNvSpPr>
            <a:spLocks/>
          </p:cNvSpPr>
          <p:nvPr/>
        </p:nvSpPr>
        <p:spPr bwMode="auto">
          <a:xfrm>
            <a:off x="4811713" y="18113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6" name="Freeform 124"/>
          <p:cNvSpPr>
            <a:spLocks/>
          </p:cNvSpPr>
          <p:nvPr/>
        </p:nvSpPr>
        <p:spPr bwMode="auto">
          <a:xfrm>
            <a:off x="4811713" y="17668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7" name="Freeform 125"/>
          <p:cNvSpPr>
            <a:spLocks/>
          </p:cNvSpPr>
          <p:nvPr/>
        </p:nvSpPr>
        <p:spPr bwMode="auto">
          <a:xfrm>
            <a:off x="4811713" y="161448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8" name="Freeform 126"/>
          <p:cNvSpPr>
            <a:spLocks/>
          </p:cNvSpPr>
          <p:nvPr/>
        </p:nvSpPr>
        <p:spPr bwMode="auto">
          <a:xfrm>
            <a:off x="4811713" y="157003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29" name="Freeform 127"/>
          <p:cNvSpPr>
            <a:spLocks/>
          </p:cNvSpPr>
          <p:nvPr/>
        </p:nvSpPr>
        <p:spPr bwMode="auto">
          <a:xfrm>
            <a:off x="4811713" y="141922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30"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331"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332"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333"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334"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335" name="Freeform 133"/>
          <p:cNvSpPr>
            <a:spLocks/>
          </p:cNvSpPr>
          <p:nvPr/>
        </p:nvSpPr>
        <p:spPr bwMode="auto">
          <a:xfrm>
            <a:off x="5886450" y="4687888"/>
            <a:ext cx="257175" cy="90487"/>
          </a:xfrm>
          <a:custGeom>
            <a:avLst/>
            <a:gdLst>
              <a:gd name="T0" fmla="*/ 2147483646 w 162"/>
              <a:gd name="T1" fmla="*/ 2147483646 h 57"/>
              <a:gd name="T2" fmla="*/ 0 w 162"/>
              <a:gd name="T3" fmla="*/ 2147483646 h 57"/>
              <a:gd name="T4" fmla="*/ 0 w 162"/>
              <a:gd name="T5" fmla="*/ 0 h 57"/>
              <a:gd name="T6" fmla="*/ 2147483646 w 162"/>
              <a:gd name="T7" fmla="*/ 2147483646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36" name="Freeform 134"/>
          <p:cNvSpPr>
            <a:spLocks/>
          </p:cNvSpPr>
          <p:nvPr/>
        </p:nvSpPr>
        <p:spPr bwMode="auto">
          <a:xfrm>
            <a:off x="5897563" y="4673600"/>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337"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338"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339"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340"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341"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342" name="Rectangle 145"/>
          <p:cNvSpPr>
            <a:spLocks noChangeArrowheads="1"/>
          </p:cNvSpPr>
          <p:nvPr/>
        </p:nvSpPr>
        <p:spPr bwMode="auto">
          <a:xfrm>
            <a:off x="5364163" y="5429250"/>
            <a:ext cx="4318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Z - E - N</a:t>
            </a:r>
            <a:endParaRPr lang="en-US" altLang="en-US" sz="1200" baseline="-25000">
              <a:latin typeface="Times" panose="02020603050405020304" pitchFamily="18" charset="0"/>
            </a:endParaRPr>
          </a:p>
        </p:txBody>
      </p:sp>
      <p:pic>
        <p:nvPicPr>
          <p:cNvPr id="52343"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44" name="Freeform 147"/>
          <p:cNvSpPr>
            <a:spLocks/>
          </p:cNvSpPr>
          <p:nvPr/>
        </p:nvSpPr>
        <p:spPr bwMode="auto">
          <a:xfrm>
            <a:off x="2101850" y="800417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45" name="Freeform 148"/>
          <p:cNvSpPr>
            <a:spLocks/>
          </p:cNvSpPr>
          <p:nvPr/>
        </p:nvSpPr>
        <p:spPr bwMode="auto">
          <a:xfrm>
            <a:off x="2101850" y="7958138"/>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46" name="Freeform 149"/>
          <p:cNvSpPr>
            <a:spLocks/>
          </p:cNvSpPr>
          <p:nvPr/>
        </p:nvSpPr>
        <p:spPr bwMode="auto">
          <a:xfrm>
            <a:off x="2101850" y="780732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47" name="Freeform 150"/>
          <p:cNvSpPr>
            <a:spLocks/>
          </p:cNvSpPr>
          <p:nvPr/>
        </p:nvSpPr>
        <p:spPr bwMode="auto">
          <a:xfrm>
            <a:off x="2101850" y="7761288"/>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48" name="Freeform 151"/>
          <p:cNvSpPr>
            <a:spLocks/>
          </p:cNvSpPr>
          <p:nvPr/>
        </p:nvSpPr>
        <p:spPr bwMode="auto">
          <a:xfrm>
            <a:off x="2101850" y="761047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49" name="Freeform 152"/>
          <p:cNvSpPr>
            <a:spLocks/>
          </p:cNvSpPr>
          <p:nvPr/>
        </p:nvSpPr>
        <p:spPr bwMode="auto">
          <a:xfrm>
            <a:off x="2101850" y="7550150"/>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0" name="Freeform 153"/>
          <p:cNvSpPr>
            <a:spLocks/>
          </p:cNvSpPr>
          <p:nvPr/>
        </p:nvSpPr>
        <p:spPr bwMode="auto">
          <a:xfrm>
            <a:off x="2101850" y="7397750"/>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1" name="Freeform 154"/>
          <p:cNvSpPr>
            <a:spLocks/>
          </p:cNvSpPr>
          <p:nvPr/>
        </p:nvSpPr>
        <p:spPr bwMode="auto">
          <a:xfrm>
            <a:off x="2101850" y="7353300"/>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2" name="Freeform 155"/>
          <p:cNvSpPr>
            <a:spLocks/>
          </p:cNvSpPr>
          <p:nvPr/>
        </p:nvSpPr>
        <p:spPr bwMode="auto">
          <a:xfrm>
            <a:off x="2101850" y="7200900"/>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3" name="Freeform 156"/>
          <p:cNvSpPr>
            <a:spLocks/>
          </p:cNvSpPr>
          <p:nvPr/>
        </p:nvSpPr>
        <p:spPr bwMode="auto">
          <a:xfrm>
            <a:off x="2101850" y="7140575"/>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4" name="Freeform 157"/>
          <p:cNvSpPr>
            <a:spLocks/>
          </p:cNvSpPr>
          <p:nvPr/>
        </p:nvSpPr>
        <p:spPr bwMode="auto">
          <a:xfrm>
            <a:off x="2101850" y="6989763"/>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5" name="Freeform 158"/>
          <p:cNvSpPr>
            <a:spLocks/>
          </p:cNvSpPr>
          <p:nvPr/>
        </p:nvSpPr>
        <p:spPr bwMode="auto">
          <a:xfrm>
            <a:off x="2101850" y="6943725"/>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6" name="Freeform 159"/>
          <p:cNvSpPr>
            <a:spLocks/>
          </p:cNvSpPr>
          <p:nvPr/>
        </p:nvSpPr>
        <p:spPr bwMode="auto">
          <a:xfrm>
            <a:off x="2101850" y="6792913"/>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7" name="Freeform 160"/>
          <p:cNvSpPr>
            <a:spLocks/>
          </p:cNvSpPr>
          <p:nvPr/>
        </p:nvSpPr>
        <p:spPr bwMode="auto">
          <a:xfrm>
            <a:off x="2101850" y="6732588"/>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8" name="Freeform 161"/>
          <p:cNvSpPr>
            <a:spLocks/>
          </p:cNvSpPr>
          <p:nvPr/>
        </p:nvSpPr>
        <p:spPr bwMode="auto">
          <a:xfrm>
            <a:off x="2101850" y="6580188"/>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59" name="Freeform 162"/>
          <p:cNvSpPr>
            <a:spLocks/>
          </p:cNvSpPr>
          <p:nvPr/>
        </p:nvSpPr>
        <p:spPr bwMode="auto">
          <a:xfrm>
            <a:off x="2101850" y="6535738"/>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0" name="Freeform 163"/>
          <p:cNvSpPr>
            <a:spLocks/>
          </p:cNvSpPr>
          <p:nvPr/>
        </p:nvSpPr>
        <p:spPr bwMode="auto">
          <a:xfrm>
            <a:off x="2101850" y="6383338"/>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1" name="Freeform 164"/>
          <p:cNvSpPr>
            <a:spLocks/>
          </p:cNvSpPr>
          <p:nvPr/>
        </p:nvSpPr>
        <p:spPr bwMode="auto">
          <a:xfrm>
            <a:off x="2101850" y="6338888"/>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2" name="Freeform 165"/>
          <p:cNvSpPr>
            <a:spLocks/>
          </p:cNvSpPr>
          <p:nvPr/>
        </p:nvSpPr>
        <p:spPr bwMode="auto">
          <a:xfrm>
            <a:off x="2101850" y="6186488"/>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3" name="Freeform 166"/>
          <p:cNvSpPr>
            <a:spLocks/>
          </p:cNvSpPr>
          <p:nvPr/>
        </p:nvSpPr>
        <p:spPr bwMode="auto">
          <a:xfrm>
            <a:off x="2101850" y="6126163"/>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4" name="Freeform 167"/>
          <p:cNvSpPr>
            <a:spLocks/>
          </p:cNvSpPr>
          <p:nvPr/>
        </p:nvSpPr>
        <p:spPr bwMode="auto">
          <a:xfrm>
            <a:off x="2101850" y="5975350"/>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5" name="Freeform 168"/>
          <p:cNvSpPr>
            <a:spLocks/>
          </p:cNvSpPr>
          <p:nvPr/>
        </p:nvSpPr>
        <p:spPr bwMode="auto">
          <a:xfrm>
            <a:off x="2101850" y="5929313"/>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6" name="Freeform 169"/>
          <p:cNvSpPr>
            <a:spLocks/>
          </p:cNvSpPr>
          <p:nvPr/>
        </p:nvSpPr>
        <p:spPr bwMode="auto">
          <a:xfrm>
            <a:off x="2101850" y="5778500"/>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7" name="Freeform 170"/>
          <p:cNvSpPr>
            <a:spLocks/>
          </p:cNvSpPr>
          <p:nvPr/>
        </p:nvSpPr>
        <p:spPr bwMode="auto">
          <a:xfrm>
            <a:off x="2101850" y="5718175"/>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8" name="Freeform 171"/>
          <p:cNvSpPr>
            <a:spLocks/>
          </p:cNvSpPr>
          <p:nvPr/>
        </p:nvSpPr>
        <p:spPr bwMode="auto">
          <a:xfrm>
            <a:off x="2101850" y="5565775"/>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69" name="Freeform 172"/>
          <p:cNvSpPr>
            <a:spLocks/>
          </p:cNvSpPr>
          <p:nvPr/>
        </p:nvSpPr>
        <p:spPr bwMode="auto">
          <a:xfrm>
            <a:off x="2101850" y="5521325"/>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0" name="Freeform 173"/>
          <p:cNvSpPr>
            <a:spLocks/>
          </p:cNvSpPr>
          <p:nvPr/>
        </p:nvSpPr>
        <p:spPr bwMode="auto">
          <a:xfrm>
            <a:off x="2101850" y="5368925"/>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1" name="Freeform 174"/>
          <p:cNvSpPr>
            <a:spLocks/>
          </p:cNvSpPr>
          <p:nvPr/>
        </p:nvSpPr>
        <p:spPr bwMode="auto">
          <a:xfrm>
            <a:off x="2101850" y="5324475"/>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2" name="Freeform 175"/>
          <p:cNvSpPr>
            <a:spLocks/>
          </p:cNvSpPr>
          <p:nvPr/>
        </p:nvSpPr>
        <p:spPr bwMode="auto">
          <a:xfrm>
            <a:off x="2101850" y="5172075"/>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3" name="Freeform 176"/>
          <p:cNvSpPr>
            <a:spLocks/>
          </p:cNvSpPr>
          <p:nvPr/>
        </p:nvSpPr>
        <p:spPr bwMode="auto">
          <a:xfrm>
            <a:off x="2101850" y="5111750"/>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4" name="Freeform 177"/>
          <p:cNvSpPr>
            <a:spLocks/>
          </p:cNvSpPr>
          <p:nvPr/>
        </p:nvSpPr>
        <p:spPr bwMode="auto">
          <a:xfrm>
            <a:off x="2101850" y="496093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5" name="Freeform 178"/>
          <p:cNvSpPr>
            <a:spLocks/>
          </p:cNvSpPr>
          <p:nvPr/>
        </p:nvSpPr>
        <p:spPr bwMode="auto">
          <a:xfrm>
            <a:off x="2101850" y="4914900"/>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6" name="Freeform 179"/>
          <p:cNvSpPr>
            <a:spLocks/>
          </p:cNvSpPr>
          <p:nvPr/>
        </p:nvSpPr>
        <p:spPr bwMode="auto">
          <a:xfrm>
            <a:off x="2101850" y="476408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7" name="Freeform 180"/>
          <p:cNvSpPr>
            <a:spLocks/>
          </p:cNvSpPr>
          <p:nvPr/>
        </p:nvSpPr>
        <p:spPr bwMode="auto">
          <a:xfrm>
            <a:off x="2101850" y="4703763"/>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8" name="Freeform 181"/>
          <p:cNvSpPr>
            <a:spLocks/>
          </p:cNvSpPr>
          <p:nvPr/>
        </p:nvSpPr>
        <p:spPr bwMode="auto">
          <a:xfrm>
            <a:off x="2101850" y="4551363"/>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79" name="Freeform 182"/>
          <p:cNvSpPr>
            <a:spLocks/>
          </p:cNvSpPr>
          <p:nvPr/>
        </p:nvSpPr>
        <p:spPr bwMode="auto">
          <a:xfrm>
            <a:off x="2101850" y="4506913"/>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0" name="Freeform 183"/>
          <p:cNvSpPr>
            <a:spLocks/>
          </p:cNvSpPr>
          <p:nvPr/>
        </p:nvSpPr>
        <p:spPr bwMode="auto">
          <a:xfrm>
            <a:off x="2101850" y="4354513"/>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1" name="Freeform 184"/>
          <p:cNvSpPr>
            <a:spLocks/>
          </p:cNvSpPr>
          <p:nvPr/>
        </p:nvSpPr>
        <p:spPr bwMode="auto">
          <a:xfrm>
            <a:off x="2101850" y="4310063"/>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2" name="Freeform 185"/>
          <p:cNvSpPr>
            <a:spLocks/>
          </p:cNvSpPr>
          <p:nvPr/>
        </p:nvSpPr>
        <p:spPr bwMode="auto">
          <a:xfrm>
            <a:off x="2101850" y="4159250"/>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3" name="Freeform 186"/>
          <p:cNvSpPr>
            <a:spLocks/>
          </p:cNvSpPr>
          <p:nvPr/>
        </p:nvSpPr>
        <p:spPr bwMode="auto">
          <a:xfrm>
            <a:off x="2101850" y="4097338"/>
            <a:ext cx="46038" cy="61912"/>
          </a:xfrm>
          <a:custGeom>
            <a:avLst/>
            <a:gdLst>
              <a:gd name="T0" fmla="*/ 0 w 29"/>
              <a:gd name="T1" fmla="*/ 2147483646 h 39"/>
              <a:gd name="T2" fmla="*/ 0 w 29"/>
              <a:gd name="T3" fmla="*/ 0 h 39"/>
              <a:gd name="T4" fmla="*/ 2147483646 w 29"/>
              <a:gd name="T5" fmla="*/ 0 h 39"/>
              <a:gd name="T6" fmla="*/ 2147483646 w 29"/>
              <a:gd name="T7" fmla="*/ 0 h 39"/>
              <a:gd name="T8" fmla="*/ 2147483646 w 29"/>
              <a:gd name="T9" fmla="*/ 2147483646 h 39"/>
              <a:gd name="T10" fmla="*/ 2147483646 w 29"/>
              <a:gd name="T11" fmla="*/ 2147483646 h 39"/>
              <a:gd name="T12" fmla="*/ 0 w 29"/>
              <a:gd name="T13" fmla="*/ 214748364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4" name="Freeform 187"/>
          <p:cNvSpPr>
            <a:spLocks/>
          </p:cNvSpPr>
          <p:nvPr/>
        </p:nvSpPr>
        <p:spPr bwMode="auto">
          <a:xfrm>
            <a:off x="2101850" y="394652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5" name="Freeform 188"/>
          <p:cNvSpPr>
            <a:spLocks/>
          </p:cNvSpPr>
          <p:nvPr/>
        </p:nvSpPr>
        <p:spPr bwMode="auto">
          <a:xfrm>
            <a:off x="2101850" y="3900488"/>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6" name="Freeform 189"/>
          <p:cNvSpPr>
            <a:spLocks/>
          </p:cNvSpPr>
          <p:nvPr/>
        </p:nvSpPr>
        <p:spPr bwMode="auto">
          <a:xfrm>
            <a:off x="2101850" y="374967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7" name="Freeform 190"/>
          <p:cNvSpPr>
            <a:spLocks/>
          </p:cNvSpPr>
          <p:nvPr/>
        </p:nvSpPr>
        <p:spPr bwMode="auto">
          <a:xfrm>
            <a:off x="2101850" y="3689350"/>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8" name="Freeform 191"/>
          <p:cNvSpPr>
            <a:spLocks/>
          </p:cNvSpPr>
          <p:nvPr/>
        </p:nvSpPr>
        <p:spPr bwMode="auto">
          <a:xfrm>
            <a:off x="2101850" y="353853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89" name="Freeform 192"/>
          <p:cNvSpPr>
            <a:spLocks/>
          </p:cNvSpPr>
          <p:nvPr/>
        </p:nvSpPr>
        <p:spPr bwMode="auto">
          <a:xfrm>
            <a:off x="2101850" y="3492500"/>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90" name="Freeform 193"/>
          <p:cNvSpPr>
            <a:spLocks/>
          </p:cNvSpPr>
          <p:nvPr/>
        </p:nvSpPr>
        <p:spPr bwMode="auto">
          <a:xfrm>
            <a:off x="2101850" y="334168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91" name="Freeform 194"/>
          <p:cNvSpPr>
            <a:spLocks/>
          </p:cNvSpPr>
          <p:nvPr/>
        </p:nvSpPr>
        <p:spPr bwMode="auto">
          <a:xfrm>
            <a:off x="2101850" y="3295650"/>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92" name="Freeform 195"/>
          <p:cNvSpPr>
            <a:spLocks/>
          </p:cNvSpPr>
          <p:nvPr/>
        </p:nvSpPr>
        <p:spPr bwMode="auto">
          <a:xfrm>
            <a:off x="2101850" y="314483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393"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394"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395" name="Line 221"/>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pic>
        <p:nvPicPr>
          <p:cNvPr id="52396" name="Picture 2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397" name="AutoShape 223"/>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398" name="Rectangle 224"/>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399" name="Rectangle 225"/>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00" name="Line 226"/>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01" name="Freeform 227"/>
          <p:cNvSpPr>
            <a:spLocks/>
          </p:cNvSpPr>
          <p:nvPr/>
        </p:nvSpPr>
        <p:spPr bwMode="auto">
          <a:xfrm>
            <a:off x="3268663" y="7534275"/>
            <a:ext cx="257175" cy="106363"/>
          </a:xfrm>
          <a:custGeom>
            <a:avLst/>
            <a:gdLst>
              <a:gd name="T0" fmla="*/ 2147483646 w 162"/>
              <a:gd name="T1" fmla="*/ 2147483646 h 67"/>
              <a:gd name="T2" fmla="*/ 0 w 162"/>
              <a:gd name="T3" fmla="*/ 2147483646 h 67"/>
              <a:gd name="T4" fmla="*/ 0 w 162"/>
              <a:gd name="T5" fmla="*/ 0 h 67"/>
              <a:gd name="T6" fmla="*/ 2147483646 w 162"/>
              <a:gd name="T7" fmla="*/ 214748364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402" name="Freeform 228"/>
          <p:cNvSpPr>
            <a:spLocks/>
          </p:cNvSpPr>
          <p:nvPr/>
        </p:nvSpPr>
        <p:spPr bwMode="auto">
          <a:xfrm>
            <a:off x="3271838" y="7534275"/>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403" name="Line 229"/>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04" name="Line 230"/>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05" name="Rectangle 231"/>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06" name="Rectangle 232"/>
          <p:cNvSpPr>
            <a:spLocks noChangeArrowheads="1"/>
          </p:cNvSpPr>
          <p:nvPr/>
        </p:nvSpPr>
        <p:spPr bwMode="auto">
          <a:xfrm>
            <a:off x="2508250" y="7419975"/>
            <a:ext cx="561975"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solidFill>
                  <a:srgbClr val="000000"/>
                </a:solidFill>
                <a:latin typeface="Charcoal" charset="0"/>
              </a:rPr>
              <a:t>JOSHUA</a:t>
            </a:r>
            <a:endParaRPr lang="en-US" altLang="en-US" sz="1800" baseline="-25000">
              <a:latin typeface="Times" panose="02020603050405020304" pitchFamily="18" charset="0"/>
            </a:endParaRPr>
          </a:p>
        </p:txBody>
      </p:sp>
      <p:sp>
        <p:nvSpPr>
          <p:cNvPr id="52407" name="Rectangle 233"/>
          <p:cNvSpPr>
            <a:spLocks noChangeArrowheads="1"/>
          </p:cNvSpPr>
          <p:nvPr/>
        </p:nvSpPr>
        <p:spPr bwMode="auto">
          <a:xfrm>
            <a:off x="2655888" y="7689850"/>
            <a:ext cx="5524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Jericho/Ai</a:t>
            </a:r>
            <a:endParaRPr lang="en-US" altLang="en-US" sz="1200" baseline="-25000">
              <a:latin typeface="Times" panose="02020603050405020304" pitchFamily="18" charset="0"/>
            </a:endParaRPr>
          </a:p>
        </p:txBody>
      </p:sp>
      <p:sp>
        <p:nvSpPr>
          <p:cNvPr id="52408" name="Rectangle 235"/>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09" name="Line 236"/>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10" name="AutoShape 237"/>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11" name="Rectangle 238"/>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12" name="Rectangle 239"/>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13" name="Line 240"/>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14" name="Freeform 241"/>
          <p:cNvSpPr>
            <a:spLocks/>
          </p:cNvSpPr>
          <p:nvPr/>
        </p:nvSpPr>
        <p:spPr bwMode="auto">
          <a:xfrm>
            <a:off x="5902325" y="6837363"/>
            <a:ext cx="257175" cy="76200"/>
          </a:xfrm>
          <a:custGeom>
            <a:avLst/>
            <a:gdLst>
              <a:gd name="T0" fmla="*/ 2147483646 w 162"/>
              <a:gd name="T1" fmla="*/ 2147483646 h 48"/>
              <a:gd name="T2" fmla="*/ 0 w 162"/>
              <a:gd name="T3" fmla="*/ 2147483646 h 48"/>
              <a:gd name="T4" fmla="*/ 0 w 162"/>
              <a:gd name="T5" fmla="*/ 0 h 48"/>
              <a:gd name="T6" fmla="*/ 2147483646 w 162"/>
              <a:gd name="T7" fmla="*/ 2147483646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415" name="Line 242"/>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16" name="Line 243"/>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17" name="Line 244"/>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18" name="Rectangle 246"/>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19" name="Rectangle 247"/>
          <p:cNvSpPr>
            <a:spLocks noChangeArrowheads="1"/>
          </p:cNvSpPr>
          <p:nvPr/>
        </p:nvSpPr>
        <p:spPr bwMode="auto">
          <a:xfrm>
            <a:off x="5391150" y="7264400"/>
            <a:ext cx="4000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i="1">
                <a:solidFill>
                  <a:srgbClr val="000000"/>
                </a:solidFill>
                <a:latin typeface="Helvetica" panose="020B0604020202020204" pitchFamily="34" charset="0"/>
              </a:rPr>
              <a:t>Church</a:t>
            </a:r>
            <a:endParaRPr lang="en-US" altLang="en-US" sz="1200" baseline="-25000">
              <a:latin typeface="Times" panose="02020603050405020304" pitchFamily="18" charset="0"/>
            </a:endParaRPr>
          </a:p>
        </p:txBody>
      </p:sp>
      <p:sp>
        <p:nvSpPr>
          <p:cNvPr id="52420" name="Line 248"/>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21" name="Line 250"/>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22" name="Line 251"/>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23" name="Rectangle 252"/>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24" name="Rectangle 255"/>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25" name="Rectangle 257"/>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26" name="Rectangle 259"/>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27" name="AutoShape 261"/>
          <p:cNvSpPr>
            <a:spLocks noChangeArrowheads="1"/>
          </p:cNvSpPr>
          <p:nvPr/>
        </p:nvSpPr>
        <p:spPr bwMode="auto">
          <a:xfrm>
            <a:off x="5008563" y="1252538"/>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28" name="Rectangle 262"/>
          <p:cNvSpPr>
            <a:spLocks noChangeArrowheads="1"/>
          </p:cNvSpPr>
          <p:nvPr/>
        </p:nvSpPr>
        <p:spPr bwMode="auto">
          <a:xfrm>
            <a:off x="5008563" y="1479550"/>
            <a:ext cx="863600" cy="438150"/>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29" name="Rectangle 263"/>
          <p:cNvSpPr>
            <a:spLocks noChangeArrowheads="1"/>
          </p:cNvSpPr>
          <p:nvPr/>
        </p:nvSpPr>
        <p:spPr bwMode="auto">
          <a:xfrm>
            <a:off x="5008563" y="1479550"/>
            <a:ext cx="1211262" cy="514350"/>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30" name="Line 264"/>
          <p:cNvSpPr>
            <a:spLocks noChangeShapeType="1"/>
          </p:cNvSpPr>
          <p:nvPr/>
        </p:nvSpPr>
        <p:spPr bwMode="auto">
          <a:xfrm>
            <a:off x="5024438" y="1485900"/>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31" name="Freeform 265"/>
          <p:cNvSpPr>
            <a:spLocks/>
          </p:cNvSpPr>
          <p:nvPr/>
        </p:nvSpPr>
        <p:spPr bwMode="auto">
          <a:xfrm>
            <a:off x="5916613" y="1387475"/>
            <a:ext cx="257175" cy="106363"/>
          </a:xfrm>
          <a:custGeom>
            <a:avLst/>
            <a:gdLst>
              <a:gd name="T0" fmla="*/ 2147483646 w 162"/>
              <a:gd name="T1" fmla="*/ 2147483646 h 67"/>
              <a:gd name="T2" fmla="*/ 0 w 162"/>
              <a:gd name="T3" fmla="*/ 2147483646 h 67"/>
              <a:gd name="T4" fmla="*/ 0 w 162"/>
              <a:gd name="T5" fmla="*/ 0 h 67"/>
              <a:gd name="T6" fmla="*/ 2147483646 w 162"/>
              <a:gd name="T7" fmla="*/ 214748364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432" name="Freeform 266"/>
          <p:cNvSpPr>
            <a:spLocks/>
          </p:cNvSpPr>
          <p:nvPr/>
        </p:nvSpPr>
        <p:spPr bwMode="auto">
          <a:xfrm>
            <a:off x="5927725" y="1387475"/>
            <a:ext cx="257175" cy="92075"/>
          </a:xfrm>
          <a:custGeom>
            <a:avLst/>
            <a:gdLst>
              <a:gd name="T0" fmla="*/ 2147483646 w 162"/>
              <a:gd name="T1" fmla="*/ 2147483646 h 58"/>
              <a:gd name="T2" fmla="*/ 0 w 162"/>
              <a:gd name="T3" fmla="*/ 2147483646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433" name="Line 267"/>
          <p:cNvSpPr>
            <a:spLocks noChangeShapeType="1"/>
          </p:cNvSpPr>
          <p:nvPr/>
        </p:nvSpPr>
        <p:spPr bwMode="auto">
          <a:xfrm>
            <a:off x="5084763" y="16764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34" name="Line 268"/>
          <p:cNvSpPr>
            <a:spLocks noChangeShapeType="1"/>
          </p:cNvSpPr>
          <p:nvPr/>
        </p:nvSpPr>
        <p:spPr bwMode="auto">
          <a:xfrm>
            <a:off x="5084763" y="190341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35" name="Line 271"/>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36" name="Rectangle 272"/>
          <p:cNvSpPr>
            <a:spLocks noChangeArrowheads="1"/>
          </p:cNvSpPr>
          <p:nvPr/>
        </p:nvSpPr>
        <p:spPr bwMode="auto">
          <a:xfrm>
            <a:off x="4994275" y="2357438"/>
            <a:ext cx="1241425" cy="1982787"/>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37" name="AutoShape 273"/>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38" name="Freeform 274"/>
          <p:cNvSpPr>
            <a:spLocks/>
          </p:cNvSpPr>
          <p:nvPr/>
        </p:nvSpPr>
        <p:spPr bwMode="auto">
          <a:xfrm>
            <a:off x="5932488" y="2266950"/>
            <a:ext cx="257175" cy="104775"/>
          </a:xfrm>
          <a:custGeom>
            <a:avLst/>
            <a:gdLst>
              <a:gd name="T0" fmla="*/ 2147483646 w 162"/>
              <a:gd name="T1" fmla="*/ 2147483646 h 66"/>
              <a:gd name="T2" fmla="*/ 0 w 162"/>
              <a:gd name="T3" fmla="*/ 2147483646 h 66"/>
              <a:gd name="T4" fmla="*/ 0 w 162"/>
              <a:gd name="T5" fmla="*/ 0 h 66"/>
              <a:gd name="T6" fmla="*/ 2147483646 w 162"/>
              <a:gd name="T7" fmla="*/ 2147483646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439" name="Freeform 275"/>
          <p:cNvSpPr>
            <a:spLocks/>
          </p:cNvSpPr>
          <p:nvPr/>
        </p:nvSpPr>
        <p:spPr bwMode="auto">
          <a:xfrm>
            <a:off x="5929313" y="2266950"/>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440" name="Line 276"/>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41" name="Line 277"/>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42" name="Line 278"/>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43" name="Line 279"/>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44" name="Line 280"/>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45" name="Line 281"/>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46" name="Rectangle 282"/>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47" name="Rectangle 285"/>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48" name="Rectangle 286"/>
          <p:cNvSpPr>
            <a:spLocks noChangeArrowheads="1"/>
          </p:cNvSpPr>
          <p:nvPr/>
        </p:nvSpPr>
        <p:spPr bwMode="auto">
          <a:xfrm>
            <a:off x="5103813" y="3005138"/>
            <a:ext cx="88265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    Israel       Judah</a:t>
            </a:r>
            <a:endParaRPr lang="en-US" altLang="en-US" sz="1200" baseline="-25000">
              <a:latin typeface="Times" panose="02020603050405020304" pitchFamily="18" charset="0"/>
            </a:endParaRPr>
          </a:p>
        </p:txBody>
      </p:sp>
      <p:sp>
        <p:nvSpPr>
          <p:cNvPr id="52449" name="Rectangle 287"/>
          <p:cNvSpPr>
            <a:spLocks noChangeArrowheads="1"/>
          </p:cNvSpPr>
          <p:nvPr/>
        </p:nvSpPr>
        <p:spPr bwMode="auto">
          <a:xfrm>
            <a:off x="5281613" y="3206750"/>
            <a:ext cx="5715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10              2</a:t>
            </a:r>
            <a:endParaRPr lang="en-US" altLang="en-US" sz="1200" baseline="-25000">
              <a:latin typeface="Times" panose="02020603050405020304" pitchFamily="18" charset="0"/>
            </a:endParaRPr>
          </a:p>
        </p:txBody>
      </p:sp>
      <p:sp>
        <p:nvSpPr>
          <p:cNvPr id="52450" name="Rectangle 288"/>
          <p:cNvSpPr>
            <a:spLocks noChangeArrowheads="1"/>
          </p:cNvSpPr>
          <p:nvPr/>
        </p:nvSpPr>
        <p:spPr bwMode="auto">
          <a:xfrm>
            <a:off x="5245100" y="3627438"/>
            <a:ext cx="7112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 20-J         20-R</a:t>
            </a:r>
            <a:endParaRPr lang="en-US" altLang="en-US" sz="1200" baseline="-25000">
              <a:latin typeface="Times" panose="02020603050405020304" pitchFamily="18" charset="0"/>
            </a:endParaRPr>
          </a:p>
        </p:txBody>
      </p:sp>
      <p:sp>
        <p:nvSpPr>
          <p:cNvPr id="52451" name="Rectangle 289"/>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52" name="Rectangle 290"/>
          <p:cNvSpPr>
            <a:spLocks noChangeArrowheads="1"/>
          </p:cNvSpPr>
          <p:nvPr/>
        </p:nvSpPr>
        <p:spPr bwMode="auto">
          <a:xfrm>
            <a:off x="5197475" y="3841750"/>
            <a:ext cx="74295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 200             350</a:t>
            </a:r>
            <a:endParaRPr lang="en-US" altLang="en-US" sz="1200" baseline="-25000">
              <a:latin typeface="Times" panose="02020603050405020304" pitchFamily="18" charset="0"/>
            </a:endParaRPr>
          </a:p>
        </p:txBody>
      </p:sp>
      <p:sp>
        <p:nvSpPr>
          <p:cNvPr id="52453" name="Rectangle 291"/>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54" name="Rectangle 292"/>
          <p:cNvSpPr>
            <a:spLocks noChangeArrowheads="1"/>
          </p:cNvSpPr>
          <p:nvPr/>
        </p:nvSpPr>
        <p:spPr bwMode="auto">
          <a:xfrm>
            <a:off x="5164138" y="4057650"/>
            <a:ext cx="8858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Helvetica" panose="020B0604020202020204" pitchFamily="34" charset="0"/>
              </a:rPr>
              <a:t>Assyria    Babylon</a:t>
            </a:r>
            <a:endParaRPr lang="en-US" altLang="en-US" sz="1200" baseline="-25000">
              <a:latin typeface="Times" panose="02020603050405020304" pitchFamily="18" charset="0"/>
            </a:endParaRPr>
          </a:p>
        </p:txBody>
      </p:sp>
      <p:sp>
        <p:nvSpPr>
          <p:cNvPr id="52455" name="Line 293"/>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56" name="Rectangle 294"/>
          <p:cNvSpPr>
            <a:spLocks noChangeArrowheads="1"/>
          </p:cNvSpPr>
          <p:nvPr/>
        </p:nvSpPr>
        <p:spPr bwMode="auto">
          <a:xfrm>
            <a:off x="5148263" y="2816225"/>
            <a:ext cx="73025"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FFFFFF"/>
                </a:solidFill>
                <a:latin typeface="Helvetica" panose="020B0604020202020204" pitchFamily="34" charset="0"/>
              </a:rPr>
              <a:t>N</a:t>
            </a:r>
            <a:endParaRPr lang="en-US" altLang="en-US" sz="1200" baseline="-25000">
              <a:latin typeface="Times" panose="02020603050405020304" pitchFamily="18" charset="0"/>
            </a:endParaRPr>
          </a:p>
        </p:txBody>
      </p:sp>
      <p:sp>
        <p:nvSpPr>
          <p:cNvPr id="52457" name="Line 296"/>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58" name="Rectangle 297"/>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59" name="Line 298"/>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60" name="Line 299"/>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61" name="Line 300"/>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62" name="Rectangle 306"/>
          <p:cNvSpPr>
            <a:spLocks noChangeArrowheads="1"/>
          </p:cNvSpPr>
          <p:nvPr/>
        </p:nvSpPr>
        <p:spPr bwMode="auto">
          <a:xfrm>
            <a:off x="4713288" y="6026150"/>
            <a:ext cx="2492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2900" b="1">
                <a:solidFill>
                  <a:srgbClr val="000000"/>
                </a:solidFill>
                <a:latin typeface="Times" panose="02020603050405020304" pitchFamily="18" charset="0"/>
              </a:rPr>
              <a:t>V</a:t>
            </a:r>
            <a:endParaRPr lang="en-US" altLang="en-US" sz="1200" baseline="-25000">
              <a:latin typeface="Times" panose="02020603050405020304" pitchFamily="18" charset="0"/>
            </a:endParaRPr>
          </a:p>
        </p:txBody>
      </p:sp>
      <p:sp>
        <p:nvSpPr>
          <p:cNvPr id="52463" name="Rectangle 307"/>
          <p:cNvSpPr>
            <a:spLocks noChangeArrowheads="1"/>
          </p:cNvSpPr>
          <p:nvPr/>
        </p:nvSpPr>
        <p:spPr bwMode="auto">
          <a:xfrm>
            <a:off x="4743450" y="7207250"/>
            <a:ext cx="1841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2900" b="1">
                <a:solidFill>
                  <a:srgbClr val="000000"/>
                </a:solidFill>
                <a:latin typeface="Times" panose="02020603050405020304" pitchFamily="18" charset="0"/>
              </a:rPr>
              <a:t>J</a:t>
            </a:r>
            <a:endParaRPr lang="en-US" altLang="en-US" sz="1200" baseline="-25000">
              <a:latin typeface="Times" panose="02020603050405020304" pitchFamily="18" charset="0"/>
            </a:endParaRPr>
          </a:p>
        </p:txBody>
      </p:sp>
      <p:sp>
        <p:nvSpPr>
          <p:cNvPr id="52464" name="Rectangle 308"/>
          <p:cNvSpPr>
            <a:spLocks noChangeArrowheads="1"/>
          </p:cNvSpPr>
          <p:nvPr/>
        </p:nvSpPr>
        <p:spPr bwMode="auto">
          <a:xfrm>
            <a:off x="1987550" y="1924050"/>
            <a:ext cx="2889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2900" b="1">
                <a:solidFill>
                  <a:srgbClr val="000000"/>
                </a:solidFill>
                <a:latin typeface="Times" panose="02020603050405020304" pitchFamily="18" charset="0"/>
              </a:rPr>
              <a:t>O</a:t>
            </a:r>
            <a:endParaRPr lang="en-US" altLang="en-US" sz="1200" baseline="-25000">
              <a:latin typeface="Times" panose="02020603050405020304" pitchFamily="18" charset="0"/>
            </a:endParaRPr>
          </a:p>
        </p:txBody>
      </p:sp>
      <p:sp>
        <p:nvSpPr>
          <p:cNvPr id="52465" name="Line 309"/>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66" name="AutoShape 310"/>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67" name="Rectangle 311"/>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68" name="Rectangle 312"/>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69" name="Line 313"/>
          <p:cNvSpPr>
            <a:spLocks noChangeShapeType="1"/>
          </p:cNvSpPr>
          <p:nvPr/>
        </p:nvSpPr>
        <p:spPr bwMode="auto">
          <a:xfrm>
            <a:off x="2384425" y="3259138"/>
            <a:ext cx="89217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70" name="Freeform 314"/>
          <p:cNvSpPr>
            <a:spLocks/>
          </p:cNvSpPr>
          <p:nvPr/>
        </p:nvSpPr>
        <p:spPr bwMode="auto">
          <a:xfrm>
            <a:off x="3268663" y="3175000"/>
            <a:ext cx="241300" cy="104775"/>
          </a:xfrm>
          <a:custGeom>
            <a:avLst/>
            <a:gdLst>
              <a:gd name="T0" fmla="*/ 2147483646 w 152"/>
              <a:gd name="T1" fmla="*/ 2147483646 h 66"/>
              <a:gd name="T2" fmla="*/ 0 w 152"/>
              <a:gd name="T3" fmla="*/ 2147483646 h 66"/>
              <a:gd name="T4" fmla="*/ 0 w 152"/>
              <a:gd name="T5" fmla="*/ 0 h 66"/>
              <a:gd name="T6" fmla="*/ 2147483646 w 152"/>
              <a:gd name="T7" fmla="*/ 2147483646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52471" name="Freeform 315"/>
          <p:cNvSpPr>
            <a:spLocks/>
          </p:cNvSpPr>
          <p:nvPr/>
        </p:nvSpPr>
        <p:spPr bwMode="auto">
          <a:xfrm>
            <a:off x="3271838" y="3159125"/>
            <a:ext cx="257175" cy="106363"/>
          </a:xfrm>
          <a:custGeom>
            <a:avLst/>
            <a:gdLst>
              <a:gd name="T0" fmla="*/ 2147483646 w 162"/>
              <a:gd name="T1" fmla="*/ 2147483646 h 67"/>
              <a:gd name="T2" fmla="*/ 0 w 162"/>
              <a:gd name="T3" fmla="*/ 2147483646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472" name="Line 316"/>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73" name="Line 317"/>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74" name="Line 318"/>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75" name="Line 319"/>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76" name="Rectangle 320"/>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77" name="Rectangle 321"/>
          <p:cNvSpPr>
            <a:spLocks noChangeArrowheads="1"/>
          </p:cNvSpPr>
          <p:nvPr/>
        </p:nvSpPr>
        <p:spPr bwMode="auto">
          <a:xfrm>
            <a:off x="2452688" y="3038475"/>
            <a:ext cx="7366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solidFill>
                  <a:srgbClr val="000000"/>
                </a:solidFill>
                <a:latin typeface="Charcoal" charset="0"/>
              </a:rPr>
              <a:t>ABRAHAM</a:t>
            </a:r>
            <a:endParaRPr lang="en-US" altLang="en-US" sz="1800" baseline="-25000">
              <a:latin typeface="Times" panose="02020603050405020304" pitchFamily="18" charset="0"/>
            </a:endParaRPr>
          </a:p>
        </p:txBody>
      </p:sp>
      <p:sp>
        <p:nvSpPr>
          <p:cNvPr id="52478" name="Rectangle 322"/>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79" name="Rectangle 324"/>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80" name="Rectangle 326"/>
          <p:cNvSpPr>
            <a:spLocks noChangeArrowheads="1"/>
          </p:cNvSpPr>
          <p:nvPr/>
        </p:nvSpPr>
        <p:spPr bwMode="auto">
          <a:xfrm>
            <a:off x="2854325" y="4038600"/>
            <a:ext cx="2413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J - E</a:t>
            </a:r>
            <a:endParaRPr lang="en-US" altLang="en-US" sz="1200" baseline="-25000">
              <a:latin typeface="Times" panose="02020603050405020304" pitchFamily="18" charset="0"/>
            </a:endParaRPr>
          </a:p>
        </p:txBody>
      </p:sp>
      <p:sp>
        <p:nvSpPr>
          <p:cNvPr id="52481" name="Rectangle 327"/>
          <p:cNvSpPr>
            <a:spLocks noChangeArrowheads="1"/>
          </p:cNvSpPr>
          <p:nvPr/>
        </p:nvSpPr>
        <p:spPr bwMode="auto">
          <a:xfrm>
            <a:off x="2787650" y="3554413"/>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82" name="Rectangle 328"/>
          <p:cNvSpPr>
            <a:spLocks noChangeArrowheads="1"/>
          </p:cNvSpPr>
          <p:nvPr/>
        </p:nvSpPr>
        <p:spPr bwMode="auto">
          <a:xfrm>
            <a:off x="2895600" y="4278313"/>
            <a:ext cx="127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12</a:t>
            </a:r>
            <a:endParaRPr lang="en-US" altLang="en-US" sz="1200" baseline="-25000">
              <a:latin typeface="Times" panose="02020603050405020304" pitchFamily="18" charset="0"/>
            </a:endParaRPr>
          </a:p>
        </p:txBody>
      </p:sp>
      <p:sp>
        <p:nvSpPr>
          <p:cNvPr id="52483" name="Line 329"/>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484" name="Rectangle 330"/>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85" name="Rectangle 332"/>
          <p:cNvSpPr>
            <a:spLocks noChangeArrowheads="1"/>
          </p:cNvSpPr>
          <p:nvPr/>
        </p:nvSpPr>
        <p:spPr bwMode="auto">
          <a:xfrm>
            <a:off x="3305175" y="5799138"/>
            <a:ext cx="4873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Times" panose="02020603050405020304" pitchFamily="18" charset="0"/>
              </a:rPr>
              <a:t>(1500 B.C.)</a:t>
            </a:r>
            <a:endParaRPr lang="en-US" altLang="en-US" sz="1200" baseline="-25000">
              <a:latin typeface="Times" panose="02020603050405020304" pitchFamily="18" charset="0"/>
            </a:endParaRPr>
          </a:p>
        </p:txBody>
      </p:sp>
      <p:pic>
        <p:nvPicPr>
          <p:cNvPr id="52486" name="Picture 3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7" name="Rectangle 334"/>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52488" name="Picture 33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89" name="Rectangle 336"/>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52490" name="Picture 3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91" name="Rectangle 338"/>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52492" name="Picture 33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493" name="Rectangle 340"/>
          <p:cNvSpPr>
            <a:spLocks noChangeArrowheads="1"/>
          </p:cNvSpPr>
          <p:nvPr/>
        </p:nvSpPr>
        <p:spPr bwMode="auto">
          <a:xfrm>
            <a:off x="6340475" y="24479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494" name="Rectangle 341"/>
          <p:cNvSpPr>
            <a:spLocks noChangeArrowheads="1"/>
          </p:cNvSpPr>
          <p:nvPr/>
        </p:nvSpPr>
        <p:spPr bwMode="auto">
          <a:xfrm>
            <a:off x="5972175" y="5922963"/>
            <a:ext cx="4365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Times" panose="02020603050405020304" pitchFamily="18" charset="0"/>
              </a:rPr>
              <a:t>(500 B.C.)</a:t>
            </a:r>
            <a:endParaRPr lang="en-US" altLang="en-US" sz="1200" baseline="-25000">
              <a:latin typeface="Times" panose="02020603050405020304" pitchFamily="18" charset="0"/>
            </a:endParaRPr>
          </a:p>
        </p:txBody>
      </p:sp>
      <p:sp>
        <p:nvSpPr>
          <p:cNvPr id="52495" name="Rectangle 342"/>
          <p:cNvSpPr>
            <a:spLocks noChangeArrowheads="1"/>
          </p:cNvSpPr>
          <p:nvPr/>
        </p:nvSpPr>
        <p:spPr bwMode="auto">
          <a:xfrm>
            <a:off x="5983288" y="2211388"/>
            <a:ext cx="487362"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Times" panose="02020603050405020304" pitchFamily="18" charset="0"/>
              </a:rPr>
              <a:t>(1000 B.C.)</a:t>
            </a:r>
            <a:endParaRPr lang="en-US" altLang="en-US" sz="1200" baseline="-25000">
              <a:latin typeface="Times" panose="02020603050405020304" pitchFamily="18" charset="0"/>
            </a:endParaRPr>
          </a:p>
        </p:txBody>
      </p:sp>
      <p:sp>
        <p:nvSpPr>
          <p:cNvPr id="52496" name="Rectangle 343"/>
          <p:cNvSpPr>
            <a:spLocks noChangeArrowheads="1"/>
          </p:cNvSpPr>
          <p:nvPr/>
        </p:nvSpPr>
        <p:spPr bwMode="auto">
          <a:xfrm>
            <a:off x="3305175" y="3113088"/>
            <a:ext cx="487363"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solidFill>
                  <a:srgbClr val="000000"/>
                </a:solidFill>
                <a:latin typeface="Times" panose="02020603050405020304" pitchFamily="18" charset="0"/>
              </a:rPr>
              <a:t>(2000 B.C.)</a:t>
            </a:r>
            <a:endParaRPr lang="en-US" altLang="en-US" sz="1200" baseline="-25000">
              <a:latin typeface="Times" panose="02020603050405020304" pitchFamily="18" charset="0"/>
            </a:endParaRPr>
          </a:p>
        </p:txBody>
      </p:sp>
      <p:sp>
        <p:nvSpPr>
          <p:cNvPr id="52497" name="Freeform 344"/>
          <p:cNvSpPr>
            <a:spLocks/>
          </p:cNvSpPr>
          <p:nvPr/>
        </p:nvSpPr>
        <p:spPr bwMode="auto">
          <a:xfrm>
            <a:off x="5908675" y="6829425"/>
            <a:ext cx="241300" cy="76200"/>
          </a:xfrm>
          <a:custGeom>
            <a:avLst/>
            <a:gdLst>
              <a:gd name="T0" fmla="*/ 2147483646 w 152"/>
              <a:gd name="T1" fmla="*/ 2147483646 h 48"/>
              <a:gd name="T2" fmla="*/ 0 w 152"/>
              <a:gd name="T3" fmla="*/ 2147483646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2498" name="Text Box 347"/>
          <p:cNvSpPr txBox="1">
            <a:spLocks noChangeArrowheads="1"/>
          </p:cNvSpPr>
          <p:nvPr/>
        </p:nvSpPr>
        <p:spPr bwMode="auto">
          <a:xfrm>
            <a:off x="6291263" y="2327275"/>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Arial" panose="020B0604020202020204" pitchFamily="34" charset="0"/>
              </a:rPr>
              <a:t>DT</a:t>
            </a:r>
            <a:endParaRPr lang="en-US" altLang="en-US" sz="1000" b="1" baseline="-25000">
              <a:latin typeface="Arial" panose="020B0604020202020204" pitchFamily="34" charset="0"/>
            </a:endParaRPr>
          </a:p>
        </p:txBody>
      </p:sp>
      <p:sp>
        <p:nvSpPr>
          <p:cNvPr id="52499" name="Rectangle 351"/>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00" name="Rectangle 352"/>
          <p:cNvSpPr>
            <a:spLocks noChangeArrowheads="1"/>
          </p:cNvSpPr>
          <p:nvPr/>
        </p:nvSpPr>
        <p:spPr bwMode="auto">
          <a:xfrm>
            <a:off x="5365750" y="2349500"/>
            <a:ext cx="4381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rgbClr val="000000"/>
                </a:solidFill>
                <a:latin typeface="Helvetica" panose="020B0604020202020204" pitchFamily="34" charset="0"/>
              </a:rPr>
              <a:t>S - D - S</a:t>
            </a:r>
            <a:endParaRPr lang="en-US" altLang="en-US" sz="1200" baseline="-25000">
              <a:latin typeface="Times" panose="02020603050405020304" pitchFamily="18" charset="0"/>
            </a:endParaRPr>
          </a:p>
        </p:txBody>
      </p:sp>
      <p:sp>
        <p:nvSpPr>
          <p:cNvPr id="52501" name="Line 353"/>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502" name="Line 355"/>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grpSp>
        <p:nvGrpSpPr>
          <p:cNvPr id="52503" name="Group 369"/>
          <p:cNvGrpSpPr>
            <a:grpSpLocks/>
          </p:cNvGrpSpPr>
          <p:nvPr/>
        </p:nvGrpSpPr>
        <p:grpSpPr bwMode="auto">
          <a:xfrm>
            <a:off x="885825" y="1223963"/>
            <a:ext cx="731838" cy="1096962"/>
            <a:chOff x="558" y="771"/>
            <a:chExt cx="461" cy="691"/>
          </a:xfrm>
        </p:grpSpPr>
        <p:grpSp>
          <p:nvGrpSpPr>
            <p:cNvPr id="52558" name="Group 356"/>
            <p:cNvGrpSpPr>
              <a:grpSpLocks/>
            </p:cNvGrpSpPr>
            <p:nvPr/>
          </p:nvGrpSpPr>
          <p:grpSpPr bwMode="auto">
            <a:xfrm>
              <a:off x="558" y="771"/>
              <a:ext cx="238" cy="152"/>
              <a:chOff x="206" y="662"/>
              <a:chExt cx="238" cy="152"/>
            </a:xfrm>
          </p:grpSpPr>
          <p:sp>
            <p:nvSpPr>
              <p:cNvPr id="52575" name="AutoShape 215"/>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76" name="Rectangle 216"/>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77" name="Line 217"/>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sp>
          <p:nvSpPr>
            <p:cNvPr id="52559" name="Rectangle 302"/>
            <p:cNvSpPr>
              <a:spLocks noChangeArrowheads="1"/>
            </p:cNvSpPr>
            <p:nvPr/>
          </p:nvSpPr>
          <p:spPr bwMode="auto">
            <a:xfrm>
              <a:off x="633" y="1317"/>
              <a:ext cx="1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solidFill>
                    <a:srgbClr val="000000"/>
                  </a:solidFill>
                  <a:latin typeface="Times" panose="02020603050405020304" pitchFamily="18" charset="0"/>
                </a:rPr>
                <a:t>O </a:t>
              </a:r>
              <a:endParaRPr lang="en-US" altLang="en-US" sz="1200" baseline="-25000">
                <a:latin typeface="Times" panose="02020603050405020304" pitchFamily="18" charset="0"/>
              </a:endParaRPr>
            </a:p>
          </p:txBody>
        </p:sp>
        <p:sp>
          <p:nvSpPr>
            <p:cNvPr id="52560" name="Rectangle 303"/>
            <p:cNvSpPr>
              <a:spLocks noChangeArrowheads="1"/>
            </p:cNvSpPr>
            <p:nvPr/>
          </p:nvSpPr>
          <p:spPr bwMode="auto">
            <a:xfrm>
              <a:off x="747" y="131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solidFill>
                    <a:srgbClr val="000000"/>
                  </a:solidFill>
                  <a:latin typeface="Times" panose="02020603050405020304" pitchFamily="18" charset="0"/>
                </a:rPr>
                <a:t>7</a:t>
              </a:r>
              <a:endParaRPr lang="en-US" altLang="en-US" sz="1200" baseline="-25000">
                <a:latin typeface="Times" panose="02020603050405020304" pitchFamily="18" charset="0"/>
              </a:endParaRPr>
            </a:p>
          </p:txBody>
        </p:sp>
        <p:sp>
          <p:nvSpPr>
            <p:cNvPr id="52561" name="Line 304"/>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562" name="Rectangle 305"/>
            <p:cNvSpPr>
              <a:spLocks noChangeArrowheads="1"/>
            </p:cNvSpPr>
            <p:nvPr/>
          </p:nvSpPr>
          <p:spPr bwMode="auto">
            <a:xfrm>
              <a:off x="804" y="1317"/>
              <a:ext cx="21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solidFill>
                    <a:srgbClr val="000000"/>
                  </a:solidFill>
                  <a:latin typeface="Times" panose="02020603050405020304" pitchFamily="18" charset="0"/>
                </a:rPr>
                <a:t> V J</a:t>
              </a:r>
              <a:endParaRPr lang="en-US" altLang="en-US" sz="1200" baseline="-25000">
                <a:latin typeface="Times" panose="02020603050405020304" pitchFamily="18" charset="0"/>
              </a:endParaRPr>
            </a:p>
          </p:txBody>
        </p:sp>
        <p:grpSp>
          <p:nvGrpSpPr>
            <p:cNvPr id="52563" name="Group 357"/>
            <p:cNvGrpSpPr>
              <a:grpSpLocks/>
            </p:cNvGrpSpPr>
            <p:nvPr/>
          </p:nvGrpSpPr>
          <p:grpSpPr bwMode="auto">
            <a:xfrm>
              <a:off x="654" y="867"/>
              <a:ext cx="238" cy="152"/>
              <a:chOff x="206" y="662"/>
              <a:chExt cx="238" cy="152"/>
            </a:xfrm>
          </p:grpSpPr>
          <p:sp>
            <p:nvSpPr>
              <p:cNvPr id="52572" name="AutoShape 358"/>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73" name="Rectangle 359"/>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74" name="Line 360"/>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grpSp>
          <p:nvGrpSpPr>
            <p:cNvPr id="52564" name="Group 361"/>
            <p:cNvGrpSpPr>
              <a:grpSpLocks/>
            </p:cNvGrpSpPr>
            <p:nvPr/>
          </p:nvGrpSpPr>
          <p:grpSpPr bwMode="auto">
            <a:xfrm>
              <a:off x="580" y="963"/>
              <a:ext cx="238" cy="152"/>
              <a:chOff x="206" y="662"/>
              <a:chExt cx="238" cy="152"/>
            </a:xfrm>
          </p:grpSpPr>
          <p:sp>
            <p:nvSpPr>
              <p:cNvPr id="52569" name="AutoShape 362"/>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70" name="Rectangle 363"/>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71" name="Line 364"/>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grpSp>
          <p:nvGrpSpPr>
            <p:cNvPr id="52565" name="Group 365"/>
            <p:cNvGrpSpPr>
              <a:grpSpLocks/>
            </p:cNvGrpSpPr>
            <p:nvPr/>
          </p:nvGrpSpPr>
          <p:grpSpPr bwMode="auto">
            <a:xfrm>
              <a:off x="775" y="1053"/>
              <a:ext cx="238" cy="152"/>
              <a:chOff x="206" y="662"/>
              <a:chExt cx="238" cy="152"/>
            </a:xfrm>
          </p:grpSpPr>
          <p:sp>
            <p:nvSpPr>
              <p:cNvPr id="52566" name="AutoShape 366"/>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67" name="Rectangle 367"/>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68" name="Line 368"/>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grpSp>
      <p:sp>
        <p:nvSpPr>
          <p:cNvPr id="52504" name="Rectangle 370"/>
          <p:cNvSpPr>
            <a:spLocks noChangeArrowheads="1"/>
          </p:cNvSpPr>
          <p:nvPr/>
        </p:nvSpPr>
        <p:spPr bwMode="auto">
          <a:xfrm>
            <a:off x="3316288" y="1184275"/>
            <a:ext cx="7286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latin typeface="Times" panose="02020603050405020304" pitchFamily="18" charset="0"/>
              </a:rPr>
              <a:t>(Abrahamwui mangâli)</a:t>
            </a:r>
            <a:endParaRPr lang="en-US" altLang="en-US" sz="1200" baseline="-25000">
              <a:latin typeface="Times" panose="02020603050405020304" pitchFamily="18" charset="0"/>
            </a:endParaRPr>
          </a:p>
        </p:txBody>
      </p:sp>
      <p:grpSp>
        <p:nvGrpSpPr>
          <p:cNvPr id="52505" name="Group 4"/>
          <p:cNvGrpSpPr>
            <a:grpSpLocks/>
          </p:cNvGrpSpPr>
          <p:nvPr/>
        </p:nvGrpSpPr>
        <p:grpSpPr bwMode="auto">
          <a:xfrm>
            <a:off x="881063" y="8272463"/>
            <a:ext cx="5886450" cy="468312"/>
            <a:chOff x="529" y="5209"/>
            <a:chExt cx="3708" cy="295"/>
          </a:xfrm>
        </p:grpSpPr>
        <p:sp>
          <p:nvSpPr>
            <p:cNvPr id="52556" name="Text Box 5"/>
            <p:cNvSpPr txBox="1">
              <a:spLocks noChangeArrowheads="1"/>
            </p:cNvSpPr>
            <p:nvPr/>
          </p:nvSpPr>
          <p:spPr bwMode="auto">
            <a:xfrm>
              <a:off x="541" y="5209"/>
              <a:ext cx="3696" cy="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baseline="-25000">
                  <a:latin typeface="Times" panose="02020603050405020304" pitchFamily="18" charset="0"/>
                </a:rPr>
                <a:t>LAIRIK ÂNÂ PÂ HI, LAIRIK NAMKASHOK WUI MASHUN ZANGDA, NAMSHOKLUISHIT LAGA KATAMWUI KALA TAMKACHITHEI WUI VANG SHICHIN PAIRA.</a:t>
              </a:r>
            </a:p>
          </p:txBody>
        </p:sp>
        <p:sp>
          <p:nvSpPr>
            <p:cNvPr id="52557"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2506" name="Rectangle 22"/>
          <p:cNvSpPr>
            <a:spLocks noChangeArrowheads="1"/>
          </p:cNvSpPr>
          <p:nvPr/>
        </p:nvSpPr>
        <p:spPr bwMode="auto">
          <a:xfrm>
            <a:off x="2216150" y="1295400"/>
            <a:ext cx="1166813"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800" b="1">
                <a:latin typeface="Arial" panose="020B0604020202020204" pitchFamily="34" charset="0"/>
              </a:rPr>
              <a:t>OKATHUI KASEM</a:t>
            </a:r>
            <a:endParaRPr lang="en-US" altLang="en-US" sz="800" baseline="-25000">
              <a:latin typeface="Arial" panose="020B0604020202020204" pitchFamily="34" charset="0"/>
            </a:endParaRPr>
          </a:p>
        </p:txBody>
      </p:sp>
      <p:sp>
        <p:nvSpPr>
          <p:cNvPr id="52507" name="Rectangle 26"/>
          <p:cNvSpPr>
            <a:spLocks noChangeArrowheads="1"/>
          </p:cNvSpPr>
          <p:nvPr/>
        </p:nvSpPr>
        <p:spPr bwMode="auto">
          <a:xfrm>
            <a:off x="2378075" y="1439863"/>
            <a:ext cx="827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900" b="1">
                <a:latin typeface="Arial" panose="020B0604020202020204" pitchFamily="34" charset="0"/>
              </a:rPr>
              <a:t>Mayarnao  kala</a:t>
            </a:r>
          </a:p>
          <a:p>
            <a:pPr algn="ctr"/>
            <a:r>
              <a:rPr lang="en-US" altLang="en-US" sz="900" b="1">
                <a:latin typeface="Arial" panose="020B0604020202020204" pitchFamily="34" charset="0"/>
              </a:rPr>
              <a:t>Sh</a:t>
            </a:r>
            <a:r>
              <a:rPr lang="en-US" altLang="en-US" sz="900" b="1" u="sng">
                <a:latin typeface="Arial" panose="020B0604020202020204" pitchFamily="34" charset="0"/>
              </a:rPr>
              <a:t>a</a:t>
            </a:r>
            <a:r>
              <a:rPr lang="en-US" altLang="en-US" sz="900" b="1">
                <a:latin typeface="Arial" panose="020B0604020202020204" pitchFamily="34" charset="0"/>
              </a:rPr>
              <a:t>nao khare</a:t>
            </a:r>
            <a:endParaRPr lang="en-US" altLang="en-US" sz="1000" b="1" baseline="-25000">
              <a:latin typeface="Arial" panose="020B0604020202020204" pitchFamily="34" charset="0"/>
            </a:endParaRPr>
          </a:p>
        </p:txBody>
      </p:sp>
      <p:sp>
        <p:nvSpPr>
          <p:cNvPr id="357" name="Rectangle 27"/>
          <p:cNvSpPr>
            <a:spLocks noChangeArrowheads="1"/>
          </p:cNvSpPr>
          <p:nvPr/>
        </p:nvSpPr>
        <p:spPr bwMode="auto">
          <a:xfrm>
            <a:off x="2514600" y="1725613"/>
            <a:ext cx="755650" cy="161925"/>
          </a:xfrm>
          <a:prstGeom prst="rect">
            <a:avLst/>
          </a:prstGeom>
          <a:noFill/>
          <a:ln w="9525">
            <a:noFill/>
            <a:miter lim="800000"/>
            <a:headEnd/>
            <a:tailEnd/>
          </a:ln>
        </p:spPr>
        <p:txBody>
          <a:bodyPr wrap="none" lIns="0" tIns="0" rIns="0" bIns="0">
            <a:spAutoFit/>
          </a:bodyPr>
          <a:lstStyle/>
          <a:p>
            <a:pPr algn="ctr">
              <a:defRPr/>
            </a:pPr>
            <a:r>
              <a:rPr lang="en-US" sz="1050" b="1" dirty="0" err="1">
                <a:latin typeface="Arial" pitchFamily="34" charset="0"/>
                <a:ea typeface="ＭＳ Ｐゴシック"/>
                <a:cs typeface="ＭＳ Ｐゴシック"/>
              </a:rPr>
              <a:t>Morei</a:t>
            </a:r>
            <a:r>
              <a:rPr lang="en-US" sz="1050" b="1" dirty="0">
                <a:latin typeface="Arial" pitchFamily="34" charset="0"/>
                <a:ea typeface="ＭＳ Ｐゴシック"/>
                <a:cs typeface="ＭＳ Ｐゴシック"/>
              </a:rPr>
              <a:t> </a:t>
            </a:r>
            <a:r>
              <a:rPr lang="en-US" sz="1050" b="1" dirty="0" err="1">
                <a:latin typeface="Arial" pitchFamily="34" charset="0"/>
                <a:ea typeface="ＭＳ Ｐゴシック"/>
                <a:cs typeface="ＭＳ Ｐゴシック"/>
              </a:rPr>
              <a:t>khare</a:t>
            </a:r>
            <a:endParaRPr lang="en-US" sz="1200" b="1" baseline="-25000" dirty="0">
              <a:latin typeface="Arial" pitchFamily="34" charset="0"/>
              <a:ea typeface="ＭＳ Ｐゴシック"/>
              <a:cs typeface="ＭＳ Ｐゴシック"/>
            </a:endParaRPr>
          </a:p>
        </p:txBody>
      </p:sp>
      <p:sp>
        <p:nvSpPr>
          <p:cNvPr id="358" name="Rectangle 28"/>
          <p:cNvSpPr>
            <a:spLocks noChangeArrowheads="1"/>
          </p:cNvSpPr>
          <p:nvPr/>
        </p:nvSpPr>
        <p:spPr bwMode="auto">
          <a:xfrm>
            <a:off x="2381250" y="1893888"/>
            <a:ext cx="1033463" cy="161925"/>
          </a:xfrm>
          <a:prstGeom prst="rect">
            <a:avLst/>
          </a:prstGeom>
          <a:noFill/>
          <a:ln w="9525">
            <a:noFill/>
            <a:miter lim="800000"/>
            <a:headEnd/>
            <a:tailEnd/>
          </a:ln>
        </p:spPr>
        <p:txBody>
          <a:bodyPr wrap="none" lIns="0" tIns="0" rIns="0" bIns="0">
            <a:spAutoFit/>
          </a:bodyPr>
          <a:lstStyle/>
          <a:p>
            <a:pPr algn="ctr">
              <a:defRPr/>
            </a:pPr>
            <a:r>
              <a:rPr lang="en-US" sz="1050" b="1" dirty="0" err="1">
                <a:latin typeface="Arial" pitchFamily="34" charset="0"/>
                <a:ea typeface="ＭＳ Ｐゴシック"/>
                <a:cs typeface="ＭＳ Ｐゴシック"/>
              </a:rPr>
              <a:t>Paokaphâ</a:t>
            </a:r>
            <a:r>
              <a:rPr lang="en-US" sz="1050" b="1" dirty="0">
                <a:latin typeface="Arial" pitchFamily="34" charset="0"/>
                <a:ea typeface="ＭＳ Ｐゴシック"/>
                <a:cs typeface="ＭＳ Ｐゴシック"/>
              </a:rPr>
              <a:t> </a:t>
            </a:r>
            <a:r>
              <a:rPr lang="en-US" sz="1050" b="1" dirty="0" err="1">
                <a:latin typeface="Arial" pitchFamily="34" charset="0"/>
                <a:ea typeface="ＭＳ Ｐゴシック"/>
                <a:cs typeface="ＭＳ Ｐゴシック"/>
              </a:rPr>
              <a:t>khare</a:t>
            </a:r>
            <a:endParaRPr lang="en-US" sz="1100" b="1" baseline="-25000" dirty="0">
              <a:latin typeface="Arial" pitchFamily="34" charset="0"/>
              <a:ea typeface="ＭＳ Ｐゴシック"/>
              <a:cs typeface="ＭＳ Ｐゴシック"/>
            </a:endParaRPr>
          </a:p>
        </p:txBody>
      </p:sp>
      <p:sp>
        <p:nvSpPr>
          <p:cNvPr id="359" name="Rectangle 29"/>
          <p:cNvSpPr>
            <a:spLocks noChangeArrowheads="1"/>
          </p:cNvSpPr>
          <p:nvPr/>
        </p:nvSpPr>
        <p:spPr bwMode="auto">
          <a:xfrm>
            <a:off x="2420938" y="2046288"/>
            <a:ext cx="1017587" cy="161925"/>
          </a:xfrm>
          <a:prstGeom prst="rect">
            <a:avLst/>
          </a:prstGeom>
          <a:noFill/>
          <a:ln w="9525">
            <a:noFill/>
            <a:miter lim="800000"/>
            <a:headEnd/>
            <a:tailEnd/>
          </a:ln>
        </p:spPr>
        <p:txBody>
          <a:bodyPr wrap="none" lIns="0" tIns="0" rIns="0" bIns="0">
            <a:spAutoFit/>
          </a:bodyPr>
          <a:lstStyle/>
          <a:p>
            <a:pPr algn="ctr">
              <a:defRPr/>
            </a:pPr>
            <a:r>
              <a:rPr lang="en-US" sz="1050" b="1" dirty="0" err="1">
                <a:latin typeface="Arial" pitchFamily="34" charset="0"/>
                <a:ea typeface="ＭＳ Ｐゴシック"/>
                <a:cs typeface="ＭＳ Ｐゴシック"/>
              </a:rPr>
              <a:t>Shimkhur</a:t>
            </a:r>
            <a:r>
              <a:rPr lang="en-US" sz="1050" b="1" dirty="0">
                <a:latin typeface="Arial" pitchFamily="34" charset="0"/>
                <a:ea typeface="ＭＳ Ｐゴシック"/>
                <a:cs typeface="ＭＳ Ｐゴシック"/>
              </a:rPr>
              <a:t> </a:t>
            </a:r>
            <a:r>
              <a:rPr lang="en-US" sz="1050" b="1" dirty="0" err="1">
                <a:latin typeface="Arial" pitchFamily="34" charset="0"/>
                <a:ea typeface="ＭＳ Ｐゴシック"/>
                <a:cs typeface="ＭＳ Ｐゴシック"/>
              </a:rPr>
              <a:t>khare</a:t>
            </a:r>
            <a:endParaRPr lang="en-US" sz="1200" b="1" baseline="-25000" dirty="0">
              <a:latin typeface="Arial" pitchFamily="34" charset="0"/>
              <a:ea typeface="ＭＳ Ｐゴシック"/>
              <a:cs typeface="ＭＳ Ｐゴシック"/>
            </a:endParaRPr>
          </a:p>
        </p:txBody>
      </p:sp>
      <p:sp>
        <p:nvSpPr>
          <p:cNvPr id="52511" name="Rectangle 30"/>
          <p:cNvSpPr>
            <a:spLocks noChangeArrowheads="1"/>
          </p:cNvSpPr>
          <p:nvPr/>
        </p:nvSpPr>
        <p:spPr bwMode="auto">
          <a:xfrm>
            <a:off x="2432050" y="2225675"/>
            <a:ext cx="1023938"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100" b="1">
                <a:latin typeface="Arial" panose="020B0604020202020204" pitchFamily="34" charset="0"/>
              </a:rPr>
              <a:t>Mi sâthat khare</a:t>
            </a:r>
            <a:endParaRPr lang="en-US" altLang="en-US" sz="1100" b="1" baseline="-25000">
              <a:latin typeface="Arial" panose="020B0604020202020204" pitchFamily="34" charset="0"/>
            </a:endParaRPr>
          </a:p>
        </p:txBody>
      </p:sp>
      <p:sp>
        <p:nvSpPr>
          <p:cNvPr id="52512" name="Rectangle 31"/>
          <p:cNvSpPr>
            <a:spLocks noChangeArrowheads="1"/>
          </p:cNvSpPr>
          <p:nvPr/>
        </p:nvSpPr>
        <p:spPr bwMode="auto">
          <a:xfrm>
            <a:off x="2411413" y="2386013"/>
            <a:ext cx="914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900" b="1">
                <a:latin typeface="Arial" panose="020B0604020202020204" pitchFamily="34" charset="0"/>
              </a:rPr>
              <a:t>Tara kaphong/</a:t>
            </a:r>
          </a:p>
          <a:p>
            <a:pPr algn="ctr"/>
            <a:r>
              <a:rPr lang="en-US" altLang="en-US" sz="900" b="1">
                <a:latin typeface="Arial" panose="020B0604020202020204" pitchFamily="34" charset="0"/>
              </a:rPr>
              <a:t>changjingawut</a:t>
            </a:r>
            <a:endParaRPr lang="en-US" altLang="en-US" sz="1000" b="1" baseline="-25000">
              <a:latin typeface="Arial" panose="020B0604020202020204" pitchFamily="34" charset="0"/>
            </a:endParaRPr>
          </a:p>
        </p:txBody>
      </p:sp>
      <p:sp>
        <p:nvSpPr>
          <p:cNvPr id="362" name="Rectangle 32"/>
          <p:cNvSpPr>
            <a:spLocks noChangeArrowheads="1"/>
          </p:cNvSpPr>
          <p:nvPr/>
        </p:nvSpPr>
        <p:spPr bwMode="auto">
          <a:xfrm>
            <a:off x="2681288" y="2678113"/>
            <a:ext cx="373062" cy="161925"/>
          </a:xfrm>
          <a:prstGeom prst="rect">
            <a:avLst/>
          </a:prstGeom>
          <a:noFill/>
          <a:ln w="9525">
            <a:noFill/>
            <a:miter lim="800000"/>
            <a:headEnd/>
            <a:tailEnd/>
          </a:ln>
        </p:spPr>
        <p:txBody>
          <a:bodyPr wrap="none" lIns="0" tIns="0" rIns="0" bIns="0">
            <a:spAutoFit/>
          </a:bodyPr>
          <a:lstStyle/>
          <a:p>
            <a:pPr algn="ctr">
              <a:defRPr/>
            </a:pPr>
            <a:r>
              <a:rPr lang="en-US" sz="1050" b="1" dirty="0" err="1">
                <a:latin typeface="Arial" pitchFamily="34" charset="0"/>
                <a:ea typeface="ＭＳ Ｐゴシック"/>
                <a:cs typeface="ＭＳ Ｐゴシック"/>
              </a:rPr>
              <a:t>Dolân</a:t>
            </a:r>
            <a:endParaRPr lang="en-US" sz="1200" b="1" baseline="-25000" dirty="0">
              <a:latin typeface="Arial" pitchFamily="34" charset="0"/>
              <a:ea typeface="ＭＳ Ｐゴシック"/>
              <a:cs typeface="ＭＳ Ｐゴシック"/>
            </a:endParaRPr>
          </a:p>
        </p:txBody>
      </p:sp>
      <p:sp>
        <p:nvSpPr>
          <p:cNvPr id="52514" name="Rectangle 43"/>
          <p:cNvSpPr>
            <a:spLocks noChangeArrowheads="1"/>
          </p:cNvSpPr>
          <p:nvPr/>
        </p:nvSpPr>
        <p:spPr bwMode="auto">
          <a:xfrm>
            <a:off x="2605088" y="5003800"/>
            <a:ext cx="571500"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RAOPAM</a:t>
            </a:r>
            <a:endParaRPr lang="en-US" altLang="en-US" sz="1000" baseline="-25000">
              <a:latin typeface="Arial" panose="020B0604020202020204" pitchFamily="34" charset="0"/>
            </a:endParaRPr>
          </a:p>
        </p:txBody>
      </p:sp>
      <p:sp>
        <p:nvSpPr>
          <p:cNvPr id="52515" name="Rectangle 60"/>
          <p:cNvSpPr>
            <a:spLocks noChangeArrowheads="1"/>
          </p:cNvSpPr>
          <p:nvPr/>
        </p:nvSpPr>
        <p:spPr bwMode="auto">
          <a:xfrm>
            <a:off x="2808288" y="6205538"/>
            <a:ext cx="301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Sinai</a:t>
            </a:r>
            <a:endParaRPr lang="en-US" altLang="en-US" sz="1000" b="1" baseline="-25000">
              <a:latin typeface="Arial" panose="020B0604020202020204" pitchFamily="34" charset="0"/>
            </a:endParaRPr>
          </a:p>
        </p:txBody>
      </p:sp>
      <p:sp>
        <p:nvSpPr>
          <p:cNvPr id="52516" name="Rectangle 62"/>
          <p:cNvSpPr>
            <a:spLocks noChangeArrowheads="1"/>
          </p:cNvSpPr>
          <p:nvPr/>
        </p:nvSpPr>
        <p:spPr bwMode="auto">
          <a:xfrm>
            <a:off x="2693988" y="6411913"/>
            <a:ext cx="4905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A - Y - P</a:t>
            </a:r>
            <a:endParaRPr lang="en-US" altLang="en-US" sz="1000" b="1" baseline="-25000">
              <a:latin typeface="Arial" panose="020B0604020202020204" pitchFamily="34" charset="0"/>
            </a:endParaRPr>
          </a:p>
        </p:txBody>
      </p:sp>
      <p:sp>
        <p:nvSpPr>
          <p:cNvPr id="52517" name="Rectangle 64"/>
          <p:cNvSpPr>
            <a:spLocks noChangeArrowheads="1"/>
          </p:cNvSpPr>
          <p:nvPr/>
        </p:nvSpPr>
        <p:spPr bwMode="auto">
          <a:xfrm>
            <a:off x="2573338" y="6632575"/>
            <a:ext cx="839787"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Kadesh Barnea</a:t>
            </a:r>
            <a:endParaRPr lang="en-US" altLang="en-US" sz="900" b="1" baseline="-25000">
              <a:latin typeface="Arial" panose="020B0604020202020204" pitchFamily="34" charset="0"/>
            </a:endParaRPr>
          </a:p>
        </p:txBody>
      </p:sp>
      <p:sp>
        <p:nvSpPr>
          <p:cNvPr id="52518" name="Rectangle 68"/>
          <p:cNvSpPr>
            <a:spLocks noChangeArrowheads="1"/>
          </p:cNvSpPr>
          <p:nvPr/>
        </p:nvSpPr>
        <p:spPr bwMode="auto">
          <a:xfrm>
            <a:off x="2436813" y="7056438"/>
            <a:ext cx="97472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TAMKACHITHEI 5</a:t>
            </a:r>
            <a:endParaRPr lang="en-US" altLang="en-US" sz="900" b="1" baseline="-25000">
              <a:latin typeface="Arial" panose="020B0604020202020204" pitchFamily="34" charset="0"/>
            </a:endParaRPr>
          </a:p>
        </p:txBody>
      </p:sp>
      <p:sp>
        <p:nvSpPr>
          <p:cNvPr id="52519" name="Rectangle 71"/>
          <p:cNvSpPr>
            <a:spLocks noChangeArrowheads="1"/>
          </p:cNvSpPr>
          <p:nvPr/>
        </p:nvSpPr>
        <p:spPr bwMode="auto">
          <a:xfrm>
            <a:off x="2627313" y="5989638"/>
            <a:ext cx="6413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SHONGZA</a:t>
            </a:r>
            <a:endParaRPr lang="en-US" altLang="en-US" sz="1000" b="1" baseline="-25000">
              <a:latin typeface="Arial" panose="020B0604020202020204" pitchFamily="34" charset="0"/>
            </a:endParaRPr>
          </a:p>
        </p:txBody>
      </p:sp>
      <p:sp>
        <p:nvSpPr>
          <p:cNvPr id="52520" name="Rectangle 73"/>
          <p:cNvSpPr>
            <a:spLocks noChangeArrowheads="1"/>
          </p:cNvSpPr>
          <p:nvPr/>
        </p:nvSpPr>
        <p:spPr bwMode="auto">
          <a:xfrm>
            <a:off x="5006975" y="5884863"/>
            <a:ext cx="884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VARI KAHAI</a:t>
            </a:r>
            <a:endParaRPr lang="en-US" altLang="en-US" sz="1200" baseline="-25000">
              <a:latin typeface="Arial" panose="020B0604020202020204" pitchFamily="34" charset="0"/>
            </a:endParaRPr>
          </a:p>
        </p:txBody>
      </p:sp>
      <p:sp>
        <p:nvSpPr>
          <p:cNvPr id="52521" name="Rectangle 82"/>
          <p:cNvSpPr>
            <a:spLocks noChangeArrowheads="1"/>
          </p:cNvSpPr>
          <p:nvPr/>
        </p:nvSpPr>
        <p:spPr bwMode="auto">
          <a:xfrm>
            <a:off x="5075238" y="6103938"/>
            <a:ext cx="795337"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Greekwui Alex</a:t>
            </a:r>
            <a:endParaRPr lang="en-US" altLang="en-US" sz="1200" baseline="-25000">
              <a:latin typeface="Arial" panose="020B0604020202020204" pitchFamily="34" charset="0"/>
            </a:endParaRPr>
          </a:p>
        </p:txBody>
      </p:sp>
      <p:sp>
        <p:nvSpPr>
          <p:cNvPr id="52522" name="Rectangle 84"/>
          <p:cNvSpPr>
            <a:spLocks noChangeArrowheads="1"/>
          </p:cNvSpPr>
          <p:nvPr/>
        </p:nvSpPr>
        <p:spPr bwMode="auto">
          <a:xfrm>
            <a:off x="5040313" y="6281738"/>
            <a:ext cx="1122362"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Romanwui Zatkhanâ</a:t>
            </a:r>
            <a:endParaRPr lang="en-US" altLang="en-US" sz="1200" baseline="-25000">
              <a:latin typeface="Arial" panose="020B0604020202020204" pitchFamily="34" charset="0"/>
            </a:endParaRPr>
          </a:p>
        </p:txBody>
      </p:sp>
      <p:sp>
        <p:nvSpPr>
          <p:cNvPr id="52523" name="Rectangle 140"/>
          <p:cNvSpPr>
            <a:spLocks noChangeArrowheads="1"/>
          </p:cNvSpPr>
          <p:nvPr/>
        </p:nvSpPr>
        <p:spPr bwMode="auto">
          <a:xfrm>
            <a:off x="5037138" y="4559300"/>
            <a:ext cx="81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NARKAHAI</a:t>
            </a:r>
            <a:endParaRPr lang="en-US" altLang="en-US" sz="1200" baseline="-25000">
              <a:latin typeface="Arial" panose="020B0604020202020204" pitchFamily="34" charset="0"/>
            </a:endParaRPr>
          </a:p>
        </p:txBody>
      </p:sp>
      <p:sp>
        <p:nvSpPr>
          <p:cNvPr id="52524" name="Rectangle 141"/>
          <p:cNvSpPr>
            <a:spLocks noChangeArrowheads="1"/>
          </p:cNvSpPr>
          <p:nvPr/>
        </p:nvSpPr>
        <p:spPr bwMode="auto">
          <a:xfrm>
            <a:off x="5146675" y="4802188"/>
            <a:ext cx="77628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ZINGKUM 70</a:t>
            </a:r>
            <a:endParaRPr lang="en-US" altLang="en-US" sz="1000" b="1" baseline="-25000">
              <a:latin typeface="Arial" panose="020B0604020202020204" pitchFamily="34" charset="0"/>
            </a:endParaRPr>
          </a:p>
        </p:txBody>
      </p:sp>
      <p:sp>
        <p:nvSpPr>
          <p:cNvPr id="52525" name="Rectangle 142"/>
          <p:cNvSpPr>
            <a:spLocks noChangeArrowheads="1"/>
          </p:cNvSpPr>
          <p:nvPr/>
        </p:nvSpPr>
        <p:spPr bwMode="auto">
          <a:xfrm>
            <a:off x="5035550" y="5021263"/>
            <a:ext cx="11033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Hankhaung âpong 3</a:t>
            </a:r>
            <a:endParaRPr lang="en-US" altLang="en-US" sz="1000" b="1" baseline="-25000">
              <a:latin typeface="Arial" panose="020B0604020202020204" pitchFamily="34" charset="0"/>
            </a:endParaRPr>
          </a:p>
        </p:txBody>
      </p:sp>
      <p:sp>
        <p:nvSpPr>
          <p:cNvPr id="52526" name="Rectangle 144"/>
          <p:cNvSpPr>
            <a:spLocks noChangeArrowheads="1"/>
          </p:cNvSpPr>
          <p:nvPr/>
        </p:nvSpPr>
        <p:spPr bwMode="auto">
          <a:xfrm>
            <a:off x="5075238" y="5241925"/>
            <a:ext cx="976312"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800" b="1">
                <a:latin typeface="Arial" panose="020B0604020202020204" pitchFamily="34" charset="0"/>
              </a:rPr>
              <a:t>Zingkum 100/50,000</a:t>
            </a:r>
            <a:endParaRPr lang="en-US" altLang="en-US" sz="800" b="1" baseline="-25000">
              <a:latin typeface="Arial" panose="020B0604020202020204" pitchFamily="34" charset="0"/>
            </a:endParaRPr>
          </a:p>
        </p:txBody>
      </p:sp>
      <p:sp>
        <p:nvSpPr>
          <p:cNvPr id="381" name="Rectangle 211"/>
          <p:cNvSpPr>
            <a:spLocks noChangeArrowheads="1"/>
          </p:cNvSpPr>
          <p:nvPr/>
        </p:nvSpPr>
        <p:spPr bwMode="auto">
          <a:xfrm>
            <a:off x="2411413" y="7905750"/>
            <a:ext cx="1119187" cy="146050"/>
          </a:xfrm>
          <a:prstGeom prst="rect">
            <a:avLst/>
          </a:prstGeom>
          <a:noFill/>
          <a:ln w="9525">
            <a:noFill/>
            <a:miter lim="800000"/>
            <a:headEnd/>
            <a:tailEnd/>
          </a:ln>
        </p:spPr>
        <p:txBody>
          <a:bodyPr wrap="none" lIns="0" tIns="0" rIns="0" bIns="0">
            <a:spAutoFit/>
          </a:bodyPr>
          <a:lstStyle/>
          <a:p>
            <a:pPr>
              <a:defRPr/>
            </a:pPr>
            <a:r>
              <a:rPr lang="en-US" sz="950" b="1" dirty="0" err="1">
                <a:latin typeface="Arial" pitchFamily="34" charset="0"/>
                <a:ea typeface="ＭＳ Ｐゴシック" charset="-128"/>
              </a:rPr>
              <a:t>Ngalei</a:t>
            </a:r>
            <a:r>
              <a:rPr lang="en-US" sz="950" b="1" dirty="0">
                <a:latin typeface="Arial" pitchFamily="34" charset="0"/>
                <a:ea typeface="ＭＳ Ｐゴシック" charset="-128"/>
              </a:rPr>
              <a:t> </a:t>
            </a:r>
            <a:r>
              <a:rPr lang="en-US" sz="950" b="1" dirty="0" err="1">
                <a:latin typeface="Arial" pitchFamily="34" charset="0"/>
                <a:ea typeface="ＭＳ Ｐゴシック" charset="-128"/>
              </a:rPr>
              <a:t>Ngayarkahai</a:t>
            </a:r>
            <a:endParaRPr lang="en-US" sz="950" baseline="-25000" dirty="0">
              <a:latin typeface="Arial" pitchFamily="34" charset="0"/>
              <a:ea typeface="ＭＳ Ｐゴシック" charset="-128"/>
            </a:endParaRPr>
          </a:p>
        </p:txBody>
      </p:sp>
      <p:sp>
        <p:nvSpPr>
          <p:cNvPr id="52528" name="Rectangle 222"/>
          <p:cNvSpPr>
            <a:spLocks noChangeArrowheads="1"/>
          </p:cNvSpPr>
          <p:nvPr/>
        </p:nvSpPr>
        <p:spPr bwMode="auto">
          <a:xfrm>
            <a:off x="5367338" y="7085013"/>
            <a:ext cx="3333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i="1">
                <a:latin typeface="Arial" panose="020B0604020202020204" pitchFamily="34" charset="0"/>
              </a:rPr>
              <a:t>Krush</a:t>
            </a:r>
            <a:endParaRPr lang="en-US" altLang="en-US" sz="1200" baseline="-25000">
              <a:latin typeface="Arial" panose="020B0604020202020204" pitchFamily="34" charset="0"/>
            </a:endParaRPr>
          </a:p>
        </p:txBody>
      </p:sp>
      <p:sp>
        <p:nvSpPr>
          <p:cNvPr id="52529" name="Rectangle 230"/>
          <p:cNvSpPr>
            <a:spLocks noChangeArrowheads="1"/>
          </p:cNvSpPr>
          <p:nvPr/>
        </p:nvSpPr>
        <p:spPr bwMode="auto">
          <a:xfrm>
            <a:off x="5330825" y="7431088"/>
            <a:ext cx="544513"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Paokaphâ</a:t>
            </a:r>
            <a:endParaRPr lang="en-US" altLang="en-US" sz="1200" baseline="-25000">
              <a:latin typeface="Arial" panose="020B0604020202020204" pitchFamily="34" charset="0"/>
            </a:endParaRPr>
          </a:p>
        </p:txBody>
      </p:sp>
      <p:sp>
        <p:nvSpPr>
          <p:cNvPr id="52530" name="Rectangle 231"/>
          <p:cNvSpPr>
            <a:spLocks noChangeArrowheads="1"/>
          </p:cNvSpPr>
          <p:nvPr/>
        </p:nvSpPr>
        <p:spPr bwMode="auto">
          <a:xfrm>
            <a:off x="5435600" y="7612063"/>
            <a:ext cx="320675"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Otsak</a:t>
            </a:r>
            <a:endParaRPr lang="en-US" altLang="en-US" sz="1200" baseline="-25000">
              <a:latin typeface="Arial" panose="020B0604020202020204" pitchFamily="34" charset="0"/>
            </a:endParaRPr>
          </a:p>
        </p:txBody>
      </p:sp>
      <p:sp>
        <p:nvSpPr>
          <p:cNvPr id="52531" name="Rectangle 233"/>
          <p:cNvSpPr>
            <a:spLocks noChangeArrowheads="1"/>
          </p:cNvSpPr>
          <p:nvPr/>
        </p:nvSpPr>
        <p:spPr bwMode="auto">
          <a:xfrm>
            <a:off x="5289550" y="7785100"/>
            <a:ext cx="571500"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Chithibing</a:t>
            </a:r>
            <a:endParaRPr lang="en-US" altLang="en-US" sz="1200" baseline="-25000">
              <a:latin typeface="Arial" panose="020B0604020202020204" pitchFamily="34" charset="0"/>
            </a:endParaRPr>
          </a:p>
        </p:txBody>
      </p:sp>
      <p:sp>
        <p:nvSpPr>
          <p:cNvPr id="52532" name="Rectangle 235"/>
          <p:cNvSpPr>
            <a:spLocks noChangeArrowheads="1"/>
          </p:cNvSpPr>
          <p:nvPr/>
        </p:nvSpPr>
        <p:spPr bwMode="auto">
          <a:xfrm>
            <a:off x="5248275" y="7948613"/>
            <a:ext cx="6921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Phongkhami</a:t>
            </a:r>
            <a:endParaRPr lang="en-US" altLang="en-US" sz="1200" baseline="-25000">
              <a:latin typeface="Arial" panose="020B0604020202020204" pitchFamily="34" charset="0"/>
            </a:endParaRPr>
          </a:p>
        </p:txBody>
      </p:sp>
      <p:sp>
        <p:nvSpPr>
          <p:cNvPr id="52533" name="Rectangle 237"/>
          <p:cNvSpPr>
            <a:spLocks noChangeArrowheads="1"/>
          </p:cNvSpPr>
          <p:nvPr/>
        </p:nvSpPr>
        <p:spPr bwMode="auto">
          <a:xfrm>
            <a:off x="5032375" y="1295400"/>
            <a:ext cx="9096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ROTKHAMARAT</a:t>
            </a:r>
            <a:endParaRPr lang="en-US" altLang="en-US" sz="900" baseline="-25000">
              <a:latin typeface="Arial" panose="020B0604020202020204" pitchFamily="34" charset="0"/>
            </a:endParaRPr>
          </a:p>
        </p:txBody>
      </p:sp>
      <p:sp>
        <p:nvSpPr>
          <p:cNvPr id="52534" name="Rectangle 246"/>
          <p:cNvSpPr>
            <a:spLocks noChangeArrowheads="1"/>
          </p:cNvSpPr>
          <p:nvPr/>
        </p:nvSpPr>
        <p:spPr bwMode="auto">
          <a:xfrm>
            <a:off x="5084763" y="1501775"/>
            <a:ext cx="1031875"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Wungv</a:t>
            </a:r>
            <a:r>
              <a:rPr lang="en-US" altLang="en-US" sz="1000" b="1" u="sng">
                <a:latin typeface="Arial" panose="020B0604020202020204" pitchFamily="34" charset="0"/>
              </a:rPr>
              <a:t>a</a:t>
            </a:r>
            <a:r>
              <a:rPr lang="en-US" altLang="en-US" sz="1000" b="1">
                <a:latin typeface="Arial" panose="020B0604020202020204" pitchFamily="34" charset="0"/>
              </a:rPr>
              <a:t> Wungvâ</a:t>
            </a:r>
            <a:endParaRPr lang="en-US" altLang="en-US" sz="1400" b="1" baseline="-25000">
              <a:latin typeface="Arial" panose="020B0604020202020204" pitchFamily="34" charset="0"/>
            </a:endParaRPr>
          </a:p>
        </p:txBody>
      </p:sp>
      <p:sp>
        <p:nvSpPr>
          <p:cNvPr id="52535" name="Rectangle 247"/>
          <p:cNvSpPr>
            <a:spLocks noChangeArrowheads="1"/>
          </p:cNvSpPr>
          <p:nvPr/>
        </p:nvSpPr>
        <p:spPr bwMode="auto">
          <a:xfrm>
            <a:off x="5430838" y="1722438"/>
            <a:ext cx="254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350</a:t>
            </a:r>
            <a:endParaRPr lang="en-US" altLang="en-US" sz="1200" baseline="-25000">
              <a:latin typeface="Arial" panose="020B0604020202020204" pitchFamily="34" charset="0"/>
            </a:endParaRPr>
          </a:p>
        </p:txBody>
      </p:sp>
      <p:sp>
        <p:nvSpPr>
          <p:cNvPr id="52536" name="Rectangle 260"/>
          <p:cNvSpPr>
            <a:spLocks noChangeArrowheads="1"/>
          </p:cNvSpPr>
          <p:nvPr/>
        </p:nvSpPr>
        <p:spPr bwMode="auto">
          <a:xfrm>
            <a:off x="5045075" y="2124075"/>
            <a:ext cx="828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WUNGNAO</a:t>
            </a:r>
            <a:endParaRPr lang="en-US" altLang="en-US" sz="1800" baseline="-25000">
              <a:latin typeface="Arial" panose="020B0604020202020204" pitchFamily="34" charset="0"/>
            </a:endParaRPr>
          </a:p>
        </p:txBody>
      </p:sp>
      <p:sp>
        <p:nvSpPr>
          <p:cNvPr id="52537" name="Rectangle 261"/>
          <p:cNvSpPr>
            <a:spLocks noChangeArrowheads="1"/>
          </p:cNvSpPr>
          <p:nvPr/>
        </p:nvSpPr>
        <p:spPr bwMode="auto">
          <a:xfrm>
            <a:off x="5214938" y="2568575"/>
            <a:ext cx="817562"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solidFill>
                  <a:srgbClr val="E32434"/>
                </a:solidFill>
                <a:latin typeface="Arial" panose="020B0604020202020204" pitchFamily="34" charset="0"/>
              </a:rPr>
              <a:t> </a:t>
            </a:r>
            <a:r>
              <a:rPr lang="en-US" altLang="en-US" sz="1000" b="1">
                <a:latin typeface="Arial" panose="020B0604020202020204" pitchFamily="34" charset="0"/>
              </a:rPr>
              <a:t>••• KAKAI •••</a:t>
            </a:r>
            <a:r>
              <a:rPr lang="en-US" altLang="en-US" sz="1000" b="1">
                <a:solidFill>
                  <a:srgbClr val="E32434"/>
                </a:solidFill>
                <a:latin typeface="Arial" panose="020B0604020202020204" pitchFamily="34" charset="0"/>
              </a:rPr>
              <a:t> </a:t>
            </a:r>
            <a:endParaRPr lang="en-US" altLang="en-US" sz="1000" b="1" baseline="-25000">
              <a:solidFill>
                <a:srgbClr val="E32434"/>
              </a:solidFill>
              <a:latin typeface="Arial" panose="020B0604020202020204" pitchFamily="34" charset="0"/>
            </a:endParaRPr>
          </a:p>
        </p:txBody>
      </p:sp>
      <p:sp>
        <p:nvSpPr>
          <p:cNvPr id="52538" name="Rectangle 272"/>
          <p:cNvSpPr>
            <a:spLocks noChangeArrowheads="1"/>
          </p:cNvSpPr>
          <p:nvPr/>
        </p:nvSpPr>
        <p:spPr bwMode="auto">
          <a:xfrm>
            <a:off x="5173663" y="2779713"/>
            <a:ext cx="79533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Âto          Âze</a:t>
            </a:r>
            <a:endParaRPr lang="en-US" altLang="en-US" sz="1000" b="1" baseline="-25000">
              <a:latin typeface="Arial" panose="020B0604020202020204" pitchFamily="34" charset="0"/>
            </a:endParaRPr>
          </a:p>
        </p:txBody>
      </p:sp>
      <p:sp>
        <p:nvSpPr>
          <p:cNvPr id="52539" name="Rectangle 296"/>
          <p:cNvSpPr>
            <a:spLocks noChangeArrowheads="1"/>
          </p:cNvSpPr>
          <p:nvPr/>
        </p:nvSpPr>
        <p:spPr bwMode="auto">
          <a:xfrm>
            <a:off x="2654300" y="3562350"/>
            <a:ext cx="5064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N - Â - S</a:t>
            </a:r>
            <a:endParaRPr lang="en-US" altLang="en-US" sz="1000" b="1" baseline="-25000">
              <a:latin typeface="Arial" panose="020B0604020202020204" pitchFamily="34" charset="0"/>
            </a:endParaRPr>
          </a:p>
        </p:txBody>
      </p:sp>
      <p:sp>
        <p:nvSpPr>
          <p:cNvPr id="52540" name="Rectangle 298"/>
          <p:cNvSpPr>
            <a:spLocks noChangeArrowheads="1"/>
          </p:cNvSpPr>
          <p:nvPr/>
        </p:nvSpPr>
        <p:spPr bwMode="auto">
          <a:xfrm>
            <a:off x="2879725" y="3802063"/>
            <a:ext cx="182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I - I</a:t>
            </a:r>
            <a:endParaRPr lang="en-US" altLang="en-US" sz="1000" b="1" baseline="-25000">
              <a:latin typeface="Arial" panose="020B0604020202020204" pitchFamily="34" charset="0"/>
            </a:endParaRPr>
          </a:p>
        </p:txBody>
      </p:sp>
      <p:sp>
        <p:nvSpPr>
          <p:cNvPr id="52541" name="Rectangle 304"/>
          <p:cNvSpPr>
            <a:spLocks noChangeArrowheads="1"/>
          </p:cNvSpPr>
          <p:nvPr/>
        </p:nvSpPr>
        <p:spPr bwMode="auto">
          <a:xfrm>
            <a:off x="2557463" y="3338513"/>
            <a:ext cx="755650"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Arial" panose="020B0604020202020204" pitchFamily="34" charset="0"/>
              </a:rPr>
              <a:t>ÂWUI KAHO</a:t>
            </a:r>
            <a:endParaRPr lang="en-US" altLang="en-US" sz="1000" b="1" baseline="-25000">
              <a:latin typeface="Arial" panose="020B0604020202020204" pitchFamily="34" charset="0"/>
            </a:endParaRPr>
          </a:p>
        </p:txBody>
      </p:sp>
      <p:sp>
        <p:nvSpPr>
          <p:cNvPr id="52542" name="Rectangle 313"/>
          <p:cNvSpPr>
            <a:spLocks noChangeArrowheads="1"/>
          </p:cNvSpPr>
          <p:nvPr/>
        </p:nvSpPr>
        <p:spPr bwMode="auto">
          <a:xfrm>
            <a:off x="6381750" y="3146425"/>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2543" name="Rectangle 318"/>
          <p:cNvSpPr>
            <a:spLocks noChangeArrowheads="1"/>
          </p:cNvSpPr>
          <p:nvPr/>
        </p:nvSpPr>
        <p:spPr bwMode="auto">
          <a:xfrm>
            <a:off x="5416550" y="6918325"/>
            <a:ext cx="276225" cy="13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i="1">
                <a:latin typeface="Arial" panose="020B0604020202020204" pitchFamily="34" charset="0"/>
              </a:rPr>
              <a:t>Mirin</a:t>
            </a:r>
            <a:endParaRPr lang="en-US" altLang="en-US" sz="1200" baseline="-25000">
              <a:latin typeface="Arial" panose="020B0604020202020204" pitchFamily="34" charset="0"/>
            </a:endParaRPr>
          </a:p>
        </p:txBody>
      </p:sp>
      <p:sp>
        <p:nvSpPr>
          <p:cNvPr id="52544" name="Text Box 319"/>
          <p:cNvSpPr txBox="1">
            <a:spLocks noChangeArrowheads="1"/>
          </p:cNvSpPr>
          <p:nvPr/>
        </p:nvSpPr>
        <p:spPr bwMode="auto">
          <a:xfrm>
            <a:off x="3638550" y="3336925"/>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Arial" panose="020B0604020202020204" pitchFamily="34" charset="0"/>
              </a:rPr>
              <a:t>AT</a:t>
            </a:r>
            <a:endParaRPr lang="en-US" altLang="en-US" sz="1000" b="1" baseline="-25000">
              <a:latin typeface="Arial" panose="020B0604020202020204" pitchFamily="34" charset="0"/>
            </a:endParaRPr>
          </a:p>
        </p:txBody>
      </p:sp>
      <p:sp>
        <p:nvSpPr>
          <p:cNvPr id="52545" name="Text Box 321"/>
          <p:cNvSpPr txBox="1">
            <a:spLocks noChangeArrowheads="1"/>
          </p:cNvSpPr>
          <p:nvPr/>
        </p:nvSpPr>
        <p:spPr bwMode="auto">
          <a:xfrm>
            <a:off x="6286500" y="3238500"/>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Arial" panose="020B0604020202020204" pitchFamily="34" charset="0"/>
              </a:rPr>
              <a:t>KT</a:t>
            </a:r>
            <a:endParaRPr lang="en-US" altLang="en-US" sz="1000" b="1" baseline="-25000">
              <a:latin typeface="Arial" panose="020B0604020202020204" pitchFamily="34" charset="0"/>
            </a:endParaRPr>
          </a:p>
        </p:txBody>
      </p:sp>
      <p:sp>
        <p:nvSpPr>
          <p:cNvPr id="52546" name="Text Box 322"/>
          <p:cNvSpPr txBox="1">
            <a:spLocks noChangeArrowheads="1"/>
          </p:cNvSpPr>
          <p:nvPr/>
        </p:nvSpPr>
        <p:spPr bwMode="auto">
          <a:xfrm>
            <a:off x="3629025" y="6835775"/>
            <a:ext cx="641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Arial" panose="020B0604020202020204" pitchFamily="34" charset="0"/>
              </a:rPr>
              <a:t>NT</a:t>
            </a:r>
            <a:endParaRPr lang="en-US" altLang="en-US" sz="1000" b="1" baseline="-25000">
              <a:latin typeface="Arial" panose="020B0604020202020204" pitchFamily="34" charset="0"/>
            </a:endParaRPr>
          </a:p>
        </p:txBody>
      </p:sp>
      <p:sp>
        <p:nvSpPr>
          <p:cNvPr id="52547" name="Rectangle 323"/>
          <p:cNvSpPr>
            <a:spLocks noChangeArrowheads="1"/>
          </p:cNvSpPr>
          <p:nvPr/>
        </p:nvSpPr>
        <p:spPr bwMode="auto">
          <a:xfrm>
            <a:off x="5210792" y="6716713"/>
            <a:ext cx="5289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dirty="0" smtClean="0">
                <a:latin typeface="Arial" panose="020B0604020202020204" pitchFamily="34" charset="0"/>
              </a:rPr>
              <a:t>JISHU</a:t>
            </a:r>
            <a:endParaRPr lang="en-US" altLang="en-US" sz="1400" baseline="-25000" dirty="0">
              <a:latin typeface="Arial" panose="020B0604020202020204" pitchFamily="34" charset="0"/>
            </a:endParaRPr>
          </a:p>
        </p:txBody>
      </p:sp>
      <p:sp>
        <p:nvSpPr>
          <p:cNvPr id="52548" name="Rectangle 327"/>
          <p:cNvSpPr>
            <a:spLocks noChangeArrowheads="1"/>
          </p:cNvSpPr>
          <p:nvPr/>
        </p:nvSpPr>
        <p:spPr bwMode="auto">
          <a:xfrm>
            <a:off x="5264150" y="3408363"/>
            <a:ext cx="71755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MARÂNBING</a:t>
            </a:r>
            <a:endParaRPr lang="en-US" altLang="en-US" sz="900" b="1" baseline="-25000">
              <a:latin typeface="Arial" panose="020B0604020202020204" pitchFamily="34" charset="0"/>
            </a:endParaRPr>
          </a:p>
        </p:txBody>
      </p:sp>
      <p:sp>
        <p:nvSpPr>
          <p:cNvPr id="52549" name="TextBox 417"/>
          <p:cNvSpPr txBox="1">
            <a:spLocks noChangeArrowheads="1"/>
          </p:cNvSpPr>
          <p:nvPr/>
        </p:nvSpPr>
        <p:spPr bwMode="auto">
          <a:xfrm rot="-5400000">
            <a:off x="246857" y="6199981"/>
            <a:ext cx="3105150" cy="63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3000" b="1">
                <a:latin typeface="Times New Roman" panose="02020603050405020304" pitchFamily="18" charset="0"/>
                <a:cs typeface="Times New Roman" panose="02020603050405020304" pitchFamily="18" charset="0"/>
              </a:rPr>
              <a:t>          </a:t>
            </a:r>
            <a:r>
              <a:rPr lang="en-US" altLang="en-US" sz="3500" b="1">
                <a:latin typeface="Times New Roman" panose="02020603050405020304" pitchFamily="18" charset="0"/>
                <a:cs typeface="Times New Roman" panose="02020603050405020304" pitchFamily="18" charset="0"/>
              </a:rPr>
              <a:t>MI 4</a:t>
            </a:r>
          </a:p>
        </p:txBody>
      </p:sp>
      <p:sp>
        <p:nvSpPr>
          <p:cNvPr id="52550" name="TextBox 418"/>
          <p:cNvSpPr txBox="1">
            <a:spLocks noChangeArrowheads="1"/>
          </p:cNvSpPr>
          <p:nvPr/>
        </p:nvSpPr>
        <p:spPr bwMode="auto">
          <a:xfrm rot="-5400000">
            <a:off x="2739231" y="3937794"/>
            <a:ext cx="3421063" cy="631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3500" b="1">
                <a:latin typeface="Times New Roman" panose="02020603050405020304" pitchFamily="18" charset="0"/>
                <a:cs typeface="Times New Roman" panose="02020603050405020304" pitchFamily="18" charset="0"/>
              </a:rPr>
              <a:t>MISHANG  3</a:t>
            </a:r>
          </a:p>
        </p:txBody>
      </p:sp>
      <p:sp>
        <p:nvSpPr>
          <p:cNvPr id="52551" name="Line 15"/>
          <p:cNvSpPr>
            <a:spLocks noChangeShapeType="1"/>
          </p:cNvSpPr>
          <p:nvPr/>
        </p:nvSpPr>
        <p:spPr bwMode="auto">
          <a:xfrm>
            <a:off x="2430463" y="267811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552" name="Line 15"/>
          <p:cNvSpPr>
            <a:spLocks noChangeShapeType="1"/>
          </p:cNvSpPr>
          <p:nvPr/>
        </p:nvSpPr>
        <p:spPr bwMode="auto">
          <a:xfrm>
            <a:off x="2430463" y="28400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553" name="Line 15"/>
          <p:cNvSpPr>
            <a:spLocks noChangeShapeType="1"/>
          </p:cNvSpPr>
          <p:nvPr/>
        </p:nvSpPr>
        <p:spPr bwMode="auto">
          <a:xfrm>
            <a:off x="2411413" y="17351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554" name="Line 135"/>
          <p:cNvSpPr>
            <a:spLocks noChangeShapeType="1"/>
          </p:cNvSpPr>
          <p:nvPr/>
        </p:nvSpPr>
        <p:spPr bwMode="auto">
          <a:xfrm>
            <a:off x="5059363" y="536098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52555" name="Line 248"/>
          <p:cNvSpPr>
            <a:spLocks noChangeShapeType="1"/>
          </p:cNvSpPr>
          <p:nvPr/>
        </p:nvSpPr>
        <p:spPr bwMode="auto">
          <a:xfrm>
            <a:off x="5099050" y="77517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AutoShape 2" descr="30%"/>
          <p:cNvSpPr>
            <a:spLocks noChangeArrowheads="1"/>
          </p:cNvSpPr>
          <p:nvPr/>
        </p:nvSpPr>
        <p:spPr bwMode="auto">
          <a:xfrm>
            <a:off x="571500" y="7096125"/>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53251" name="AutoShape 3"/>
          <p:cNvSpPr>
            <a:spLocks noChangeArrowheads="1"/>
          </p:cNvSpPr>
          <p:nvPr/>
        </p:nvSpPr>
        <p:spPr bwMode="auto">
          <a:xfrm>
            <a:off x="585788" y="5424488"/>
            <a:ext cx="6394450" cy="1089025"/>
          </a:xfrm>
          <a:prstGeom prst="roundRect">
            <a:avLst>
              <a:gd name="adj" fmla="val 16667"/>
            </a:avLst>
          </a:prstGeom>
          <a:noFill/>
          <a:ln w="3810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21188" name="AutoShape 4" descr="30%"/>
          <p:cNvSpPr>
            <a:spLocks noChangeArrowheads="1"/>
          </p:cNvSpPr>
          <p:nvPr/>
        </p:nvSpPr>
        <p:spPr bwMode="auto">
          <a:xfrm>
            <a:off x="955675" y="2586038"/>
            <a:ext cx="1616075"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221189" name="AutoShape 5" descr="30%"/>
          <p:cNvSpPr>
            <a:spLocks noChangeArrowheads="1"/>
          </p:cNvSpPr>
          <p:nvPr/>
        </p:nvSpPr>
        <p:spPr bwMode="auto">
          <a:xfrm>
            <a:off x="577850" y="4311650"/>
            <a:ext cx="6386513" cy="91122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221190" name="AutoShape 6" descr="30%"/>
          <p:cNvSpPr>
            <a:spLocks noChangeArrowheads="1"/>
          </p:cNvSpPr>
          <p:nvPr/>
        </p:nvSpPr>
        <p:spPr bwMode="auto">
          <a:xfrm>
            <a:off x="5067300" y="2587625"/>
            <a:ext cx="1524000" cy="1209675"/>
          </a:xfrm>
          <a:prstGeom prst="roundRect">
            <a:avLst>
              <a:gd name="adj" fmla="val 16667"/>
            </a:avLst>
          </a:prstGeom>
          <a:pattFill prst="pct30">
            <a:fgClr>
              <a:schemeClr val="accent1"/>
            </a:fgClr>
            <a:bgClr>
              <a:schemeClr val="bg1"/>
            </a:bgClr>
          </a:pattFill>
          <a:ln w="38100">
            <a:solidFill>
              <a:schemeClr val="bg2"/>
            </a:solidFill>
            <a:round/>
            <a:headEnd/>
            <a:tailEnd/>
          </a:ln>
          <a:effectLst>
            <a:outerShdw blurRad="63500" dist="81320" dir="3080412"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53255" name="Text Box 7"/>
          <p:cNvSpPr txBox="1">
            <a:spLocks noChangeArrowheads="1"/>
          </p:cNvSpPr>
          <p:nvPr/>
        </p:nvSpPr>
        <p:spPr bwMode="auto">
          <a:xfrm>
            <a:off x="6678613" y="182563"/>
            <a:ext cx="530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a:latin typeface="Comic Sans MS" panose="030F0702030302020204" pitchFamily="66" charset="0"/>
              </a:rPr>
              <a:t>32</a:t>
            </a:r>
          </a:p>
        </p:txBody>
      </p:sp>
      <p:sp>
        <p:nvSpPr>
          <p:cNvPr id="53256" name="Rectangle 8"/>
          <p:cNvSpPr>
            <a:spLocks noChangeArrowheads="1"/>
          </p:cNvSpPr>
          <p:nvPr/>
        </p:nvSpPr>
        <p:spPr bwMode="auto">
          <a:xfrm>
            <a:off x="1524000" y="3133725"/>
            <a:ext cx="5040313"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57" name="Line 9"/>
          <p:cNvSpPr>
            <a:spLocks noChangeShapeType="1"/>
          </p:cNvSpPr>
          <p:nvPr/>
        </p:nvSpPr>
        <p:spPr bwMode="auto">
          <a:xfrm>
            <a:off x="6307138" y="3395663"/>
            <a:ext cx="1587" cy="9191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50800">
                <a:solidFill>
                  <a:srgbClr val="000000"/>
                </a:solidFill>
                <a:round/>
                <a:headEnd/>
                <a:tailEnd/>
              </a14:hiddenLine>
            </a:ext>
          </a:extLst>
        </p:spPr>
        <p:txBody>
          <a:bodyPr wrap="none" anchor="ctr"/>
          <a:lstStyle/>
          <a:p>
            <a:endParaRPr lang="en-SG"/>
          </a:p>
        </p:txBody>
      </p:sp>
      <p:sp>
        <p:nvSpPr>
          <p:cNvPr id="53258" name="Rectangle 14"/>
          <p:cNvSpPr>
            <a:spLocks noChangeArrowheads="1"/>
          </p:cNvSpPr>
          <p:nvPr/>
        </p:nvSpPr>
        <p:spPr bwMode="auto">
          <a:xfrm>
            <a:off x="869950" y="7685088"/>
            <a:ext cx="1774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Khalatlui. 30:1-10</a:t>
            </a:r>
          </a:p>
        </p:txBody>
      </p:sp>
      <p:sp>
        <p:nvSpPr>
          <p:cNvPr id="53259" name="Rectangle 15"/>
          <p:cNvSpPr>
            <a:spLocks noChangeArrowheads="1"/>
          </p:cNvSpPr>
          <p:nvPr/>
        </p:nvSpPr>
        <p:spPr bwMode="auto">
          <a:xfrm>
            <a:off x="2825750" y="7686675"/>
            <a:ext cx="18907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2 Sam. 7:14-16</a:t>
            </a:r>
          </a:p>
        </p:txBody>
      </p:sp>
      <p:sp>
        <p:nvSpPr>
          <p:cNvPr id="53260" name="Rectangle 16"/>
          <p:cNvSpPr>
            <a:spLocks noChangeArrowheads="1"/>
          </p:cNvSpPr>
          <p:nvPr/>
        </p:nvSpPr>
        <p:spPr bwMode="auto">
          <a:xfrm>
            <a:off x="5019675" y="7686675"/>
            <a:ext cx="166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Jer. 31:31-34</a:t>
            </a:r>
          </a:p>
        </p:txBody>
      </p:sp>
      <p:sp>
        <p:nvSpPr>
          <p:cNvPr id="53261" name="AutoShape 24"/>
          <p:cNvSpPr>
            <a:spLocks noChangeArrowheads="1"/>
          </p:cNvSpPr>
          <p:nvPr/>
        </p:nvSpPr>
        <p:spPr bwMode="auto">
          <a:xfrm>
            <a:off x="650875" y="5507038"/>
            <a:ext cx="6226175" cy="931862"/>
          </a:xfrm>
          <a:prstGeom prst="roundRect">
            <a:avLst>
              <a:gd name="adj" fmla="val 16667"/>
            </a:avLst>
          </a:prstGeom>
          <a:solidFill>
            <a:schemeClr val="tx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62" name="AutoShape 25"/>
          <p:cNvSpPr>
            <a:spLocks noChangeArrowheads="1"/>
          </p:cNvSpPr>
          <p:nvPr/>
        </p:nvSpPr>
        <p:spPr bwMode="auto">
          <a:xfrm>
            <a:off x="854075" y="5621338"/>
            <a:ext cx="1816100" cy="701675"/>
          </a:xfrm>
          <a:prstGeom prst="roundRect">
            <a:avLst>
              <a:gd name="adj" fmla="val 16667"/>
            </a:avLst>
          </a:prstGeom>
          <a:solidFill>
            <a:schemeClr val="bg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63" name="Rectangle 26"/>
          <p:cNvSpPr>
            <a:spLocks noChangeArrowheads="1"/>
          </p:cNvSpPr>
          <p:nvPr/>
        </p:nvSpPr>
        <p:spPr bwMode="auto">
          <a:xfrm>
            <a:off x="5481638" y="5641975"/>
            <a:ext cx="1816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i="1">
                <a:latin typeface="Helvetica" panose="020B0604020202020204" pitchFamily="34" charset="0"/>
              </a:rPr>
              <a:t>__________</a:t>
            </a:r>
          </a:p>
        </p:txBody>
      </p:sp>
      <p:sp>
        <p:nvSpPr>
          <p:cNvPr id="53264" name="Rectangle 29"/>
          <p:cNvSpPr>
            <a:spLocks noChangeArrowheads="1"/>
          </p:cNvSpPr>
          <p:nvPr/>
        </p:nvSpPr>
        <p:spPr bwMode="auto">
          <a:xfrm>
            <a:off x="5414963" y="5988050"/>
            <a:ext cx="17414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a:latin typeface="Helvetica" panose="020B0604020202020204" pitchFamily="34" charset="0"/>
              </a:rPr>
              <a:t>Gen. ___:___</a:t>
            </a:r>
          </a:p>
        </p:txBody>
      </p:sp>
      <p:sp>
        <p:nvSpPr>
          <p:cNvPr id="53265" name="AutoShape 31"/>
          <p:cNvSpPr>
            <a:spLocks noChangeArrowheads="1"/>
          </p:cNvSpPr>
          <p:nvPr/>
        </p:nvSpPr>
        <p:spPr bwMode="auto">
          <a:xfrm>
            <a:off x="1508125" y="6596063"/>
            <a:ext cx="469900" cy="369887"/>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66" name="AutoShape 32"/>
          <p:cNvSpPr>
            <a:spLocks noChangeArrowheads="1"/>
          </p:cNvSpPr>
          <p:nvPr/>
        </p:nvSpPr>
        <p:spPr bwMode="auto">
          <a:xfrm>
            <a:off x="5583238" y="6578600"/>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67" name="AutoShape 33"/>
          <p:cNvSpPr>
            <a:spLocks noChangeArrowheads="1"/>
          </p:cNvSpPr>
          <p:nvPr/>
        </p:nvSpPr>
        <p:spPr bwMode="auto">
          <a:xfrm>
            <a:off x="3505200" y="6594475"/>
            <a:ext cx="469900" cy="369888"/>
          </a:xfrm>
          <a:prstGeom prst="downArrow">
            <a:avLst>
              <a:gd name="adj1" fmla="val 50000"/>
              <a:gd name="adj2" fmla="val 25000"/>
            </a:avLst>
          </a:prstGeom>
          <a:solidFill>
            <a:schemeClr val="folHlink"/>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68" name="AutoShape 34"/>
          <p:cNvSpPr>
            <a:spLocks noChangeArrowheads="1"/>
          </p:cNvSpPr>
          <p:nvPr/>
        </p:nvSpPr>
        <p:spPr bwMode="auto">
          <a:xfrm>
            <a:off x="2847975" y="5619750"/>
            <a:ext cx="1835150" cy="701675"/>
          </a:xfrm>
          <a:prstGeom prst="roundRect">
            <a:avLst>
              <a:gd name="adj" fmla="val 16667"/>
            </a:avLst>
          </a:prstGeom>
          <a:solidFill>
            <a:schemeClr val="bg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69" name="Line 40"/>
          <p:cNvSpPr>
            <a:spLocks noChangeShapeType="1"/>
          </p:cNvSpPr>
          <p:nvPr/>
        </p:nvSpPr>
        <p:spPr bwMode="auto">
          <a:xfrm flipH="1">
            <a:off x="4784725" y="7312025"/>
            <a:ext cx="0" cy="5159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3270" name="AutoShape 42"/>
          <p:cNvSpPr>
            <a:spLocks noChangeArrowheads="1"/>
          </p:cNvSpPr>
          <p:nvPr/>
        </p:nvSpPr>
        <p:spPr bwMode="auto">
          <a:xfrm>
            <a:off x="265113" y="3059113"/>
            <a:ext cx="236537" cy="2428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53271" name="AutoShape 43"/>
          <p:cNvSpPr>
            <a:spLocks noChangeArrowheads="1"/>
          </p:cNvSpPr>
          <p:nvPr/>
        </p:nvSpPr>
        <p:spPr bwMode="auto">
          <a:xfrm>
            <a:off x="265113" y="4625975"/>
            <a:ext cx="236537" cy="24288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53272" name="AutoShape 44"/>
          <p:cNvSpPr>
            <a:spLocks noChangeArrowheads="1"/>
          </p:cNvSpPr>
          <p:nvPr/>
        </p:nvSpPr>
        <p:spPr bwMode="auto">
          <a:xfrm>
            <a:off x="250825" y="5786438"/>
            <a:ext cx="236538" cy="2428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53273" name="AutoShape 45"/>
          <p:cNvSpPr>
            <a:spLocks noChangeArrowheads="1"/>
          </p:cNvSpPr>
          <p:nvPr/>
        </p:nvSpPr>
        <p:spPr bwMode="auto">
          <a:xfrm>
            <a:off x="265113" y="7367588"/>
            <a:ext cx="236537" cy="2428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53274" name="AutoShape 46"/>
          <p:cNvSpPr>
            <a:spLocks noChangeArrowheads="1"/>
          </p:cNvSpPr>
          <p:nvPr/>
        </p:nvSpPr>
        <p:spPr bwMode="auto">
          <a:xfrm>
            <a:off x="4862513" y="5622925"/>
            <a:ext cx="1835150" cy="701675"/>
          </a:xfrm>
          <a:prstGeom prst="roundRect">
            <a:avLst>
              <a:gd name="adj" fmla="val 16667"/>
            </a:avLst>
          </a:prstGeom>
          <a:solidFill>
            <a:schemeClr val="bg1"/>
          </a:solidFill>
          <a:ln w="38100">
            <a:solidFill>
              <a:schemeClr val="bg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3275" name="Line 49"/>
          <p:cNvSpPr>
            <a:spLocks noChangeShapeType="1"/>
          </p:cNvSpPr>
          <p:nvPr/>
        </p:nvSpPr>
        <p:spPr bwMode="auto">
          <a:xfrm flipH="1">
            <a:off x="2744788" y="4522788"/>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3276" name="Line 50"/>
          <p:cNvSpPr>
            <a:spLocks noChangeShapeType="1"/>
          </p:cNvSpPr>
          <p:nvPr/>
        </p:nvSpPr>
        <p:spPr bwMode="auto">
          <a:xfrm flipH="1">
            <a:off x="4741863" y="4522788"/>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3277" name="Line 51"/>
          <p:cNvSpPr>
            <a:spLocks noChangeShapeType="1"/>
          </p:cNvSpPr>
          <p:nvPr/>
        </p:nvSpPr>
        <p:spPr bwMode="auto">
          <a:xfrm flipH="1">
            <a:off x="2744788" y="7319963"/>
            <a:ext cx="0" cy="5159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3278" name="Rectangle 10"/>
          <p:cNvSpPr>
            <a:spLocks noChangeArrowheads="1"/>
          </p:cNvSpPr>
          <p:nvPr/>
        </p:nvSpPr>
        <p:spPr bwMode="auto">
          <a:xfrm>
            <a:off x="0" y="1203325"/>
            <a:ext cx="7543800"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300" b="1" i="1">
                <a:latin typeface="Helvetica" panose="020B0604020202020204" pitchFamily="34" charset="0"/>
              </a:rPr>
              <a:t>HAOKAPHOKLI ABRAHAMLI NGASHITKAHAI:   Bibleli Phongkhamiwui </a:t>
            </a:r>
            <a:r>
              <a:rPr lang="en-US" altLang="ja-JP" sz="2300" b="1" i="1">
                <a:latin typeface="Helvetica" panose="020B0604020202020204" pitchFamily="34" charset="0"/>
              </a:rPr>
              <a:t>Ameikong (khamataiya)</a:t>
            </a:r>
            <a:endParaRPr lang="en-US" altLang="en-US" sz="2300" b="1" i="1">
              <a:latin typeface="Helvetica" panose="020B0604020202020204" pitchFamily="34" charset="0"/>
            </a:endParaRPr>
          </a:p>
        </p:txBody>
      </p:sp>
      <p:sp>
        <p:nvSpPr>
          <p:cNvPr id="52" name="Rectangle 17"/>
          <p:cNvSpPr>
            <a:spLocks noChangeArrowheads="1"/>
          </p:cNvSpPr>
          <p:nvPr/>
        </p:nvSpPr>
        <p:spPr bwMode="auto">
          <a:xfrm>
            <a:off x="2602750" y="2814638"/>
            <a:ext cx="2433637" cy="708025"/>
          </a:xfrm>
          <a:prstGeom prst="rect">
            <a:avLst/>
          </a:prstGeom>
          <a:noFill/>
          <a:ln w="12700">
            <a:noFill/>
            <a:miter lim="800000"/>
            <a:headEnd/>
            <a:tailEnd/>
          </a:ln>
          <a:effectLst>
            <a:outerShdw blurRad="63500" dist="40161" dir="4293903" algn="ctr" rotWithShape="0">
              <a:srgbClr val="CCCCCC">
                <a:alpha val="74998"/>
              </a:srgbClr>
            </a:outerShdw>
          </a:effectLst>
        </p:spPr>
        <p:txBody>
          <a:bodyPr lIns="90487" tIns="44450" rIns="90487" bIns="44450">
            <a:spAutoFit/>
          </a:bodyPr>
          <a:lstStyle/>
          <a:p>
            <a:pPr algn="ctr">
              <a:lnSpc>
                <a:spcPct val="80000"/>
              </a:lnSpc>
              <a:defRPr/>
            </a:pPr>
            <a:r>
              <a:rPr lang="en-US" sz="2400" b="1" i="1" dirty="0">
                <a:latin typeface="Kosher-Normal" charset="0"/>
                <a:ea typeface="ＭＳ Ｐゴシック" charset="0"/>
                <a:cs typeface="ＭＳ Ｐゴシック" charset="0"/>
              </a:rPr>
              <a:t>ABRAHAMWUI TUINGASHIT</a:t>
            </a:r>
          </a:p>
        </p:txBody>
      </p:sp>
      <p:sp>
        <p:nvSpPr>
          <p:cNvPr id="53280" name="Rectangle 18"/>
          <p:cNvSpPr>
            <a:spLocks noChangeArrowheads="1"/>
          </p:cNvSpPr>
          <p:nvPr/>
        </p:nvSpPr>
        <p:spPr bwMode="auto">
          <a:xfrm>
            <a:off x="955675" y="2705100"/>
            <a:ext cx="15890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Abrahamli </a:t>
            </a:r>
            <a:r>
              <a:rPr lang="en-US" altLang="en-US" sz="1800" b="1" i="1">
                <a:latin typeface="Helvetica" panose="020B0604020202020204" pitchFamily="34" charset="0"/>
              </a:rPr>
              <a:t>_______</a:t>
            </a:r>
            <a:r>
              <a:rPr lang="en-US" altLang="en-US" sz="1800" b="1">
                <a:latin typeface="Helvetica" panose="020B0604020202020204" pitchFamily="34" charset="0"/>
              </a:rPr>
              <a:t> Hao. 12:1-3</a:t>
            </a:r>
          </a:p>
        </p:txBody>
      </p:sp>
      <p:sp>
        <p:nvSpPr>
          <p:cNvPr id="53281" name="Text Box 19"/>
          <p:cNvSpPr txBox="1">
            <a:spLocks noChangeArrowheads="1"/>
          </p:cNvSpPr>
          <p:nvPr/>
        </p:nvSpPr>
        <p:spPr bwMode="auto">
          <a:xfrm>
            <a:off x="5024438" y="2693988"/>
            <a:ext cx="1597025"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   </a:t>
            </a:r>
            <a:r>
              <a:rPr lang="en-US" altLang="en-US" sz="1800" b="1" i="1">
                <a:latin typeface="Helvetica" panose="020B0604020202020204" pitchFamily="34" charset="0"/>
              </a:rPr>
              <a:t>__________</a:t>
            </a:r>
            <a:r>
              <a:rPr lang="en-US" altLang="en-US" sz="1800" b="1">
                <a:latin typeface="Helvetica" panose="020B0604020202020204" pitchFamily="34" charset="0"/>
              </a:rPr>
              <a:t> Hao. 15:9-18</a:t>
            </a:r>
          </a:p>
        </p:txBody>
      </p:sp>
      <p:sp>
        <p:nvSpPr>
          <p:cNvPr id="53282" name="Rectangle 21"/>
          <p:cNvSpPr>
            <a:spLocks noChangeArrowheads="1"/>
          </p:cNvSpPr>
          <p:nvPr/>
        </p:nvSpPr>
        <p:spPr bwMode="auto">
          <a:xfrm>
            <a:off x="927100" y="4746625"/>
            <a:ext cx="1609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600" b="1">
                <a:latin typeface="Helvetica" panose="020B0604020202020204" pitchFamily="34" charset="0"/>
              </a:rPr>
              <a:t>Hao. 13:15</a:t>
            </a:r>
          </a:p>
        </p:txBody>
      </p:sp>
      <p:sp>
        <p:nvSpPr>
          <p:cNvPr id="53283" name="Rectangle 22"/>
          <p:cNvSpPr>
            <a:spLocks noChangeArrowheads="1"/>
          </p:cNvSpPr>
          <p:nvPr/>
        </p:nvSpPr>
        <p:spPr bwMode="auto">
          <a:xfrm>
            <a:off x="2865438" y="4741863"/>
            <a:ext cx="161131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600" b="1">
                <a:latin typeface="Helvetica" panose="020B0604020202020204" pitchFamily="34" charset="0"/>
              </a:rPr>
              <a:t>Hao. 13:14-16</a:t>
            </a:r>
          </a:p>
        </p:txBody>
      </p:sp>
      <p:sp>
        <p:nvSpPr>
          <p:cNvPr id="53284" name="Rectangle 23"/>
          <p:cNvSpPr>
            <a:spLocks noChangeArrowheads="1"/>
          </p:cNvSpPr>
          <p:nvPr/>
        </p:nvSpPr>
        <p:spPr bwMode="auto">
          <a:xfrm>
            <a:off x="5014913" y="4738688"/>
            <a:ext cx="16097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600" b="1">
                <a:latin typeface="Helvetica" panose="020B0604020202020204" pitchFamily="34" charset="0"/>
              </a:rPr>
              <a:t>Hao. 15:9-18</a:t>
            </a:r>
          </a:p>
        </p:txBody>
      </p:sp>
      <p:sp>
        <p:nvSpPr>
          <p:cNvPr id="53285" name="Rectangle 30"/>
          <p:cNvSpPr>
            <a:spLocks noChangeArrowheads="1"/>
          </p:cNvSpPr>
          <p:nvPr/>
        </p:nvSpPr>
        <p:spPr bwMode="auto">
          <a:xfrm>
            <a:off x="166688" y="8186738"/>
            <a:ext cx="721995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200" b="1" i="1">
                <a:latin typeface="Helvetica" panose="020B0604020202020204" pitchFamily="34" charset="0"/>
              </a:rPr>
              <a:t>Kakhalat mataisang khangasak Tuingashitbing</a:t>
            </a:r>
            <a:r>
              <a:rPr lang="en-US" altLang="en-US" sz="2400" b="1" i="1">
                <a:latin typeface="Helvetica" panose="020B0604020202020204" pitchFamily="34" charset="0"/>
              </a:rPr>
              <a:t> </a:t>
            </a:r>
          </a:p>
        </p:txBody>
      </p:sp>
      <p:sp>
        <p:nvSpPr>
          <p:cNvPr id="53286" name="Rectangle 41"/>
          <p:cNvSpPr>
            <a:spLocks noChangeArrowheads="1"/>
          </p:cNvSpPr>
          <p:nvPr/>
        </p:nvSpPr>
        <p:spPr bwMode="auto">
          <a:xfrm>
            <a:off x="2816225" y="5957888"/>
            <a:ext cx="1762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Hao. 12:2</a:t>
            </a:r>
          </a:p>
        </p:txBody>
      </p:sp>
      <p:sp>
        <p:nvSpPr>
          <p:cNvPr id="53287" name="Rectangle 43"/>
          <p:cNvSpPr>
            <a:spLocks noChangeArrowheads="1"/>
          </p:cNvSpPr>
          <p:nvPr/>
        </p:nvSpPr>
        <p:spPr bwMode="auto">
          <a:xfrm>
            <a:off x="4975225" y="5959475"/>
            <a:ext cx="17621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Hao. 12:3</a:t>
            </a:r>
          </a:p>
        </p:txBody>
      </p:sp>
      <p:sp>
        <p:nvSpPr>
          <p:cNvPr id="53288" name="Rectangle 44"/>
          <p:cNvSpPr>
            <a:spLocks noChangeArrowheads="1"/>
          </p:cNvSpPr>
          <p:nvPr/>
        </p:nvSpPr>
        <p:spPr bwMode="auto">
          <a:xfrm>
            <a:off x="168275" y="3905250"/>
            <a:ext cx="68500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i="1">
                <a:latin typeface="Helvetica" panose="020B0604020202020204" pitchFamily="34" charset="0"/>
              </a:rPr>
              <a:t>Abrahamwui Tuingashit hili F</a:t>
            </a:r>
            <a:r>
              <a:rPr lang="en-US" altLang="en-US" sz="1800" b="1" i="1" u="sng">
                <a:latin typeface="Helvetica" panose="020B0604020202020204" pitchFamily="34" charset="0"/>
              </a:rPr>
              <a:t>a</a:t>
            </a:r>
            <a:r>
              <a:rPr lang="en-US" altLang="en-US" sz="1800" b="1" i="1">
                <a:latin typeface="Helvetica" panose="020B0604020202020204" pitchFamily="34" charset="0"/>
              </a:rPr>
              <a:t>rorkhami Tuir</a:t>
            </a:r>
            <a:r>
              <a:rPr lang="en-US" altLang="en-US" sz="1800" b="1" i="1" u="sng">
                <a:latin typeface="Helvetica" panose="020B0604020202020204" pitchFamily="34" charset="0"/>
              </a:rPr>
              <a:t>a</a:t>
            </a:r>
            <a:r>
              <a:rPr lang="en-US" altLang="en-US" sz="1800" b="1" i="1">
                <a:latin typeface="Helvetica" panose="020B0604020202020204" pitchFamily="34" charset="0"/>
              </a:rPr>
              <a:t>bing </a:t>
            </a:r>
          </a:p>
        </p:txBody>
      </p:sp>
      <p:sp>
        <p:nvSpPr>
          <p:cNvPr id="53289" name="Rectangle 28"/>
          <p:cNvSpPr>
            <a:spLocks noChangeArrowheads="1"/>
          </p:cNvSpPr>
          <p:nvPr/>
        </p:nvSpPr>
        <p:spPr bwMode="auto">
          <a:xfrm>
            <a:off x="768350" y="5973763"/>
            <a:ext cx="1762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800" b="1">
                <a:latin typeface="Helvetica" panose="020B0604020202020204" pitchFamily="34" charset="0"/>
              </a:rPr>
              <a:t>Hao. 12:1</a:t>
            </a:r>
          </a:p>
        </p:txBody>
      </p:sp>
      <p:sp>
        <p:nvSpPr>
          <p:cNvPr id="53290" name="Rectangle 70"/>
          <p:cNvSpPr>
            <a:spLocks noChangeArrowheads="1"/>
          </p:cNvSpPr>
          <p:nvPr/>
        </p:nvSpPr>
        <p:spPr bwMode="auto">
          <a:xfrm>
            <a:off x="274638" y="5629275"/>
            <a:ext cx="2703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apitals" charset="0"/>
              </a:rPr>
              <a:t>NGALEI</a:t>
            </a:r>
          </a:p>
        </p:txBody>
      </p:sp>
      <p:sp>
        <p:nvSpPr>
          <p:cNvPr id="53291" name="Rectangle 71"/>
          <p:cNvSpPr>
            <a:spLocks noChangeArrowheads="1"/>
          </p:cNvSpPr>
          <p:nvPr/>
        </p:nvSpPr>
        <p:spPr bwMode="auto">
          <a:xfrm>
            <a:off x="4479925" y="2963863"/>
            <a:ext cx="270351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800" b="1">
                <a:latin typeface="Capitals" charset="0"/>
              </a:rPr>
              <a:t>TUINGASHIT</a:t>
            </a:r>
          </a:p>
        </p:txBody>
      </p:sp>
      <p:sp>
        <p:nvSpPr>
          <p:cNvPr id="53292" name="Rectangle 72"/>
          <p:cNvSpPr>
            <a:spLocks noChangeArrowheads="1"/>
          </p:cNvSpPr>
          <p:nvPr/>
        </p:nvSpPr>
        <p:spPr bwMode="auto">
          <a:xfrm>
            <a:off x="581025" y="4435475"/>
            <a:ext cx="2157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a:latin typeface="Capitals" charset="0"/>
              </a:rPr>
              <a:t>KATANG MAKHAVAI</a:t>
            </a:r>
          </a:p>
        </p:txBody>
      </p:sp>
      <p:sp>
        <p:nvSpPr>
          <p:cNvPr id="53293" name="Rectangle 73"/>
          <p:cNvSpPr>
            <a:spLocks noChangeArrowheads="1"/>
          </p:cNvSpPr>
          <p:nvPr/>
        </p:nvSpPr>
        <p:spPr bwMode="auto">
          <a:xfrm>
            <a:off x="2565400" y="4445000"/>
            <a:ext cx="21574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a:latin typeface="Capitals" charset="0"/>
              </a:rPr>
              <a:t>TAZAK KAHAI</a:t>
            </a:r>
          </a:p>
        </p:txBody>
      </p:sp>
      <p:sp>
        <p:nvSpPr>
          <p:cNvPr id="53294" name="Rectangle 74"/>
          <p:cNvSpPr>
            <a:spLocks noChangeArrowheads="1"/>
          </p:cNvSpPr>
          <p:nvPr/>
        </p:nvSpPr>
        <p:spPr bwMode="auto">
          <a:xfrm>
            <a:off x="4751388" y="4446588"/>
            <a:ext cx="21574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dirty="0">
                <a:latin typeface="Capitals" charset="0"/>
              </a:rPr>
              <a:t>MAKHANGAPAT</a:t>
            </a:r>
            <a:endParaRPr lang="en-US" altLang="en-US" sz="1200" b="1" dirty="0">
              <a:latin typeface="Capitals" charset="0"/>
            </a:endParaRPr>
          </a:p>
        </p:txBody>
      </p:sp>
      <p:sp>
        <p:nvSpPr>
          <p:cNvPr id="53295" name="Rectangle 75"/>
          <p:cNvSpPr>
            <a:spLocks noChangeArrowheads="1"/>
          </p:cNvSpPr>
          <p:nvPr/>
        </p:nvSpPr>
        <p:spPr bwMode="auto">
          <a:xfrm>
            <a:off x="388938" y="2946400"/>
            <a:ext cx="2703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apitals" charset="0"/>
              </a:rPr>
              <a:t>KAHO</a:t>
            </a:r>
          </a:p>
        </p:txBody>
      </p:sp>
      <p:sp>
        <p:nvSpPr>
          <p:cNvPr id="53296" name="Rectangle 76"/>
          <p:cNvSpPr>
            <a:spLocks noChangeArrowheads="1"/>
          </p:cNvSpPr>
          <p:nvPr/>
        </p:nvSpPr>
        <p:spPr bwMode="auto">
          <a:xfrm>
            <a:off x="4578350" y="5627688"/>
            <a:ext cx="270351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apitals" charset="0"/>
              </a:rPr>
              <a:t>SOKHAMI</a:t>
            </a:r>
          </a:p>
        </p:txBody>
      </p:sp>
      <p:sp>
        <p:nvSpPr>
          <p:cNvPr id="53297" name="Rectangle 77"/>
          <p:cNvSpPr>
            <a:spLocks noChangeArrowheads="1"/>
          </p:cNvSpPr>
          <p:nvPr/>
        </p:nvSpPr>
        <p:spPr bwMode="auto">
          <a:xfrm>
            <a:off x="2430463" y="5638800"/>
            <a:ext cx="27035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apitals" charset="0"/>
              </a:rPr>
              <a:t>ATHA</a:t>
            </a:r>
          </a:p>
        </p:txBody>
      </p:sp>
      <p:sp>
        <p:nvSpPr>
          <p:cNvPr id="53298" name="Rectangle 11"/>
          <p:cNvSpPr>
            <a:spLocks noChangeArrowheads="1"/>
          </p:cNvSpPr>
          <p:nvPr/>
        </p:nvSpPr>
        <p:spPr bwMode="auto">
          <a:xfrm>
            <a:off x="696913" y="7278688"/>
            <a:ext cx="1879600"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50000"/>
              </a:lnSpc>
            </a:pPr>
            <a:r>
              <a:rPr lang="en-US" altLang="en-US" sz="2000" b="1">
                <a:latin typeface="HallmarkeCondBold" charset="0"/>
              </a:rPr>
              <a:t>Tuingashit</a:t>
            </a:r>
          </a:p>
        </p:txBody>
      </p:sp>
      <p:sp>
        <p:nvSpPr>
          <p:cNvPr id="53299" name="Rectangle 12"/>
          <p:cNvSpPr>
            <a:spLocks noChangeArrowheads="1"/>
          </p:cNvSpPr>
          <p:nvPr/>
        </p:nvSpPr>
        <p:spPr bwMode="auto">
          <a:xfrm>
            <a:off x="2819400" y="7375525"/>
            <a:ext cx="1762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000" b="1">
                <a:latin typeface="HallmarkeCondBold" charset="0"/>
              </a:rPr>
              <a:t>Tuingashit</a:t>
            </a:r>
          </a:p>
        </p:txBody>
      </p:sp>
      <p:sp>
        <p:nvSpPr>
          <p:cNvPr id="53300" name="Rectangle 68"/>
          <p:cNvSpPr>
            <a:spLocks noChangeArrowheads="1"/>
          </p:cNvSpPr>
          <p:nvPr/>
        </p:nvSpPr>
        <p:spPr bwMode="auto">
          <a:xfrm>
            <a:off x="5116513" y="7375525"/>
            <a:ext cx="17129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2000" b="1">
                <a:latin typeface="HallmarkeCondBold" charset="0"/>
              </a:rPr>
              <a:t>Tuingashit</a:t>
            </a:r>
          </a:p>
        </p:txBody>
      </p:sp>
      <p:sp>
        <p:nvSpPr>
          <p:cNvPr id="53301" name="Rectangle 78"/>
          <p:cNvSpPr>
            <a:spLocks noChangeArrowheads="1"/>
          </p:cNvSpPr>
          <p:nvPr/>
        </p:nvSpPr>
        <p:spPr bwMode="auto">
          <a:xfrm>
            <a:off x="660400" y="7099300"/>
            <a:ext cx="19002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apitals" charset="0"/>
              </a:rPr>
              <a:t>NGALEI</a:t>
            </a:r>
          </a:p>
        </p:txBody>
      </p:sp>
      <p:sp>
        <p:nvSpPr>
          <p:cNvPr id="53302" name="Rectangle 79"/>
          <p:cNvSpPr>
            <a:spLocks noChangeArrowheads="1"/>
          </p:cNvSpPr>
          <p:nvPr/>
        </p:nvSpPr>
        <p:spPr bwMode="auto">
          <a:xfrm>
            <a:off x="2763838" y="7108825"/>
            <a:ext cx="1900237"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apitals" charset="0"/>
              </a:rPr>
              <a:t>DAVIDWUI</a:t>
            </a:r>
          </a:p>
        </p:txBody>
      </p:sp>
      <p:sp>
        <p:nvSpPr>
          <p:cNvPr id="53303" name="Rectangle 80"/>
          <p:cNvSpPr>
            <a:spLocks noChangeArrowheads="1"/>
          </p:cNvSpPr>
          <p:nvPr/>
        </p:nvSpPr>
        <p:spPr bwMode="auto">
          <a:xfrm>
            <a:off x="5019675" y="7092950"/>
            <a:ext cx="19002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000" b="1">
                <a:latin typeface="Capitals" charset="0"/>
              </a:rPr>
              <a:t>KADHAR</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416050" y="2320925"/>
            <a:ext cx="3833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500">
              <a:latin typeface="Times" panose="02020603050405020304" pitchFamily="18" charset="0"/>
            </a:endParaRPr>
          </a:p>
        </p:txBody>
      </p:sp>
      <p:sp>
        <p:nvSpPr>
          <p:cNvPr id="14339" name="Text Box 3"/>
          <p:cNvSpPr txBox="1">
            <a:spLocks noChangeArrowheads="1"/>
          </p:cNvSpPr>
          <p:nvPr/>
        </p:nvSpPr>
        <p:spPr bwMode="auto">
          <a:xfrm>
            <a:off x="1190625" y="2330450"/>
            <a:ext cx="58959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500">
              <a:latin typeface="Times" panose="02020603050405020304" pitchFamily="18" charset="0"/>
            </a:endParaRPr>
          </a:p>
        </p:txBody>
      </p:sp>
      <p:sp>
        <p:nvSpPr>
          <p:cNvPr id="14340" name="Text Box 4"/>
          <p:cNvSpPr txBox="1">
            <a:spLocks noChangeArrowheads="1"/>
          </p:cNvSpPr>
          <p:nvPr/>
        </p:nvSpPr>
        <p:spPr bwMode="auto">
          <a:xfrm>
            <a:off x="6872288" y="8782050"/>
            <a:ext cx="5318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a:latin typeface="Times" panose="02020603050405020304" pitchFamily="18" charset="0"/>
              </a:rPr>
              <a:t>55</a:t>
            </a:r>
          </a:p>
        </p:txBody>
      </p:sp>
      <p:sp>
        <p:nvSpPr>
          <p:cNvPr id="14341" name="Rectangle 5"/>
          <p:cNvSpPr>
            <a:spLocks noChangeArrowheads="1"/>
          </p:cNvSpPr>
          <p:nvPr/>
        </p:nvSpPr>
        <p:spPr bwMode="auto">
          <a:xfrm>
            <a:off x="3251200" y="114300"/>
            <a:ext cx="3944938" cy="3381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4342" name="Text Box 6"/>
          <p:cNvSpPr txBox="1">
            <a:spLocks noChangeArrowheads="1"/>
          </p:cNvSpPr>
          <p:nvPr/>
        </p:nvSpPr>
        <p:spPr bwMode="auto">
          <a:xfrm>
            <a:off x="2332038" y="685800"/>
            <a:ext cx="4784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Comic Sans MS" panose="030F0702030302020204" pitchFamily="66" charset="0"/>
              </a:rPr>
              <a:t>LAIRIK HILI KAZANG</a:t>
            </a:r>
          </a:p>
        </p:txBody>
      </p:sp>
      <p:sp>
        <p:nvSpPr>
          <p:cNvPr id="14343" name="Rectangle 7"/>
          <p:cNvSpPr>
            <a:spLocks noChangeArrowheads="1"/>
          </p:cNvSpPr>
          <p:nvPr/>
        </p:nvSpPr>
        <p:spPr bwMode="auto">
          <a:xfrm>
            <a:off x="-1519238" y="407988"/>
            <a:ext cx="1841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1200" baseline="-25000">
              <a:latin typeface="Comic Sans MS" panose="030F0702030302020204" pitchFamily="66" charset="0"/>
            </a:endParaRPr>
          </a:p>
        </p:txBody>
      </p:sp>
      <p:sp>
        <p:nvSpPr>
          <p:cNvPr id="14344" name="Text Box 9"/>
          <p:cNvSpPr txBox="1">
            <a:spLocks noChangeArrowheads="1"/>
          </p:cNvSpPr>
          <p:nvPr/>
        </p:nvSpPr>
        <p:spPr bwMode="auto">
          <a:xfrm>
            <a:off x="503238" y="1082675"/>
            <a:ext cx="13573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a:t>
            </a:r>
            <a:r>
              <a:rPr lang="en-US" altLang="en-US" sz="1200" b="1">
                <a:latin typeface="Helvetica" panose="020B0604020202020204" pitchFamily="34" charset="0"/>
              </a:rPr>
              <a:t> AKHA</a:t>
            </a:r>
            <a:endParaRPr lang="en-US" altLang="en-US" sz="1200"/>
          </a:p>
        </p:txBody>
      </p:sp>
      <p:sp>
        <p:nvSpPr>
          <p:cNvPr id="14345" name="Text Box 10"/>
          <p:cNvSpPr txBox="1">
            <a:spLocks noChangeArrowheads="1"/>
          </p:cNvSpPr>
          <p:nvPr/>
        </p:nvSpPr>
        <p:spPr bwMode="auto">
          <a:xfrm>
            <a:off x="457200" y="1462088"/>
            <a:ext cx="1357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a:t>
            </a:r>
            <a:r>
              <a:rPr lang="en-US" altLang="en-US" sz="1200" b="1">
                <a:latin typeface="Helvetica" panose="020B0604020202020204" pitchFamily="34" charset="0"/>
              </a:rPr>
              <a:t> KHANI</a:t>
            </a:r>
            <a:endParaRPr lang="en-US" altLang="en-US" sz="1200"/>
          </a:p>
        </p:txBody>
      </p:sp>
      <p:sp>
        <p:nvSpPr>
          <p:cNvPr id="14346" name="Text Box 11"/>
          <p:cNvSpPr txBox="1">
            <a:spLocks noChangeArrowheads="1"/>
          </p:cNvSpPr>
          <p:nvPr/>
        </p:nvSpPr>
        <p:spPr bwMode="auto">
          <a:xfrm>
            <a:off x="273050" y="1685925"/>
            <a:ext cx="1487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a:t>
            </a:r>
            <a:r>
              <a:rPr lang="en-US" altLang="en-US" sz="1200" b="1">
                <a:latin typeface="Helvetica" panose="020B0604020202020204" pitchFamily="34" charset="0"/>
              </a:rPr>
              <a:t> KATHUM</a:t>
            </a:r>
            <a:endParaRPr lang="en-US" altLang="en-US" sz="1200"/>
          </a:p>
        </p:txBody>
      </p:sp>
      <p:sp>
        <p:nvSpPr>
          <p:cNvPr id="14347" name="Text Box 12"/>
          <p:cNvSpPr txBox="1">
            <a:spLocks noChangeArrowheads="1"/>
          </p:cNvSpPr>
          <p:nvPr/>
        </p:nvSpPr>
        <p:spPr bwMode="auto">
          <a:xfrm>
            <a:off x="534988" y="2706688"/>
            <a:ext cx="1357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a:t>
            </a:r>
            <a:r>
              <a:rPr lang="en-US" altLang="en-US" sz="1200" b="1">
                <a:latin typeface="Helvetica" panose="020B0604020202020204" pitchFamily="34" charset="0"/>
              </a:rPr>
              <a:t>  MATI</a:t>
            </a:r>
            <a:endParaRPr lang="en-US" altLang="en-US" sz="1200"/>
          </a:p>
        </p:txBody>
      </p:sp>
      <p:sp>
        <p:nvSpPr>
          <p:cNvPr id="14348" name="Text Box 13"/>
          <p:cNvSpPr txBox="1">
            <a:spLocks noChangeArrowheads="1"/>
          </p:cNvSpPr>
          <p:nvPr/>
        </p:nvSpPr>
        <p:spPr bwMode="auto">
          <a:xfrm>
            <a:off x="287338" y="2971800"/>
            <a:ext cx="15287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 PHANGÂ</a:t>
            </a:r>
            <a:endParaRPr lang="en-US" altLang="en-US" sz="1200"/>
          </a:p>
        </p:txBody>
      </p:sp>
      <p:sp>
        <p:nvSpPr>
          <p:cNvPr id="14349" name="Text Box 14"/>
          <p:cNvSpPr txBox="1">
            <a:spLocks noChangeArrowheads="1"/>
          </p:cNvSpPr>
          <p:nvPr/>
        </p:nvSpPr>
        <p:spPr bwMode="auto">
          <a:xfrm>
            <a:off x="287338" y="4610100"/>
            <a:ext cx="15001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a:t>
            </a:r>
            <a:r>
              <a:rPr lang="en-US" altLang="en-US" sz="1200" b="1">
                <a:latin typeface="Helvetica" panose="020B0604020202020204" pitchFamily="34" charset="0"/>
              </a:rPr>
              <a:t> THARUK</a:t>
            </a:r>
            <a:endParaRPr lang="en-US" altLang="en-US" sz="1200"/>
          </a:p>
        </p:txBody>
      </p:sp>
      <p:sp>
        <p:nvSpPr>
          <p:cNvPr id="14350" name="Text Box 15"/>
          <p:cNvSpPr txBox="1">
            <a:spLocks noChangeArrowheads="1"/>
          </p:cNvSpPr>
          <p:nvPr/>
        </p:nvSpPr>
        <p:spPr bwMode="auto">
          <a:xfrm>
            <a:off x="528638" y="4837113"/>
            <a:ext cx="13573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a:t>
            </a:r>
            <a:r>
              <a:rPr lang="en-US" altLang="en-US" sz="1200" b="1">
                <a:latin typeface="Helvetica" panose="020B0604020202020204" pitchFamily="34" charset="0"/>
              </a:rPr>
              <a:t> SHINI</a:t>
            </a:r>
            <a:endParaRPr lang="en-US" altLang="en-US" sz="1200"/>
          </a:p>
        </p:txBody>
      </p:sp>
      <p:sp>
        <p:nvSpPr>
          <p:cNvPr id="14351" name="Text Box 16"/>
          <p:cNvSpPr txBox="1">
            <a:spLocks noChangeArrowheads="1"/>
          </p:cNvSpPr>
          <p:nvPr/>
        </p:nvSpPr>
        <p:spPr bwMode="auto">
          <a:xfrm>
            <a:off x="300038" y="5083175"/>
            <a:ext cx="14970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ÂKHUM</a:t>
            </a:r>
            <a:r>
              <a:rPr lang="en-US" altLang="en-US" sz="1200" b="1">
                <a:latin typeface="Helvetica" panose="020B0604020202020204" pitchFamily="34" charset="0"/>
              </a:rPr>
              <a:t> CHISHAT</a:t>
            </a:r>
            <a:endParaRPr lang="en-US" altLang="en-US" sz="1200"/>
          </a:p>
        </p:txBody>
      </p:sp>
      <p:sp>
        <p:nvSpPr>
          <p:cNvPr id="14352" name="Line 17"/>
          <p:cNvSpPr>
            <a:spLocks noChangeShapeType="1"/>
          </p:cNvSpPr>
          <p:nvPr/>
        </p:nvSpPr>
        <p:spPr bwMode="auto">
          <a:xfrm>
            <a:off x="415925" y="6942138"/>
            <a:ext cx="6710363" cy="0"/>
          </a:xfrm>
          <a:prstGeom prst="line">
            <a:avLst/>
          </a:prstGeom>
          <a:noFill/>
          <a:ln w="38100" cmpd="dbl">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53" name="Text Box 18"/>
          <p:cNvSpPr txBox="1">
            <a:spLocks noChangeArrowheads="1"/>
          </p:cNvSpPr>
          <p:nvPr/>
        </p:nvSpPr>
        <p:spPr bwMode="auto">
          <a:xfrm>
            <a:off x="177800" y="6988175"/>
            <a:ext cx="1487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sz="1200" b="1">
                <a:latin typeface="Helvetica" panose="020B0604020202020204" pitchFamily="34" charset="0"/>
              </a:rPr>
              <a:t>KUPSANGKAHAI KHANGACHON BINGWUI </a:t>
            </a:r>
            <a:r>
              <a:rPr lang="en-US" altLang="en-US" sz="1200" b="1">
                <a:latin typeface="Times" panose="02020603050405020304" pitchFamily="18" charset="0"/>
              </a:rPr>
              <a:t>ÂKHUM</a:t>
            </a:r>
            <a:endParaRPr lang="en-US" altLang="en-US" sz="1200"/>
          </a:p>
        </p:txBody>
      </p:sp>
      <p:sp>
        <p:nvSpPr>
          <p:cNvPr id="14354" name="Line 19"/>
          <p:cNvSpPr>
            <a:spLocks noChangeShapeType="1"/>
          </p:cNvSpPr>
          <p:nvPr/>
        </p:nvSpPr>
        <p:spPr bwMode="auto">
          <a:xfrm>
            <a:off x="428625" y="1470025"/>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55" name="Line 20"/>
          <p:cNvSpPr>
            <a:spLocks noChangeShapeType="1"/>
          </p:cNvSpPr>
          <p:nvPr/>
        </p:nvSpPr>
        <p:spPr bwMode="auto">
          <a:xfrm>
            <a:off x="438150" y="1700213"/>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56" name="Line 21"/>
          <p:cNvSpPr>
            <a:spLocks noChangeShapeType="1"/>
          </p:cNvSpPr>
          <p:nvPr/>
        </p:nvSpPr>
        <p:spPr bwMode="auto">
          <a:xfrm>
            <a:off x="403225" y="2735263"/>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57" name="Line 22"/>
          <p:cNvSpPr>
            <a:spLocks noChangeShapeType="1"/>
          </p:cNvSpPr>
          <p:nvPr/>
        </p:nvSpPr>
        <p:spPr bwMode="auto">
          <a:xfrm>
            <a:off x="428625" y="2959100"/>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58" name="Line 23"/>
          <p:cNvSpPr>
            <a:spLocks noChangeShapeType="1"/>
          </p:cNvSpPr>
          <p:nvPr/>
        </p:nvSpPr>
        <p:spPr bwMode="auto">
          <a:xfrm>
            <a:off x="403225" y="4627563"/>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59" name="Line 24"/>
          <p:cNvSpPr>
            <a:spLocks noChangeShapeType="1"/>
          </p:cNvSpPr>
          <p:nvPr/>
        </p:nvSpPr>
        <p:spPr bwMode="auto">
          <a:xfrm>
            <a:off x="412750" y="4838700"/>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60" name="Line 26"/>
          <p:cNvSpPr>
            <a:spLocks noChangeShapeType="1"/>
          </p:cNvSpPr>
          <p:nvPr/>
        </p:nvSpPr>
        <p:spPr bwMode="auto">
          <a:xfrm>
            <a:off x="422275" y="5054600"/>
            <a:ext cx="66976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4361" name="Rectangle 8"/>
          <p:cNvSpPr>
            <a:spLocks noChangeArrowheads="1"/>
          </p:cNvSpPr>
          <p:nvPr/>
        </p:nvSpPr>
        <p:spPr bwMode="auto">
          <a:xfrm>
            <a:off x="1639888" y="1081088"/>
            <a:ext cx="5618162" cy="77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marL="485775" indent="-485775">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65000"/>
              </a:lnSpc>
              <a:spcBef>
                <a:spcPct val="50000"/>
              </a:spcBef>
              <a:buFont typeface="Times" panose="02020603050405020304" pitchFamily="18" charset="0"/>
              <a:buNone/>
            </a:pPr>
            <a:r>
              <a:rPr lang="en-US" altLang="en-US" sz="1200" b="1" dirty="0">
                <a:latin typeface="Helvetica" panose="020B0604020202020204" pitchFamily="34" charset="0"/>
              </a:rPr>
              <a:t>01	O</a:t>
            </a:r>
            <a:r>
              <a:rPr lang="en-US" altLang="en-US" sz="1200" b="1" dirty="0" smtClean="0">
                <a:latin typeface="Helvetica" panose="020B0604020202020204" pitchFamily="34" charset="0"/>
              </a:rPr>
              <a:t>7VJ </a:t>
            </a:r>
            <a:r>
              <a:rPr lang="en-US" altLang="en-US" sz="1200" b="1" dirty="0" err="1" smtClean="0">
                <a:latin typeface="Helvetica" panose="020B0604020202020204" pitchFamily="34" charset="0"/>
              </a:rPr>
              <a:t>Katam-nâ</a:t>
            </a:r>
            <a:r>
              <a:rPr lang="en-US" altLang="en-US" sz="1200" b="1" dirty="0">
                <a:latin typeface="Helvetica" panose="020B0604020202020204" pitchFamily="34" charset="0"/>
              </a:rPr>
              <a:t>: </a:t>
            </a:r>
            <a:r>
              <a:rPr lang="ja-JP" altLang="en-US" sz="1200" b="1" dirty="0">
                <a:latin typeface="Helvetica" panose="020B0604020202020204" pitchFamily="34" charset="0"/>
              </a:rPr>
              <a:t>“</a:t>
            </a:r>
            <a:r>
              <a:rPr lang="en-US" altLang="ja-JP" sz="1200" b="1" dirty="0" err="1">
                <a:latin typeface="Helvetica" panose="020B0604020202020204" pitchFamily="34" charset="0"/>
              </a:rPr>
              <a:t>Hili</a:t>
            </a:r>
            <a:r>
              <a:rPr lang="en-US" altLang="ja-JP" sz="1200" b="1" dirty="0">
                <a:latin typeface="Helvetica" panose="020B0604020202020204" pitchFamily="34" charset="0"/>
              </a:rPr>
              <a:t> </a:t>
            </a:r>
            <a:r>
              <a:rPr lang="en-US" altLang="ja-JP" sz="1200" b="1" dirty="0" err="1">
                <a:latin typeface="Helvetica" panose="020B0604020202020204" pitchFamily="34" charset="0"/>
              </a:rPr>
              <a:t>haophoksera</a:t>
            </a:r>
            <a:r>
              <a:rPr lang="en-US" altLang="ja-JP" sz="1200" b="1" dirty="0">
                <a:latin typeface="Helvetica" panose="020B0604020202020204" pitchFamily="34" charset="0"/>
              </a:rPr>
              <a:t>.”	   	                               </a:t>
            </a:r>
          </a:p>
          <a:p>
            <a:pPr>
              <a:lnSpc>
                <a:spcPct val="65000"/>
              </a:lnSpc>
              <a:spcBef>
                <a:spcPct val="50000"/>
              </a:spcBef>
              <a:buFont typeface="Times" panose="02020603050405020304" pitchFamily="18" charset="0"/>
              <a:buNone/>
            </a:pPr>
            <a:r>
              <a:rPr lang="en-US" altLang="en-US" sz="1200" b="1" dirty="0">
                <a:latin typeface="Helvetica" panose="020B0604020202020204" pitchFamily="34" charset="0"/>
              </a:rPr>
              <a:t>02	O</a:t>
            </a:r>
            <a:r>
              <a:rPr lang="en-US" altLang="en-US" sz="1200" b="1" dirty="0" smtClean="0">
                <a:latin typeface="Helvetica" panose="020B0604020202020204" pitchFamily="34" charset="0"/>
              </a:rPr>
              <a:t>7VJ </a:t>
            </a:r>
            <a:r>
              <a:rPr lang="en-US" altLang="en-US" sz="1200" b="1" dirty="0" err="1">
                <a:latin typeface="Helvetica" panose="020B0604020202020204" pitchFamily="34" charset="0"/>
              </a:rPr>
              <a:t>Ningphun</a:t>
            </a:r>
            <a:r>
              <a:rPr lang="en-US" altLang="en-US" sz="1200" b="1" dirty="0">
                <a:latin typeface="Helvetica" panose="020B0604020202020204" pitchFamily="34" charset="0"/>
              </a:rPr>
              <a:t> </a:t>
            </a:r>
            <a:r>
              <a:rPr lang="en-US" altLang="en-US" sz="1200" b="1" dirty="0" err="1">
                <a:latin typeface="Helvetica" panose="020B0604020202020204" pitchFamily="34" charset="0"/>
              </a:rPr>
              <a:t>ngahân</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03	</a:t>
            </a:r>
            <a:r>
              <a:rPr lang="en-US" altLang="en-US" sz="1200" b="1" dirty="0" err="1">
                <a:latin typeface="Helvetica" panose="020B0604020202020204" pitchFamily="34" charset="0"/>
              </a:rPr>
              <a:t>Biblewui</a:t>
            </a:r>
            <a:r>
              <a:rPr lang="en-US" altLang="en-US" sz="1200" b="1" dirty="0">
                <a:latin typeface="Helvetica" panose="020B0604020202020204" pitchFamily="34" charset="0"/>
              </a:rPr>
              <a:t> </a:t>
            </a:r>
            <a:r>
              <a:rPr lang="en-US" altLang="en-US" sz="1200" b="1" dirty="0" err="1">
                <a:latin typeface="Helvetica" panose="020B0604020202020204" pitchFamily="34" charset="0"/>
              </a:rPr>
              <a:t>thâk</a:t>
            </a:r>
            <a:r>
              <a:rPr lang="en-US" altLang="en-US" sz="1200" b="1" dirty="0">
                <a:latin typeface="Helvetica" panose="020B0604020202020204" pitchFamily="34" charset="0"/>
              </a:rPr>
              <a:t> </a:t>
            </a:r>
            <a:r>
              <a:rPr lang="en-US" altLang="en-US" sz="1200" b="1" dirty="0" err="1">
                <a:latin typeface="Helvetica" panose="020B0604020202020204" pitchFamily="34" charset="0"/>
              </a:rPr>
              <a:t>maron</a:t>
            </a:r>
            <a:r>
              <a:rPr lang="en-US" altLang="en-US" sz="1200" b="1" dirty="0">
                <a:latin typeface="Helvetica" panose="020B0604020202020204" pitchFamily="34" charset="0"/>
              </a:rPr>
              <a:t> </a:t>
            </a:r>
            <a:r>
              <a:rPr lang="en-US" altLang="en-US" sz="1200" b="1" dirty="0" err="1">
                <a:latin typeface="Helvetica" panose="020B0604020202020204" pitchFamily="34" charset="0"/>
              </a:rPr>
              <a:t>maron</a:t>
            </a:r>
            <a:r>
              <a:rPr lang="en-US" altLang="en-US" sz="1200" b="1" dirty="0">
                <a:latin typeface="Helvetica" panose="020B0604020202020204" pitchFamily="34" charset="0"/>
              </a:rPr>
              <a:t> </a:t>
            </a:r>
            <a:r>
              <a:rPr lang="en-US" altLang="en-US" sz="1200" b="1" dirty="0" err="1" smtClean="0">
                <a:latin typeface="Helvetica" panose="020B0604020202020204" pitchFamily="34" charset="0"/>
              </a:rPr>
              <a:t>shak-kasâ</a:t>
            </a:r>
            <a:r>
              <a:rPr lang="en-US" altLang="en-US" sz="1200" b="1" dirty="0">
                <a:latin typeface="Helvetica" panose="020B0604020202020204" pitchFamily="34" charset="0"/>
              </a:rPr>
              <a:t>: </a:t>
            </a:r>
            <a:r>
              <a:rPr lang="en-US" altLang="en-US" sz="1200" b="1" dirty="0" err="1">
                <a:latin typeface="Helvetica" panose="020B0604020202020204" pitchFamily="34" charset="0"/>
              </a:rPr>
              <a:t>Khamasai</a:t>
            </a:r>
            <a:r>
              <a:rPr lang="en-US" altLang="en-US" sz="1200" b="1" dirty="0">
                <a:latin typeface="Helvetica" panose="020B0604020202020204" pitchFamily="34" charset="0"/>
              </a:rPr>
              <a:t>	</a:t>
            </a:r>
          </a:p>
          <a:p>
            <a:pPr>
              <a:lnSpc>
                <a:spcPct val="65000"/>
              </a:lnSpc>
              <a:spcBef>
                <a:spcPct val="50000"/>
              </a:spcBef>
            </a:pPr>
            <a:r>
              <a:rPr lang="en-US" altLang="en-US" sz="1200" b="1" dirty="0">
                <a:latin typeface="Helvetica" panose="020B0604020202020204" pitchFamily="34" charset="0"/>
              </a:rPr>
              <a:t>04	</a:t>
            </a:r>
            <a:r>
              <a:rPr lang="ja-JP" altLang="en-US" sz="1200" b="1" dirty="0">
                <a:latin typeface="Helvetica" panose="020B0604020202020204" pitchFamily="34" charset="0"/>
              </a:rPr>
              <a:t>“</a:t>
            </a:r>
            <a:r>
              <a:rPr lang="en-US" altLang="ja-JP" sz="1200" b="1" dirty="0">
                <a:latin typeface="Helvetica" panose="020B0604020202020204" pitchFamily="34" charset="0"/>
              </a:rPr>
              <a:t>Bible Files” </a:t>
            </a:r>
            <a:r>
              <a:rPr lang="en-US" altLang="ja-JP" sz="1200" b="1" dirty="0" err="1">
                <a:latin typeface="Helvetica" panose="020B0604020202020204" pitchFamily="34" charset="0"/>
              </a:rPr>
              <a:t>bing</a:t>
            </a:r>
            <a:r>
              <a:rPr lang="en-US" altLang="ja-JP" sz="1200" b="1" dirty="0">
                <a:latin typeface="Helvetica" panose="020B0604020202020204" pitchFamily="34" charset="0"/>
              </a:rPr>
              <a:t> </a:t>
            </a:r>
            <a:r>
              <a:rPr lang="en-US" altLang="ja-JP" sz="1200" b="1" dirty="0" err="1">
                <a:latin typeface="Helvetica" panose="020B0604020202020204" pitchFamily="34" charset="0"/>
              </a:rPr>
              <a:t>Kazipkasang</a:t>
            </a:r>
            <a:r>
              <a:rPr lang="en-US" altLang="ja-JP" sz="1200" b="1" dirty="0">
                <a:latin typeface="Helvetica" panose="020B0604020202020204" pitchFamily="34" charset="0"/>
              </a:rPr>
              <a:t>: </a:t>
            </a:r>
            <a:r>
              <a:rPr lang="en-US" altLang="ja-JP" sz="1200" b="1" dirty="0" err="1">
                <a:latin typeface="Helvetica" panose="020B0604020202020204" pitchFamily="34" charset="0"/>
              </a:rPr>
              <a:t>Khamasai</a:t>
            </a:r>
            <a:r>
              <a:rPr lang="en-US" altLang="ja-JP" sz="1200" b="1" dirty="0">
                <a:latin typeface="Helvetica" panose="020B0604020202020204" pitchFamily="34" charset="0"/>
              </a:rPr>
              <a:t>	</a:t>
            </a:r>
          </a:p>
          <a:p>
            <a:pPr>
              <a:lnSpc>
                <a:spcPct val="65000"/>
              </a:lnSpc>
              <a:spcBef>
                <a:spcPct val="50000"/>
              </a:spcBef>
            </a:pPr>
            <a:r>
              <a:rPr lang="en-US" altLang="en-US" sz="1200" b="1" dirty="0">
                <a:latin typeface="Helvetica" panose="020B0604020202020204" pitchFamily="34" charset="0"/>
              </a:rPr>
              <a:t>05	</a:t>
            </a:r>
            <a:r>
              <a:rPr lang="ja-JP" altLang="en-US" sz="1200" b="1" dirty="0">
                <a:latin typeface="Helvetica" panose="020B0604020202020204" pitchFamily="34" charset="0"/>
              </a:rPr>
              <a:t>“</a:t>
            </a:r>
            <a:r>
              <a:rPr lang="en-US" altLang="ja-JP" sz="1200" b="1" dirty="0" err="1">
                <a:latin typeface="Helvetica" panose="020B0604020202020204" pitchFamily="34" charset="0"/>
              </a:rPr>
              <a:t>Vari</a:t>
            </a:r>
            <a:r>
              <a:rPr lang="en-US" altLang="ja-JP" sz="1200" b="1" dirty="0">
                <a:latin typeface="Helvetica" panose="020B0604020202020204" pitchFamily="34" charset="0"/>
              </a:rPr>
              <a:t> </a:t>
            </a:r>
            <a:r>
              <a:rPr lang="en-US" altLang="ja-JP" sz="1200" b="1" dirty="0" err="1">
                <a:latin typeface="Helvetica" panose="020B0604020202020204" pitchFamily="34" charset="0"/>
              </a:rPr>
              <a:t>Kahai</a:t>
            </a:r>
            <a:r>
              <a:rPr lang="en-US" altLang="ja-JP" sz="1200" b="1" dirty="0">
                <a:latin typeface="Helvetica" panose="020B0604020202020204" pitchFamily="34" charset="0"/>
              </a:rPr>
              <a:t> </a:t>
            </a:r>
            <a:r>
              <a:rPr lang="en-US" altLang="ja-JP" sz="1200" b="1" dirty="0" err="1">
                <a:latin typeface="Helvetica" panose="020B0604020202020204" pitchFamily="34" charset="0"/>
              </a:rPr>
              <a:t>Atam</a:t>
            </a:r>
            <a:r>
              <a:rPr lang="en-US" altLang="ja-JP" sz="1200" b="1" dirty="0">
                <a:latin typeface="Helvetica" panose="020B0604020202020204" pitchFamily="34" charset="0"/>
              </a:rPr>
              <a:t>:” Malachi </a:t>
            </a:r>
            <a:r>
              <a:rPr lang="en-US" altLang="ja-JP" sz="1200" b="1" dirty="0" err="1">
                <a:latin typeface="Helvetica" panose="020B0604020202020204" pitchFamily="34" charset="0"/>
              </a:rPr>
              <a:t>eina</a:t>
            </a:r>
            <a:r>
              <a:rPr lang="en-US" altLang="ja-JP" sz="1200" b="1" dirty="0">
                <a:latin typeface="Helvetica" panose="020B0604020202020204" pitchFamily="34" charset="0"/>
              </a:rPr>
              <a:t> Matthew </a:t>
            </a:r>
            <a:r>
              <a:rPr lang="en-US" altLang="ja-JP" sz="1200" b="1" dirty="0" err="1">
                <a:latin typeface="Helvetica" panose="020B0604020202020204" pitchFamily="34" charset="0"/>
              </a:rPr>
              <a:t>wui</a:t>
            </a:r>
            <a:r>
              <a:rPr lang="en-US" altLang="ja-JP" sz="1200" b="1" dirty="0">
                <a:latin typeface="Helvetica" panose="020B0604020202020204" pitchFamily="34" charset="0"/>
              </a:rPr>
              <a:t> </a:t>
            </a:r>
            <a:r>
              <a:rPr lang="en-US" altLang="ja-JP" sz="1200" b="1" dirty="0" err="1">
                <a:latin typeface="Helvetica" panose="020B0604020202020204" pitchFamily="34" charset="0"/>
              </a:rPr>
              <a:t>âmatakli</a:t>
            </a:r>
            <a:endParaRPr lang="en-US" altLang="ja-JP"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06	</a:t>
            </a:r>
            <a:r>
              <a:rPr lang="ja-JP" altLang="en-US" sz="1200" b="1" dirty="0">
                <a:latin typeface="Helvetica" panose="020B0604020202020204" pitchFamily="34" charset="0"/>
              </a:rPr>
              <a:t>“</a:t>
            </a:r>
            <a:r>
              <a:rPr lang="en-US" altLang="ja-JP" sz="1200" b="1" dirty="0" err="1">
                <a:latin typeface="Helvetica" panose="020B0604020202020204" pitchFamily="34" charset="0"/>
              </a:rPr>
              <a:t>Vari</a:t>
            </a:r>
            <a:r>
              <a:rPr lang="en-US" altLang="ja-JP" sz="1200" b="1" dirty="0">
                <a:latin typeface="Helvetica" panose="020B0604020202020204" pitchFamily="34" charset="0"/>
              </a:rPr>
              <a:t> </a:t>
            </a:r>
            <a:r>
              <a:rPr lang="en-US" altLang="ja-JP" sz="1200" b="1" dirty="0" err="1">
                <a:latin typeface="Helvetica" panose="020B0604020202020204" pitchFamily="34" charset="0"/>
              </a:rPr>
              <a:t>Kahai</a:t>
            </a:r>
            <a:r>
              <a:rPr lang="en-US" altLang="ja-JP" sz="1200" b="1" dirty="0">
                <a:latin typeface="Helvetica" panose="020B0604020202020204" pitchFamily="34" charset="0"/>
              </a:rPr>
              <a:t> </a:t>
            </a:r>
            <a:r>
              <a:rPr lang="en-US" altLang="ja-JP" sz="1200" b="1" dirty="0" err="1">
                <a:latin typeface="Helvetica" panose="020B0604020202020204" pitchFamily="34" charset="0"/>
              </a:rPr>
              <a:t>Atam</a:t>
            </a:r>
            <a:r>
              <a:rPr lang="en-US" altLang="ja-JP" sz="1200" b="1" dirty="0">
                <a:latin typeface="Helvetica" panose="020B0604020202020204" pitchFamily="34" charset="0"/>
              </a:rPr>
              <a:t>:” </a:t>
            </a:r>
            <a:r>
              <a:rPr lang="en-US" altLang="ja-JP" sz="1200" b="1" dirty="0" err="1">
                <a:latin typeface="Helvetica" panose="020B0604020202020204" pitchFamily="34" charset="0"/>
              </a:rPr>
              <a:t>Haklak</a:t>
            </a:r>
            <a:r>
              <a:rPr lang="en-US" altLang="ja-JP" sz="1200" b="1" dirty="0">
                <a:latin typeface="Helvetica" panose="020B0604020202020204" pitchFamily="34" charset="0"/>
              </a:rPr>
              <a:t> </a:t>
            </a:r>
            <a:r>
              <a:rPr lang="en-US" altLang="ja-JP" sz="1200" b="1" dirty="0" err="1">
                <a:latin typeface="Helvetica" panose="020B0604020202020204" pitchFamily="34" charset="0"/>
              </a:rPr>
              <a:t>kahai</a:t>
            </a:r>
            <a:r>
              <a:rPr lang="en-US" altLang="ja-JP" sz="1200" b="1" dirty="0">
                <a:latin typeface="Helvetica" panose="020B0604020202020204" pitchFamily="34" charset="0"/>
              </a:rPr>
              <a:t> </a:t>
            </a:r>
            <a:r>
              <a:rPr lang="en-US" altLang="ja-JP" sz="1200" b="1" dirty="0" err="1">
                <a:latin typeface="Helvetica" panose="020B0604020202020204" pitchFamily="34" charset="0"/>
              </a:rPr>
              <a:t>khamataiya</a:t>
            </a:r>
            <a:r>
              <a:rPr lang="en-US" altLang="ja-JP" sz="1200" b="1" dirty="0">
                <a:latin typeface="Helvetica" panose="020B0604020202020204" pitchFamily="34" charset="0"/>
              </a:rPr>
              <a:t> </a:t>
            </a:r>
            <a:r>
              <a:rPr lang="en-US" altLang="ja-JP" sz="1200" b="1" dirty="0" err="1">
                <a:latin typeface="Helvetica" panose="020B0604020202020204" pitchFamily="34" charset="0"/>
              </a:rPr>
              <a:t>ungkashung</a:t>
            </a:r>
            <a:endParaRPr lang="en-US" altLang="ja-JP"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07	</a:t>
            </a:r>
            <a:r>
              <a:rPr lang="en-US" altLang="en-US" sz="1200" b="1" dirty="0" err="1">
                <a:latin typeface="Helvetica" panose="020B0604020202020204" pitchFamily="34" charset="0"/>
              </a:rPr>
              <a:t>Thingrong</a:t>
            </a:r>
            <a:r>
              <a:rPr lang="en-US" altLang="en-US" sz="1200" b="1" dirty="0">
                <a:latin typeface="Helvetica" panose="020B0604020202020204" pitchFamily="34" charset="0"/>
              </a:rPr>
              <a:t> </a:t>
            </a:r>
            <a:r>
              <a:rPr lang="en-US" altLang="en-US" sz="1200" b="1" dirty="0" err="1">
                <a:latin typeface="Helvetica" panose="020B0604020202020204" pitchFamily="34" charset="0"/>
              </a:rPr>
              <a:t>Âph</a:t>
            </a:r>
            <a:r>
              <a:rPr lang="en-US" altLang="ja-JP" sz="1200" b="1" dirty="0" err="1">
                <a:latin typeface="Helvetica" panose="020B0604020202020204" pitchFamily="34" charset="0"/>
              </a:rPr>
              <a:t>â</a:t>
            </a:r>
            <a:r>
              <a:rPr lang="en-US" altLang="en-US" sz="1200" b="1" dirty="0" err="1">
                <a:latin typeface="Helvetica" panose="020B0604020202020204" pitchFamily="34" charset="0"/>
              </a:rPr>
              <a:t>ngli</a:t>
            </a:r>
            <a:r>
              <a:rPr lang="en-US" altLang="en-US" sz="1200" b="1" dirty="0">
                <a:latin typeface="Helvetica" panose="020B0604020202020204" pitchFamily="34" charset="0"/>
              </a:rPr>
              <a:t> </a:t>
            </a:r>
            <a:r>
              <a:rPr lang="en-US" altLang="en-US" sz="1200" b="1" dirty="0" err="1">
                <a:latin typeface="Helvetica" panose="020B0604020202020204" pitchFamily="34" charset="0"/>
              </a:rPr>
              <a:t>khangaruiya</a:t>
            </a:r>
            <a:r>
              <a:rPr lang="en-US" altLang="en-US" sz="1200" b="1" dirty="0">
                <a:latin typeface="Helvetica" panose="020B0604020202020204" pitchFamily="34" charset="0"/>
              </a:rPr>
              <a:t> </a:t>
            </a:r>
            <a:r>
              <a:rPr lang="en-US" altLang="ja-JP" sz="1200" b="1" dirty="0" err="1" smtClean="0">
                <a:latin typeface="Helvetica" panose="020B0604020202020204" pitchFamily="34" charset="0"/>
              </a:rPr>
              <a:t>Jishuwui</a:t>
            </a:r>
            <a:r>
              <a:rPr lang="en-US" altLang="ja-JP" sz="1200" b="1" dirty="0" smtClean="0">
                <a:latin typeface="Helvetica" panose="020B0604020202020204" pitchFamily="34" charset="0"/>
              </a:rPr>
              <a:t> </a:t>
            </a:r>
            <a:r>
              <a:rPr lang="en-US" altLang="ja-JP" sz="1200" b="1" dirty="0" err="1">
                <a:latin typeface="Helvetica" panose="020B0604020202020204" pitchFamily="34" charset="0"/>
              </a:rPr>
              <a:t>Shongzâ</a:t>
            </a:r>
            <a:endParaRPr lang="en-US" altLang="ja-JP"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08	</a:t>
            </a:r>
            <a:r>
              <a:rPr lang="en-US" altLang="en-US" sz="1200" b="1" dirty="0" err="1">
                <a:latin typeface="Helvetica" panose="020B0604020202020204" pitchFamily="34" charset="0"/>
              </a:rPr>
              <a:t>Bible</a:t>
            </a:r>
            <a:r>
              <a:rPr lang="en-US" altLang="ja-JP" sz="1200" b="1" dirty="0" err="1">
                <a:latin typeface="Helvetica" panose="020B0604020202020204" pitchFamily="34" charset="0"/>
              </a:rPr>
              <a:t>wui</a:t>
            </a:r>
            <a:r>
              <a:rPr lang="en-US" altLang="ja-JP" sz="1200" b="1" dirty="0">
                <a:latin typeface="Helvetica" panose="020B0604020202020204" pitchFamily="34" charset="0"/>
              </a:rPr>
              <a:t> </a:t>
            </a:r>
            <a:r>
              <a:rPr lang="en-US" altLang="ja-JP" sz="1200" b="1" dirty="0" err="1">
                <a:latin typeface="Helvetica" panose="020B0604020202020204" pitchFamily="34" charset="0"/>
              </a:rPr>
              <a:t>Thotinchân</a:t>
            </a:r>
            <a:r>
              <a:rPr lang="en-US" altLang="ja-JP" sz="1200" b="1" dirty="0">
                <a:latin typeface="Helvetica" panose="020B0604020202020204" pitchFamily="34" charset="0"/>
              </a:rPr>
              <a:t> </a:t>
            </a:r>
            <a:r>
              <a:rPr lang="en-US" altLang="ja-JP" sz="1200" b="1" dirty="0" err="1">
                <a:latin typeface="Helvetica" panose="020B0604020202020204" pitchFamily="34" charset="0"/>
              </a:rPr>
              <a:t>kala</a:t>
            </a:r>
            <a:r>
              <a:rPr lang="en-US" altLang="ja-JP" sz="1200" b="1" dirty="0">
                <a:latin typeface="Helvetica" panose="020B0604020202020204" pitchFamily="34" charset="0"/>
              </a:rPr>
              <a:t> </a:t>
            </a:r>
            <a:r>
              <a:rPr lang="en-US" altLang="ja-JP" sz="1200" b="1" dirty="0" err="1">
                <a:latin typeface="Helvetica" panose="020B0604020202020204" pitchFamily="34" charset="0"/>
              </a:rPr>
              <a:t>Khararchânpong</a:t>
            </a:r>
            <a:r>
              <a:rPr lang="en-US" altLang="ja-JP" sz="1200" b="1" dirty="0">
                <a:latin typeface="Helvetica" panose="020B0604020202020204" pitchFamily="34" charset="0"/>
              </a:rPr>
              <a:t> </a:t>
            </a:r>
            <a:r>
              <a:rPr lang="en-US" altLang="ja-JP" sz="1200" b="1" dirty="0" err="1">
                <a:latin typeface="Helvetica" panose="020B0604020202020204" pitchFamily="34" charset="0"/>
              </a:rPr>
              <a:t>chonsâ</a:t>
            </a:r>
            <a:r>
              <a:rPr lang="en-US" altLang="ja-JP" sz="1200" b="1" dirty="0">
                <a:latin typeface="Helvetica" panose="020B0604020202020204" pitchFamily="34" charset="0"/>
              </a:rPr>
              <a:t> </a:t>
            </a:r>
            <a:r>
              <a:rPr lang="en-US" altLang="ja-JP" sz="1200" b="1" dirty="0" err="1">
                <a:latin typeface="Helvetica" panose="020B0604020202020204" pitchFamily="34" charset="0"/>
              </a:rPr>
              <a:t>ningli</a:t>
            </a:r>
            <a:r>
              <a:rPr lang="en-US" altLang="ja-JP" sz="1200" b="1" dirty="0">
                <a:latin typeface="Helvetica" panose="020B0604020202020204" pitchFamily="34" charset="0"/>
              </a:rPr>
              <a:t> </a:t>
            </a:r>
            <a:r>
              <a:rPr lang="en-US" altLang="ja-JP" sz="1200" b="1" dirty="0" err="1">
                <a:latin typeface="Helvetica" panose="020B0604020202020204" pitchFamily="34" charset="0"/>
              </a:rPr>
              <a:t>rakkasang</a:t>
            </a:r>
            <a:endParaRPr lang="en-US" altLang="en-US" sz="1200" b="1" i="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09</a:t>
            </a:r>
            <a:r>
              <a:rPr lang="en-US" altLang="en-US" sz="1200" b="1" i="1" dirty="0">
                <a:latin typeface="Helvetica" panose="020B0604020202020204" pitchFamily="34" charset="0"/>
              </a:rPr>
              <a:t>	</a:t>
            </a:r>
            <a:r>
              <a:rPr lang="en-US" altLang="en-US" sz="1200" b="1" dirty="0" err="1">
                <a:latin typeface="Helvetica" panose="020B0604020202020204" pitchFamily="34" charset="0"/>
              </a:rPr>
              <a:t>Yangkhali</a:t>
            </a:r>
            <a:r>
              <a:rPr lang="en-US" altLang="en-US" sz="1200" b="1" dirty="0">
                <a:latin typeface="Helvetica" panose="020B0604020202020204" pitchFamily="34" charset="0"/>
              </a:rPr>
              <a:t> </a:t>
            </a:r>
            <a:r>
              <a:rPr lang="en-US" altLang="en-US" sz="1200" b="1" dirty="0" err="1">
                <a:latin typeface="Helvetica" panose="020B0604020202020204" pitchFamily="34" charset="0"/>
              </a:rPr>
              <a:t>Kathei</a:t>
            </a:r>
            <a:r>
              <a:rPr lang="en-US" altLang="en-US" sz="1200" b="1" dirty="0">
                <a:latin typeface="Helvetica" panose="020B0604020202020204" pitchFamily="34" charset="0"/>
              </a:rPr>
              <a:t> </a:t>
            </a:r>
            <a:r>
              <a:rPr lang="en-US" altLang="en-US" sz="1200" b="1" dirty="0" err="1">
                <a:latin typeface="Helvetica" panose="020B0604020202020204" pitchFamily="34" charset="0"/>
              </a:rPr>
              <a:t>Thotrinch</a:t>
            </a:r>
            <a:r>
              <a:rPr lang="en-US" altLang="ja-JP" sz="1200" b="1" dirty="0" err="1">
                <a:latin typeface="Helvetica" panose="020B0604020202020204" pitchFamily="34" charset="0"/>
              </a:rPr>
              <a:t>ân</a:t>
            </a:r>
            <a:r>
              <a:rPr lang="en-US" altLang="en-US" sz="1200" b="1" i="1" dirty="0">
                <a:latin typeface="Helvetica" panose="020B0604020202020204" pitchFamily="34" charset="0"/>
              </a:rPr>
              <a:t> </a:t>
            </a:r>
            <a:r>
              <a:rPr lang="en-US" altLang="en-US" sz="1200" b="1" dirty="0">
                <a:latin typeface="Helvetica" panose="020B0604020202020204" pitchFamily="34" charset="0"/>
              </a:rPr>
              <a:t> Flash Card </a:t>
            </a:r>
            <a:r>
              <a:rPr lang="en-US" altLang="en-US" sz="1200" b="1" dirty="0" err="1">
                <a:latin typeface="Helvetica" panose="020B0604020202020204" pitchFamily="34" charset="0"/>
              </a:rPr>
              <a:t>Âtan</a:t>
            </a:r>
            <a:r>
              <a:rPr lang="en-US" altLang="en-US" sz="1200" b="1" dirty="0">
                <a:latin typeface="Helvetica" panose="020B0604020202020204" pitchFamily="34" charset="0"/>
              </a:rPr>
              <a:t>	</a:t>
            </a:r>
          </a:p>
          <a:p>
            <a:pPr>
              <a:lnSpc>
                <a:spcPct val="65000"/>
              </a:lnSpc>
              <a:spcBef>
                <a:spcPct val="50000"/>
              </a:spcBef>
            </a:pPr>
            <a:r>
              <a:rPr lang="en-US" altLang="en-US" sz="1200" b="1" dirty="0">
                <a:latin typeface="Helvetica" panose="020B0604020202020204" pitchFamily="34" charset="0"/>
              </a:rPr>
              <a:t>10	</a:t>
            </a:r>
            <a:r>
              <a:rPr lang="ja-JP" altLang="en-US" sz="1200" b="1" dirty="0">
                <a:latin typeface="Helvetica" panose="020B0604020202020204" pitchFamily="34" charset="0"/>
              </a:rPr>
              <a:t>“</a:t>
            </a:r>
            <a:r>
              <a:rPr lang="en-US" altLang="ja-JP" sz="1200" b="1" dirty="0">
                <a:latin typeface="Helvetica" panose="020B0604020202020204" pitchFamily="34" charset="0"/>
              </a:rPr>
              <a:t>MOREI” </a:t>
            </a:r>
            <a:r>
              <a:rPr lang="en-US" altLang="ja-JP" sz="1200" b="1" dirty="0" err="1">
                <a:latin typeface="Helvetica" panose="020B0604020202020204" pitchFamily="34" charset="0"/>
              </a:rPr>
              <a:t>kaji</a:t>
            </a:r>
            <a:r>
              <a:rPr lang="en-US" altLang="ja-JP" sz="1200" b="1" dirty="0">
                <a:latin typeface="Helvetica" panose="020B0604020202020204" pitchFamily="34" charset="0"/>
              </a:rPr>
              <a:t> </a:t>
            </a:r>
            <a:r>
              <a:rPr lang="en-US" altLang="ja-JP" sz="1200" b="1" dirty="0" err="1">
                <a:latin typeface="Helvetica" panose="020B0604020202020204" pitchFamily="34" charset="0"/>
              </a:rPr>
              <a:t>Maramli</a:t>
            </a:r>
            <a:r>
              <a:rPr lang="en-US" altLang="ja-JP" sz="1200" b="1" dirty="0">
                <a:latin typeface="Helvetica" panose="020B0604020202020204" pitchFamily="34" charset="0"/>
              </a:rPr>
              <a:t> 			                       </a:t>
            </a:r>
          </a:p>
          <a:p>
            <a:pPr>
              <a:lnSpc>
                <a:spcPct val="65000"/>
              </a:lnSpc>
              <a:spcBef>
                <a:spcPct val="50000"/>
              </a:spcBef>
            </a:pPr>
            <a:r>
              <a:rPr lang="en-US" altLang="en-US" sz="1200" b="1" dirty="0">
                <a:latin typeface="Helvetica" panose="020B0604020202020204" pitchFamily="34" charset="0"/>
              </a:rPr>
              <a:t>11	</a:t>
            </a:r>
            <a:r>
              <a:rPr lang="en-US" altLang="en-US" sz="1200" b="1" dirty="0" err="1">
                <a:latin typeface="Helvetica" panose="020B0604020202020204" pitchFamily="34" charset="0"/>
              </a:rPr>
              <a:t>Varewui</a:t>
            </a:r>
            <a:r>
              <a:rPr lang="en-US" altLang="en-US" sz="1200" b="1" dirty="0">
                <a:latin typeface="Helvetica" panose="020B0604020202020204" pitchFamily="34" charset="0"/>
              </a:rPr>
              <a:t> </a:t>
            </a:r>
            <a:r>
              <a:rPr lang="en-US" altLang="en-US" sz="1200" b="1" dirty="0" err="1">
                <a:latin typeface="Helvetica" panose="020B0604020202020204" pitchFamily="34" charset="0"/>
              </a:rPr>
              <a:t>Tekhamateiya</a:t>
            </a:r>
            <a:r>
              <a:rPr lang="en-US" altLang="en-US" sz="1200" b="1" dirty="0">
                <a:latin typeface="Helvetica" panose="020B0604020202020204" pitchFamily="34" charset="0"/>
              </a:rPr>
              <a:t> </a:t>
            </a:r>
            <a:r>
              <a:rPr lang="en-US" altLang="en-US" sz="1200" b="1" dirty="0" err="1">
                <a:latin typeface="Helvetica" panose="020B0604020202020204" pitchFamily="34" charset="0"/>
              </a:rPr>
              <a:t>Amingbing</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12	</a:t>
            </a:r>
            <a:r>
              <a:rPr lang="en-US" altLang="en-US" sz="1200" b="1" dirty="0" err="1">
                <a:latin typeface="Helvetica" panose="020B0604020202020204" pitchFamily="34" charset="0"/>
              </a:rPr>
              <a:t>Ngacheiung-ngacheiv</a:t>
            </a:r>
            <a:r>
              <a:rPr lang="en-US" altLang="ja-JP" sz="1200" b="1" dirty="0" err="1">
                <a:latin typeface="Helvetica" panose="020B0604020202020204" pitchFamily="34" charset="0"/>
              </a:rPr>
              <a:t>â</a:t>
            </a:r>
            <a:r>
              <a:rPr lang="en-US" altLang="en-US" sz="1200" b="1" dirty="0">
                <a:latin typeface="Helvetica" panose="020B0604020202020204" pitchFamily="34" charset="0"/>
              </a:rPr>
              <a:t> </a:t>
            </a:r>
            <a:r>
              <a:rPr lang="en-US" altLang="en-US" sz="1200" b="1" dirty="0" err="1">
                <a:latin typeface="Helvetica" panose="020B0604020202020204" pitchFamily="34" charset="0"/>
              </a:rPr>
              <a:t>s</a:t>
            </a:r>
            <a:r>
              <a:rPr lang="en-US" altLang="ja-JP" sz="1200" b="1" dirty="0" err="1">
                <a:latin typeface="Helvetica" panose="020B0604020202020204" pitchFamily="34" charset="0"/>
              </a:rPr>
              <a:t>â</a:t>
            </a:r>
            <a:r>
              <a:rPr lang="en-US" altLang="en-US" sz="1200" b="1" dirty="0" err="1">
                <a:latin typeface="Helvetica" panose="020B0604020202020204" pitchFamily="34" charset="0"/>
              </a:rPr>
              <a:t>kapai</a:t>
            </a:r>
            <a:r>
              <a:rPr lang="en-US" altLang="en-US" sz="1200" b="1" dirty="0">
                <a:latin typeface="Helvetica" panose="020B0604020202020204" pitchFamily="34" charset="0"/>
              </a:rPr>
              <a:t> </a:t>
            </a:r>
            <a:r>
              <a:rPr lang="en-US" altLang="en-US" sz="1200" b="1" dirty="0" err="1">
                <a:latin typeface="Helvetica" panose="020B0604020202020204" pitchFamily="34" charset="0"/>
              </a:rPr>
              <a:t>Tuiyur</a:t>
            </a:r>
            <a:r>
              <a:rPr lang="en-US" altLang="en-US" sz="1200" b="1" dirty="0">
                <a:latin typeface="Helvetica" panose="020B0604020202020204" pitchFamily="34" charset="0"/>
              </a:rPr>
              <a:t> </a:t>
            </a:r>
            <a:r>
              <a:rPr lang="en-US" altLang="en-US" sz="1200" b="1" dirty="0" err="1">
                <a:latin typeface="Helvetica" panose="020B0604020202020204" pitchFamily="34" charset="0"/>
              </a:rPr>
              <a:t>Mati</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13	</a:t>
            </a:r>
            <a:r>
              <a:rPr lang="en-US" altLang="en-US" sz="1200" b="1" dirty="0" err="1">
                <a:latin typeface="Helvetica" panose="020B0604020202020204" pitchFamily="34" charset="0"/>
              </a:rPr>
              <a:t>Achalakha</a:t>
            </a:r>
            <a:r>
              <a:rPr lang="en-US" altLang="en-US" sz="1200" b="1" dirty="0">
                <a:latin typeface="Helvetica" panose="020B0604020202020204" pitchFamily="34" charset="0"/>
              </a:rPr>
              <a:t> </a:t>
            </a:r>
            <a:r>
              <a:rPr lang="en-US" altLang="en-US" sz="1200" b="1" dirty="0" err="1">
                <a:latin typeface="Helvetica" panose="020B0604020202020204" pitchFamily="34" charset="0"/>
              </a:rPr>
              <a:t>Tuingashitwui</a:t>
            </a:r>
            <a:r>
              <a:rPr lang="en-US" altLang="en-US" sz="1200" b="1" dirty="0">
                <a:latin typeface="Helvetica" panose="020B0604020202020204" pitchFamily="34" charset="0"/>
              </a:rPr>
              <a:t> </a:t>
            </a:r>
            <a:r>
              <a:rPr lang="en-US" altLang="en-US" sz="1200" b="1" dirty="0" err="1">
                <a:latin typeface="Helvetica" panose="020B0604020202020204" pitchFamily="34" charset="0"/>
              </a:rPr>
              <a:t>Khangashikbing</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14	</a:t>
            </a:r>
            <a:r>
              <a:rPr lang="en-US" altLang="en-US" sz="1200" b="1" dirty="0" err="1">
                <a:latin typeface="Helvetica" panose="020B0604020202020204" pitchFamily="34" charset="0"/>
              </a:rPr>
              <a:t>Genesisli</a:t>
            </a:r>
            <a:r>
              <a:rPr lang="en-US" altLang="en-US" sz="1200" b="1" dirty="0">
                <a:latin typeface="Helvetica" panose="020B0604020202020204" pitchFamily="34" charset="0"/>
              </a:rPr>
              <a:t> </a:t>
            </a:r>
            <a:r>
              <a:rPr lang="en-US" altLang="en-US" sz="1200" b="1" dirty="0" err="1">
                <a:latin typeface="Helvetica" panose="020B0604020202020204" pitchFamily="34" charset="0"/>
              </a:rPr>
              <a:t>Abrahamli</a:t>
            </a:r>
            <a:r>
              <a:rPr lang="en-US" altLang="en-US" sz="1200" b="1" dirty="0">
                <a:latin typeface="Helvetica" panose="020B0604020202020204" pitchFamily="34" charset="0"/>
              </a:rPr>
              <a:t> </a:t>
            </a:r>
            <a:r>
              <a:rPr lang="en-US" altLang="en-US" sz="1200" b="1" dirty="0" err="1">
                <a:latin typeface="Helvetica" panose="020B0604020202020204" pitchFamily="34" charset="0"/>
              </a:rPr>
              <a:t>Ngashitkahai</a:t>
            </a:r>
            <a:r>
              <a:rPr lang="en-US" altLang="en-US" sz="1200" b="1" dirty="0">
                <a:latin typeface="Helvetica" panose="020B0604020202020204" pitchFamily="34" charset="0"/>
              </a:rPr>
              <a:t>: </a:t>
            </a:r>
            <a:r>
              <a:rPr lang="en-US" altLang="en-US" sz="1200" b="1" dirty="0" err="1">
                <a:latin typeface="Helvetica" panose="020B0604020202020204" pitchFamily="34" charset="0"/>
              </a:rPr>
              <a:t>Khamasai</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15	</a:t>
            </a:r>
            <a:r>
              <a:rPr lang="en-US" altLang="en-US" sz="1200" b="1" dirty="0" err="1">
                <a:latin typeface="Helvetica" panose="020B0604020202020204" pitchFamily="34" charset="0"/>
              </a:rPr>
              <a:t>Moseswui</a:t>
            </a:r>
            <a:r>
              <a:rPr lang="en-US" altLang="en-US" sz="1200" b="1" dirty="0">
                <a:latin typeface="Helvetica" panose="020B0604020202020204" pitchFamily="34" charset="0"/>
              </a:rPr>
              <a:t> </a:t>
            </a:r>
            <a:r>
              <a:rPr lang="en-US" altLang="en-US" sz="1200" b="1" dirty="0" err="1">
                <a:latin typeface="Helvetica" panose="020B0604020202020204" pitchFamily="34" charset="0"/>
              </a:rPr>
              <a:t>Tuingashit</a:t>
            </a:r>
            <a:r>
              <a:rPr lang="en-US" altLang="en-US" sz="1200" b="1" dirty="0">
                <a:latin typeface="Helvetica" panose="020B0604020202020204" pitchFamily="34" charset="0"/>
              </a:rPr>
              <a:t>: </a:t>
            </a:r>
            <a:r>
              <a:rPr lang="en-US" altLang="en-US" sz="1200" b="1" dirty="0" err="1">
                <a:latin typeface="Helvetica" panose="020B0604020202020204" pitchFamily="34" charset="0"/>
              </a:rPr>
              <a:t>Hunakhawuivang</a:t>
            </a:r>
            <a:r>
              <a:rPr lang="en-US" altLang="en-US" sz="1200" b="1" dirty="0">
                <a:latin typeface="Helvetica" panose="020B0604020202020204" pitchFamily="34" charset="0"/>
              </a:rPr>
              <a:t> </a:t>
            </a:r>
            <a:r>
              <a:rPr lang="en-US" altLang="en-US" sz="1200" b="1" dirty="0" err="1">
                <a:latin typeface="Helvetica" panose="020B0604020202020204" pitchFamily="34" charset="0"/>
              </a:rPr>
              <a:t>Khangaran</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16	</a:t>
            </a:r>
            <a:r>
              <a:rPr lang="en-US" altLang="en-US" sz="1200" b="1" dirty="0" err="1" smtClean="0">
                <a:latin typeface="Helvetica" panose="020B0604020202020204" pitchFamily="34" charset="0"/>
              </a:rPr>
              <a:t>Jishu</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Khristawui</a:t>
            </a:r>
            <a:r>
              <a:rPr lang="en-US" altLang="en-US" sz="1200" b="1" dirty="0" smtClean="0">
                <a:latin typeface="Helvetica" panose="020B0604020202020204" pitchFamily="34" charset="0"/>
              </a:rPr>
              <a:t> </a:t>
            </a:r>
            <a:r>
              <a:rPr lang="en-US" altLang="en-US" sz="1200" b="1" dirty="0" err="1">
                <a:latin typeface="Helvetica" panose="020B0604020202020204" pitchFamily="34" charset="0"/>
              </a:rPr>
              <a:t>Mi</a:t>
            </a:r>
            <a:r>
              <a:rPr lang="en-US" altLang="en-US" sz="1200" b="1" dirty="0">
                <a:latin typeface="Helvetica" panose="020B0604020202020204" pitchFamily="34" charset="0"/>
              </a:rPr>
              <a:t>-un</a:t>
            </a:r>
          </a:p>
          <a:p>
            <a:pPr>
              <a:lnSpc>
                <a:spcPct val="65000"/>
              </a:lnSpc>
              <a:spcBef>
                <a:spcPct val="50000"/>
              </a:spcBef>
            </a:pPr>
            <a:r>
              <a:rPr lang="en-US" altLang="en-US" sz="1200" b="1" dirty="0">
                <a:latin typeface="Helvetica" panose="020B0604020202020204" pitchFamily="34" charset="0"/>
              </a:rPr>
              <a:t>17	</a:t>
            </a:r>
            <a:r>
              <a:rPr lang="en-US" altLang="en-US" sz="1200" b="1" dirty="0" err="1" smtClean="0">
                <a:latin typeface="Helvetica" panose="020B0604020202020204" pitchFamily="34" charset="0"/>
              </a:rPr>
              <a:t>Jishu</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Khrista</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Kaphara</a:t>
            </a:r>
            <a:r>
              <a:rPr lang="en-US" altLang="en-US" sz="1200" b="1" dirty="0" smtClean="0">
                <a:latin typeface="Helvetica" panose="020B0604020202020204" pitchFamily="34" charset="0"/>
              </a:rPr>
              <a:t> </a:t>
            </a:r>
            <a:r>
              <a:rPr lang="en-US" altLang="en-US" sz="1200" b="1" dirty="0" err="1">
                <a:latin typeface="Helvetica" panose="020B0604020202020204" pitchFamily="34" charset="0"/>
              </a:rPr>
              <a:t>kala</a:t>
            </a:r>
            <a:r>
              <a:rPr lang="en-US" altLang="en-US" sz="1200" b="1" dirty="0">
                <a:latin typeface="Helvetica" panose="020B0604020202020204" pitchFamily="34" charset="0"/>
              </a:rPr>
              <a:t> </a:t>
            </a:r>
            <a:r>
              <a:rPr lang="en-US" altLang="en-US" sz="1200" b="1" dirty="0" err="1" smtClean="0">
                <a:latin typeface="Helvetica" panose="020B0604020202020204" pitchFamily="34" charset="0"/>
              </a:rPr>
              <a:t>Awui</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mirinli</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shok-kapai</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otshot</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18	</a:t>
            </a:r>
            <a:r>
              <a:rPr lang="en-US" altLang="en-US" sz="1200" b="1" dirty="0" err="1">
                <a:latin typeface="Helvetica" panose="020B0604020202020204" pitchFamily="34" charset="0"/>
              </a:rPr>
              <a:t>Hârkahaiya</a:t>
            </a:r>
            <a:r>
              <a:rPr lang="en-US" altLang="ja-JP" sz="1200" b="1" dirty="0">
                <a:latin typeface="Helvetica" panose="020B0604020202020204" pitchFamily="34" charset="0"/>
              </a:rPr>
              <a:t> Bible: </a:t>
            </a:r>
            <a:r>
              <a:rPr lang="en-US" altLang="ja-JP" sz="1200" b="1" dirty="0" err="1">
                <a:latin typeface="Helvetica" panose="020B0604020202020204" pitchFamily="34" charset="0"/>
              </a:rPr>
              <a:t>Khamasai</a:t>
            </a:r>
            <a:r>
              <a:rPr lang="en-US" altLang="ja-JP" sz="1200" b="1" dirty="0">
                <a:latin typeface="Helvetica" panose="020B0604020202020204" pitchFamily="34" charset="0"/>
              </a:rPr>
              <a:t>			</a:t>
            </a:r>
          </a:p>
          <a:p>
            <a:pPr>
              <a:lnSpc>
                <a:spcPct val="65000"/>
              </a:lnSpc>
              <a:spcBef>
                <a:spcPct val="50000"/>
              </a:spcBef>
            </a:pPr>
            <a:r>
              <a:rPr lang="en-US" altLang="en-US" sz="1200" b="1" dirty="0">
                <a:latin typeface="Helvetica" panose="020B0604020202020204" pitchFamily="34" charset="0"/>
              </a:rPr>
              <a:t>19	</a:t>
            </a:r>
            <a:r>
              <a:rPr lang="en-US" altLang="en-US" sz="1200" b="1" dirty="0" err="1">
                <a:latin typeface="Helvetica" panose="020B0604020202020204" pitchFamily="34" charset="0"/>
              </a:rPr>
              <a:t>Kachama</a:t>
            </a:r>
            <a:r>
              <a:rPr lang="en-US" altLang="en-US" sz="1200" b="1" dirty="0">
                <a:latin typeface="Helvetica" panose="020B0604020202020204" pitchFamily="34" charset="0"/>
              </a:rPr>
              <a:t> </a:t>
            </a:r>
            <a:r>
              <a:rPr lang="en-US" altLang="en-US" sz="1200" b="1" dirty="0" err="1">
                <a:latin typeface="Helvetica" panose="020B0604020202020204" pitchFamily="34" charset="0"/>
              </a:rPr>
              <a:t>Tuingashitwui</a:t>
            </a:r>
            <a:r>
              <a:rPr lang="en-US" altLang="en-US" sz="1200" b="1" dirty="0">
                <a:latin typeface="Helvetica" panose="020B0604020202020204" pitchFamily="34" charset="0"/>
              </a:rPr>
              <a:t> </a:t>
            </a:r>
            <a:r>
              <a:rPr lang="en-US" altLang="en-US" sz="1200" b="1" dirty="0" err="1">
                <a:latin typeface="Helvetica" panose="020B0604020202020204" pitchFamily="34" charset="0"/>
              </a:rPr>
              <a:t>Lairikbing</a:t>
            </a:r>
            <a:r>
              <a:rPr lang="en-US" altLang="en-US" sz="1200" b="1" dirty="0">
                <a:latin typeface="Helvetica" panose="020B0604020202020204" pitchFamily="34" charset="0"/>
              </a:rPr>
              <a:t> </a:t>
            </a:r>
            <a:r>
              <a:rPr lang="en-US" altLang="en-US" sz="1200" b="1" dirty="0" err="1">
                <a:latin typeface="Helvetica" panose="020B0604020202020204" pitchFamily="34" charset="0"/>
              </a:rPr>
              <a:t>Semkakâ</a:t>
            </a:r>
            <a:r>
              <a:rPr lang="en-US" altLang="en-US" sz="1200" b="1" dirty="0">
                <a:latin typeface="Helvetica" panose="020B0604020202020204" pitchFamily="34" charset="0"/>
              </a:rPr>
              <a:t>: </a:t>
            </a:r>
            <a:r>
              <a:rPr lang="en-US" altLang="ja-JP" sz="1200" b="1" dirty="0" err="1">
                <a:latin typeface="Helvetica" panose="020B0604020202020204" pitchFamily="34" charset="0"/>
              </a:rPr>
              <a:t>Khamasai</a:t>
            </a:r>
            <a:r>
              <a:rPr lang="en-US" altLang="ja-JP" sz="1200" b="1" dirty="0">
                <a:latin typeface="Helvetica" panose="020B0604020202020204" pitchFamily="34" charset="0"/>
              </a:rPr>
              <a:t> </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20	</a:t>
            </a:r>
            <a:r>
              <a:rPr lang="en-US" altLang="en-US" sz="1200" b="1" dirty="0" err="1">
                <a:latin typeface="Helvetica" panose="020B0604020202020204" pitchFamily="34" charset="0"/>
              </a:rPr>
              <a:t>Kadhara</a:t>
            </a:r>
            <a:r>
              <a:rPr lang="en-US" altLang="en-US" sz="1200" b="1" dirty="0">
                <a:latin typeface="Helvetica" panose="020B0604020202020204" pitchFamily="34" charset="0"/>
              </a:rPr>
              <a:t> </a:t>
            </a:r>
            <a:r>
              <a:rPr lang="en-US" altLang="en-US" sz="1200" b="1" dirty="0" err="1">
                <a:latin typeface="Helvetica" panose="020B0604020202020204" pitchFamily="34" charset="0"/>
              </a:rPr>
              <a:t>Tuingashitwui</a:t>
            </a:r>
            <a:r>
              <a:rPr lang="en-US" altLang="en-US" sz="1200" b="1" dirty="0">
                <a:latin typeface="Helvetica" panose="020B0604020202020204" pitchFamily="34" charset="0"/>
              </a:rPr>
              <a:t> </a:t>
            </a:r>
            <a:r>
              <a:rPr lang="en-US" altLang="en-US" sz="1200" b="1" dirty="0" err="1">
                <a:latin typeface="Helvetica" panose="020B0604020202020204" pitchFamily="34" charset="0"/>
              </a:rPr>
              <a:t>Lairikbing</a:t>
            </a:r>
            <a:r>
              <a:rPr lang="en-US" altLang="en-US" sz="1200" b="1" dirty="0">
                <a:latin typeface="Helvetica" panose="020B0604020202020204" pitchFamily="34" charset="0"/>
              </a:rPr>
              <a:t> </a:t>
            </a:r>
            <a:r>
              <a:rPr lang="en-US" altLang="en-US" sz="1200" b="1" dirty="0" err="1">
                <a:latin typeface="Helvetica" panose="020B0604020202020204" pitchFamily="34" charset="0"/>
              </a:rPr>
              <a:t>Khorkakâ</a:t>
            </a:r>
            <a:r>
              <a:rPr lang="en-US" altLang="en-US" sz="1200" b="1" dirty="0">
                <a:latin typeface="Helvetica" panose="020B0604020202020204" pitchFamily="34" charset="0"/>
              </a:rPr>
              <a:t>: </a:t>
            </a:r>
            <a:r>
              <a:rPr lang="en-US" altLang="ja-JP" sz="1200" b="1" dirty="0" err="1">
                <a:latin typeface="Helvetica" panose="020B0604020202020204" pitchFamily="34" charset="0"/>
              </a:rPr>
              <a:t>Khamasai</a:t>
            </a:r>
            <a:r>
              <a:rPr lang="en-US" altLang="ja-JP" sz="1200" b="1" dirty="0">
                <a:latin typeface="Helvetica" panose="020B0604020202020204" pitchFamily="34" charset="0"/>
              </a:rPr>
              <a:t> </a:t>
            </a:r>
            <a:r>
              <a:rPr lang="en-US" altLang="en-US" sz="1200" b="1" dirty="0">
                <a:latin typeface="Helvetica" panose="020B0604020202020204" pitchFamily="34" charset="0"/>
              </a:rPr>
              <a:t>	</a:t>
            </a:r>
          </a:p>
          <a:p>
            <a:pPr>
              <a:lnSpc>
                <a:spcPct val="65000"/>
              </a:lnSpc>
              <a:spcBef>
                <a:spcPct val="50000"/>
              </a:spcBef>
            </a:pPr>
            <a:r>
              <a:rPr lang="en-US" altLang="en-US" sz="1200" b="1" dirty="0">
                <a:latin typeface="Helvetica" panose="020B0604020202020204" pitchFamily="34" charset="0"/>
              </a:rPr>
              <a:t>21	</a:t>
            </a:r>
            <a:r>
              <a:rPr lang="en-US" altLang="en-US" sz="1200" b="1" dirty="0" err="1">
                <a:latin typeface="Helvetica" panose="020B0604020202020204" pitchFamily="34" charset="0"/>
              </a:rPr>
              <a:t>Proho</a:t>
            </a:r>
            <a:r>
              <a:rPr lang="en-US" altLang="en-US" sz="1200" b="1" dirty="0">
                <a:latin typeface="Helvetica" panose="020B0604020202020204" pitchFamily="34" charset="0"/>
              </a:rPr>
              <a:t> </a:t>
            </a:r>
            <a:r>
              <a:rPr lang="en-US" altLang="en-US" sz="1200" b="1" dirty="0" err="1" smtClean="0">
                <a:latin typeface="Helvetica" panose="020B0604020202020204" pitchFamily="34" charset="0"/>
              </a:rPr>
              <a:t>Jishu</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KRISTAwui</a:t>
            </a:r>
            <a:r>
              <a:rPr lang="en-US" altLang="en-US" sz="1200" b="1" dirty="0" smtClean="0">
                <a:latin typeface="Helvetica" panose="020B0604020202020204" pitchFamily="34" charset="0"/>
              </a:rPr>
              <a:t> </a:t>
            </a:r>
            <a:r>
              <a:rPr lang="en-US" altLang="en-US" sz="1200" b="1" dirty="0" err="1">
                <a:latin typeface="Helvetica" panose="020B0604020202020204" pitchFamily="34" charset="0"/>
              </a:rPr>
              <a:t>Sâzangkahai</a:t>
            </a:r>
            <a:r>
              <a:rPr lang="en-US" altLang="en-US" sz="1200" b="1" dirty="0">
                <a:latin typeface="Helvetica" panose="020B0604020202020204" pitchFamily="34" charset="0"/>
              </a:rPr>
              <a:t> </a:t>
            </a:r>
            <a:r>
              <a:rPr lang="en-US" altLang="en-US" sz="1200" b="1" dirty="0" err="1">
                <a:latin typeface="Helvetica" panose="020B0604020202020204" pitchFamily="34" charset="0"/>
              </a:rPr>
              <a:t>Âzak</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22	</a:t>
            </a:r>
            <a:r>
              <a:rPr lang="en-US" altLang="en-US" sz="1200" b="1" dirty="0" err="1">
                <a:latin typeface="Helvetica" panose="020B0604020202020204" pitchFamily="34" charset="0"/>
              </a:rPr>
              <a:t>Johnwui</a:t>
            </a:r>
            <a:r>
              <a:rPr lang="en-US" altLang="en-US" sz="1200" b="1" dirty="0">
                <a:latin typeface="Helvetica" panose="020B0604020202020204" pitchFamily="34" charset="0"/>
              </a:rPr>
              <a:t> </a:t>
            </a:r>
            <a:r>
              <a:rPr lang="en-US" altLang="en-US" sz="1200" b="1" dirty="0" err="1">
                <a:latin typeface="Helvetica" panose="020B0604020202020204" pitchFamily="34" charset="0"/>
              </a:rPr>
              <a:t>Paokaphâ</a:t>
            </a:r>
            <a:r>
              <a:rPr lang="en-US" altLang="en-US" sz="1200" b="1" dirty="0">
                <a:latin typeface="Helvetica" panose="020B0604020202020204" pitchFamily="34" charset="0"/>
              </a:rPr>
              <a:t>: </a:t>
            </a:r>
            <a:r>
              <a:rPr lang="en-US" altLang="en-US" sz="1200" b="1" dirty="0" err="1" smtClean="0">
                <a:latin typeface="Helvetica" panose="020B0604020202020204" pitchFamily="34" charset="0"/>
              </a:rPr>
              <a:t>Hâshok</a:t>
            </a:r>
            <a:r>
              <a:rPr lang="en-US" altLang="en-US" sz="1200" b="1" dirty="0" smtClean="0">
                <a:latin typeface="Helvetica" panose="020B0604020202020204" pitchFamily="34" charset="0"/>
              </a:rPr>
              <a:t> </a:t>
            </a:r>
            <a:r>
              <a:rPr lang="en-US" altLang="en-US" sz="1200" b="1" dirty="0" err="1" smtClean="0">
                <a:latin typeface="Helvetica" panose="020B0604020202020204" pitchFamily="34" charset="0"/>
              </a:rPr>
              <a:t>kahai</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23	</a:t>
            </a:r>
            <a:r>
              <a:rPr lang="en-US" altLang="en-US" sz="1200" b="1" dirty="0" err="1">
                <a:latin typeface="Helvetica" panose="020B0604020202020204" pitchFamily="34" charset="0"/>
              </a:rPr>
              <a:t>Sâkhangath</a:t>
            </a:r>
            <a:r>
              <a:rPr lang="en-US" altLang="en-US" sz="1200" b="1" u="sng" dirty="0" err="1">
                <a:latin typeface="Helvetica" panose="020B0604020202020204" pitchFamily="34" charset="0"/>
              </a:rPr>
              <a:t>a</a:t>
            </a:r>
            <a:r>
              <a:rPr lang="en-US" altLang="en-US" sz="1200" b="1" dirty="0" err="1">
                <a:latin typeface="Helvetica" panose="020B0604020202020204" pitchFamily="34" charset="0"/>
              </a:rPr>
              <a:t>bingwui</a:t>
            </a:r>
            <a:r>
              <a:rPr lang="en-US" altLang="en-US" sz="1200" b="1" dirty="0">
                <a:latin typeface="Helvetica" panose="020B0604020202020204" pitchFamily="34" charset="0"/>
              </a:rPr>
              <a:t> </a:t>
            </a:r>
            <a:r>
              <a:rPr lang="en-US" altLang="en-US" sz="1200" b="1" dirty="0" err="1">
                <a:latin typeface="Helvetica" panose="020B0604020202020204" pitchFamily="34" charset="0"/>
              </a:rPr>
              <a:t>Otsak</a:t>
            </a:r>
            <a:r>
              <a:rPr lang="en-US" altLang="en-US" sz="1200" b="1" dirty="0">
                <a:latin typeface="Helvetica" panose="020B0604020202020204" pitchFamily="34" charset="0"/>
              </a:rPr>
              <a:t>: </a:t>
            </a:r>
            <a:r>
              <a:rPr lang="en-US" altLang="en-US" sz="1200" b="1" dirty="0" err="1">
                <a:latin typeface="Helvetica" panose="020B0604020202020204" pitchFamily="34" charset="0"/>
              </a:rPr>
              <a:t>Akhum</a:t>
            </a:r>
            <a:r>
              <a:rPr lang="en-US" altLang="en-US" sz="1200" b="1" dirty="0">
                <a:latin typeface="Helvetica" panose="020B0604020202020204" pitchFamily="34" charset="0"/>
              </a:rPr>
              <a:t> </a:t>
            </a:r>
            <a:r>
              <a:rPr lang="en-US" altLang="en-US" sz="1200" b="1" dirty="0" err="1">
                <a:latin typeface="Helvetica" panose="020B0604020202020204" pitchFamily="34" charset="0"/>
              </a:rPr>
              <a:t>Kathum</a:t>
            </a:r>
            <a:r>
              <a:rPr lang="en-US" altLang="en-US" sz="1200" b="1" dirty="0">
                <a:latin typeface="Helvetica" panose="020B0604020202020204" pitchFamily="34" charset="0"/>
              </a:rPr>
              <a:t> </a:t>
            </a:r>
            <a:r>
              <a:rPr lang="en-US" altLang="en-US" sz="1200" b="1" dirty="0" err="1">
                <a:latin typeface="Helvetica" panose="020B0604020202020204" pitchFamily="34" charset="0"/>
              </a:rPr>
              <a:t>sada</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24	Paul: </a:t>
            </a:r>
            <a:r>
              <a:rPr lang="en-US" altLang="en-US" sz="1200" b="1" dirty="0" err="1">
                <a:latin typeface="Helvetica" panose="020B0604020202020204" pitchFamily="34" charset="0"/>
              </a:rPr>
              <a:t>Âwui</a:t>
            </a:r>
            <a:r>
              <a:rPr lang="en-US" altLang="en-US" sz="1200" b="1" dirty="0">
                <a:latin typeface="Helvetica" panose="020B0604020202020204" pitchFamily="34" charset="0"/>
              </a:rPr>
              <a:t> </a:t>
            </a:r>
            <a:r>
              <a:rPr lang="en-US" altLang="en-US" sz="1200" b="1" dirty="0" err="1">
                <a:latin typeface="Helvetica" panose="020B0604020202020204" pitchFamily="34" charset="0"/>
              </a:rPr>
              <a:t>Shongzâ</a:t>
            </a:r>
            <a:r>
              <a:rPr lang="en-US" altLang="en-US" sz="1200" b="1" dirty="0">
                <a:latin typeface="Helvetica" panose="020B0604020202020204" pitchFamily="34" charset="0"/>
              </a:rPr>
              <a:t> </a:t>
            </a:r>
            <a:r>
              <a:rPr lang="en-US" altLang="en-US" sz="1200" b="1" dirty="0" err="1">
                <a:latin typeface="Helvetica" panose="020B0604020202020204" pitchFamily="34" charset="0"/>
              </a:rPr>
              <a:t>Khangashân</a:t>
            </a:r>
            <a:r>
              <a:rPr lang="en-US" altLang="en-US" sz="1200" b="1" dirty="0" smtClean="0">
                <a:latin typeface="Helvetica" panose="020B0604020202020204" pitchFamily="34" charset="0"/>
              </a:rPr>
              <a:t>: </a:t>
            </a:r>
            <a:r>
              <a:rPr lang="en-US" altLang="en-US" sz="1200" b="1" dirty="0" err="1">
                <a:latin typeface="Helvetica" panose="020B0604020202020204" pitchFamily="34" charset="0"/>
              </a:rPr>
              <a:t>Khamasai</a:t>
            </a:r>
            <a:endParaRPr lang="en-US" altLang="en-US" sz="1200" b="1" dirty="0">
              <a:latin typeface="Helvetica" panose="020B0604020202020204" pitchFamily="34" charset="0"/>
            </a:endParaRPr>
          </a:p>
          <a:p>
            <a:pPr>
              <a:lnSpc>
                <a:spcPct val="65000"/>
              </a:lnSpc>
              <a:spcBef>
                <a:spcPct val="50000"/>
              </a:spcBef>
              <a:buFont typeface="Times" panose="02020603050405020304" pitchFamily="18" charset="0"/>
              <a:buAutoNum type="arabicPlain" startAt="25"/>
            </a:pPr>
            <a:r>
              <a:rPr lang="en-US" altLang="en-US" sz="1200" b="1" dirty="0" err="1">
                <a:latin typeface="Helvetica" panose="020B0604020202020204" pitchFamily="34" charset="0"/>
              </a:rPr>
              <a:t>Paulwui</a:t>
            </a:r>
            <a:r>
              <a:rPr lang="en-US" altLang="en-US" sz="1200" b="1" dirty="0">
                <a:latin typeface="Helvetica" panose="020B0604020202020204" pitchFamily="34" charset="0"/>
              </a:rPr>
              <a:t> </a:t>
            </a:r>
            <a:r>
              <a:rPr lang="en-US" altLang="en-US" sz="1200" b="1" dirty="0" err="1">
                <a:latin typeface="Helvetica" panose="020B0604020202020204" pitchFamily="34" charset="0"/>
              </a:rPr>
              <a:t>Khamataiya</a:t>
            </a:r>
            <a:r>
              <a:rPr lang="en-US" altLang="en-US" sz="1200" b="1" dirty="0">
                <a:latin typeface="Helvetica" panose="020B0604020202020204" pitchFamily="34" charset="0"/>
              </a:rPr>
              <a:t> </a:t>
            </a:r>
            <a:r>
              <a:rPr lang="en-US" altLang="en-US" sz="1200" b="1" dirty="0" err="1">
                <a:latin typeface="Helvetica" panose="020B0604020202020204" pitchFamily="34" charset="0"/>
              </a:rPr>
              <a:t>Mashun</a:t>
            </a:r>
            <a:r>
              <a:rPr lang="en-US" altLang="en-US" sz="1200" b="1" dirty="0">
                <a:latin typeface="Helvetica" panose="020B0604020202020204" pitchFamily="34" charset="0"/>
              </a:rPr>
              <a:t> </a:t>
            </a:r>
            <a:r>
              <a:rPr lang="en-US" altLang="en-US" sz="1200" b="1" dirty="0" err="1">
                <a:latin typeface="Helvetica" panose="020B0604020202020204" pitchFamily="34" charset="0"/>
              </a:rPr>
              <a:t>Tuipam</a:t>
            </a:r>
            <a:r>
              <a:rPr lang="en-US" altLang="en-US" sz="1200" b="1" dirty="0">
                <a:latin typeface="Helvetica" panose="020B0604020202020204" pitchFamily="34" charset="0"/>
              </a:rPr>
              <a:t> </a:t>
            </a:r>
            <a:r>
              <a:rPr lang="en-US" altLang="en-US" sz="1200" b="1" dirty="0" err="1">
                <a:latin typeface="Helvetica" panose="020B0604020202020204" pitchFamily="34" charset="0"/>
              </a:rPr>
              <a:t>Khani</a:t>
            </a:r>
            <a:endParaRPr lang="en-US" altLang="en-US" sz="1200" b="1" dirty="0">
              <a:latin typeface="Helvetica" panose="020B0604020202020204" pitchFamily="34" charset="0"/>
            </a:endParaRPr>
          </a:p>
          <a:p>
            <a:pPr>
              <a:lnSpc>
                <a:spcPct val="65000"/>
              </a:lnSpc>
              <a:spcBef>
                <a:spcPct val="50000"/>
              </a:spcBef>
              <a:buFont typeface="Times" panose="02020603050405020304" pitchFamily="18" charset="0"/>
              <a:buNone/>
            </a:pPr>
            <a:r>
              <a:rPr lang="en-US" altLang="en-US" sz="1200" b="1" dirty="0">
                <a:latin typeface="Helvetica" panose="020B0604020202020204" pitchFamily="34" charset="0"/>
              </a:rPr>
              <a:t>26	</a:t>
            </a:r>
            <a:r>
              <a:rPr lang="ja-JP" altLang="en-US" sz="1200" b="1" dirty="0">
                <a:latin typeface="Helvetica" panose="020B0604020202020204" pitchFamily="34" charset="0"/>
              </a:rPr>
              <a:t>“</a:t>
            </a:r>
            <a:r>
              <a:rPr lang="en-US" altLang="ja-JP" sz="1200" b="1" dirty="0" err="1">
                <a:latin typeface="Helvetica" panose="020B0604020202020204" pitchFamily="34" charset="0"/>
              </a:rPr>
              <a:t>Chithibing</a:t>
            </a:r>
            <a:r>
              <a:rPr lang="en-US" altLang="ja-JP" sz="1200" b="1" dirty="0">
                <a:latin typeface="Helvetica" panose="020B0604020202020204" pitchFamily="34" charset="0"/>
              </a:rPr>
              <a:t>” </a:t>
            </a:r>
            <a:r>
              <a:rPr lang="en-US" altLang="ja-JP" sz="1200" b="1" dirty="0" err="1">
                <a:latin typeface="Helvetica" panose="020B0604020202020204" pitchFamily="34" charset="0"/>
              </a:rPr>
              <a:t>wui</a:t>
            </a:r>
            <a:r>
              <a:rPr lang="en-US" altLang="ja-JP" sz="1200" b="1" dirty="0">
                <a:latin typeface="Helvetica" panose="020B0604020202020204" pitchFamily="34" charset="0"/>
              </a:rPr>
              <a:t> </a:t>
            </a:r>
            <a:r>
              <a:rPr lang="en-US" altLang="ja-JP" sz="1200" b="1" dirty="0" err="1">
                <a:latin typeface="Helvetica" panose="020B0604020202020204" pitchFamily="34" charset="0"/>
              </a:rPr>
              <a:t>Khamataiya</a:t>
            </a:r>
            <a:r>
              <a:rPr lang="en-US" altLang="ja-JP" sz="1200" b="1" dirty="0">
                <a:latin typeface="Helvetica" panose="020B0604020202020204" pitchFamily="34" charset="0"/>
              </a:rPr>
              <a:t> </a:t>
            </a:r>
            <a:r>
              <a:rPr lang="en-US" altLang="ja-JP" sz="1200" b="1" dirty="0" err="1">
                <a:latin typeface="Helvetica" panose="020B0604020202020204" pitchFamily="34" charset="0"/>
              </a:rPr>
              <a:t>Tuikuibing</a:t>
            </a:r>
            <a:r>
              <a:rPr lang="en-US" altLang="ja-JP" sz="1200" b="1" dirty="0">
                <a:latin typeface="Helvetica" panose="020B0604020202020204" pitchFamily="34" charset="0"/>
              </a:rPr>
              <a:t> (26ali </a:t>
            </a:r>
            <a:r>
              <a:rPr lang="en-US" altLang="ja-JP" sz="1200" b="1" dirty="0" err="1">
                <a:latin typeface="Helvetica" panose="020B0604020202020204" pitchFamily="34" charset="0"/>
              </a:rPr>
              <a:t>ngasoda</a:t>
            </a:r>
            <a:r>
              <a:rPr lang="en-US" altLang="ja-JP" sz="1200" b="1" dirty="0">
                <a:latin typeface="Helvetica" panose="020B0604020202020204" pitchFamily="34" charset="0"/>
              </a:rPr>
              <a:t>)</a:t>
            </a:r>
          </a:p>
          <a:p>
            <a:pPr>
              <a:lnSpc>
                <a:spcPct val="65000"/>
              </a:lnSpc>
              <a:spcBef>
                <a:spcPct val="50000"/>
              </a:spcBef>
              <a:buFont typeface="Times" panose="02020603050405020304" pitchFamily="18" charset="0"/>
              <a:buAutoNum type="arabicPlain" startAt="27"/>
            </a:pPr>
            <a:r>
              <a:rPr lang="en-US" altLang="en-US" sz="1200" b="1" dirty="0" err="1">
                <a:latin typeface="Helvetica" panose="020B0604020202020204" pitchFamily="34" charset="0"/>
              </a:rPr>
              <a:t>Phongkhami</a:t>
            </a:r>
            <a:r>
              <a:rPr lang="en-US" altLang="en-US" sz="1200" b="1" dirty="0">
                <a:latin typeface="Helvetica" panose="020B0604020202020204" pitchFamily="34" charset="0"/>
              </a:rPr>
              <a:t>: </a:t>
            </a:r>
            <a:r>
              <a:rPr lang="en-US" altLang="en-US" sz="1200" b="1" dirty="0" err="1">
                <a:latin typeface="Helvetica" panose="020B0604020202020204" pitchFamily="34" charset="0"/>
              </a:rPr>
              <a:t>Khamataiya</a:t>
            </a:r>
            <a:r>
              <a:rPr lang="en-US" altLang="en-US" sz="1200" b="1" dirty="0">
                <a:latin typeface="Helvetica" panose="020B0604020202020204" pitchFamily="34" charset="0"/>
              </a:rPr>
              <a:t> </a:t>
            </a:r>
            <a:r>
              <a:rPr lang="en-US" altLang="en-US" sz="1200" b="1" dirty="0" err="1">
                <a:latin typeface="Helvetica" panose="020B0604020202020204" pitchFamily="34" charset="0"/>
              </a:rPr>
              <a:t>Apong</a:t>
            </a:r>
            <a:r>
              <a:rPr lang="en-US" altLang="en-US" sz="1200" b="1" dirty="0">
                <a:latin typeface="Helvetica" panose="020B0604020202020204" pitchFamily="34" charset="0"/>
              </a:rPr>
              <a:t> </a:t>
            </a:r>
            <a:r>
              <a:rPr lang="en-US" altLang="en-US" sz="1200" b="1" dirty="0" err="1">
                <a:latin typeface="Helvetica" panose="020B0604020202020204" pitchFamily="34" charset="0"/>
              </a:rPr>
              <a:t>Phangâ</a:t>
            </a:r>
            <a:endParaRPr lang="en-US" altLang="en-US" sz="1200" b="1" dirty="0">
              <a:latin typeface="Helvetica" panose="020B0604020202020204" pitchFamily="34" charset="0"/>
            </a:endParaRPr>
          </a:p>
          <a:p>
            <a:pPr>
              <a:lnSpc>
                <a:spcPct val="65000"/>
              </a:lnSpc>
              <a:spcBef>
                <a:spcPct val="50000"/>
              </a:spcBef>
              <a:buFont typeface="Times" panose="02020603050405020304" pitchFamily="18" charset="0"/>
              <a:buAutoNum type="arabicPlain" startAt="27"/>
            </a:pPr>
            <a:r>
              <a:rPr lang="en-US" altLang="en-US" sz="1200" b="1" dirty="0" err="1">
                <a:latin typeface="Helvetica" panose="020B0604020202020204" pitchFamily="34" charset="0"/>
              </a:rPr>
              <a:t>Bible</a:t>
            </a:r>
            <a:r>
              <a:rPr lang="en-US" altLang="ja-JP" sz="1200" b="1" dirty="0" err="1">
                <a:latin typeface="Helvetica" panose="020B0604020202020204" pitchFamily="34" charset="0"/>
              </a:rPr>
              <a:t>wui</a:t>
            </a:r>
            <a:r>
              <a:rPr lang="en-US" altLang="en-US" sz="1200" b="1" dirty="0">
                <a:latin typeface="Helvetica" panose="020B0604020202020204" pitchFamily="34" charset="0"/>
              </a:rPr>
              <a:t> </a:t>
            </a:r>
            <a:r>
              <a:rPr lang="en-US" altLang="en-US" sz="1200" b="1" dirty="0" err="1">
                <a:latin typeface="Helvetica" panose="020B0604020202020204" pitchFamily="34" charset="0"/>
              </a:rPr>
              <a:t>Ningrin</a:t>
            </a:r>
            <a:r>
              <a:rPr lang="en-US" altLang="en-US" sz="1200" b="1" dirty="0">
                <a:latin typeface="Helvetica" panose="020B0604020202020204" pitchFamily="34" charset="0"/>
              </a:rPr>
              <a:t> </a:t>
            </a:r>
            <a:r>
              <a:rPr lang="en-US" altLang="en-US" sz="1200" b="1" dirty="0" err="1">
                <a:latin typeface="Helvetica" panose="020B0604020202020204" pitchFamily="34" charset="0"/>
              </a:rPr>
              <a:t>Kharupkakhui</a:t>
            </a:r>
            <a:r>
              <a:rPr lang="en-US" altLang="en-US" sz="1200" b="1" dirty="0">
                <a:latin typeface="Helvetica" panose="020B0604020202020204" pitchFamily="34" charset="0"/>
              </a:rPr>
              <a:t>: </a:t>
            </a:r>
            <a:r>
              <a:rPr lang="en-US" altLang="en-US" sz="1200" b="1" dirty="0" err="1" smtClean="0">
                <a:latin typeface="Helvetica" panose="020B0604020202020204" pitchFamily="34" charset="0"/>
              </a:rPr>
              <a:t>Jishu</a:t>
            </a:r>
            <a:r>
              <a:rPr lang="en-US" altLang="en-US" sz="1200" b="1" dirty="0" smtClean="0">
                <a:latin typeface="Helvetica" panose="020B0604020202020204" pitchFamily="34" charset="0"/>
              </a:rPr>
              <a:t> KRISTA</a:t>
            </a:r>
            <a:endParaRPr lang="en-US" altLang="en-US" sz="1200" b="1" dirty="0">
              <a:latin typeface="Helvetica" panose="020B0604020202020204" pitchFamily="34" charset="0"/>
            </a:endParaRPr>
          </a:p>
          <a:p>
            <a:pPr>
              <a:lnSpc>
                <a:spcPct val="65000"/>
              </a:lnSpc>
              <a:spcBef>
                <a:spcPct val="50000"/>
              </a:spcBef>
              <a:buFont typeface="Times" panose="02020603050405020304" pitchFamily="18" charset="0"/>
              <a:buNone/>
            </a:pPr>
            <a:r>
              <a:rPr lang="en-US" altLang="en-US" sz="1200" b="1" dirty="0">
                <a:latin typeface="Helvetica" panose="020B0604020202020204" pitchFamily="34" charset="0"/>
              </a:rPr>
              <a:t>29	</a:t>
            </a:r>
            <a:r>
              <a:rPr lang="en-US" altLang="en-US" sz="1200" b="1" dirty="0" err="1">
                <a:latin typeface="Helvetica" panose="020B0604020202020204" pitchFamily="34" charset="0"/>
              </a:rPr>
              <a:t>Kupsangkahaibing</a:t>
            </a:r>
            <a:r>
              <a:rPr lang="en-US" altLang="en-US" sz="1200" b="1" dirty="0">
                <a:latin typeface="Helvetica" panose="020B0604020202020204" pitchFamily="34" charset="0"/>
              </a:rPr>
              <a:t> </a:t>
            </a:r>
            <a:r>
              <a:rPr lang="en-US" altLang="en-US" sz="1200" b="1" dirty="0" err="1">
                <a:latin typeface="Helvetica" panose="020B0604020202020204" pitchFamily="34" charset="0"/>
              </a:rPr>
              <a:t>Kachithei</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30	</a:t>
            </a:r>
            <a:r>
              <a:rPr lang="en-US" altLang="en-US" sz="1200" b="1" dirty="0" err="1">
                <a:latin typeface="Helvetica" panose="020B0604020202020204" pitchFamily="34" charset="0"/>
              </a:rPr>
              <a:t>Thâk</a:t>
            </a:r>
            <a:r>
              <a:rPr lang="en-US" altLang="en-US" sz="1200" b="1" dirty="0">
                <a:latin typeface="Helvetica" panose="020B0604020202020204" pitchFamily="34" charset="0"/>
              </a:rPr>
              <a:t> </a:t>
            </a:r>
            <a:r>
              <a:rPr lang="en-US" altLang="en-US" sz="1200" b="1" dirty="0" err="1">
                <a:latin typeface="Helvetica" panose="020B0604020202020204" pitchFamily="34" charset="0"/>
              </a:rPr>
              <a:t>maron</a:t>
            </a:r>
            <a:r>
              <a:rPr lang="en-US" altLang="en-US" sz="1200" b="1" dirty="0">
                <a:latin typeface="Helvetica" panose="020B0604020202020204" pitchFamily="34" charset="0"/>
              </a:rPr>
              <a:t> </a:t>
            </a:r>
            <a:r>
              <a:rPr lang="en-US" altLang="en-US" sz="1200" b="1" dirty="0" err="1">
                <a:latin typeface="Helvetica" panose="020B0604020202020204" pitchFamily="34" charset="0"/>
              </a:rPr>
              <a:t>maron</a:t>
            </a:r>
            <a:r>
              <a:rPr lang="en-US" altLang="en-US" sz="1200" b="1" dirty="0">
                <a:latin typeface="Helvetica" panose="020B0604020202020204" pitchFamily="34" charset="0"/>
              </a:rPr>
              <a:t> </a:t>
            </a:r>
            <a:r>
              <a:rPr lang="en-US" altLang="en-US" sz="1200" b="1" dirty="0" err="1">
                <a:latin typeface="Helvetica" panose="020B0604020202020204" pitchFamily="34" charset="0"/>
              </a:rPr>
              <a:t>semkakâ</a:t>
            </a:r>
            <a:r>
              <a:rPr lang="en-US" altLang="en-US" sz="1200" b="1" dirty="0">
                <a:latin typeface="Helvetica" panose="020B0604020202020204" pitchFamily="34" charset="0"/>
              </a:rPr>
              <a:t>: </a:t>
            </a:r>
            <a:r>
              <a:rPr lang="en-US" altLang="en-US" sz="1200" b="1" dirty="0" err="1">
                <a:latin typeface="Helvetica" panose="020B0604020202020204" pitchFamily="34" charset="0"/>
              </a:rPr>
              <a:t>Kupsangkahai</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31	</a:t>
            </a:r>
            <a:r>
              <a:rPr lang="en-US" altLang="ja-JP" sz="1200" b="1" dirty="0">
                <a:latin typeface="Helvetica" panose="020B0604020202020204" pitchFamily="34" charset="0"/>
              </a:rPr>
              <a:t>Bible File </a:t>
            </a:r>
            <a:r>
              <a:rPr lang="en-US" altLang="ja-JP" sz="1200" b="1" dirty="0" err="1">
                <a:latin typeface="Helvetica" panose="020B0604020202020204" pitchFamily="34" charset="0"/>
              </a:rPr>
              <a:t>Kazipkasang</a:t>
            </a:r>
            <a:r>
              <a:rPr lang="en-US" altLang="ja-JP" sz="1200" b="1" dirty="0">
                <a:latin typeface="Helvetica" panose="020B0604020202020204" pitchFamily="34" charset="0"/>
              </a:rPr>
              <a:t>: </a:t>
            </a:r>
            <a:r>
              <a:rPr lang="en-US" altLang="ja-JP" sz="1200" b="1" dirty="0" err="1">
                <a:latin typeface="Helvetica" panose="020B0604020202020204" pitchFamily="34" charset="0"/>
              </a:rPr>
              <a:t>Kupsangkahai</a:t>
            </a:r>
            <a:endParaRPr lang="en-US" altLang="ja-JP" sz="1200" b="1" dirty="0">
              <a:latin typeface="Helvetica" panose="020B0604020202020204" pitchFamily="34" charset="0"/>
            </a:endParaRPr>
          </a:p>
          <a:p>
            <a:pPr>
              <a:lnSpc>
                <a:spcPct val="65000"/>
              </a:lnSpc>
              <a:spcBef>
                <a:spcPct val="50000"/>
              </a:spcBef>
              <a:buFont typeface="Times" panose="02020603050405020304" pitchFamily="18" charset="0"/>
              <a:buNone/>
            </a:pPr>
            <a:r>
              <a:rPr lang="en-US" altLang="en-US" sz="1200" b="1" dirty="0">
                <a:latin typeface="Helvetica" panose="020B0604020202020204" pitchFamily="34" charset="0"/>
              </a:rPr>
              <a:t>32	</a:t>
            </a:r>
            <a:r>
              <a:rPr lang="en-US" altLang="en-US" sz="1200" b="1" dirty="0" err="1">
                <a:latin typeface="Helvetica" panose="020B0604020202020204" pitchFamily="34" charset="0"/>
              </a:rPr>
              <a:t>Haokaphokli</a:t>
            </a:r>
            <a:r>
              <a:rPr lang="en-US" altLang="en-US" sz="1200" b="1" dirty="0">
                <a:latin typeface="Helvetica" panose="020B0604020202020204" pitchFamily="34" charset="0"/>
              </a:rPr>
              <a:t>  </a:t>
            </a:r>
            <a:r>
              <a:rPr lang="en-US" altLang="en-US" sz="1200" b="1" dirty="0" err="1">
                <a:latin typeface="Helvetica" panose="020B0604020202020204" pitchFamily="34" charset="0"/>
              </a:rPr>
              <a:t>Abrahamli</a:t>
            </a:r>
            <a:r>
              <a:rPr lang="en-US" altLang="en-US" sz="1200" b="1" dirty="0">
                <a:latin typeface="Helvetica" panose="020B0604020202020204" pitchFamily="34" charset="0"/>
              </a:rPr>
              <a:t> </a:t>
            </a:r>
            <a:r>
              <a:rPr lang="en-US" altLang="en-US" sz="1200" b="1" dirty="0" err="1">
                <a:latin typeface="Helvetica" panose="020B0604020202020204" pitchFamily="34" charset="0"/>
              </a:rPr>
              <a:t>Ngashitkahai</a:t>
            </a:r>
            <a:r>
              <a:rPr lang="en-US" altLang="en-US" sz="1200" b="1" dirty="0">
                <a:latin typeface="Helvetica" panose="020B0604020202020204" pitchFamily="34" charset="0"/>
              </a:rPr>
              <a:t>: </a:t>
            </a:r>
            <a:r>
              <a:rPr lang="en-US" altLang="en-US" sz="1200" b="1" dirty="0" err="1">
                <a:latin typeface="Helvetica" panose="020B0604020202020204" pitchFamily="34" charset="0"/>
              </a:rPr>
              <a:t>Kupsangkahai</a:t>
            </a:r>
            <a:r>
              <a:rPr lang="en-US" altLang="en-US" sz="1200" b="1" dirty="0">
                <a:latin typeface="Helvetica" panose="020B0604020202020204" pitchFamily="34" charset="0"/>
              </a:rPr>
              <a:t> </a:t>
            </a:r>
          </a:p>
          <a:p>
            <a:pPr>
              <a:lnSpc>
                <a:spcPct val="65000"/>
              </a:lnSpc>
              <a:spcBef>
                <a:spcPct val="50000"/>
              </a:spcBef>
              <a:buFont typeface="Times" panose="02020603050405020304" pitchFamily="18" charset="0"/>
              <a:buNone/>
            </a:pPr>
            <a:r>
              <a:rPr lang="en-US" altLang="en-US" sz="1200" b="1" dirty="0">
                <a:latin typeface="Helvetica" panose="020B0604020202020204" pitchFamily="34" charset="0"/>
              </a:rPr>
              <a:t>33	</a:t>
            </a:r>
            <a:r>
              <a:rPr lang="en-US" altLang="en-US" sz="1200" b="1" dirty="0" err="1">
                <a:latin typeface="Helvetica" panose="020B0604020202020204" pitchFamily="34" charset="0"/>
              </a:rPr>
              <a:t>Hârkahaiya</a:t>
            </a:r>
            <a:r>
              <a:rPr lang="en-US" altLang="en-US" sz="1200" b="1" dirty="0">
                <a:latin typeface="Helvetica" panose="020B0604020202020204" pitchFamily="34" charset="0"/>
              </a:rPr>
              <a:t> </a:t>
            </a:r>
            <a:r>
              <a:rPr lang="en-US" altLang="ja-JP" sz="1200" b="1" dirty="0">
                <a:latin typeface="Helvetica" panose="020B0604020202020204" pitchFamily="34" charset="0"/>
              </a:rPr>
              <a:t>Bible: </a:t>
            </a:r>
            <a:r>
              <a:rPr lang="en-US" altLang="en-US" sz="1200" b="1" dirty="0" err="1">
                <a:latin typeface="Helvetica" panose="020B0604020202020204" pitchFamily="34" charset="0"/>
              </a:rPr>
              <a:t>Kupsangkahai</a:t>
            </a:r>
            <a:endParaRPr lang="en-US" altLang="ja-JP"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34	</a:t>
            </a:r>
            <a:r>
              <a:rPr lang="en-US" altLang="en-US" sz="1200" b="1" dirty="0" err="1">
                <a:latin typeface="Helvetica" panose="020B0604020202020204" pitchFamily="34" charset="0"/>
              </a:rPr>
              <a:t>Kachama</a:t>
            </a:r>
            <a:r>
              <a:rPr lang="en-US" altLang="en-US" sz="1200" b="1" dirty="0">
                <a:latin typeface="Helvetica" panose="020B0604020202020204" pitchFamily="34" charset="0"/>
              </a:rPr>
              <a:t> </a:t>
            </a:r>
            <a:r>
              <a:rPr lang="en-US" altLang="en-US" sz="1200" b="1" dirty="0" err="1">
                <a:latin typeface="Helvetica" panose="020B0604020202020204" pitchFamily="34" charset="0"/>
              </a:rPr>
              <a:t>Tuingashitwui</a:t>
            </a:r>
            <a:r>
              <a:rPr lang="en-US" altLang="en-US" sz="1200" b="1" dirty="0">
                <a:latin typeface="Helvetica" panose="020B0604020202020204" pitchFamily="34" charset="0"/>
              </a:rPr>
              <a:t> </a:t>
            </a:r>
            <a:r>
              <a:rPr lang="en-US" altLang="en-US" sz="1200" b="1" dirty="0" err="1">
                <a:latin typeface="Helvetica" panose="020B0604020202020204" pitchFamily="34" charset="0"/>
              </a:rPr>
              <a:t>Lairikbing</a:t>
            </a:r>
            <a:r>
              <a:rPr lang="en-US" altLang="en-US" sz="1200" b="1" dirty="0">
                <a:latin typeface="Helvetica" panose="020B0604020202020204" pitchFamily="34" charset="0"/>
              </a:rPr>
              <a:t> </a:t>
            </a:r>
            <a:r>
              <a:rPr lang="en-US" altLang="en-US" sz="1200" b="1" dirty="0" err="1">
                <a:latin typeface="Helvetica" panose="020B0604020202020204" pitchFamily="34" charset="0"/>
              </a:rPr>
              <a:t>Semkak</a:t>
            </a:r>
            <a:r>
              <a:rPr lang="en-US" altLang="ja-JP" sz="1200" b="1" dirty="0" err="1">
                <a:latin typeface="Helvetica" panose="020B0604020202020204" pitchFamily="34" charset="0"/>
              </a:rPr>
              <a:t>â</a:t>
            </a:r>
            <a:r>
              <a:rPr lang="en-US" altLang="en-US" sz="1200" b="1" dirty="0">
                <a:latin typeface="Helvetica" panose="020B0604020202020204" pitchFamily="34" charset="0"/>
              </a:rPr>
              <a:t>: </a:t>
            </a:r>
            <a:r>
              <a:rPr lang="en-US" altLang="en-US" sz="1200" b="1" dirty="0" err="1">
                <a:latin typeface="Helvetica" panose="020B0604020202020204" pitchFamily="34" charset="0"/>
              </a:rPr>
              <a:t>Kupsangkahai</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35	</a:t>
            </a:r>
            <a:r>
              <a:rPr lang="en-US" altLang="en-US" sz="1200" b="1" dirty="0" err="1">
                <a:latin typeface="Helvetica" panose="020B0604020202020204" pitchFamily="34" charset="0"/>
              </a:rPr>
              <a:t>Kachama</a:t>
            </a:r>
            <a:r>
              <a:rPr lang="en-US" altLang="en-US" sz="1200" b="1" dirty="0">
                <a:latin typeface="Helvetica" panose="020B0604020202020204" pitchFamily="34" charset="0"/>
              </a:rPr>
              <a:t> </a:t>
            </a:r>
            <a:r>
              <a:rPr lang="en-US" altLang="en-US" sz="1200" b="1" dirty="0" err="1">
                <a:latin typeface="Helvetica" panose="020B0604020202020204" pitchFamily="34" charset="0"/>
              </a:rPr>
              <a:t>Tuingashitwui</a:t>
            </a:r>
            <a:r>
              <a:rPr lang="en-US" altLang="en-US" sz="1200" b="1" dirty="0">
                <a:latin typeface="Helvetica" panose="020B0604020202020204" pitchFamily="34" charset="0"/>
              </a:rPr>
              <a:t> </a:t>
            </a:r>
            <a:r>
              <a:rPr lang="en-US" altLang="en-US" sz="1200" b="1" dirty="0" err="1">
                <a:latin typeface="Helvetica" panose="020B0604020202020204" pitchFamily="34" charset="0"/>
              </a:rPr>
              <a:t>Lairikbing</a:t>
            </a:r>
            <a:r>
              <a:rPr lang="en-US" altLang="en-US" sz="1200" b="1" dirty="0">
                <a:latin typeface="Helvetica" panose="020B0604020202020204" pitchFamily="34" charset="0"/>
              </a:rPr>
              <a:t> </a:t>
            </a:r>
            <a:r>
              <a:rPr lang="en-US" altLang="en-US" sz="1200" b="1" dirty="0" err="1">
                <a:latin typeface="Helvetica" panose="020B0604020202020204" pitchFamily="34" charset="0"/>
              </a:rPr>
              <a:t>Khorkak</a:t>
            </a:r>
            <a:r>
              <a:rPr lang="en-US" altLang="ja-JP" sz="1200" b="1" dirty="0" err="1">
                <a:latin typeface="Helvetica" panose="020B0604020202020204" pitchFamily="34" charset="0"/>
              </a:rPr>
              <a:t>â</a:t>
            </a:r>
            <a:r>
              <a:rPr lang="en-US" altLang="en-US" sz="1200" b="1" dirty="0">
                <a:latin typeface="Helvetica" panose="020B0604020202020204" pitchFamily="34" charset="0"/>
              </a:rPr>
              <a:t>: </a:t>
            </a:r>
            <a:r>
              <a:rPr lang="en-US" altLang="en-US" sz="1200" b="1" dirty="0" err="1">
                <a:latin typeface="Helvetica" panose="020B0604020202020204" pitchFamily="34" charset="0"/>
              </a:rPr>
              <a:t>Kupsangkahai</a:t>
            </a:r>
            <a:endParaRPr lang="en-US" altLang="en-US" sz="1200" b="1" dirty="0">
              <a:latin typeface="Helvetica" panose="020B0604020202020204" pitchFamily="34" charset="0"/>
            </a:endParaRPr>
          </a:p>
          <a:p>
            <a:pPr>
              <a:lnSpc>
                <a:spcPct val="65000"/>
              </a:lnSpc>
              <a:spcBef>
                <a:spcPct val="50000"/>
              </a:spcBef>
            </a:pPr>
            <a:r>
              <a:rPr lang="en-US" altLang="en-US" sz="1200" b="1" dirty="0">
                <a:latin typeface="Helvetica" panose="020B0604020202020204" pitchFamily="34" charset="0"/>
              </a:rPr>
              <a:t>36	Paul: </a:t>
            </a:r>
            <a:r>
              <a:rPr lang="en-US" altLang="en-US" sz="1200" b="1" dirty="0" err="1">
                <a:latin typeface="Helvetica" panose="020B0604020202020204" pitchFamily="34" charset="0"/>
              </a:rPr>
              <a:t>Awui</a:t>
            </a:r>
            <a:r>
              <a:rPr lang="en-US" altLang="en-US" sz="1200" b="1" dirty="0">
                <a:latin typeface="Helvetica" panose="020B0604020202020204" pitchFamily="34" charset="0"/>
              </a:rPr>
              <a:t> </a:t>
            </a:r>
            <a:r>
              <a:rPr lang="en-US" altLang="en-US" sz="1200" b="1" dirty="0" err="1">
                <a:latin typeface="Helvetica" panose="020B0604020202020204" pitchFamily="34" charset="0"/>
              </a:rPr>
              <a:t>Kh</a:t>
            </a:r>
            <a:r>
              <a:rPr lang="en-US" altLang="en-US" sz="1200" b="1" u="sng" dirty="0" err="1">
                <a:latin typeface="Helvetica" panose="020B0604020202020204" pitchFamily="34" charset="0"/>
              </a:rPr>
              <a:t>a</a:t>
            </a:r>
            <a:r>
              <a:rPr lang="en-US" altLang="en-US" sz="1200" b="1" dirty="0" err="1">
                <a:latin typeface="Helvetica" panose="020B0604020202020204" pitchFamily="34" charset="0"/>
              </a:rPr>
              <a:t>ramkazat</a:t>
            </a:r>
            <a:r>
              <a:rPr lang="en-US" altLang="en-US" sz="1200" b="1" dirty="0">
                <a:latin typeface="Helvetica" panose="020B0604020202020204" pitchFamily="34" charset="0"/>
              </a:rPr>
              <a:t> </a:t>
            </a:r>
            <a:r>
              <a:rPr lang="en-US" altLang="en-US" sz="1200" b="1" dirty="0" err="1">
                <a:latin typeface="Helvetica" panose="020B0604020202020204" pitchFamily="34" charset="0"/>
              </a:rPr>
              <a:t>Yangkhakakhui</a:t>
            </a:r>
            <a:r>
              <a:rPr lang="en-US" altLang="en-US" sz="1200" b="1" dirty="0">
                <a:latin typeface="Helvetica" panose="020B0604020202020204" pitchFamily="34" charset="0"/>
              </a:rPr>
              <a:t>: </a:t>
            </a:r>
            <a:r>
              <a:rPr lang="en-US" altLang="en-US" sz="1200" b="1" dirty="0" err="1">
                <a:latin typeface="Helvetica" panose="020B0604020202020204" pitchFamily="34" charset="0"/>
              </a:rPr>
              <a:t>Kupsangkahai</a:t>
            </a:r>
            <a:endParaRPr lang="en-US" altLang="en-US" sz="1200" b="1" dirty="0">
              <a:latin typeface="Helvetica"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6734175" y="182563"/>
            <a:ext cx="4984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33</a:t>
            </a:r>
            <a:endParaRPr lang="en-US" altLang="en-US" sz="1800" b="1">
              <a:latin typeface="Comic Sans MS" panose="030F0702030302020204" pitchFamily="66" charset="0"/>
            </a:endParaRPr>
          </a:p>
        </p:txBody>
      </p:sp>
      <p:sp>
        <p:nvSpPr>
          <p:cNvPr id="135171" name="Text Box 3"/>
          <p:cNvSpPr txBox="1">
            <a:spLocks noChangeArrowheads="1"/>
          </p:cNvSpPr>
          <p:nvPr/>
        </p:nvSpPr>
        <p:spPr bwMode="auto">
          <a:xfrm>
            <a:off x="30163" y="1017588"/>
            <a:ext cx="7499350" cy="6413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defRPr/>
            </a:pPr>
            <a:r>
              <a:rPr lang="en-US" altLang="en-US" sz="3600" b="1" i="1" smtClean="0">
                <a:latin typeface="Comic Sans MS" panose="030F0702030302020204" pitchFamily="66" charset="0"/>
              </a:rPr>
              <a:t>HARKAHAIYA” BIBLE</a:t>
            </a:r>
          </a:p>
        </p:txBody>
      </p:sp>
      <p:sp>
        <p:nvSpPr>
          <p:cNvPr id="54276" name="Rectangle 4"/>
          <p:cNvSpPr>
            <a:spLocks noChangeArrowheads="1"/>
          </p:cNvSpPr>
          <p:nvPr/>
        </p:nvSpPr>
        <p:spPr bwMode="auto">
          <a:xfrm>
            <a:off x="2516188" y="6192838"/>
            <a:ext cx="2608262" cy="382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54277" name="Picture 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650" y="2455863"/>
            <a:ext cx="4994275" cy="319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54278" name="Rectangle 7"/>
          <p:cNvSpPr>
            <a:spLocks noChangeArrowheads="1"/>
          </p:cNvSpPr>
          <p:nvPr/>
        </p:nvSpPr>
        <p:spPr bwMode="auto">
          <a:xfrm>
            <a:off x="3665538" y="5640388"/>
            <a:ext cx="1830387" cy="6127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279" name="Rectangle 8"/>
          <p:cNvSpPr>
            <a:spLocks noChangeArrowheads="1"/>
          </p:cNvSpPr>
          <p:nvPr/>
        </p:nvSpPr>
        <p:spPr bwMode="auto">
          <a:xfrm>
            <a:off x="4016375" y="2268538"/>
            <a:ext cx="290513" cy="43815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280" name="Oval 9"/>
          <p:cNvSpPr>
            <a:spLocks noChangeArrowheads="1"/>
          </p:cNvSpPr>
          <p:nvPr/>
        </p:nvSpPr>
        <p:spPr bwMode="auto">
          <a:xfrm>
            <a:off x="4114800" y="2457450"/>
            <a:ext cx="303213" cy="454025"/>
          </a:xfrm>
          <a:prstGeom prst="ellipse">
            <a:avLst/>
          </a:prstGeom>
          <a:solidFill>
            <a:schemeClr val="bg1"/>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281" name="Rectangle 10"/>
          <p:cNvSpPr>
            <a:spLocks noChangeArrowheads="1"/>
          </p:cNvSpPr>
          <p:nvPr/>
        </p:nvSpPr>
        <p:spPr bwMode="auto">
          <a:xfrm>
            <a:off x="4824413" y="2649538"/>
            <a:ext cx="90487" cy="485775"/>
          </a:xfrm>
          <a:prstGeom prst="rect">
            <a:avLst/>
          </a:prstGeom>
          <a:solidFill>
            <a:schemeClr val="tx2"/>
          </a:solidFill>
          <a:ln w="12700">
            <a:solidFill>
              <a:schemeClr val="tx2"/>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282" name="Rectangle 11"/>
          <p:cNvSpPr>
            <a:spLocks noChangeArrowheads="1"/>
          </p:cNvSpPr>
          <p:nvPr/>
        </p:nvSpPr>
        <p:spPr bwMode="auto">
          <a:xfrm>
            <a:off x="4713288" y="2720975"/>
            <a:ext cx="320675" cy="106363"/>
          </a:xfrm>
          <a:prstGeom prst="rect">
            <a:avLst/>
          </a:prstGeom>
          <a:solidFill>
            <a:schemeClr val="tx2"/>
          </a:soli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283" name="Line 12"/>
          <p:cNvSpPr>
            <a:spLocks noChangeShapeType="1"/>
          </p:cNvSpPr>
          <p:nvPr/>
        </p:nvSpPr>
        <p:spPr bwMode="auto">
          <a:xfrm>
            <a:off x="989013" y="2620963"/>
            <a:ext cx="156051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84" name="Line 13"/>
          <p:cNvSpPr>
            <a:spLocks noChangeShapeType="1"/>
          </p:cNvSpPr>
          <p:nvPr/>
        </p:nvSpPr>
        <p:spPr bwMode="auto">
          <a:xfrm>
            <a:off x="2895600" y="23383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85" name="Line 14"/>
          <p:cNvSpPr>
            <a:spLocks noChangeShapeType="1"/>
          </p:cNvSpPr>
          <p:nvPr/>
        </p:nvSpPr>
        <p:spPr bwMode="auto">
          <a:xfrm>
            <a:off x="2870200" y="3008313"/>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86" name="Rectangle 15"/>
          <p:cNvSpPr>
            <a:spLocks noChangeArrowheads="1"/>
          </p:cNvSpPr>
          <p:nvPr/>
        </p:nvSpPr>
        <p:spPr bwMode="auto">
          <a:xfrm>
            <a:off x="3109913" y="2432050"/>
            <a:ext cx="12874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TUIKUI  AKHA:</a:t>
            </a:r>
          </a:p>
        </p:txBody>
      </p:sp>
      <p:sp>
        <p:nvSpPr>
          <p:cNvPr id="54287" name="Line 16"/>
          <p:cNvSpPr>
            <a:spLocks noChangeShapeType="1"/>
          </p:cNvSpPr>
          <p:nvPr/>
        </p:nvSpPr>
        <p:spPr bwMode="auto">
          <a:xfrm>
            <a:off x="5545138" y="2620963"/>
            <a:ext cx="139065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88" name="Line 17"/>
          <p:cNvSpPr>
            <a:spLocks noChangeShapeType="1"/>
          </p:cNvSpPr>
          <p:nvPr/>
        </p:nvSpPr>
        <p:spPr bwMode="auto">
          <a:xfrm>
            <a:off x="890588" y="3227388"/>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89" name="Line 18"/>
          <p:cNvSpPr>
            <a:spLocks noChangeShapeType="1"/>
          </p:cNvSpPr>
          <p:nvPr/>
        </p:nvSpPr>
        <p:spPr bwMode="auto">
          <a:xfrm>
            <a:off x="5651500" y="319087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0" name="Line 19"/>
          <p:cNvSpPr>
            <a:spLocks noChangeShapeType="1"/>
          </p:cNvSpPr>
          <p:nvPr/>
        </p:nvSpPr>
        <p:spPr bwMode="auto">
          <a:xfrm>
            <a:off x="628650" y="3629025"/>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1" name="Line 20"/>
          <p:cNvSpPr>
            <a:spLocks noChangeShapeType="1"/>
          </p:cNvSpPr>
          <p:nvPr/>
        </p:nvSpPr>
        <p:spPr bwMode="auto">
          <a:xfrm>
            <a:off x="5748338" y="359410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2" name="Line 21"/>
          <p:cNvSpPr>
            <a:spLocks noChangeShapeType="1"/>
          </p:cNvSpPr>
          <p:nvPr/>
        </p:nvSpPr>
        <p:spPr bwMode="auto">
          <a:xfrm>
            <a:off x="525463" y="421322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3" name="Line 22"/>
          <p:cNvSpPr>
            <a:spLocks noChangeShapeType="1"/>
          </p:cNvSpPr>
          <p:nvPr/>
        </p:nvSpPr>
        <p:spPr bwMode="auto">
          <a:xfrm flipV="1">
            <a:off x="5864225" y="4170363"/>
            <a:ext cx="14335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4" name="Line 23"/>
          <p:cNvSpPr>
            <a:spLocks noChangeShapeType="1"/>
          </p:cNvSpPr>
          <p:nvPr/>
        </p:nvSpPr>
        <p:spPr bwMode="auto">
          <a:xfrm>
            <a:off x="968375" y="5803900"/>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5" name="Line 24"/>
          <p:cNvSpPr>
            <a:spLocks noChangeShapeType="1"/>
          </p:cNvSpPr>
          <p:nvPr/>
        </p:nvSpPr>
        <p:spPr bwMode="auto">
          <a:xfrm>
            <a:off x="5786438" y="5884863"/>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6" name="Line 25"/>
          <p:cNvSpPr>
            <a:spLocks noChangeShapeType="1"/>
          </p:cNvSpPr>
          <p:nvPr/>
        </p:nvSpPr>
        <p:spPr bwMode="auto">
          <a:xfrm>
            <a:off x="2049463" y="6259513"/>
            <a:ext cx="1231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297" name="Rectangle 26"/>
          <p:cNvSpPr>
            <a:spLocks noChangeArrowheads="1"/>
          </p:cNvSpPr>
          <p:nvPr/>
        </p:nvSpPr>
        <p:spPr bwMode="auto">
          <a:xfrm>
            <a:off x="336550" y="2319338"/>
            <a:ext cx="7810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D(KT)</a:t>
            </a:r>
          </a:p>
        </p:txBody>
      </p:sp>
      <p:sp>
        <p:nvSpPr>
          <p:cNvPr id="54298" name="Rectangle 27"/>
          <p:cNvSpPr>
            <a:spLocks noChangeArrowheads="1"/>
          </p:cNvSpPr>
          <p:nvPr/>
        </p:nvSpPr>
        <p:spPr bwMode="auto">
          <a:xfrm>
            <a:off x="4865688" y="2319338"/>
            <a:ext cx="7620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D(NT)</a:t>
            </a:r>
          </a:p>
        </p:txBody>
      </p:sp>
      <p:sp>
        <p:nvSpPr>
          <p:cNvPr id="54299" name="Rectangle 28"/>
          <p:cNvSpPr>
            <a:spLocks noChangeArrowheads="1"/>
          </p:cNvSpPr>
          <p:nvPr/>
        </p:nvSpPr>
        <p:spPr bwMode="auto">
          <a:xfrm>
            <a:off x="2663825" y="1793875"/>
            <a:ext cx="2190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A</a:t>
            </a:r>
          </a:p>
        </p:txBody>
      </p:sp>
      <p:sp>
        <p:nvSpPr>
          <p:cNvPr id="54300" name="Rectangle 29"/>
          <p:cNvSpPr>
            <a:spLocks noChangeArrowheads="1"/>
          </p:cNvSpPr>
          <p:nvPr/>
        </p:nvSpPr>
        <p:spPr bwMode="auto">
          <a:xfrm>
            <a:off x="2663825" y="2132013"/>
            <a:ext cx="2413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B</a:t>
            </a:r>
          </a:p>
        </p:txBody>
      </p:sp>
      <p:sp>
        <p:nvSpPr>
          <p:cNvPr id="54301" name="Rectangle 30"/>
          <p:cNvSpPr>
            <a:spLocks noChangeArrowheads="1"/>
          </p:cNvSpPr>
          <p:nvPr/>
        </p:nvSpPr>
        <p:spPr bwMode="auto">
          <a:xfrm>
            <a:off x="2660650" y="2409825"/>
            <a:ext cx="231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C</a:t>
            </a:r>
          </a:p>
        </p:txBody>
      </p:sp>
      <p:sp>
        <p:nvSpPr>
          <p:cNvPr id="54302" name="Rectangle 31"/>
          <p:cNvSpPr>
            <a:spLocks noChangeArrowheads="1"/>
          </p:cNvSpPr>
          <p:nvPr/>
        </p:nvSpPr>
        <p:spPr bwMode="auto">
          <a:xfrm>
            <a:off x="274638" y="2965450"/>
            <a:ext cx="860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E(KT)</a:t>
            </a:r>
          </a:p>
        </p:txBody>
      </p:sp>
      <p:sp>
        <p:nvSpPr>
          <p:cNvPr id="54303" name="Rectangle 32"/>
          <p:cNvSpPr>
            <a:spLocks noChangeArrowheads="1"/>
          </p:cNvSpPr>
          <p:nvPr/>
        </p:nvSpPr>
        <p:spPr bwMode="auto">
          <a:xfrm>
            <a:off x="5043488" y="2949575"/>
            <a:ext cx="844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E(NT)</a:t>
            </a:r>
          </a:p>
        </p:txBody>
      </p:sp>
      <p:sp>
        <p:nvSpPr>
          <p:cNvPr id="54304" name="Rectangle 33"/>
          <p:cNvSpPr>
            <a:spLocks noChangeArrowheads="1"/>
          </p:cNvSpPr>
          <p:nvPr/>
        </p:nvSpPr>
        <p:spPr bwMode="auto">
          <a:xfrm>
            <a:off x="5135563" y="3348038"/>
            <a:ext cx="8810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F(NT)</a:t>
            </a:r>
          </a:p>
        </p:txBody>
      </p:sp>
      <p:sp>
        <p:nvSpPr>
          <p:cNvPr id="54305" name="Rectangle 34"/>
          <p:cNvSpPr>
            <a:spLocks noChangeArrowheads="1"/>
          </p:cNvSpPr>
          <p:nvPr/>
        </p:nvSpPr>
        <p:spPr bwMode="auto">
          <a:xfrm>
            <a:off x="5254625" y="3973513"/>
            <a:ext cx="8810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G(NT)</a:t>
            </a:r>
          </a:p>
        </p:txBody>
      </p:sp>
      <p:sp>
        <p:nvSpPr>
          <p:cNvPr id="54306" name="Rectangle 35"/>
          <p:cNvSpPr>
            <a:spLocks noChangeArrowheads="1"/>
          </p:cNvSpPr>
          <p:nvPr/>
        </p:nvSpPr>
        <p:spPr bwMode="auto">
          <a:xfrm>
            <a:off x="284163" y="3376613"/>
            <a:ext cx="8270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F(KT)</a:t>
            </a:r>
          </a:p>
        </p:txBody>
      </p:sp>
      <p:sp>
        <p:nvSpPr>
          <p:cNvPr id="54307" name="Rectangle 36"/>
          <p:cNvSpPr>
            <a:spLocks noChangeArrowheads="1"/>
          </p:cNvSpPr>
          <p:nvPr/>
        </p:nvSpPr>
        <p:spPr bwMode="auto">
          <a:xfrm>
            <a:off x="263525" y="3944938"/>
            <a:ext cx="795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G(KT)</a:t>
            </a:r>
          </a:p>
        </p:txBody>
      </p:sp>
      <p:sp>
        <p:nvSpPr>
          <p:cNvPr id="54308" name="Rectangle 37"/>
          <p:cNvSpPr>
            <a:spLocks noChangeArrowheads="1"/>
          </p:cNvSpPr>
          <p:nvPr/>
        </p:nvSpPr>
        <p:spPr bwMode="auto">
          <a:xfrm>
            <a:off x="315913" y="5599113"/>
            <a:ext cx="8445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H(OT)</a:t>
            </a:r>
          </a:p>
        </p:txBody>
      </p:sp>
      <p:sp>
        <p:nvSpPr>
          <p:cNvPr id="54309" name="Rectangle 38"/>
          <p:cNvSpPr>
            <a:spLocks noChangeArrowheads="1"/>
          </p:cNvSpPr>
          <p:nvPr/>
        </p:nvSpPr>
        <p:spPr bwMode="auto">
          <a:xfrm>
            <a:off x="5513388" y="5632450"/>
            <a:ext cx="91281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H(NT)</a:t>
            </a:r>
          </a:p>
        </p:txBody>
      </p:sp>
      <p:sp>
        <p:nvSpPr>
          <p:cNvPr id="54310" name="Rectangle 39"/>
          <p:cNvSpPr>
            <a:spLocks noChangeArrowheads="1"/>
          </p:cNvSpPr>
          <p:nvPr/>
        </p:nvSpPr>
        <p:spPr bwMode="auto">
          <a:xfrm>
            <a:off x="1724025" y="5997575"/>
            <a:ext cx="9461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I(OT)</a:t>
            </a:r>
          </a:p>
        </p:txBody>
      </p:sp>
      <p:sp>
        <p:nvSpPr>
          <p:cNvPr id="54311" name="Rectangle 40"/>
          <p:cNvSpPr>
            <a:spLocks noChangeArrowheads="1"/>
          </p:cNvSpPr>
          <p:nvPr/>
        </p:nvSpPr>
        <p:spPr bwMode="auto">
          <a:xfrm>
            <a:off x="3681413" y="5800725"/>
            <a:ext cx="25876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J</a:t>
            </a:r>
          </a:p>
        </p:txBody>
      </p:sp>
      <p:sp>
        <p:nvSpPr>
          <p:cNvPr id="54312" name="Line 49"/>
          <p:cNvSpPr>
            <a:spLocks noChangeShapeType="1"/>
          </p:cNvSpPr>
          <p:nvPr/>
        </p:nvSpPr>
        <p:spPr bwMode="auto">
          <a:xfrm>
            <a:off x="1866900" y="5260975"/>
            <a:ext cx="1117600" cy="4921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13" name="Line 50"/>
          <p:cNvSpPr>
            <a:spLocks noChangeShapeType="1"/>
          </p:cNvSpPr>
          <p:nvPr/>
        </p:nvSpPr>
        <p:spPr bwMode="auto">
          <a:xfrm>
            <a:off x="2068513" y="4681538"/>
            <a:ext cx="1035050" cy="3937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14" name="Line 51"/>
          <p:cNvSpPr>
            <a:spLocks noChangeShapeType="1"/>
          </p:cNvSpPr>
          <p:nvPr/>
        </p:nvSpPr>
        <p:spPr bwMode="auto">
          <a:xfrm>
            <a:off x="2530475" y="4124325"/>
            <a:ext cx="774700" cy="8397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15" name="Line 52"/>
          <p:cNvSpPr>
            <a:spLocks noChangeShapeType="1"/>
          </p:cNvSpPr>
          <p:nvPr/>
        </p:nvSpPr>
        <p:spPr bwMode="auto">
          <a:xfrm>
            <a:off x="3300413" y="3856038"/>
            <a:ext cx="300037" cy="116363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16" name="Line 53"/>
          <p:cNvSpPr>
            <a:spLocks noChangeShapeType="1"/>
          </p:cNvSpPr>
          <p:nvPr/>
        </p:nvSpPr>
        <p:spPr bwMode="auto">
          <a:xfrm flipH="1">
            <a:off x="3976688" y="4100513"/>
            <a:ext cx="639762" cy="7620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17" name="Line 54"/>
          <p:cNvSpPr>
            <a:spLocks noChangeShapeType="1"/>
          </p:cNvSpPr>
          <p:nvPr/>
        </p:nvSpPr>
        <p:spPr bwMode="auto">
          <a:xfrm flipH="1">
            <a:off x="4165600" y="4391025"/>
            <a:ext cx="865188" cy="5730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18" name="Line 55"/>
          <p:cNvSpPr>
            <a:spLocks noChangeShapeType="1"/>
          </p:cNvSpPr>
          <p:nvPr/>
        </p:nvSpPr>
        <p:spPr bwMode="auto">
          <a:xfrm flipV="1">
            <a:off x="4235450" y="4927600"/>
            <a:ext cx="1223963" cy="2571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19" name="Line 56"/>
          <p:cNvSpPr>
            <a:spLocks noChangeShapeType="1"/>
          </p:cNvSpPr>
          <p:nvPr/>
        </p:nvSpPr>
        <p:spPr bwMode="auto">
          <a:xfrm flipV="1">
            <a:off x="4365625" y="5356225"/>
            <a:ext cx="1090613" cy="15875"/>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20" name="Freeform 57"/>
          <p:cNvSpPr>
            <a:spLocks/>
          </p:cNvSpPr>
          <p:nvPr/>
        </p:nvSpPr>
        <p:spPr bwMode="auto">
          <a:xfrm>
            <a:off x="1211263" y="5376863"/>
            <a:ext cx="117475" cy="101600"/>
          </a:xfrm>
          <a:custGeom>
            <a:avLst/>
            <a:gdLst>
              <a:gd name="T0" fmla="*/ 2147483646 w 97"/>
              <a:gd name="T1" fmla="*/ 2147483646 h 89"/>
              <a:gd name="T2" fmla="*/ 2147483646 w 97"/>
              <a:gd name="T3" fmla="*/ 2147483646 h 89"/>
              <a:gd name="T4" fmla="*/ 2147483646 w 97"/>
              <a:gd name="T5" fmla="*/ 2147483646 h 89"/>
              <a:gd name="T6" fmla="*/ 2147483646 w 97"/>
              <a:gd name="T7" fmla="*/ 2147483646 h 89"/>
              <a:gd name="T8" fmla="*/ 2147483646 w 97"/>
              <a:gd name="T9" fmla="*/ 2147483646 h 89"/>
              <a:gd name="T10" fmla="*/ 2147483646 w 97"/>
              <a:gd name="T11" fmla="*/ 2147483646 h 89"/>
              <a:gd name="T12" fmla="*/ 2147483646 w 97"/>
              <a:gd name="T13" fmla="*/ 2147483646 h 89"/>
              <a:gd name="T14" fmla="*/ 2147483646 w 97"/>
              <a:gd name="T15" fmla="*/ 2147483646 h 89"/>
              <a:gd name="T16" fmla="*/ 2147483646 w 97"/>
              <a:gd name="T17" fmla="*/ 2147483646 h 89"/>
              <a:gd name="T18" fmla="*/ 2147483646 w 97"/>
              <a:gd name="T19" fmla="*/ 2147483646 h 89"/>
              <a:gd name="T20" fmla="*/ 2147483646 w 97"/>
              <a:gd name="T21" fmla="*/ 2147483646 h 89"/>
              <a:gd name="T22" fmla="*/ 2147483646 w 97"/>
              <a:gd name="T23" fmla="*/ 2147483646 h 89"/>
              <a:gd name="T24" fmla="*/ 2147483646 w 97"/>
              <a:gd name="T25" fmla="*/ 2147483646 h 89"/>
              <a:gd name="T26" fmla="*/ 2147483646 w 97"/>
              <a:gd name="T27" fmla="*/ 2147483646 h 89"/>
              <a:gd name="T28" fmla="*/ 2147483646 w 97"/>
              <a:gd name="T29" fmla="*/ 2147483646 h 89"/>
              <a:gd name="T30" fmla="*/ 2147483646 w 97"/>
              <a:gd name="T31" fmla="*/ 2147483646 h 89"/>
              <a:gd name="T32" fmla="*/ 2147483646 w 97"/>
              <a:gd name="T33" fmla="*/ 2147483646 h 89"/>
              <a:gd name="T34" fmla="*/ 2147483646 w 97"/>
              <a:gd name="T35" fmla="*/ 2147483646 h 89"/>
              <a:gd name="T36" fmla="*/ 2147483646 w 97"/>
              <a:gd name="T37" fmla="*/ 2147483646 h 89"/>
              <a:gd name="T38" fmla="*/ 2147483646 w 97"/>
              <a:gd name="T39" fmla="*/ 2147483646 h 89"/>
              <a:gd name="T40" fmla="*/ 2147483646 w 97"/>
              <a:gd name="T41" fmla="*/ 2147483646 h 89"/>
              <a:gd name="T42" fmla="*/ 2147483646 w 97"/>
              <a:gd name="T43" fmla="*/ 2147483646 h 89"/>
              <a:gd name="T44" fmla="*/ 2147483646 w 97"/>
              <a:gd name="T45" fmla="*/ 0 h 89"/>
              <a:gd name="T46" fmla="*/ 2147483646 w 97"/>
              <a:gd name="T47" fmla="*/ 2147483646 h 89"/>
              <a:gd name="T48" fmla="*/ 2147483646 w 97"/>
              <a:gd name="T49" fmla="*/ 2147483646 h 89"/>
              <a:gd name="T50" fmla="*/ 2147483646 w 97"/>
              <a:gd name="T51" fmla="*/ 2147483646 h 89"/>
              <a:gd name="T52" fmla="*/ 2147483646 w 97"/>
              <a:gd name="T53" fmla="*/ 2147483646 h 89"/>
              <a:gd name="T54" fmla="*/ 2147483646 w 97"/>
              <a:gd name="T55" fmla="*/ 2147483646 h 89"/>
              <a:gd name="T56" fmla="*/ 2147483646 w 97"/>
              <a:gd name="T57" fmla="*/ 2147483646 h 89"/>
              <a:gd name="T58" fmla="*/ 2147483646 w 97"/>
              <a:gd name="T59" fmla="*/ 2147483646 h 89"/>
              <a:gd name="T60" fmla="*/ 2147483646 w 97"/>
              <a:gd name="T61" fmla="*/ 2147483646 h 89"/>
              <a:gd name="T62" fmla="*/ 2147483646 w 97"/>
              <a:gd name="T63" fmla="*/ 2147483646 h 89"/>
              <a:gd name="T64" fmla="*/ 2147483646 w 97"/>
              <a:gd name="T65" fmla="*/ 2147483646 h 89"/>
              <a:gd name="T66" fmla="*/ 2147483646 w 97"/>
              <a:gd name="T67" fmla="*/ 2147483646 h 89"/>
              <a:gd name="T68" fmla="*/ 2147483646 w 97"/>
              <a:gd name="T69" fmla="*/ 2147483646 h 89"/>
              <a:gd name="T70" fmla="*/ 2147483646 w 97"/>
              <a:gd name="T71" fmla="*/ 2147483646 h 89"/>
              <a:gd name="T72" fmla="*/ 2147483646 w 97"/>
              <a:gd name="T73" fmla="*/ 2147483646 h 89"/>
              <a:gd name="T74" fmla="*/ 0 w 97"/>
              <a:gd name="T75" fmla="*/ 2147483646 h 89"/>
              <a:gd name="T76" fmla="*/ 0 w 97"/>
              <a:gd name="T77" fmla="*/ 2147483646 h 89"/>
              <a:gd name="T78" fmla="*/ 2147483646 w 97"/>
              <a:gd name="T79" fmla="*/ 2147483646 h 89"/>
              <a:gd name="T80" fmla="*/ 2147483646 w 97"/>
              <a:gd name="T81" fmla="*/ 2147483646 h 89"/>
              <a:gd name="T82" fmla="*/ 2147483646 w 97"/>
              <a:gd name="T83" fmla="*/ 2147483646 h 89"/>
              <a:gd name="T84" fmla="*/ 2147483646 w 97"/>
              <a:gd name="T85" fmla="*/ 2147483646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4321" name="Rectangle 59"/>
          <p:cNvSpPr>
            <a:spLocks noChangeArrowheads="1"/>
          </p:cNvSpPr>
          <p:nvPr/>
        </p:nvSpPr>
        <p:spPr bwMode="auto">
          <a:xfrm>
            <a:off x="1157288" y="3957638"/>
            <a:ext cx="204787"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22" name="Rectangle 60"/>
          <p:cNvSpPr>
            <a:spLocks noChangeArrowheads="1"/>
          </p:cNvSpPr>
          <p:nvPr/>
        </p:nvSpPr>
        <p:spPr bwMode="auto">
          <a:xfrm>
            <a:off x="7219950" y="3757613"/>
            <a:ext cx="293688"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3200" b="1">
                <a:latin typeface="Times" panose="02020603050405020304" pitchFamily="18" charset="0"/>
              </a:rPr>
              <a:t>/</a:t>
            </a:r>
          </a:p>
        </p:txBody>
      </p:sp>
      <p:sp>
        <p:nvSpPr>
          <p:cNvPr id="54323" name="Rectangle 61"/>
          <p:cNvSpPr>
            <a:spLocks noChangeArrowheads="1"/>
          </p:cNvSpPr>
          <p:nvPr/>
        </p:nvSpPr>
        <p:spPr bwMode="auto">
          <a:xfrm>
            <a:off x="4235450" y="2493963"/>
            <a:ext cx="165100"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24" name="Oval 66"/>
          <p:cNvSpPr>
            <a:spLocks noChangeArrowheads="1"/>
          </p:cNvSpPr>
          <p:nvPr/>
        </p:nvSpPr>
        <p:spPr bwMode="auto">
          <a:xfrm>
            <a:off x="338138" y="5237163"/>
            <a:ext cx="65087" cy="2032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25" name="Oval 67"/>
          <p:cNvSpPr>
            <a:spLocks noChangeArrowheads="1"/>
          </p:cNvSpPr>
          <p:nvPr/>
        </p:nvSpPr>
        <p:spPr bwMode="auto">
          <a:xfrm>
            <a:off x="712788" y="5237163"/>
            <a:ext cx="66675" cy="20320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26" name="Oval 68"/>
          <p:cNvSpPr>
            <a:spLocks noChangeArrowheads="1"/>
          </p:cNvSpPr>
          <p:nvPr/>
        </p:nvSpPr>
        <p:spPr bwMode="auto">
          <a:xfrm>
            <a:off x="1030288" y="5262563"/>
            <a:ext cx="39687" cy="15240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27" name="Oval 69"/>
          <p:cNvSpPr>
            <a:spLocks noChangeArrowheads="1"/>
          </p:cNvSpPr>
          <p:nvPr/>
        </p:nvSpPr>
        <p:spPr bwMode="auto">
          <a:xfrm>
            <a:off x="1341438" y="5316538"/>
            <a:ext cx="14287" cy="444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28" name="Line 70"/>
          <p:cNvSpPr>
            <a:spLocks noChangeShapeType="1"/>
          </p:cNvSpPr>
          <p:nvPr/>
        </p:nvSpPr>
        <p:spPr bwMode="auto">
          <a:xfrm>
            <a:off x="379413" y="5232400"/>
            <a:ext cx="3651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29" name="Line 71"/>
          <p:cNvSpPr>
            <a:spLocks noChangeShapeType="1"/>
          </p:cNvSpPr>
          <p:nvPr/>
        </p:nvSpPr>
        <p:spPr bwMode="auto">
          <a:xfrm>
            <a:off x="373063" y="5445125"/>
            <a:ext cx="36988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30" name="Line 72"/>
          <p:cNvSpPr>
            <a:spLocks noChangeShapeType="1"/>
          </p:cNvSpPr>
          <p:nvPr/>
        </p:nvSpPr>
        <p:spPr bwMode="auto">
          <a:xfrm flipH="1">
            <a:off x="768350" y="5257800"/>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31" name="Line 73"/>
          <p:cNvSpPr>
            <a:spLocks noChangeShapeType="1"/>
          </p:cNvSpPr>
          <p:nvPr/>
        </p:nvSpPr>
        <p:spPr bwMode="auto">
          <a:xfrm flipH="1">
            <a:off x="768350" y="5419725"/>
            <a:ext cx="27463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32" name="Line 74"/>
          <p:cNvSpPr>
            <a:spLocks noChangeShapeType="1"/>
          </p:cNvSpPr>
          <p:nvPr/>
        </p:nvSpPr>
        <p:spPr bwMode="auto">
          <a:xfrm flipH="1">
            <a:off x="1074738" y="5311775"/>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33" name="Line 75"/>
          <p:cNvSpPr>
            <a:spLocks noChangeShapeType="1"/>
          </p:cNvSpPr>
          <p:nvPr/>
        </p:nvSpPr>
        <p:spPr bwMode="auto">
          <a:xfrm flipH="1">
            <a:off x="1074738" y="5365750"/>
            <a:ext cx="2762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34" name="Rectangle 76"/>
          <p:cNvSpPr>
            <a:spLocks noChangeArrowheads="1"/>
          </p:cNvSpPr>
          <p:nvPr/>
        </p:nvSpPr>
        <p:spPr bwMode="auto">
          <a:xfrm>
            <a:off x="379413" y="5233988"/>
            <a:ext cx="363537" cy="20955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35" name="Rectangle 77"/>
          <p:cNvSpPr>
            <a:spLocks noChangeArrowheads="1"/>
          </p:cNvSpPr>
          <p:nvPr/>
        </p:nvSpPr>
        <p:spPr bwMode="auto">
          <a:xfrm>
            <a:off x="774700" y="5260975"/>
            <a:ext cx="277813" cy="1539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36" name="Rectangle 78"/>
          <p:cNvSpPr>
            <a:spLocks noChangeArrowheads="1"/>
          </p:cNvSpPr>
          <p:nvPr/>
        </p:nvSpPr>
        <p:spPr bwMode="auto">
          <a:xfrm>
            <a:off x="1074738" y="5310188"/>
            <a:ext cx="269875" cy="5556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37" name="Oval 79"/>
          <p:cNvSpPr>
            <a:spLocks noChangeArrowheads="1"/>
          </p:cNvSpPr>
          <p:nvPr/>
        </p:nvSpPr>
        <p:spPr bwMode="auto">
          <a:xfrm>
            <a:off x="346075" y="5253038"/>
            <a:ext cx="42863" cy="171450"/>
          </a:xfrm>
          <a:prstGeom prst="ellipse">
            <a:avLst/>
          </a:prstGeom>
          <a:solidFill>
            <a:schemeClr val="bg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38" name="Arc 80"/>
          <p:cNvSpPr>
            <a:spLocks/>
          </p:cNvSpPr>
          <p:nvPr/>
        </p:nvSpPr>
        <p:spPr bwMode="auto">
          <a:xfrm rot="-10500000">
            <a:off x="1423988" y="5253038"/>
            <a:ext cx="142875" cy="82550"/>
          </a:xfrm>
          <a:custGeom>
            <a:avLst/>
            <a:gdLst>
              <a:gd name="T0" fmla="*/ 0 w 21785"/>
              <a:gd name="T1" fmla="*/ 2147483646 h 21600"/>
              <a:gd name="T2" fmla="*/ 2147483646 w 21785"/>
              <a:gd name="T3" fmla="*/ 2147483646 h 21600"/>
              <a:gd name="T4" fmla="*/ 2147483646 w 21785"/>
              <a:gd name="T5" fmla="*/ 2147483646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339" name="Arc 81"/>
          <p:cNvSpPr>
            <a:spLocks/>
          </p:cNvSpPr>
          <p:nvPr/>
        </p:nvSpPr>
        <p:spPr bwMode="auto">
          <a:xfrm rot="-420000">
            <a:off x="1411288" y="5360988"/>
            <a:ext cx="146050" cy="71437"/>
          </a:xfrm>
          <a:custGeom>
            <a:avLst/>
            <a:gdLst>
              <a:gd name="T0" fmla="*/ 0 w 21597"/>
              <a:gd name="T1" fmla="*/ 2147483646 h 21599"/>
              <a:gd name="T2" fmla="*/ 2147483646 w 21597"/>
              <a:gd name="T3" fmla="*/ 0 h 21599"/>
              <a:gd name="T4" fmla="*/ 2147483646 w 21597"/>
              <a:gd name="T5" fmla="*/ 2147483646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340" name="Arc 82"/>
          <p:cNvSpPr>
            <a:spLocks/>
          </p:cNvSpPr>
          <p:nvPr/>
        </p:nvSpPr>
        <p:spPr bwMode="auto">
          <a:xfrm rot="10800000">
            <a:off x="1381125" y="5341938"/>
            <a:ext cx="28575" cy="71437"/>
          </a:xfrm>
          <a:custGeom>
            <a:avLst/>
            <a:gdLst>
              <a:gd name="T0" fmla="*/ 0 w 22518"/>
              <a:gd name="T1" fmla="*/ 2147483646 h 21600"/>
              <a:gd name="T2" fmla="*/ 119388259 w 22518"/>
              <a:gd name="T3" fmla="*/ 2147483646 h 21600"/>
              <a:gd name="T4" fmla="*/ 4867936 w 22518"/>
              <a:gd name="T5" fmla="*/ 2147483646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341" name="Oval 83"/>
          <p:cNvSpPr>
            <a:spLocks noChangeArrowheads="1"/>
          </p:cNvSpPr>
          <p:nvPr/>
        </p:nvSpPr>
        <p:spPr bwMode="auto">
          <a:xfrm>
            <a:off x="1393825" y="5297488"/>
            <a:ext cx="26988" cy="87312"/>
          </a:xfrm>
          <a:prstGeom prst="ellipse">
            <a:avLst/>
          </a:prstGeom>
          <a:solidFill>
            <a:schemeClr val="accent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42" name="Arc 84"/>
          <p:cNvSpPr>
            <a:spLocks/>
          </p:cNvSpPr>
          <p:nvPr/>
        </p:nvSpPr>
        <p:spPr bwMode="auto">
          <a:xfrm>
            <a:off x="1385888" y="5272088"/>
            <a:ext cx="34925" cy="68262"/>
          </a:xfrm>
          <a:custGeom>
            <a:avLst/>
            <a:gdLst>
              <a:gd name="T0" fmla="*/ 0 w 21600"/>
              <a:gd name="T1" fmla="*/ 2147483646 h 21586"/>
              <a:gd name="T2" fmla="*/ 2147483646 w 21600"/>
              <a:gd name="T3" fmla="*/ 0 h 21586"/>
              <a:gd name="T4" fmla="*/ 2147483646 w 21600"/>
              <a:gd name="T5" fmla="*/ 2147483646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343" name="Oval 85"/>
          <p:cNvSpPr>
            <a:spLocks noChangeArrowheads="1"/>
          </p:cNvSpPr>
          <p:nvPr/>
        </p:nvSpPr>
        <p:spPr bwMode="auto">
          <a:xfrm>
            <a:off x="1406525" y="5327650"/>
            <a:ext cx="1588" cy="26988"/>
          </a:xfrm>
          <a:prstGeom prst="ellipse">
            <a:avLst/>
          </a:prstGeom>
          <a:solidFill>
            <a:schemeClr val="tx2"/>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54344" name="Group 86"/>
          <p:cNvGrpSpPr>
            <a:grpSpLocks/>
          </p:cNvGrpSpPr>
          <p:nvPr/>
        </p:nvGrpSpPr>
        <p:grpSpPr bwMode="auto">
          <a:xfrm>
            <a:off x="6013450" y="5238750"/>
            <a:ext cx="1157288" cy="204788"/>
            <a:chOff x="4652" y="3084"/>
            <a:chExt cx="954" cy="180"/>
          </a:xfrm>
        </p:grpSpPr>
        <p:sp>
          <p:nvSpPr>
            <p:cNvPr id="54428" name="Oval 87"/>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29" name="Oval 88"/>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30" name="Oval 89"/>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31" name="Oval 90"/>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32" name="Line 91"/>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433" name="Line 92"/>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434" name="Line 93"/>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435" name="Line 94"/>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436" name="Line 95"/>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437" name="Line 96"/>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438" name="Rectangle 97"/>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39" name="Rectangle 98"/>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40" name="Rectangle 99"/>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41" name="Oval 100"/>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42" name="Arc 101"/>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443" name="Arc 102"/>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444" name="Arc 103"/>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445" name="Oval 104"/>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46" name="Arc 105"/>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4447" name="Oval 106"/>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4345" name="Freeform 107"/>
          <p:cNvSpPr>
            <a:spLocks/>
          </p:cNvSpPr>
          <p:nvPr/>
        </p:nvSpPr>
        <p:spPr bwMode="auto">
          <a:xfrm>
            <a:off x="4249738" y="2698750"/>
            <a:ext cx="452437" cy="982663"/>
          </a:xfrm>
          <a:custGeom>
            <a:avLst/>
            <a:gdLst>
              <a:gd name="T0" fmla="*/ 2147483646 w 373"/>
              <a:gd name="T1" fmla="*/ 2147483646 h 859"/>
              <a:gd name="T2" fmla="*/ 2147483646 w 373"/>
              <a:gd name="T3" fmla="*/ 2147483646 h 859"/>
              <a:gd name="T4" fmla="*/ 2147483646 w 373"/>
              <a:gd name="T5" fmla="*/ 2147483646 h 859"/>
              <a:gd name="T6" fmla="*/ 2147483646 w 373"/>
              <a:gd name="T7" fmla="*/ 2147483646 h 859"/>
              <a:gd name="T8" fmla="*/ 2147483646 w 373"/>
              <a:gd name="T9" fmla="*/ 2147483646 h 859"/>
              <a:gd name="T10" fmla="*/ 2147483646 w 373"/>
              <a:gd name="T11" fmla="*/ 2147483646 h 859"/>
              <a:gd name="T12" fmla="*/ 2147483646 w 373"/>
              <a:gd name="T13" fmla="*/ 2147483646 h 859"/>
              <a:gd name="T14" fmla="*/ 2147483646 w 373"/>
              <a:gd name="T15" fmla="*/ 2147483646 h 859"/>
              <a:gd name="T16" fmla="*/ 2147483646 w 373"/>
              <a:gd name="T17" fmla="*/ 2147483646 h 859"/>
              <a:gd name="T18" fmla="*/ 2147483646 w 373"/>
              <a:gd name="T19" fmla="*/ 2147483646 h 859"/>
              <a:gd name="T20" fmla="*/ 2147483646 w 373"/>
              <a:gd name="T21" fmla="*/ 2147483646 h 859"/>
              <a:gd name="T22" fmla="*/ 2147483646 w 373"/>
              <a:gd name="T23" fmla="*/ 2147483646 h 859"/>
              <a:gd name="T24" fmla="*/ 2147483646 w 373"/>
              <a:gd name="T25" fmla="*/ 2147483646 h 859"/>
              <a:gd name="T26" fmla="*/ 2147483646 w 373"/>
              <a:gd name="T27" fmla="*/ 2147483646 h 859"/>
              <a:gd name="T28" fmla="*/ 0 w 373"/>
              <a:gd name="T29" fmla="*/ 2147483646 h 859"/>
              <a:gd name="T30" fmla="*/ 2147483646 w 373"/>
              <a:gd name="T31" fmla="*/ 2147483646 h 859"/>
              <a:gd name="T32" fmla="*/ 2147483646 w 373"/>
              <a:gd name="T33" fmla="*/ 2147483646 h 859"/>
              <a:gd name="T34" fmla="*/ 2147483646 w 373"/>
              <a:gd name="T35" fmla="*/ 2147483646 h 859"/>
              <a:gd name="T36" fmla="*/ 2147483646 w 373"/>
              <a:gd name="T37" fmla="*/ 2147483646 h 859"/>
              <a:gd name="T38" fmla="*/ 2147483646 w 373"/>
              <a:gd name="T39" fmla="*/ 2147483646 h 859"/>
              <a:gd name="T40" fmla="*/ 2147483646 w 373"/>
              <a:gd name="T41" fmla="*/ 2147483646 h 859"/>
              <a:gd name="T42" fmla="*/ 2147483646 w 373"/>
              <a:gd name="T43" fmla="*/ 2147483646 h 859"/>
              <a:gd name="T44" fmla="*/ 2147483646 w 373"/>
              <a:gd name="T45" fmla="*/ 2147483646 h 859"/>
              <a:gd name="T46" fmla="*/ 2147483646 w 373"/>
              <a:gd name="T47" fmla="*/ 2147483646 h 859"/>
              <a:gd name="T48" fmla="*/ 2147483646 w 373"/>
              <a:gd name="T49" fmla="*/ 2147483646 h 859"/>
              <a:gd name="T50" fmla="*/ 2147483646 w 373"/>
              <a:gd name="T51" fmla="*/ 2147483646 h 859"/>
              <a:gd name="T52" fmla="*/ 2147483646 w 373"/>
              <a:gd name="T53" fmla="*/ 2147483646 h 859"/>
              <a:gd name="T54" fmla="*/ 2147483646 w 373"/>
              <a:gd name="T55" fmla="*/ 2147483646 h 859"/>
              <a:gd name="T56" fmla="*/ 2147483646 w 373"/>
              <a:gd name="T57" fmla="*/ 2147483646 h 859"/>
              <a:gd name="T58" fmla="*/ 2147483646 w 373"/>
              <a:gd name="T59" fmla="*/ 2147483646 h 859"/>
              <a:gd name="T60" fmla="*/ 2147483646 w 373"/>
              <a:gd name="T61" fmla="*/ 2147483646 h 859"/>
              <a:gd name="T62" fmla="*/ 2147483646 w 373"/>
              <a:gd name="T63" fmla="*/ 2147483646 h 859"/>
              <a:gd name="T64" fmla="*/ 2147483646 w 373"/>
              <a:gd name="T65" fmla="*/ 2147483646 h 859"/>
              <a:gd name="T66" fmla="*/ 2147483646 w 373"/>
              <a:gd name="T67" fmla="*/ 2147483646 h 859"/>
              <a:gd name="T68" fmla="*/ 2147483646 w 373"/>
              <a:gd name="T69" fmla="*/ 2147483646 h 859"/>
              <a:gd name="T70" fmla="*/ 2147483646 w 373"/>
              <a:gd name="T71" fmla="*/ 2147483646 h 859"/>
              <a:gd name="T72" fmla="*/ 2147483646 w 373"/>
              <a:gd name="T73" fmla="*/ 2147483646 h 859"/>
              <a:gd name="T74" fmla="*/ 2147483646 w 373"/>
              <a:gd name="T75" fmla="*/ 2147483646 h 859"/>
              <a:gd name="T76" fmla="*/ 2147483646 w 373"/>
              <a:gd name="T77" fmla="*/ 2147483646 h 859"/>
              <a:gd name="T78" fmla="*/ 2147483646 w 373"/>
              <a:gd name="T79" fmla="*/ 2147483646 h 859"/>
              <a:gd name="T80" fmla="*/ 2147483646 w 373"/>
              <a:gd name="T81" fmla="*/ 2147483646 h 859"/>
              <a:gd name="T82" fmla="*/ 2147483646 w 373"/>
              <a:gd name="T83" fmla="*/ 2147483646 h 859"/>
              <a:gd name="T84" fmla="*/ 2147483646 w 373"/>
              <a:gd name="T85" fmla="*/ 2147483646 h 859"/>
              <a:gd name="T86" fmla="*/ 2147483646 w 373"/>
              <a:gd name="T87" fmla="*/ 2147483646 h 859"/>
              <a:gd name="T88" fmla="*/ 2147483646 w 373"/>
              <a:gd name="T89" fmla="*/ 2147483646 h 859"/>
              <a:gd name="T90" fmla="*/ 2147483646 w 373"/>
              <a:gd name="T91" fmla="*/ 2147483646 h 859"/>
              <a:gd name="T92" fmla="*/ 2147483646 w 373"/>
              <a:gd name="T93" fmla="*/ 2147483646 h 859"/>
              <a:gd name="T94" fmla="*/ 2147483646 w 373"/>
              <a:gd name="T95" fmla="*/ 2147483646 h 859"/>
              <a:gd name="T96" fmla="*/ 2147483646 w 373"/>
              <a:gd name="T97" fmla="*/ 2147483646 h 859"/>
              <a:gd name="T98" fmla="*/ 2147483646 w 373"/>
              <a:gd name="T99" fmla="*/ 2147483646 h 859"/>
              <a:gd name="T100" fmla="*/ 2147483646 w 373"/>
              <a:gd name="T101" fmla="*/ 2147483646 h 859"/>
              <a:gd name="T102" fmla="*/ 2147483646 w 373"/>
              <a:gd name="T103" fmla="*/ 2147483646 h 859"/>
              <a:gd name="T104" fmla="*/ 2147483646 w 373"/>
              <a:gd name="T105" fmla="*/ 2147483646 h 859"/>
              <a:gd name="T106" fmla="*/ 2147483646 w 373"/>
              <a:gd name="T107" fmla="*/ 2147483646 h 859"/>
              <a:gd name="T108" fmla="*/ 2147483646 w 373"/>
              <a:gd name="T109" fmla="*/ 2147483646 h 859"/>
              <a:gd name="T110" fmla="*/ 2147483646 w 373"/>
              <a:gd name="T111" fmla="*/ 2147483646 h 859"/>
              <a:gd name="T112" fmla="*/ 2147483646 w 373"/>
              <a:gd name="T113" fmla="*/ 214748364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en-SG"/>
          </a:p>
        </p:txBody>
      </p:sp>
      <p:sp>
        <p:nvSpPr>
          <p:cNvPr id="54346" name="Rectangle 108"/>
          <p:cNvSpPr>
            <a:spLocks noChangeArrowheads="1"/>
          </p:cNvSpPr>
          <p:nvPr/>
        </p:nvSpPr>
        <p:spPr bwMode="auto">
          <a:xfrm>
            <a:off x="5721350" y="3690938"/>
            <a:ext cx="903288" cy="2286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47" name="Freeform 110"/>
          <p:cNvSpPr>
            <a:spLocks/>
          </p:cNvSpPr>
          <p:nvPr/>
        </p:nvSpPr>
        <p:spPr bwMode="auto">
          <a:xfrm>
            <a:off x="5529263" y="5172075"/>
            <a:ext cx="79375" cy="12700"/>
          </a:xfrm>
          <a:custGeom>
            <a:avLst/>
            <a:gdLst>
              <a:gd name="T0" fmla="*/ 0 w 65"/>
              <a:gd name="T1" fmla="*/ 2147483646 h 11"/>
              <a:gd name="T2" fmla="*/ 2147483646 w 65"/>
              <a:gd name="T3" fmla="*/ 2147483646 h 11"/>
              <a:gd name="T4" fmla="*/ 2147483646 w 65"/>
              <a:gd name="T5" fmla="*/ 2147483646 h 11"/>
              <a:gd name="T6" fmla="*/ 2147483646 w 65"/>
              <a:gd name="T7" fmla="*/ 2147483646 h 11"/>
              <a:gd name="T8" fmla="*/ 2147483646 w 65"/>
              <a:gd name="T9" fmla="*/ 2147483646 h 11"/>
              <a:gd name="T10" fmla="*/ 2147483646 w 65"/>
              <a:gd name="T11" fmla="*/ 2147483646 h 11"/>
              <a:gd name="T12" fmla="*/ 2147483646 w 65"/>
              <a:gd name="T13" fmla="*/ 2147483646 h 11"/>
              <a:gd name="T14" fmla="*/ 2147483646 w 65"/>
              <a:gd name="T15" fmla="*/ 2147483646 h 11"/>
              <a:gd name="T16" fmla="*/ 2147483646 w 65"/>
              <a:gd name="T17" fmla="*/ 2147483646 h 11"/>
              <a:gd name="T18" fmla="*/ 2147483646 w 65"/>
              <a:gd name="T19" fmla="*/ 2147483646 h 11"/>
              <a:gd name="T20" fmla="*/ 2147483646 w 65"/>
              <a:gd name="T21" fmla="*/ 2147483646 h 11"/>
              <a:gd name="T22" fmla="*/ 2147483646 w 65"/>
              <a:gd name="T23" fmla="*/ 2147483646 h 11"/>
              <a:gd name="T24" fmla="*/ 2147483646 w 65"/>
              <a:gd name="T25" fmla="*/ 2147483646 h 11"/>
              <a:gd name="T26" fmla="*/ 2147483646 w 65"/>
              <a:gd name="T27" fmla="*/ 2147483646 h 11"/>
              <a:gd name="T28" fmla="*/ 2147483646 w 65"/>
              <a:gd name="T29" fmla="*/ 2147483646 h 11"/>
              <a:gd name="T30" fmla="*/ 2147483646 w 65"/>
              <a:gd name="T31" fmla="*/ 2147483646 h 11"/>
              <a:gd name="T32" fmla="*/ 2147483646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4348" name="Freeform 111"/>
          <p:cNvSpPr>
            <a:spLocks/>
          </p:cNvSpPr>
          <p:nvPr/>
        </p:nvSpPr>
        <p:spPr bwMode="auto">
          <a:xfrm>
            <a:off x="5583238" y="5086350"/>
            <a:ext cx="57150" cy="168275"/>
          </a:xfrm>
          <a:custGeom>
            <a:avLst/>
            <a:gdLst>
              <a:gd name="T0" fmla="*/ 2147483646 w 47"/>
              <a:gd name="T1" fmla="*/ 2147483646 h 147"/>
              <a:gd name="T2" fmla="*/ 2147483646 w 47"/>
              <a:gd name="T3" fmla="*/ 2147483646 h 147"/>
              <a:gd name="T4" fmla="*/ 2147483646 w 47"/>
              <a:gd name="T5" fmla="*/ 2147483646 h 147"/>
              <a:gd name="T6" fmla="*/ 2147483646 w 47"/>
              <a:gd name="T7" fmla="*/ 2147483646 h 147"/>
              <a:gd name="T8" fmla="*/ 2147483646 w 47"/>
              <a:gd name="T9" fmla="*/ 2147483646 h 147"/>
              <a:gd name="T10" fmla="*/ 2147483646 w 47"/>
              <a:gd name="T11" fmla="*/ 2147483646 h 147"/>
              <a:gd name="T12" fmla="*/ 2147483646 w 47"/>
              <a:gd name="T13" fmla="*/ 2147483646 h 147"/>
              <a:gd name="T14" fmla="*/ 2147483646 w 47"/>
              <a:gd name="T15" fmla="*/ 2147483646 h 147"/>
              <a:gd name="T16" fmla="*/ 2147483646 w 47"/>
              <a:gd name="T17" fmla="*/ 2147483646 h 147"/>
              <a:gd name="T18" fmla="*/ 2147483646 w 47"/>
              <a:gd name="T19" fmla="*/ 2147483646 h 147"/>
              <a:gd name="T20" fmla="*/ 2147483646 w 47"/>
              <a:gd name="T21" fmla="*/ 0 h 147"/>
              <a:gd name="T22" fmla="*/ 2147483646 w 47"/>
              <a:gd name="T23" fmla="*/ 2147483646 h 147"/>
              <a:gd name="T24" fmla="*/ 2147483646 w 47"/>
              <a:gd name="T25" fmla="*/ 2147483646 h 147"/>
              <a:gd name="T26" fmla="*/ 2147483646 w 47"/>
              <a:gd name="T27" fmla="*/ 2147483646 h 147"/>
              <a:gd name="T28" fmla="*/ 2147483646 w 47"/>
              <a:gd name="T29" fmla="*/ 2147483646 h 147"/>
              <a:gd name="T30" fmla="*/ 2147483646 w 47"/>
              <a:gd name="T31" fmla="*/ 2147483646 h 147"/>
              <a:gd name="T32" fmla="*/ 2147483646 w 47"/>
              <a:gd name="T33" fmla="*/ 2147483646 h 147"/>
              <a:gd name="T34" fmla="*/ 2147483646 w 47"/>
              <a:gd name="T35" fmla="*/ 2147483646 h 147"/>
              <a:gd name="T36" fmla="*/ 2147483646 w 47"/>
              <a:gd name="T37" fmla="*/ 2147483646 h 147"/>
              <a:gd name="T38" fmla="*/ 2147483646 w 47"/>
              <a:gd name="T39" fmla="*/ 2147483646 h 147"/>
              <a:gd name="T40" fmla="*/ 2147483646 w 47"/>
              <a:gd name="T41" fmla="*/ 2147483646 h 147"/>
              <a:gd name="T42" fmla="*/ 2147483646 w 47"/>
              <a:gd name="T43" fmla="*/ 2147483646 h 147"/>
              <a:gd name="T44" fmla="*/ 2147483646 w 47"/>
              <a:gd name="T45" fmla="*/ 2147483646 h 147"/>
              <a:gd name="T46" fmla="*/ 2147483646 w 47"/>
              <a:gd name="T47" fmla="*/ 2147483646 h 147"/>
              <a:gd name="T48" fmla="*/ 2147483646 w 47"/>
              <a:gd name="T49" fmla="*/ 2147483646 h 147"/>
              <a:gd name="T50" fmla="*/ 2147483646 w 47"/>
              <a:gd name="T51" fmla="*/ 2147483646 h 147"/>
              <a:gd name="T52" fmla="*/ 2147483646 w 47"/>
              <a:gd name="T53" fmla="*/ 2147483646 h 147"/>
              <a:gd name="T54" fmla="*/ 2147483646 w 47"/>
              <a:gd name="T55" fmla="*/ 2147483646 h 147"/>
              <a:gd name="T56" fmla="*/ 2147483646 w 47"/>
              <a:gd name="T57" fmla="*/ 2147483646 h 147"/>
              <a:gd name="T58" fmla="*/ 2147483646 w 47"/>
              <a:gd name="T59" fmla="*/ 2147483646 h 147"/>
              <a:gd name="T60" fmla="*/ 2147483646 w 47"/>
              <a:gd name="T61" fmla="*/ 2147483646 h 147"/>
              <a:gd name="T62" fmla="*/ 2147483646 w 47"/>
              <a:gd name="T63" fmla="*/ 2147483646 h 147"/>
              <a:gd name="T64" fmla="*/ 2147483646 w 47"/>
              <a:gd name="T65" fmla="*/ 2147483646 h 147"/>
              <a:gd name="T66" fmla="*/ 2147483646 w 47"/>
              <a:gd name="T67" fmla="*/ 2147483646 h 147"/>
              <a:gd name="T68" fmla="*/ 2147483646 w 47"/>
              <a:gd name="T69" fmla="*/ 2147483646 h 147"/>
              <a:gd name="T70" fmla="*/ 2147483646 w 47"/>
              <a:gd name="T71" fmla="*/ 2147483646 h 147"/>
              <a:gd name="T72" fmla="*/ 2147483646 w 47"/>
              <a:gd name="T73" fmla="*/ 2147483646 h 147"/>
              <a:gd name="T74" fmla="*/ 2147483646 w 47"/>
              <a:gd name="T75" fmla="*/ 2147483646 h 147"/>
              <a:gd name="T76" fmla="*/ 2147483646 w 47"/>
              <a:gd name="T77" fmla="*/ 2147483646 h 147"/>
              <a:gd name="T78" fmla="*/ 2147483646 w 47"/>
              <a:gd name="T79" fmla="*/ 2147483646 h 147"/>
              <a:gd name="T80" fmla="*/ 2147483646 w 47"/>
              <a:gd name="T81" fmla="*/ 2147483646 h 147"/>
              <a:gd name="T82" fmla="*/ 2147483646 w 47"/>
              <a:gd name="T83" fmla="*/ 2147483646 h 147"/>
              <a:gd name="T84" fmla="*/ 2147483646 w 47"/>
              <a:gd name="T85" fmla="*/ 2147483646 h 147"/>
              <a:gd name="T86" fmla="*/ 2147483646 w 47"/>
              <a:gd name="T87" fmla="*/ 2147483646 h 147"/>
              <a:gd name="T88" fmla="*/ 2147483646 w 47"/>
              <a:gd name="T89" fmla="*/ 2147483646 h 147"/>
              <a:gd name="T90" fmla="*/ 2147483646 w 47"/>
              <a:gd name="T91" fmla="*/ 2147483646 h 147"/>
              <a:gd name="T92" fmla="*/ 2147483646 w 47"/>
              <a:gd name="T93" fmla="*/ 2147483646 h 147"/>
              <a:gd name="T94" fmla="*/ 2147483646 w 47"/>
              <a:gd name="T95" fmla="*/ 2147483646 h 147"/>
              <a:gd name="T96" fmla="*/ 2147483646 w 47"/>
              <a:gd name="T97" fmla="*/ 2147483646 h 147"/>
              <a:gd name="T98" fmla="*/ 2147483646 w 47"/>
              <a:gd name="T99" fmla="*/ 2147483646 h 147"/>
              <a:gd name="T100" fmla="*/ 2147483646 w 47"/>
              <a:gd name="T101" fmla="*/ 2147483646 h 147"/>
              <a:gd name="T102" fmla="*/ 2147483646 w 47"/>
              <a:gd name="T103" fmla="*/ 2147483646 h 147"/>
              <a:gd name="T104" fmla="*/ 2147483646 w 47"/>
              <a:gd name="T105" fmla="*/ 2147483646 h 147"/>
              <a:gd name="T106" fmla="*/ 2147483646 w 47"/>
              <a:gd name="T107" fmla="*/ 2147483646 h 147"/>
              <a:gd name="T108" fmla="*/ 2147483646 w 47"/>
              <a:gd name="T109" fmla="*/ 2147483646 h 147"/>
              <a:gd name="T110" fmla="*/ 2147483646 w 47"/>
              <a:gd name="T111" fmla="*/ 2147483646 h 147"/>
              <a:gd name="T112" fmla="*/ 2147483646 w 47"/>
              <a:gd name="T113" fmla="*/ 2147483646 h 147"/>
              <a:gd name="T114" fmla="*/ 2147483646 w 47"/>
              <a:gd name="T115" fmla="*/ 2147483646 h 147"/>
              <a:gd name="T116" fmla="*/ 2147483646 w 47"/>
              <a:gd name="T117" fmla="*/ 2147483646 h 147"/>
              <a:gd name="T118" fmla="*/ 2147483646 w 47"/>
              <a:gd name="T119" fmla="*/ 2147483646 h 147"/>
              <a:gd name="T120" fmla="*/ 2147483646 w 47"/>
              <a:gd name="T121" fmla="*/ 2147483646 h 147"/>
              <a:gd name="T122" fmla="*/ 2147483646 w 47"/>
              <a:gd name="T123" fmla="*/ 2147483646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4349" name="Freeform 112"/>
          <p:cNvSpPr>
            <a:spLocks/>
          </p:cNvSpPr>
          <p:nvPr/>
        </p:nvSpPr>
        <p:spPr bwMode="auto">
          <a:xfrm>
            <a:off x="5507038" y="5114925"/>
            <a:ext cx="92075" cy="73025"/>
          </a:xfrm>
          <a:custGeom>
            <a:avLst/>
            <a:gdLst>
              <a:gd name="T0" fmla="*/ 2147483646 w 75"/>
              <a:gd name="T1" fmla="*/ 2147483646 h 65"/>
              <a:gd name="T2" fmla="*/ 2147483646 w 75"/>
              <a:gd name="T3" fmla="*/ 2147483646 h 65"/>
              <a:gd name="T4" fmla="*/ 2147483646 w 75"/>
              <a:gd name="T5" fmla="*/ 2147483646 h 65"/>
              <a:gd name="T6" fmla="*/ 2147483646 w 75"/>
              <a:gd name="T7" fmla="*/ 2147483646 h 65"/>
              <a:gd name="T8" fmla="*/ 2147483646 w 75"/>
              <a:gd name="T9" fmla="*/ 2147483646 h 65"/>
              <a:gd name="T10" fmla="*/ 2147483646 w 75"/>
              <a:gd name="T11" fmla="*/ 2147483646 h 65"/>
              <a:gd name="T12" fmla="*/ 2147483646 w 75"/>
              <a:gd name="T13" fmla="*/ 2147483646 h 65"/>
              <a:gd name="T14" fmla="*/ 2147483646 w 75"/>
              <a:gd name="T15" fmla="*/ 2147483646 h 65"/>
              <a:gd name="T16" fmla="*/ 2147483646 w 75"/>
              <a:gd name="T17" fmla="*/ 2147483646 h 65"/>
              <a:gd name="T18" fmla="*/ 2147483646 w 75"/>
              <a:gd name="T19" fmla="*/ 2147483646 h 65"/>
              <a:gd name="T20" fmla="*/ 2147483646 w 75"/>
              <a:gd name="T21" fmla="*/ 2147483646 h 65"/>
              <a:gd name="T22" fmla="*/ 2147483646 w 75"/>
              <a:gd name="T23" fmla="*/ 2147483646 h 65"/>
              <a:gd name="T24" fmla="*/ 2147483646 w 75"/>
              <a:gd name="T25" fmla="*/ 2147483646 h 65"/>
              <a:gd name="T26" fmla="*/ 2147483646 w 75"/>
              <a:gd name="T27" fmla="*/ 2147483646 h 65"/>
              <a:gd name="T28" fmla="*/ 2147483646 w 75"/>
              <a:gd name="T29" fmla="*/ 2147483646 h 65"/>
              <a:gd name="T30" fmla="*/ 2147483646 w 75"/>
              <a:gd name="T31" fmla="*/ 2147483646 h 65"/>
              <a:gd name="T32" fmla="*/ 2147483646 w 75"/>
              <a:gd name="T33" fmla="*/ 2147483646 h 65"/>
              <a:gd name="T34" fmla="*/ 2147483646 w 75"/>
              <a:gd name="T35" fmla="*/ 2147483646 h 65"/>
              <a:gd name="T36" fmla="*/ 2147483646 w 75"/>
              <a:gd name="T37" fmla="*/ 2147483646 h 65"/>
              <a:gd name="T38" fmla="*/ 2147483646 w 75"/>
              <a:gd name="T39" fmla="*/ 2147483646 h 65"/>
              <a:gd name="T40" fmla="*/ 2147483646 w 75"/>
              <a:gd name="T41" fmla="*/ 2147483646 h 65"/>
              <a:gd name="T42" fmla="*/ 2147483646 w 75"/>
              <a:gd name="T43" fmla="*/ 2147483646 h 65"/>
              <a:gd name="T44" fmla="*/ 2147483646 w 75"/>
              <a:gd name="T45" fmla="*/ 2147483646 h 65"/>
              <a:gd name="T46" fmla="*/ 2147483646 w 75"/>
              <a:gd name="T47" fmla="*/ 2147483646 h 65"/>
              <a:gd name="T48" fmla="*/ 2147483646 w 75"/>
              <a:gd name="T49" fmla="*/ 2147483646 h 65"/>
              <a:gd name="T50" fmla="*/ 2147483646 w 75"/>
              <a:gd name="T51" fmla="*/ 2147483646 h 65"/>
              <a:gd name="T52" fmla="*/ 2147483646 w 75"/>
              <a:gd name="T53" fmla="*/ 2147483646 h 65"/>
              <a:gd name="T54" fmla="*/ 2147483646 w 75"/>
              <a:gd name="T55" fmla="*/ 2147483646 h 65"/>
              <a:gd name="T56" fmla="*/ 2147483646 w 75"/>
              <a:gd name="T57" fmla="*/ 2147483646 h 65"/>
              <a:gd name="T58" fmla="*/ 2147483646 w 75"/>
              <a:gd name="T59" fmla="*/ 2147483646 h 65"/>
              <a:gd name="T60" fmla="*/ 2147483646 w 75"/>
              <a:gd name="T61" fmla="*/ 2147483646 h 65"/>
              <a:gd name="T62" fmla="*/ 2147483646 w 75"/>
              <a:gd name="T63" fmla="*/ 2147483646 h 65"/>
              <a:gd name="T64" fmla="*/ 2147483646 w 75"/>
              <a:gd name="T65" fmla="*/ 2147483646 h 65"/>
              <a:gd name="T66" fmla="*/ 2147483646 w 75"/>
              <a:gd name="T67" fmla="*/ 2147483646 h 65"/>
              <a:gd name="T68" fmla="*/ 2147483646 w 75"/>
              <a:gd name="T69" fmla="*/ 2147483646 h 65"/>
              <a:gd name="T70" fmla="*/ 2147483646 w 75"/>
              <a:gd name="T71" fmla="*/ 2147483646 h 65"/>
              <a:gd name="T72" fmla="*/ 2147483646 w 75"/>
              <a:gd name="T73" fmla="*/ 2147483646 h 65"/>
              <a:gd name="T74" fmla="*/ 2147483646 w 75"/>
              <a:gd name="T75" fmla="*/ 2147483646 h 65"/>
              <a:gd name="T76" fmla="*/ 2147483646 w 75"/>
              <a:gd name="T77" fmla="*/ 2147483646 h 65"/>
              <a:gd name="T78" fmla="*/ 2147483646 w 75"/>
              <a:gd name="T79" fmla="*/ 2147483646 h 65"/>
              <a:gd name="T80" fmla="*/ 2147483646 w 75"/>
              <a:gd name="T81" fmla="*/ 2147483646 h 65"/>
              <a:gd name="T82" fmla="*/ 2147483646 w 75"/>
              <a:gd name="T83" fmla="*/ 2147483646 h 65"/>
              <a:gd name="T84" fmla="*/ 2147483646 w 75"/>
              <a:gd name="T85" fmla="*/ 2147483646 h 65"/>
              <a:gd name="T86" fmla="*/ 2147483646 w 75"/>
              <a:gd name="T87" fmla="*/ 2147483646 h 65"/>
              <a:gd name="T88" fmla="*/ 2147483646 w 75"/>
              <a:gd name="T89" fmla="*/ 2147483646 h 65"/>
              <a:gd name="T90" fmla="*/ 2147483646 w 75"/>
              <a:gd name="T91" fmla="*/ 2147483646 h 65"/>
              <a:gd name="T92" fmla="*/ 2147483646 w 75"/>
              <a:gd name="T93" fmla="*/ 2147483646 h 65"/>
              <a:gd name="T94" fmla="*/ 2147483646 w 75"/>
              <a:gd name="T95" fmla="*/ 2147483646 h 65"/>
              <a:gd name="T96" fmla="*/ 2147483646 w 75"/>
              <a:gd name="T97" fmla="*/ 2147483646 h 65"/>
              <a:gd name="T98" fmla="*/ 2147483646 w 75"/>
              <a:gd name="T99" fmla="*/ 2147483646 h 65"/>
              <a:gd name="T100" fmla="*/ 2147483646 w 75"/>
              <a:gd name="T101" fmla="*/ 2147483646 h 65"/>
              <a:gd name="T102" fmla="*/ 2147483646 w 75"/>
              <a:gd name="T103" fmla="*/ 2147483646 h 65"/>
              <a:gd name="T104" fmla="*/ 2147483646 w 75"/>
              <a:gd name="T105" fmla="*/ 2147483646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en-SG"/>
          </a:p>
        </p:txBody>
      </p:sp>
      <p:sp>
        <p:nvSpPr>
          <p:cNvPr id="54350" name="Freeform 113"/>
          <p:cNvSpPr>
            <a:spLocks/>
          </p:cNvSpPr>
          <p:nvPr/>
        </p:nvSpPr>
        <p:spPr bwMode="auto">
          <a:xfrm>
            <a:off x="5634038" y="5094288"/>
            <a:ext cx="93662" cy="169862"/>
          </a:xfrm>
          <a:custGeom>
            <a:avLst/>
            <a:gdLst>
              <a:gd name="T0" fmla="*/ 2147483646 w 77"/>
              <a:gd name="T1" fmla="*/ 0 h 149"/>
              <a:gd name="T2" fmla="*/ 2147483646 w 77"/>
              <a:gd name="T3" fmla="*/ 2147483646 h 149"/>
              <a:gd name="T4" fmla="*/ 2147483646 w 77"/>
              <a:gd name="T5" fmla="*/ 2147483646 h 149"/>
              <a:gd name="T6" fmla="*/ 2147483646 w 77"/>
              <a:gd name="T7" fmla="*/ 2147483646 h 149"/>
              <a:gd name="T8" fmla="*/ 2147483646 w 77"/>
              <a:gd name="T9" fmla="*/ 2147483646 h 149"/>
              <a:gd name="T10" fmla="*/ 2147483646 w 77"/>
              <a:gd name="T11" fmla="*/ 2147483646 h 149"/>
              <a:gd name="T12" fmla="*/ 2147483646 w 77"/>
              <a:gd name="T13" fmla="*/ 2147483646 h 149"/>
              <a:gd name="T14" fmla="*/ 2147483646 w 77"/>
              <a:gd name="T15" fmla="*/ 2147483646 h 149"/>
              <a:gd name="T16" fmla="*/ 2147483646 w 77"/>
              <a:gd name="T17" fmla="*/ 2147483646 h 149"/>
              <a:gd name="T18" fmla="*/ 2147483646 w 77"/>
              <a:gd name="T19" fmla="*/ 2147483646 h 149"/>
              <a:gd name="T20" fmla="*/ 2147483646 w 77"/>
              <a:gd name="T21" fmla="*/ 2147483646 h 149"/>
              <a:gd name="T22" fmla="*/ 2147483646 w 77"/>
              <a:gd name="T23" fmla="*/ 2147483646 h 149"/>
              <a:gd name="T24" fmla="*/ 2147483646 w 77"/>
              <a:gd name="T25" fmla="*/ 2147483646 h 149"/>
              <a:gd name="T26" fmla="*/ 2147483646 w 77"/>
              <a:gd name="T27" fmla="*/ 2147483646 h 149"/>
              <a:gd name="T28" fmla="*/ 2147483646 w 77"/>
              <a:gd name="T29" fmla="*/ 2147483646 h 149"/>
              <a:gd name="T30" fmla="*/ 2147483646 w 77"/>
              <a:gd name="T31" fmla="*/ 2147483646 h 149"/>
              <a:gd name="T32" fmla="*/ 2147483646 w 77"/>
              <a:gd name="T33" fmla="*/ 2147483646 h 149"/>
              <a:gd name="T34" fmla="*/ 2147483646 w 77"/>
              <a:gd name="T35" fmla="*/ 2147483646 h 149"/>
              <a:gd name="T36" fmla="*/ 2147483646 w 77"/>
              <a:gd name="T37" fmla="*/ 2147483646 h 149"/>
              <a:gd name="T38" fmla="*/ 2147483646 w 77"/>
              <a:gd name="T39" fmla="*/ 2147483646 h 149"/>
              <a:gd name="T40" fmla="*/ 2147483646 w 77"/>
              <a:gd name="T41" fmla="*/ 2147483646 h 149"/>
              <a:gd name="T42" fmla="*/ 0 w 77"/>
              <a:gd name="T43" fmla="*/ 2147483646 h 149"/>
              <a:gd name="T44" fmla="*/ 2147483646 w 77"/>
              <a:gd name="T45" fmla="*/ 2147483646 h 149"/>
              <a:gd name="T46" fmla="*/ 2147483646 w 77"/>
              <a:gd name="T47" fmla="*/ 2147483646 h 149"/>
              <a:gd name="T48" fmla="*/ 2147483646 w 77"/>
              <a:gd name="T49" fmla="*/ 2147483646 h 149"/>
              <a:gd name="T50" fmla="*/ 2147483646 w 77"/>
              <a:gd name="T51" fmla="*/ 2147483646 h 149"/>
              <a:gd name="T52" fmla="*/ 2147483646 w 77"/>
              <a:gd name="T53" fmla="*/ 2147483646 h 149"/>
              <a:gd name="T54" fmla="*/ 2147483646 w 77"/>
              <a:gd name="T55" fmla="*/ 2147483646 h 149"/>
              <a:gd name="T56" fmla="*/ 2147483646 w 77"/>
              <a:gd name="T57" fmla="*/ 2147483646 h 149"/>
              <a:gd name="T58" fmla="*/ 2147483646 w 77"/>
              <a:gd name="T59" fmla="*/ 2147483646 h 149"/>
              <a:gd name="T60" fmla="*/ 2147483646 w 77"/>
              <a:gd name="T61" fmla="*/ 2147483646 h 149"/>
              <a:gd name="T62" fmla="*/ 2147483646 w 77"/>
              <a:gd name="T63" fmla="*/ 2147483646 h 149"/>
              <a:gd name="T64" fmla="*/ 2147483646 w 77"/>
              <a:gd name="T65" fmla="*/ 2147483646 h 149"/>
              <a:gd name="T66" fmla="*/ 2147483646 w 77"/>
              <a:gd name="T67" fmla="*/ 2147483646 h 149"/>
              <a:gd name="T68" fmla="*/ 2147483646 w 77"/>
              <a:gd name="T69" fmla="*/ 2147483646 h 149"/>
              <a:gd name="T70" fmla="*/ 2147483646 w 77"/>
              <a:gd name="T71" fmla="*/ 2147483646 h 149"/>
              <a:gd name="T72" fmla="*/ 2147483646 w 77"/>
              <a:gd name="T73" fmla="*/ 2147483646 h 149"/>
              <a:gd name="T74" fmla="*/ 2147483646 w 77"/>
              <a:gd name="T75" fmla="*/ 2147483646 h 149"/>
              <a:gd name="T76" fmla="*/ 2147483646 w 77"/>
              <a:gd name="T77" fmla="*/ 2147483646 h 149"/>
              <a:gd name="T78" fmla="*/ 2147483646 w 77"/>
              <a:gd name="T79" fmla="*/ 2147483646 h 149"/>
              <a:gd name="T80" fmla="*/ 2147483646 w 77"/>
              <a:gd name="T81" fmla="*/ 2147483646 h 149"/>
              <a:gd name="T82" fmla="*/ 2147483646 w 77"/>
              <a:gd name="T83" fmla="*/ 2147483646 h 149"/>
              <a:gd name="T84" fmla="*/ 2147483646 w 77"/>
              <a:gd name="T85" fmla="*/ 2147483646 h 149"/>
              <a:gd name="T86" fmla="*/ 2147483646 w 77"/>
              <a:gd name="T87" fmla="*/ 2147483646 h 149"/>
              <a:gd name="T88" fmla="*/ 2147483646 w 77"/>
              <a:gd name="T89" fmla="*/ 2147483646 h 149"/>
              <a:gd name="T90" fmla="*/ 2147483646 w 77"/>
              <a:gd name="T91" fmla="*/ 2147483646 h 149"/>
              <a:gd name="T92" fmla="*/ 2147483646 w 77"/>
              <a:gd name="T93" fmla="*/ 2147483646 h 149"/>
              <a:gd name="T94" fmla="*/ 2147483646 w 77"/>
              <a:gd name="T95" fmla="*/ 2147483646 h 149"/>
              <a:gd name="T96" fmla="*/ 2147483646 w 77"/>
              <a:gd name="T97" fmla="*/ 2147483646 h 149"/>
              <a:gd name="T98" fmla="*/ 2147483646 w 77"/>
              <a:gd name="T99" fmla="*/ 2147483646 h 149"/>
              <a:gd name="T100" fmla="*/ 2147483646 w 77"/>
              <a:gd name="T101" fmla="*/ 2147483646 h 149"/>
              <a:gd name="T102" fmla="*/ 2147483646 w 77"/>
              <a:gd name="T103" fmla="*/ 2147483646 h 149"/>
              <a:gd name="T104" fmla="*/ 2147483646 w 77"/>
              <a:gd name="T105" fmla="*/ 2147483646 h 149"/>
              <a:gd name="T106" fmla="*/ 2147483646 w 77"/>
              <a:gd name="T107" fmla="*/ 2147483646 h 149"/>
              <a:gd name="T108" fmla="*/ 2147483646 w 77"/>
              <a:gd name="T109" fmla="*/ 2147483646 h 149"/>
              <a:gd name="T110" fmla="*/ 2147483646 w 77"/>
              <a:gd name="T111" fmla="*/ 2147483646 h 149"/>
              <a:gd name="T112" fmla="*/ 2147483646 w 77"/>
              <a:gd name="T113" fmla="*/ 2147483646 h 149"/>
              <a:gd name="T114" fmla="*/ 2147483646 w 77"/>
              <a:gd name="T115" fmla="*/ 2147483646 h 149"/>
              <a:gd name="T116" fmla="*/ 2147483646 w 77"/>
              <a:gd name="T117" fmla="*/ 2147483646 h 149"/>
              <a:gd name="T118" fmla="*/ 2147483646 w 77"/>
              <a:gd name="T119" fmla="*/ 2147483646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4351" name="Freeform 114"/>
          <p:cNvSpPr>
            <a:spLocks/>
          </p:cNvSpPr>
          <p:nvPr/>
        </p:nvSpPr>
        <p:spPr bwMode="auto">
          <a:xfrm>
            <a:off x="5226050" y="5457825"/>
            <a:ext cx="53975" cy="44450"/>
          </a:xfrm>
          <a:custGeom>
            <a:avLst/>
            <a:gdLst>
              <a:gd name="T0" fmla="*/ 2147483646 w 45"/>
              <a:gd name="T1" fmla="*/ 2147483646 h 39"/>
              <a:gd name="T2" fmla="*/ 2147483646 w 45"/>
              <a:gd name="T3" fmla="*/ 2147483646 h 39"/>
              <a:gd name="T4" fmla="*/ 2147483646 w 45"/>
              <a:gd name="T5" fmla="*/ 2147483646 h 39"/>
              <a:gd name="T6" fmla="*/ 2147483646 w 45"/>
              <a:gd name="T7" fmla="*/ 2147483646 h 39"/>
              <a:gd name="T8" fmla="*/ 0 w 45"/>
              <a:gd name="T9" fmla="*/ 2147483646 h 39"/>
              <a:gd name="T10" fmla="*/ 2147483646 w 45"/>
              <a:gd name="T11" fmla="*/ 2147483646 h 39"/>
              <a:gd name="T12" fmla="*/ 2147483646 w 45"/>
              <a:gd name="T13" fmla="*/ 2147483646 h 39"/>
              <a:gd name="T14" fmla="*/ 2147483646 w 45"/>
              <a:gd name="T15" fmla="*/ 2147483646 h 39"/>
              <a:gd name="T16" fmla="*/ 2147483646 w 45"/>
              <a:gd name="T17" fmla="*/ 2147483646 h 39"/>
              <a:gd name="T18" fmla="*/ 2147483646 w 45"/>
              <a:gd name="T19" fmla="*/ 2147483646 h 39"/>
              <a:gd name="T20" fmla="*/ 2147483646 w 45"/>
              <a:gd name="T21" fmla="*/ 2147483646 h 39"/>
              <a:gd name="T22" fmla="*/ 2147483646 w 45"/>
              <a:gd name="T23" fmla="*/ 2147483646 h 39"/>
              <a:gd name="T24" fmla="*/ 2147483646 w 45"/>
              <a:gd name="T25" fmla="*/ 2147483646 h 39"/>
              <a:gd name="T26" fmla="*/ 2147483646 w 45"/>
              <a:gd name="T27" fmla="*/ 2147483646 h 39"/>
              <a:gd name="T28" fmla="*/ 2147483646 w 45"/>
              <a:gd name="T29" fmla="*/ 0 h 39"/>
              <a:gd name="T30" fmla="*/ 2147483646 w 45"/>
              <a:gd name="T31" fmla="*/ 0 h 39"/>
              <a:gd name="T32" fmla="*/ 2147483646 w 45"/>
              <a:gd name="T33" fmla="*/ 2147483646 h 39"/>
              <a:gd name="T34" fmla="*/ 2147483646 w 45"/>
              <a:gd name="T35" fmla="*/ 2147483646 h 39"/>
              <a:gd name="T36" fmla="*/ 2147483646 w 45"/>
              <a:gd name="T37" fmla="*/ 2147483646 h 39"/>
              <a:gd name="T38" fmla="*/ 2147483646 w 45"/>
              <a:gd name="T39" fmla="*/ 2147483646 h 39"/>
              <a:gd name="T40" fmla="*/ 2147483646 w 45"/>
              <a:gd name="T41" fmla="*/ 2147483646 h 39"/>
              <a:gd name="T42" fmla="*/ 2147483646 w 45"/>
              <a:gd name="T43" fmla="*/ 2147483646 h 39"/>
              <a:gd name="T44" fmla="*/ 2147483646 w 45"/>
              <a:gd name="T45" fmla="*/ 2147483646 h 39"/>
              <a:gd name="T46" fmla="*/ 2147483646 w 45"/>
              <a:gd name="T47" fmla="*/ 2147483646 h 39"/>
              <a:gd name="T48" fmla="*/ 2147483646 w 45"/>
              <a:gd name="T49" fmla="*/ 2147483646 h 39"/>
              <a:gd name="T50" fmla="*/ 2147483646 w 45"/>
              <a:gd name="T51" fmla="*/ 2147483646 h 39"/>
              <a:gd name="T52" fmla="*/ 2147483646 w 45"/>
              <a:gd name="T53" fmla="*/ 2147483646 h 39"/>
              <a:gd name="T54" fmla="*/ 2147483646 w 45"/>
              <a:gd name="T55" fmla="*/ 2147483646 h 39"/>
              <a:gd name="T56" fmla="*/ 2147483646 w 45"/>
              <a:gd name="T57" fmla="*/ 2147483646 h 39"/>
              <a:gd name="T58" fmla="*/ 2147483646 w 45"/>
              <a:gd name="T59" fmla="*/ 2147483646 h 39"/>
              <a:gd name="T60" fmla="*/ 2147483646 w 45"/>
              <a:gd name="T61" fmla="*/ 2147483646 h 39"/>
              <a:gd name="T62" fmla="*/ 2147483646 w 45"/>
              <a:gd name="T63" fmla="*/ 2147483646 h 39"/>
              <a:gd name="T64" fmla="*/ 2147483646 w 45"/>
              <a:gd name="T65" fmla="*/ 2147483646 h 39"/>
              <a:gd name="T66" fmla="*/ 2147483646 w 45"/>
              <a:gd name="T67" fmla="*/ 2147483646 h 39"/>
              <a:gd name="T68" fmla="*/ 2147483646 w 45"/>
              <a:gd name="T69" fmla="*/ 2147483646 h 39"/>
              <a:gd name="T70" fmla="*/ 2147483646 w 45"/>
              <a:gd name="T71" fmla="*/ 2147483646 h 39"/>
              <a:gd name="T72" fmla="*/ 2147483646 w 45"/>
              <a:gd name="T73" fmla="*/ 2147483646 h 39"/>
              <a:gd name="T74" fmla="*/ 2147483646 w 45"/>
              <a:gd name="T75" fmla="*/ 2147483646 h 39"/>
              <a:gd name="T76" fmla="*/ 2147483646 w 45"/>
              <a:gd name="T77" fmla="*/ 2147483646 h 39"/>
              <a:gd name="T78" fmla="*/ 2147483646 w 45"/>
              <a:gd name="T79" fmla="*/ 2147483646 h 39"/>
              <a:gd name="T80" fmla="*/ 2147483646 w 45"/>
              <a:gd name="T81" fmla="*/ 2147483646 h 39"/>
              <a:gd name="T82" fmla="*/ 2147483646 w 45"/>
              <a:gd name="T83" fmla="*/ 2147483646 h 39"/>
              <a:gd name="T84" fmla="*/ 2147483646 w 45"/>
              <a:gd name="T85" fmla="*/ 2147483646 h 39"/>
              <a:gd name="T86" fmla="*/ 2147483646 w 45"/>
              <a:gd name="T87" fmla="*/ 2147483646 h 39"/>
              <a:gd name="T88" fmla="*/ 2147483646 w 45"/>
              <a:gd name="T89" fmla="*/ 2147483646 h 39"/>
              <a:gd name="T90" fmla="*/ 2147483646 w 45"/>
              <a:gd name="T91" fmla="*/ 2147483646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en-SG"/>
          </a:p>
        </p:txBody>
      </p:sp>
      <p:sp>
        <p:nvSpPr>
          <p:cNvPr id="54352" name="Freeform 115"/>
          <p:cNvSpPr>
            <a:spLocks/>
          </p:cNvSpPr>
          <p:nvPr/>
        </p:nvSpPr>
        <p:spPr bwMode="auto">
          <a:xfrm>
            <a:off x="5381625" y="5153025"/>
            <a:ext cx="42863" cy="28575"/>
          </a:xfrm>
          <a:custGeom>
            <a:avLst/>
            <a:gdLst>
              <a:gd name="T0" fmla="*/ 0 w 35"/>
              <a:gd name="T1" fmla="*/ 2147483646 h 25"/>
              <a:gd name="T2" fmla="*/ 2147483646 w 35"/>
              <a:gd name="T3" fmla="*/ 2147483646 h 25"/>
              <a:gd name="T4" fmla="*/ 2147483646 w 35"/>
              <a:gd name="T5" fmla="*/ 2147483646 h 25"/>
              <a:gd name="T6" fmla="*/ 2147483646 w 35"/>
              <a:gd name="T7" fmla="*/ 2147483646 h 25"/>
              <a:gd name="T8" fmla="*/ 2147483646 w 35"/>
              <a:gd name="T9" fmla="*/ 2147483646 h 25"/>
              <a:gd name="T10" fmla="*/ 2147483646 w 35"/>
              <a:gd name="T11" fmla="*/ 2147483646 h 25"/>
              <a:gd name="T12" fmla="*/ 2147483646 w 35"/>
              <a:gd name="T13" fmla="*/ 2147483646 h 25"/>
              <a:gd name="T14" fmla="*/ 2147483646 w 35"/>
              <a:gd name="T15" fmla="*/ 2147483646 h 25"/>
              <a:gd name="T16" fmla="*/ 2147483646 w 35"/>
              <a:gd name="T17" fmla="*/ 2147483646 h 25"/>
              <a:gd name="T18" fmla="*/ 2147483646 w 35"/>
              <a:gd name="T19" fmla="*/ 2147483646 h 25"/>
              <a:gd name="T20" fmla="*/ 2147483646 w 35"/>
              <a:gd name="T21" fmla="*/ 2147483646 h 25"/>
              <a:gd name="T22" fmla="*/ 2147483646 w 35"/>
              <a:gd name="T23" fmla="*/ 2147483646 h 25"/>
              <a:gd name="T24" fmla="*/ 2147483646 w 35"/>
              <a:gd name="T25" fmla="*/ 2147483646 h 25"/>
              <a:gd name="T26" fmla="*/ 2147483646 w 35"/>
              <a:gd name="T27" fmla="*/ 2147483646 h 25"/>
              <a:gd name="T28" fmla="*/ 2147483646 w 35"/>
              <a:gd name="T29" fmla="*/ 2147483646 h 25"/>
              <a:gd name="T30" fmla="*/ 2147483646 w 35"/>
              <a:gd name="T31" fmla="*/ 2147483646 h 25"/>
              <a:gd name="T32" fmla="*/ 0 w 35"/>
              <a:gd name="T33" fmla="*/ 2147483646 h 25"/>
              <a:gd name="T34" fmla="*/ 0 w 35"/>
              <a:gd name="T35" fmla="*/ 2147483646 h 25"/>
              <a:gd name="T36" fmla="*/ 2147483646 w 35"/>
              <a:gd name="T37" fmla="*/ 2147483646 h 25"/>
              <a:gd name="T38" fmla="*/ 2147483646 w 35"/>
              <a:gd name="T39" fmla="*/ 2147483646 h 25"/>
              <a:gd name="T40" fmla="*/ 2147483646 w 35"/>
              <a:gd name="T41" fmla="*/ 2147483646 h 25"/>
              <a:gd name="T42" fmla="*/ 2147483646 w 35"/>
              <a:gd name="T43" fmla="*/ 2147483646 h 25"/>
              <a:gd name="T44" fmla="*/ 2147483646 w 35"/>
              <a:gd name="T45" fmla="*/ 2147483646 h 25"/>
              <a:gd name="T46" fmla="*/ 2147483646 w 35"/>
              <a:gd name="T47" fmla="*/ 2147483646 h 25"/>
              <a:gd name="T48" fmla="*/ 2147483646 w 35"/>
              <a:gd name="T49" fmla="*/ 2147483646 h 25"/>
              <a:gd name="T50" fmla="*/ 2147483646 w 35"/>
              <a:gd name="T51" fmla="*/ 2147483646 h 25"/>
              <a:gd name="T52" fmla="*/ 2147483646 w 35"/>
              <a:gd name="T53" fmla="*/ 2147483646 h 25"/>
              <a:gd name="T54" fmla="*/ 2147483646 w 35"/>
              <a:gd name="T55" fmla="*/ 2147483646 h 25"/>
              <a:gd name="T56" fmla="*/ 2147483646 w 35"/>
              <a:gd name="T57" fmla="*/ 2147483646 h 25"/>
              <a:gd name="T58" fmla="*/ 2147483646 w 35"/>
              <a:gd name="T59" fmla="*/ 2147483646 h 25"/>
              <a:gd name="T60" fmla="*/ 2147483646 w 35"/>
              <a:gd name="T61" fmla="*/ 2147483646 h 25"/>
              <a:gd name="T62" fmla="*/ 2147483646 w 35"/>
              <a:gd name="T63" fmla="*/ 2147483646 h 25"/>
              <a:gd name="T64" fmla="*/ 2147483646 w 35"/>
              <a:gd name="T65" fmla="*/ 2147483646 h 25"/>
              <a:gd name="T66" fmla="*/ 2147483646 w 35"/>
              <a:gd name="T67" fmla="*/ 2147483646 h 25"/>
              <a:gd name="T68" fmla="*/ 2147483646 w 35"/>
              <a:gd name="T69" fmla="*/ 2147483646 h 25"/>
              <a:gd name="T70" fmla="*/ 2147483646 w 35"/>
              <a:gd name="T71" fmla="*/ 2147483646 h 25"/>
              <a:gd name="T72" fmla="*/ 2147483646 w 35"/>
              <a:gd name="T73" fmla="*/ 2147483646 h 25"/>
              <a:gd name="T74" fmla="*/ 2147483646 w 35"/>
              <a:gd name="T75" fmla="*/ 2147483646 h 25"/>
              <a:gd name="T76" fmla="*/ 2147483646 w 35"/>
              <a:gd name="T77" fmla="*/ 2147483646 h 25"/>
              <a:gd name="T78" fmla="*/ 2147483646 w 35"/>
              <a:gd name="T79" fmla="*/ 2147483646 h 25"/>
              <a:gd name="T80" fmla="*/ 2147483646 w 35"/>
              <a:gd name="T81" fmla="*/ 2147483646 h 25"/>
              <a:gd name="T82" fmla="*/ 2147483646 w 35"/>
              <a:gd name="T83" fmla="*/ 2147483646 h 25"/>
              <a:gd name="T84" fmla="*/ 2147483646 w 35"/>
              <a:gd name="T85" fmla="*/ 2147483646 h 25"/>
              <a:gd name="T86" fmla="*/ 2147483646 w 35"/>
              <a:gd name="T87" fmla="*/ 2147483646 h 25"/>
              <a:gd name="T88" fmla="*/ 2147483646 w 35"/>
              <a:gd name="T89" fmla="*/ 2147483646 h 25"/>
              <a:gd name="T90" fmla="*/ 2147483646 w 35"/>
              <a:gd name="T91" fmla="*/ 2147483646 h 25"/>
              <a:gd name="T92" fmla="*/ 2147483646 w 35"/>
              <a:gd name="T93" fmla="*/ 2147483646 h 25"/>
              <a:gd name="T94" fmla="*/ 2147483646 w 35"/>
              <a:gd name="T95" fmla="*/ 2147483646 h 25"/>
              <a:gd name="T96" fmla="*/ 2147483646 w 35"/>
              <a:gd name="T97" fmla="*/ 2147483646 h 25"/>
              <a:gd name="T98" fmla="*/ 2147483646 w 35"/>
              <a:gd name="T99" fmla="*/ 2147483646 h 25"/>
              <a:gd name="T100" fmla="*/ 2147483646 w 35"/>
              <a:gd name="T101" fmla="*/ 0 h 25"/>
              <a:gd name="T102" fmla="*/ 2147483646 w 35"/>
              <a:gd name="T103" fmla="*/ 2147483646 h 25"/>
              <a:gd name="T104" fmla="*/ 2147483646 w 35"/>
              <a:gd name="T105" fmla="*/ 0 h 25"/>
              <a:gd name="T106" fmla="*/ 2147483646 w 35"/>
              <a:gd name="T107" fmla="*/ 2147483646 h 25"/>
              <a:gd name="T108" fmla="*/ 2147483646 w 35"/>
              <a:gd name="T109" fmla="*/ 2147483646 h 25"/>
              <a:gd name="T110" fmla="*/ 2147483646 w 35"/>
              <a:gd name="T111" fmla="*/ 2147483646 h 25"/>
              <a:gd name="T112" fmla="*/ 2147483646 w 35"/>
              <a:gd name="T113" fmla="*/ 2147483646 h 25"/>
              <a:gd name="T114" fmla="*/ 2147483646 w 35"/>
              <a:gd name="T115" fmla="*/ 2147483646 h 25"/>
              <a:gd name="T116" fmla="*/ 2147483646 w 35"/>
              <a:gd name="T117" fmla="*/ 2147483646 h 25"/>
              <a:gd name="T118" fmla="*/ 0 w 35"/>
              <a:gd name="T119" fmla="*/ 2147483646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en-SG"/>
          </a:p>
        </p:txBody>
      </p:sp>
      <p:sp>
        <p:nvSpPr>
          <p:cNvPr id="54353" name="Freeform 116"/>
          <p:cNvSpPr>
            <a:spLocks/>
          </p:cNvSpPr>
          <p:nvPr/>
        </p:nvSpPr>
        <p:spPr bwMode="auto">
          <a:xfrm>
            <a:off x="5286375" y="5141913"/>
            <a:ext cx="101600" cy="55562"/>
          </a:xfrm>
          <a:custGeom>
            <a:avLst/>
            <a:gdLst>
              <a:gd name="T0" fmla="*/ 2147483646 w 83"/>
              <a:gd name="T1" fmla="*/ 2147483646 h 49"/>
              <a:gd name="T2" fmla="*/ 2147483646 w 83"/>
              <a:gd name="T3" fmla="*/ 2147483646 h 49"/>
              <a:gd name="T4" fmla="*/ 2147483646 w 83"/>
              <a:gd name="T5" fmla="*/ 2147483646 h 49"/>
              <a:gd name="T6" fmla="*/ 2147483646 w 83"/>
              <a:gd name="T7" fmla="*/ 2147483646 h 49"/>
              <a:gd name="T8" fmla="*/ 2147483646 w 83"/>
              <a:gd name="T9" fmla="*/ 2147483646 h 49"/>
              <a:gd name="T10" fmla="*/ 2147483646 w 83"/>
              <a:gd name="T11" fmla="*/ 2147483646 h 49"/>
              <a:gd name="T12" fmla="*/ 2147483646 w 83"/>
              <a:gd name="T13" fmla="*/ 2147483646 h 49"/>
              <a:gd name="T14" fmla="*/ 2147483646 w 83"/>
              <a:gd name="T15" fmla="*/ 2147483646 h 49"/>
              <a:gd name="T16" fmla="*/ 2147483646 w 83"/>
              <a:gd name="T17" fmla="*/ 2147483646 h 49"/>
              <a:gd name="T18" fmla="*/ 2147483646 w 83"/>
              <a:gd name="T19" fmla="*/ 2147483646 h 49"/>
              <a:gd name="T20" fmla="*/ 2147483646 w 83"/>
              <a:gd name="T21" fmla="*/ 2147483646 h 49"/>
              <a:gd name="T22" fmla="*/ 2147483646 w 83"/>
              <a:gd name="T23" fmla="*/ 2147483646 h 49"/>
              <a:gd name="T24" fmla="*/ 2147483646 w 83"/>
              <a:gd name="T25" fmla="*/ 2147483646 h 49"/>
              <a:gd name="T26" fmla="*/ 2147483646 w 83"/>
              <a:gd name="T27" fmla="*/ 2147483646 h 49"/>
              <a:gd name="T28" fmla="*/ 2147483646 w 83"/>
              <a:gd name="T29" fmla="*/ 2147483646 h 49"/>
              <a:gd name="T30" fmla="*/ 2147483646 w 83"/>
              <a:gd name="T31" fmla="*/ 0 h 49"/>
              <a:gd name="T32" fmla="*/ 2147483646 w 83"/>
              <a:gd name="T33" fmla="*/ 2147483646 h 49"/>
              <a:gd name="T34" fmla="*/ 2147483646 w 83"/>
              <a:gd name="T35" fmla="*/ 2147483646 h 49"/>
              <a:gd name="T36" fmla="*/ 2147483646 w 83"/>
              <a:gd name="T37" fmla="*/ 2147483646 h 49"/>
              <a:gd name="T38" fmla="*/ 2147483646 w 83"/>
              <a:gd name="T39" fmla="*/ 2147483646 h 49"/>
              <a:gd name="T40" fmla="*/ 2147483646 w 83"/>
              <a:gd name="T41" fmla="*/ 2147483646 h 49"/>
              <a:gd name="T42" fmla="*/ 2147483646 w 83"/>
              <a:gd name="T43" fmla="*/ 2147483646 h 49"/>
              <a:gd name="T44" fmla="*/ 2147483646 w 83"/>
              <a:gd name="T45" fmla="*/ 2147483646 h 49"/>
              <a:gd name="T46" fmla="*/ 2147483646 w 83"/>
              <a:gd name="T47" fmla="*/ 2147483646 h 49"/>
              <a:gd name="T48" fmla="*/ 2147483646 w 83"/>
              <a:gd name="T49" fmla="*/ 2147483646 h 49"/>
              <a:gd name="T50" fmla="*/ 2147483646 w 83"/>
              <a:gd name="T51" fmla="*/ 2147483646 h 49"/>
              <a:gd name="T52" fmla="*/ 2147483646 w 83"/>
              <a:gd name="T53" fmla="*/ 2147483646 h 49"/>
              <a:gd name="T54" fmla="*/ 2147483646 w 83"/>
              <a:gd name="T55" fmla="*/ 2147483646 h 49"/>
              <a:gd name="T56" fmla="*/ 2147483646 w 83"/>
              <a:gd name="T57" fmla="*/ 2147483646 h 49"/>
              <a:gd name="T58" fmla="*/ 2147483646 w 83"/>
              <a:gd name="T59" fmla="*/ 2147483646 h 49"/>
              <a:gd name="T60" fmla="*/ 2147483646 w 83"/>
              <a:gd name="T61" fmla="*/ 2147483646 h 49"/>
              <a:gd name="T62" fmla="*/ 0 w 83"/>
              <a:gd name="T63" fmla="*/ 2147483646 h 49"/>
              <a:gd name="T64" fmla="*/ 2147483646 w 83"/>
              <a:gd name="T65" fmla="*/ 2147483646 h 49"/>
              <a:gd name="T66" fmla="*/ 2147483646 w 83"/>
              <a:gd name="T67" fmla="*/ 2147483646 h 49"/>
              <a:gd name="T68" fmla="*/ 2147483646 w 83"/>
              <a:gd name="T69" fmla="*/ 2147483646 h 49"/>
              <a:gd name="T70" fmla="*/ 2147483646 w 83"/>
              <a:gd name="T71" fmla="*/ 2147483646 h 49"/>
              <a:gd name="T72" fmla="*/ 2147483646 w 83"/>
              <a:gd name="T73" fmla="*/ 2147483646 h 49"/>
              <a:gd name="T74" fmla="*/ 2147483646 w 83"/>
              <a:gd name="T75" fmla="*/ 2147483646 h 49"/>
              <a:gd name="T76" fmla="*/ 2147483646 w 83"/>
              <a:gd name="T77" fmla="*/ 2147483646 h 49"/>
              <a:gd name="T78" fmla="*/ 2147483646 w 83"/>
              <a:gd name="T79" fmla="*/ 2147483646 h 49"/>
              <a:gd name="T80" fmla="*/ 2147483646 w 83"/>
              <a:gd name="T81" fmla="*/ 2147483646 h 49"/>
              <a:gd name="T82" fmla="*/ 2147483646 w 83"/>
              <a:gd name="T83" fmla="*/ 2147483646 h 49"/>
              <a:gd name="T84" fmla="*/ 2147483646 w 83"/>
              <a:gd name="T85" fmla="*/ 2147483646 h 49"/>
              <a:gd name="T86" fmla="*/ 2147483646 w 83"/>
              <a:gd name="T87" fmla="*/ 2147483646 h 49"/>
              <a:gd name="T88" fmla="*/ 2147483646 w 83"/>
              <a:gd name="T89" fmla="*/ 2147483646 h 49"/>
              <a:gd name="T90" fmla="*/ 2147483646 w 83"/>
              <a:gd name="T91" fmla="*/ 2147483646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4354" name="Freeform 117"/>
          <p:cNvSpPr>
            <a:spLocks/>
          </p:cNvSpPr>
          <p:nvPr/>
        </p:nvSpPr>
        <p:spPr bwMode="auto">
          <a:xfrm>
            <a:off x="2339975" y="5554663"/>
            <a:ext cx="203200" cy="130175"/>
          </a:xfrm>
          <a:custGeom>
            <a:avLst/>
            <a:gdLst>
              <a:gd name="T0" fmla="*/ 2147483646 w 167"/>
              <a:gd name="T1" fmla="*/ 2147483646 h 113"/>
              <a:gd name="T2" fmla="*/ 2147483646 w 167"/>
              <a:gd name="T3" fmla="*/ 2147483646 h 113"/>
              <a:gd name="T4" fmla="*/ 2147483646 w 167"/>
              <a:gd name="T5" fmla="*/ 2147483646 h 113"/>
              <a:gd name="T6" fmla="*/ 2147483646 w 167"/>
              <a:gd name="T7" fmla="*/ 2147483646 h 113"/>
              <a:gd name="T8" fmla="*/ 2147483646 w 167"/>
              <a:gd name="T9" fmla="*/ 2147483646 h 113"/>
              <a:gd name="T10" fmla="*/ 2147483646 w 167"/>
              <a:gd name="T11" fmla="*/ 2147483646 h 113"/>
              <a:gd name="T12" fmla="*/ 2147483646 w 167"/>
              <a:gd name="T13" fmla="*/ 2147483646 h 113"/>
              <a:gd name="T14" fmla="*/ 2147483646 w 167"/>
              <a:gd name="T15" fmla="*/ 2147483646 h 113"/>
              <a:gd name="T16" fmla="*/ 2147483646 w 167"/>
              <a:gd name="T17" fmla="*/ 2147483646 h 113"/>
              <a:gd name="T18" fmla="*/ 2147483646 w 167"/>
              <a:gd name="T19" fmla="*/ 2147483646 h 113"/>
              <a:gd name="T20" fmla="*/ 2147483646 w 167"/>
              <a:gd name="T21" fmla="*/ 2147483646 h 113"/>
              <a:gd name="T22" fmla="*/ 2147483646 w 167"/>
              <a:gd name="T23" fmla="*/ 0 h 113"/>
              <a:gd name="T24" fmla="*/ 2147483646 w 167"/>
              <a:gd name="T25" fmla="*/ 0 h 113"/>
              <a:gd name="T26" fmla="*/ 2147483646 w 167"/>
              <a:gd name="T27" fmla="*/ 2147483646 h 113"/>
              <a:gd name="T28" fmla="*/ 2147483646 w 167"/>
              <a:gd name="T29" fmla="*/ 2147483646 h 113"/>
              <a:gd name="T30" fmla="*/ 2147483646 w 167"/>
              <a:gd name="T31" fmla="*/ 2147483646 h 113"/>
              <a:gd name="T32" fmla="*/ 2147483646 w 167"/>
              <a:gd name="T33" fmla="*/ 2147483646 h 113"/>
              <a:gd name="T34" fmla="*/ 2147483646 w 167"/>
              <a:gd name="T35" fmla="*/ 2147483646 h 113"/>
              <a:gd name="T36" fmla="*/ 2147483646 w 167"/>
              <a:gd name="T37" fmla="*/ 2147483646 h 113"/>
              <a:gd name="T38" fmla="*/ 2147483646 w 167"/>
              <a:gd name="T39" fmla="*/ 2147483646 h 113"/>
              <a:gd name="T40" fmla="*/ 2147483646 w 167"/>
              <a:gd name="T41" fmla="*/ 2147483646 h 113"/>
              <a:gd name="T42" fmla="*/ 2147483646 w 167"/>
              <a:gd name="T43" fmla="*/ 2147483646 h 113"/>
              <a:gd name="T44" fmla="*/ 2147483646 w 167"/>
              <a:gd name="T45" fmla="*/ 2147483646 h 113"/>
              <a:gd name="T46" fmla="*/ 2147483646 w 167"/>
              <a:gd name="T47" fmla="*/ 2147483646 h 113"/>
              <a:gd name="T48" fmla="*/ 2147483646 w 167"/>
              <a:gd name="T49" fmla="*/ 2147483646 h 113"/>
              <a:gd name="T50" fmla="*/ 2147483646 w 167"/>
              <a:gd name="T51" fmla="*/ 2147483646 h 113"/>
              <a:gd name="T52" fmla="*/ 2147483646 w 167"/>
              <a:gd name="T53" fmla="*/ 2147483646 h 113"/>
              <a:gd name="T54" fmla="*/ 2147483646 w 167"/>
              <a:gd name="T55" fmla="*/ 2147483646 h 113"/>
              <a:gd name="T56" fmla="*/ 2147483646 w 167"/>
              <a:gd name="T57" fmla="*/ 2147483646 h 113"/>
              <a:gd name="T58" fmla="*/ 2147483646 w 167"/>
              <a:gd name="T59" fmla="*/ 2147483646 h 113"/>
              <a:gd name="T60" fmla="*/ 2147483646 w 167"/>
              <a:gd name="T61" fmla="*/ 2147483646 h 113"/>
              <a:gd name="T62" fmla="*/ 2147483646 w 167"/>
              <a:gd name="T63" fmla="*/ 2147483646 h 113"/>
              <a:gd name="T64" fmla="*/ 2147483646 w 167"/>
              <a:gd name="T65" fmla="*/ 2147483646 h 113"/>
              <a:gd name="T66" fmla="*/ 2147483646 w 167"/>
              <a:gd name="T67" fmla="*/ 2147483646 h 113"/>
              <a:gd name="T68" fmla="*/ 2147483646 w 167"/>
              <a:gd name="T69" fmla="*/ 2147483646 h 113"/>
              <a:gd name="T70" fmla="*/ 2147483646 w 167"/>
              <a:gd name="T71" fmla="*/ 2147483646 h 113"/>
              <a:gd name="T72" fmla="*/ 2147483646 w 167"/>
              <a:gd name="T73" fmla="*/ 2147483646 h 113"/>
              <a:gd name="T74" fmla="*/ 2147483646 w 167"/>
              <a:gd name="T75" fmla="*/ 2147483646 h 113"/>
              <a:gd name="T76" fmla="*/ 2147483646 w 167"/>
              <a:gd name="T77" fmla="*/ 2147483646 h 113"/>
              <a:gd name="T78" fmla="*/ 2147483646 w 167"/>
              <a:gd name="T79" fmla="*/ 2147483646 h 113"/>
              <a:gd name="T80" fmla="*/ 2147483646 w 167"/>
              <a:gd name="T81" fmla="*/ 2147483646 h 113"/>
              <a:gd name="T82" fmla="*/ 2147483646 w 167"/>
              <a:gd name="T83" fmla="*/ 2147483646 h 113"/>
              <a:gd name="T84" fmla="*/ 2147483646 w 167"/>
              <a:gd name="T85" fmla="*/ 2147483646 h 113"/>
              <a:gd name="T86" fmla="*/ 2147483646 w 167"/>
              <a:gd name="T87" fmla="*/ 2147483646 h 113"/>
              <a:gd name="T88" fmla="*/ 2147483646 w 167"/>
              <a:gd name="T89" fmla="*/ 2147483646 h 113"/>
              <a:gd name="T90" fmla="*/ 0 w 167"/>
              <a:gd name="T91" fmla="*/ 2147483646 h 113"/>
              <a:gd name="T92" fmla="*/ 2147483646 w 167"/>
              <a:gd name="T93" fmla="*/ 2147483646 h 113"/>
              <a:gd name="T94" fmla="*/ 2147483646 w 167"/>
              <a:gd name="T95" fmla="*/ 2147483646 h 113"/>
              <a:gd name="T96" fmla="*/ 2147483646 w 167"/>
              <a:gd name="T97" fmla="*/ 2147483646 h 113"/>
              <a:gd name="T98" fmla="*/ 2147483646 w 167"/>
              <a:gd name="T99" fmla="*/ 2147483646 h 113"/>
              <a:gd name="T100" fmla="*/ 2147483646 w 167"/>
              <a:gd name="T101" fmla="*/ 2147483646 h 113"/>
              <a:gd name="T102" fmla="*/ 2147483646 w 167"/>
              <a:gd name="T103" fmla="*/ 2147483646 h 113"/>
              <a:gd name="T104" fmla="*/ 2147483646 w 167"/>
              <a:gd name="T105" fmla="*/ 2147483646 h 113"/>
              <a:gd name="T106" fmla="*/ 2147483646 w 167"/>
              <a:gd name="T107" fmla="*/ 2147483646 h 113"/>
              <a:gd name="T108" fmla="*/ 2147483646 w 167"/>
              <a:gd name="T109" fmla="*/ 2147483646 h 113"/>
              <a:gd name="T110" fmla="*/ 2147483646 w 167"/>
              <a:gd name="T111" fmla="*/ 2147483646 h 113"/>
              <a:gd name="T112" fmla="*/ 2147483646 w 167"/>
              <a:gd name="T113" fmla="*/ 2147483646 h 113"/>
              <a:gd name="T114" fmla="*/ 2147483646 w 167"/>
              <a:gd name="T115" fmla="*/ 2147483646 h 113"/>
              <a:gd name="T116" fmla="*/ 2147483646 w 167"/>
              <a:gd name="T117" fmla="*/ 2147483646 h 113"/>
              <a:gd name="T118" fmla="*/ 2147483646 w 167"/>
              <a:gd name="T119" fmla="*/ 2147483646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55" name="Freeform 118"/>
          <p:cNvSpPr>
            <a:spLocks/>
          </p:cNvSpPr>
          <p:nvPr/>
        </p:nvSpPr>
        <p:spPr bwMode="auto">
          <a:xfrm>
            <a:off x="2533650" y="5360988"/>
            <a:ext cx="88900" cy="23812"/>
          </a:xfrm>
          <a:custGeom>
            <a:avLst/>
            <a:gdLst>
              <a:gd name="T0" fmla="*/ 2147483646 w 73"/>
              <a:gd name="T1" fmla="*/ 2147483646 h 21"/>
              <a:gd name="T2" fmla="*/ 2147483646 w 73"/>
              <a:gd name="T3" fmla="*/ 2147483646 h 21"/>
              <a:gd name="T4" fmla="*/ 2147483646 w 73"/>
              <a:gd name="T5" fmla="*/ 2147483646 h 21"/>
              <a:gd name="T6" fmla="*/ 2147483646 w 73"/>
              <a:gd name="T7" fmla="*/ 2147483646 h 21"/>
              <a:gd name="T8" fmla="*/ 2147483646 w 73"/>
              <a:gd name="T9" fmla="*/ 2147483646 h 21"/>
              <a:gd name="T10" fmla="*/ 2147483646 w 73"/>
              <a:gd name="T11" fmla="*/ 2147483646 h 21"/>
              <a:gd name="T12" fmla="*/ 2147483646 w 73"/>
              <a:gd name="T13" fmla="*/ 2147483646 h 21"/>
              <a:gd name="T14" fmla="*/ 2147483646 w 73"/>
              <a:gd name="T15" fmla="*/ 2147483646 h 21"/>
              <a:gd name="T16" fmla="*/ 2147483646 w 73"/>
              <a:gd name="T17" fmla="*/ 2147483646 h 21"/>
              <a:gd name="T18" fmla="*/ 2147483646 w 73"/>
              <a:gd name="T19" fmla="*/ 2147483646 h 21"/>
              <a:gd name="T20" fmla="*/ 2147483646 w 73"/>
              <a:gd name="T21" fmla="*/ 2147483646 h 21"/>
              <a:gd name="T22" fmla="*/ 2147483646 w 73"/>
              <a:gd name="T23" fmla="*/ 2147483646 h 21"/>
              <a:gd name="T24" fmla="*/ 2147483646 w 73"/>
              <a:gd name="T25" fmla="*/ 2147483646 h 21"/>
              <a:gd name="T26" fmla="*/ 2147483646 w 73"/>
              <a:gd name="T27" fmla="*/ 2147483646 h 21"/>
              <a:gd name="T28" fmla="*/ 2147483646 w 73"/>
              <a:gd name="T29" fmla="*/ 2147483646 h 21"/>
              <a:gd name="T30" fmla="*/ 2147483646 w 73"/>
              <a:gd name="T31" fmla="*/ 2147483646 h 21"/>
              <a:gd name="T32" fmla="*/ 2147483646 w 73"/>
              <a:gd name="T33" fmla="*/ 2147483646 h 21"/>
              <a:gd name="T34" fmla="*/ 2147483646 w 73"/>
              <a:gd name="T35" fmla="*/ 2147483646 h 21"/>
              <a:gd name="T36" fmla="*/ 2147483646 w 73"/>
              <a:gd name="T37" fmla="*/ 2147483646 h 21"/>
              <a:gd name="T38" fmla="*/ 2147483646 w 73"/>
              <a:gd name="T39" fmla="*/ 2147483646 h 21"/>
              <a:gd name="T40" fmla="*/ 2147483646 w 73"/>
              <a:gd name="T41" fmla="*/ 2147483646 h 21"/>
              <a:gd name="T42" fmla="*/ 2147483646 w 73"/>
              <a:gd name="T43" fmla="*/ 2147483646 h 21"/>
              <a:gd name="T44" fmla="*/ 2147483646 w 73"/>
              <a:gd name="T45" fmla="*/ 2147483646 h 21"/>
              <a:gd name="T46" fmla="*/ 2147483646 w 73"/>
              <a:gd name="T47" fmla="*/ 2147483646 h 21"/>
              <a:gd name="T48" fmla="*/ 2147483646 w 73"/>
              <a:gd name="T49" fmla="*/ 2147483646 h 21"/>
              <a:gd name="T50" fmla="*/ 2147483646 w 73"/>
              <a:gd name="T51" fmla="*/ 0 h 21"/>
              <a:gd name="T52" fmla="*/ 2147483646 w 73"/>
              <a:gd name="T53" fmla="*/ 0 h 21"/>
              <a:gd name="T54" fmla="*/ 2147483646 w 73"/>
              <a:gd name="T55" fmla="*/ 0 h 21"/>
              <a:gd name="T56" fmla="*/ 2147483646 w 73"/>
              <a:gd name="T57" fmla="*/ 0 h 21"/>
              <a:gd name="T58" fmla="*/ 2147483646 w 73"/>
              <a:gd name="T59" fmla="*/ 0 h 21"/>
              <a:gd name="T60" fmla="*/ 2147483646 w 73"/>
              <a:gd name="T61" fmla="*/ 0 h 21"/>
              <a:gd name="T62" fmla="*/ 2147483646 w 73"/>
              <a:gd name="T63" fmla="*/ 0 h 21"/>
              <a:gd name="T64" fmla="*/ 2147483646 w 73"/>
              <a:gd name="T65" fmla="*/ 0 h 21"/>
              <a:gd name="T66" fmla="*/ 2147483646 w 73"/>
              <a:gd name="T67" fmla="*/ 0 h 21"/>
              <a:gd name="T68" fmla="*/ 2147483646 w 73"/>
              <a:gd name="T69" fmla="*/ 0 h 21"/>
              <a:gd name="T70" fmla="*/ 2147483646 w 73"/>
              <a:gd name="T71" fmla="*/ 0 h 21"/>
              <a:gd name="T72" fmla="*/ 2147483646 w 73"/>
              <a:gd name="T73" fmla="*/ 2147483646 h 21"/>
              <a:gd name="T74" fmla="*/ 2147483646 w 73"/>
              <a:gd name="T75" fmla="*/ 2147483646 h 21"/>
              <a:gd name="T76" fmla="*/ 0 w 73"/>
              <a:gd name="T77" fmla="*/ 2147483646 h 21"/>
              <a:gd name="T78" fmla="*/ 0 w 73"/>
              <a:gd name="T79" fmla="*/ 2147483646 h 21"/>
              <a:gd name="T80" fmla="*/ 2147483646 w 73"/>
              <a:gd name="T81" fmla="*/ 2147483646 h 21"/>
              <a:gd name="T82" fmla="*/ 2147483646 w 73"/>
              <a:gd name="T83" fmla="*/ 214748364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56" name="Freeform 119"/>
          <p:cNvSpPr>
            <a:spLocks/>
          </p:cNvSpPr>
          <p:nvPr/>
        </p:nvSpPr>
        <p:spPr bwMode="auto">
          <a:xfrm>
            <a:off x="2555875" y="5330825"/>
            <a:ext cx="74613" cy="17463"/>
          </a:xfrm>
          <a:custGeom>
            <a:avLst/>
            <a:gdLst>
              <a:gd name="T0" fmla="*/ 2147483646 w 61"/>
              <a:gd name="T1" fmla="*/ 2147483646 h 15"/>
              <a:gd name="T2" fmla="*/ 2147483646 w 61"/>
              <a:gd name="T3" fmla="*/ 2147483646 h 15"/>
              <a:gd name="T4" fmla="*/ 2147483646 w 61"/>
              <a:gd name="T5" fmla="*/ 2147483646 h 15"/>
              <a:gd name="T6" fmla="*/ 2147483646 w 61"/>
              <a:gd name="T7" fmla="*/ 2147483646 h 15"/>
              <a:gd name="T8" fmla="*/ 2147483646 w 61"/>
              <a:gd name="T9" fmla="*/ 2147483646 h 15"/>
              <a:gd name="T10" fmla="*/ 2147483646 w 61"/>
              <a:gd name="T11" fmla="*/ 2147483646 h 15"/>
              <a:gd name="T12" fmla="*/ 2147483646 w 61"/>
              <a:gd name="T13" fmla="*/ 2147483646 h 15"/>
              <a:gd name="T14" fmla="*/ 2147483646 w 61"/>
              <a:gd name="T15" fmla="*/ 2147483646 h 15"/>
              <a:gd name="T16" fmla="*/ 2147483646 w 61"/>
              <a:gd name="T17" fmla="*/ 2147483646 h 15"/>
              <a:gd name="T18" fmla="*/ 2147483646 w 61"/>
              <a:gd name="T19" fmla="*/ 2147483646 h 15"/>
              <a:gd name="T20" fmla="*/ 2147483646 w 61"/>
              <a:gd name="T21" fmla="*/ 2147483646 h 15"/>
              <a:gd name="T22" fmla="*/ 2147483646 w 61"/>
              <a:gd name="T23" fmla="*/ 2147483646 h 15"/>
              <a:gd name="T24" fmla="*/ 2147483646 w 61"/>
              <a:gd name="T25" fmla="*/ 2147483646 h 15"/>
              <a:gd name="T26" fmla="*/ 2147483646 w 61"/>
              <a:gd name="T27" fmla="*/ 2147483646 h 15"/>
              <a:gd name="T28" fmla="*/ 2147483646 w 61"/>
              <a:gd name="T29" fmla="*/ 2147483646 h 15"/>
              <a:gd name="T30" fmla="*/ 2147483646 w 61"/>
              <a:gd name="T31" fmla="*/ 2147483646 h 15"/>
              <a:gd name="T32" fmla="*/ 2147483646 w 61"/>
              <a:gd name="T33" fmla="*/ 2147483646 h 15"/>
              <a:gd name="T34" fmla="*/ 2147483646 w 61"/>
              <a:gd name="T35" fmla="*/ 2147483646 h 15"/>
              <a:gd name="T36" fmla="*/ 2147483646 w 61"/>
              <a:gd name="T37" fmla="*/ 2147483646 h 15"/>
              <a:gd name="T38" fmla="*/ 2147483646 w 61"/>
              <a:gd name="T39" fmla="*/ 2147483646 h 15"/>
              <a:gd name="T40" fmla="*/ 2147483646 w 61"/>
              <a:gd name="T41" fmla="*/ 2147483646 h 15"/>
              <a:gd name="T42" fmla="*/ 2147483646 w 61"/>
              <a:gd name="T43" fmla="*/ 2147483646 h 15"/>
              <a:gd name="T44" fmla="*/ 0 w 61"/>
              <a:gd name="T45" fmla="*/ 2147483646 h 15"/>
              <a:gd name="T46" fmla="*/ 2147483646 w 61"/>
              <a:gd name="T47" fmla="*/ 2147483646 h 15"/>
              <a:gd name="T48" fmla="*/ 2147483646 w 61"/>
              <a:gd name="T49" fmla="*/ 2147483646 h 15"/>
              <a:gd name="T50" fmla="*/ 2147483646 w 61"/>
              <a:gd name="T51" fmla="*/ 2147483646 h 15"/>
              <a:gd name="T52" fmla="*/ 2147483646 w 61"/>
              <a:gd name="T53" fmla="*/ 2147483646 h 15"/>
              <a:gd name="T54" fmla="*/ 2147483646 w 61"/>
              <a:gd name="T55" fmla="*/ 2147483646 h 15"/>
              <a:gd name="T56" fmla="*/ 2147483646 w 61"/>
              <a:gd name="T57" fmla="*/ 2147483646 h 15"/>
              <a:gd name="T58" fmla="*/ 2147483646 w 61"/>
              <a:gd name="T59" fmla="*/ 2147483646 h 15"/>
              <a:gd name="T60" fmla="*/ 2147483646 w 61"/>
              <a:gd name="T61" fmla="*/ 2147483646 h 15"/>
              <a:gd name="T62" fmla="*/ 2147483646 w 61"/>
              <a:gd name="T63" fmla="*/ 2147483646 h 15"/>
              <a:gd name="T64" fmla="*/ 2147483646 w 61"/>
              <a:gd name="T65" fmla="*/ 2147483646 h 15"/>
              <a:gd name="T66" fmla="*/ 2147483646 w 61"/>
              <a:gd name="T67" fmla="*/ 2147483646 h 15"/>
              <a:gd name="T68" fmla="*/ 2147483646 w 61"/>
              <a:gd name="T69" fmla="*/ 2147483646 h 15"/>
              <a:gd name="T70" fmla="*/ 2147483646 w 61"/>
              <a:gd name="T71" fmla="*/ 2147483646 h 15"/>
              <a:gd name="T72" fmla="*/ 2147483646 w 61"/>
              <a:gd name="T73" fmla="*/ 2147483646 h 15"/>
              <a:gd name="T74" fmla="*/ 2147483646 w 61"/>
              <a:gd name="T75" fmla="*/ 2147483646 h 15"/>
              <a:gd name="T76" fmla="*/ 2147483646 w 61"/>
              <a:gd name="T77" fmla="*/ 2147483646 h 15"/>
              <a:gd name="T78" fmla="*/ 2147483646 w 61"/>
              <a:gd name="T79" fmla="*/ 2147483646 h 15"/>
              <a:gd name="T80" fmla="*/ 2147483646 w 61"/>
              <a:gd name="T81" fmla="*/ 2147483646 h 15"/>
              <a:gd name="T82" fmla="*/ 2147483646 w 61"/>
              <a:gd name="T83" fmla="*/ 2147483646 h 15"/>
              <a:gd name="T84" fmla="*/ 2147483646 w 61"/>
              <a:gd name="T85" fmla="*/ 2147483646 h 15"/>
              <a:gd name="T86" fmla="*/ 2147483646 w 61"/>
              <a:gd name="T87" fmla="*/ 2147483646 h 15"/>
              <a:gd name="T88" fmla="*/ 2147483646 w 61"/>
              <a:gd name="T89" fmla="*/ 2147483646 h 15"/>
              <a:gd name="T90" fmla="*/ 2147483646 w 61"/>
              <a:gd name="T91" fmla="*/ 2147483646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57" name="Freeform 120"/>
          <p:cNvSpPr>
            <a:spLocks/>
          </p:cNvSpPr>
          <p:nvPr/>
        </p:nvSpPr>
        <p:spPr bwMode="auto">
          <a:xfrm>
            <a:off x="2432050" y="5397500"/>
            <a:ext cx="195263" cy="84138"/>
          </a:xfrm>
          <a:custGeom>
            <a:avLst/>
            <a:gdLst>
              <a:gd name="T0" fmla="*/ 2147483646 w 161"/>
              <a:gd name="T1" fmla="*/ 2147483646 h 73"/>
              <a:gd name="T2" fmla="*/ 2147483646 w 161"/>
              <a:gd name="T3" fmla="*/ 2147483646 h 73"/>
              <a:gd name="T4" fmla="*/ 2147483646 w 161"/>
              <a:gd name="T5" fmla="*/ 2147483646 h 73"/>
              <a:gd name="T6" fmla="*/ 2147483646 w 161"/>
              <a:gd name="T7" fmla="*/ 2147483646 h 73"/>
              <a:gd name="T8" fmla="*/ 2147483646 w 161"/>
              <a:gd name="T9" fmla="*/ 0 h 73"/>
              <a:gd name="T10" fmla="*/ 2147483646 w 161"/>
              <a:gd name="T11" fmla="*/ 2147483646 h 73"/>
              <a:gd name="T12" fmla="*/ 2147483646 w 161"/>
              <a:gd name="T13" fmla="*/ 0 h 73"/>
              <a:gd name="T14" fmla="*/ 2147483646 w 161"/>
              <a:gd name="T15" fmla="*/ 0 h 73"/>
              <a:gd name="T16" fmla="*/ 2147483646 w 161"/>
              <a:gd name="T17" fmla="*/ 0 h 73"/>
              <a:gd name="T18" fmla="*/ 2147483646 w 161"/>
              <a:gd name="T19" fmla="*/ 0 h 73"/>
              <a:gd name="T20" fmla="*/ 2147483646 w 161"/>
              <a:gd name="T21" fmla="*/ 2147483646 h 73"/>
              <a:gd name="T22" fmla="*/ 2147483646 w 161"/>
              <a:gd name="T23" fmla="*/ 2147483646 h 73"/>
              <a:gd name="T24" fmla="*/ 2147483646 w 161"/>
              <a:gd name="T25" fmla="*/ 0 h 73"/>
              <a:gd name="T26" fmla="*/ 2147483646 w 161"/>
              <a:gd name="T27" fmla="*/ 2147483646 h 73"/>
              <a:gd name="T28" fmla="*/ 2147483646 w 161"/>
              <a:gd name="T29" fmla="*/ 2147483646 h 73"/>
              <a:gd name="T30" fmla="*/ 2147483646 w 161"/>
              <a:gd name="T31" fmla="*/ 2147483646 h 73"/>
              <a:gd name="T32" fmla="*/ 2147483646 w 161"/>
              <a:gd name="T33" fmla="*/ 2147483646 h 73"/>
              <a:gd name="T34" fmla="*/ 2147483646 w 161"/>
              <a:gd name="T35" fmla="*/ 2147483646 h 73"/>
              <a:gd name="T36" fmla="*/ 2147483646 w 161"/>
              <a:gd name="T37" fmla="*/ 2147483646 h 73"/>
              <a:gd name="T38" fmla="*/ 2147483646 w 161"/>
              <a:gd name="T39" fmla="*/ 2147483646 h 73"/>
              <a:gd name="T40" fmla="*/ 2147483646 w 161"/>
              <a:gd name="T41" fmla="*/ 2147483646 h 73"/>
              <a:gd name="T42" fmla="*/ 2147483646 w 161"/>
              <a:gd name="T43" fmla="*/ 2147483646 h 73"/>
              <a:gd name="T44" fmla="*/ 2147483646 w 161"/>
              <a:gd name="T45" fmla="*/ 2147483646 h 73"/>
              <a:gd name="T46" fmla="*/ 2147483646 w 161"/>
              <a:gd name="T47" fmla="*/ 2147483646 h 73"/>
              <a:gd name="T48" fmla="*/ 2147483646 w 161"/>
              <a:gd name="T49" fmla="*/ 2147483646 h 73"/>
              <a:gd name="T50" fmla="*/ 2147483646 w 161"/>
              <a:gd name="T51" fmla="*/ 2147483646 h 73"/>
              <a:gd name="T52" fmla="*/ 2147483646 w 161"/>
              <a:gd name="T53" fmla="*/ 2147483646 h 73"/>
              <a:gd name="T54" fmla="*/ 2147483646 w 161"/>
              <a:gd name="T55" fmla="*/ 2147483646 h 73"/>
              <a:gd name="T56" fmla="*/ 2147483646 w 161"/>
              <a:gd name="T57" fmla="*/ 2147483646 h 73"/>
              <a:gd name="T58" fmla="*/ 2147483646 w 161"/>
              <a:gd name="T59" fmla="*/ 2147483646 h 73"/>
              <a:gd name="T60" fmla="*/ 2147483646 w 161"/>
              <a:gd name="T61" fmla="*/ 2147483646 h 73"/>
              <a:gd name="T62" fmla="*/ 2147483646 w 161"/>
              <a:gd name="T63" fmla="*/ 2147483646 h 73"/>
              <a:gd name="T64" fmla="*/ 2147483646 w 161"/>
              <a:gd name="T65" fmla="*/ 2147483646 h 73"/>
              <a:gd name="T66" fmla="*/ 2147483646 w 161"/>
              <a:gd name="T67" fmla="*/ 2147483646 h 73"/>
              <a:gd name="T68" fmla="*/ 2147483646 w 161"/>
              <a:gd name="T69" fmla="*/ 2147483646 h 73"/>
              <a:gd name="T70" fmla="*/ 2147483646 w 161"/>
              <a:gd name="T71" fmla="*/ 2147483646 h 73"/>
              <a:gd name="T72" fmla="*/ 2147483646 w 161"/>
              <a:gd name="T73" fmla="*/ 2147483646 h 73"/>
              <a:gd name="T74" fmla="*/ 2147483646 w 161"/>
              <a:gd name="T75" fmla="*/ 2147483646 h 73"/>
              <a:gd name="T76" fmla="*/ 2147483646 w 161"/>
              <a:gd name="T77" fmla="*/ 2147483646 h 73"/>
              <a:gd name="T78" fmla="*/ 2147483646 w 161"/>
              <a:gd name="T79" fmla="*/ 2147483646 h 73"/>
              <a:gd name="T80" fmla="*/ 2147483646 w 161"/>
              <a:gd name="T81" fmla="*/ 2147483646 h 73"/>
              <a:gd name="T82" fmla="*/ 2147483646 w 161"/>
              <a:gd name="T83" fmla="*/ 2147483646 h 73"/>
              <a:gd name="T84" fmla="*/ 2147483646 w 161"/>
              <a:gd name="T85" fmla="*/ 2147483646 h 73"/>
              <a:gd name="T86" fmla="*/ 2147483646 w 161"/>
              <a:gd name="T87" fmla="*/ 2147483646 h 73"/>
              <a:gd name="T88" fmla="*/ 2147483646 w 161"/>
              <a:gd name="T89" fmla="*/ 2147483646 h 73"/>
              <a:gd name="T90" fmla="*/ 2147483646 w 161"/>
              <a:gd name="T91" fmla="*/ 2147483646 h 73"/>
              <a:gd name="T92" fmla="*/ 2147483646 w 161"/>
              <a:gd name="T93" fmla="*/ 2147483646 h 73"/>
              <a:gd name="T94" fmla="*/ 2147483646 w 161"/>
              <a:gd name="T95" fmla="*/ 2147483646 h 73"/>
              <a:gd name="T96" fmla="*/ 2147483646 w 161"/>
              <a:gd name="T97" fmla="*/ 2147483646 h 73"/>
              <a:gd name="T98" fmla="*/ 2147483646 w 161"/>
              <a:gd name="T99" fmla="*/ 2147483646 h 73"/>
              <a:gd name="T100" fmla="*/ 2147483646 w 161"/>
              <a:gd name="T101" fmla="*/ 2147483646 h 73"/>
              <a:gd name="T102" fmla="*/ 2147483646 w 161"/>
              <a:gd name="T103" fmla="*/ 2147483646 h 73"/>
              <a:gd name="T104" fmla="*/ 2147483646 w 161"/>
              <a:gd name="T105" fmla="*/ 2147483646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58" name="Freeform 121"/>
          <p:cNvSpPr>
            <a:spLocks/>
          </p:cNvSpPr>
          <p:nvPr/>
        </p:nvSpPr>
        <p:spPr bwMode="auto">
          <a:xfrm>
            <a:off x="2501900" y="5403850"/>
            <a:ext cx="34925" cy="69850"/>
          </a:xfrm>
          <a:custGeom>
            <a:avLst/>
            <a:gdLst>
              <a:gd name="T0" fmla="*/ 2147483646 w 29"/>
              <a:gd name="T1" fmla="*/ 2147483646 h 61"/>
              <a:gd name="T2" fmla="*/ 2147483646 w 29"/>
              <a:gd name="T3" fmla="*/ 2147483646 h 61"/>
              <a:gd name="T4" fmla="*/ 2147483646 w 29"/>
              <a:gd name="T5" fmla="*/ 2147483646 h 61"/>
              <a:gd name="T6" fmla="*/ 2147483646 w 29"/>
              <a:gd name="T7" fmla="*/ 2147483646 h 61"/>
              <a:gd name="T8" fmla="*/ 2147483646 w 29"/>
              <a:gd name="T9" fmla="*/ 2147483646 h 61"/>
              <a:gd name="T10" fmla="*/ 2147483646 w 29"/>
              <a:gd name="T11" fmla="*/ 2147483646 h 61"/>
              <a:gd name="T12" fmla="*/ 2147483646 w 29"/>
              <a:gd name="T13" fmla="*/ 2147483646 h 61"/>
              <a:gd name="T14" fmla="*/ 2147483646 w 29"/>
              <a:gd name="T15" fmla="*/ 2147483646 h 61"/>
              <a:gd name="T16" fmla="*/ 2147483646 w 29"/>
              <a:gd name="T17" fmla="*/ 2147483646 h 61"/>
              <a:gd name="T18" fmla="*/ 2147483646 w 29"/>
              <a:gd name="T19" fmla="*/ 2147483646 h 61"/>
              <a:gd name="T20" fmla="*/ 2147483646 w 29"/>
              <a:gd name="T21" fmla="*/ 2147483646 h 61"/>
              <a:gd name="T22" fmla="*/ 2147483646 w 29"/>
              <a:gd name="T23" fmla="*/ 2147483646 h 61"/>
              <a:gd name="T24" fmla="*/ 2147483646 w 29"/>
              <a:gd name="T25" fmla="*/ 2147483646 h 61"/>
              <a:gd name="T26" fmla="*/ 0 w 29"/>
              <a:gd name="T27" fmla="*/ 2147483646 h 61"/>
              <a:gd name="T28" fmla="*/ 0 w 29"/>
              <a:gd name="T29" fmla="*/ 2147483646 h 61"/>
              <a:gd name="T30" fmla="*/ 2147483646 w 29"/>
              <a:gd name="T31" fmla="*/ 2147483646 h 61"/>
              <a:gd name="T32" fmla="*/ 2147483646 w 29"/>
              <a:gd name="T33" fmla="*/ 2147483646 h 61"/>
              <a:gd name="T34" fmla="*/ 2147483646 w 29"/>
              <a:gd name="T35" fmla="*/ 2147483646 h 61"/>
              <a:gd name="T36" fmla="*/ 2147483646 w 29"/>
              <a:gd name="T37" fmla="*/ 2147483646 h 61"/>
              <a:gd name="T38" fmla="*/ 2147483646 w 29"/>
              <a:gd name="T39" fmla="*/ 2147483646 h 61"/>
              <a:gd name="T40" fmla="*/ 2147483646 w 29"/>
              <a:gd name="T41" fmla="*/ 2147483646 h 61"/>
              <a:gd name="T42" fmla="*/ 2147483646 w 29"/>
              <a:gd name="T43" fmla="*/ 2147483646 h 61"/>
              <a:gd name="T44" fmla="*/ 2147483646 w 29"/>
              <a:gd name="T45" fmla="*/ 2147483646 h 61"/>
              <a:gd name="T46" fmla="*/ 2147483646 w 29"/>
              <a:gd name="T47" fmla="*/ 2147483646 h 61"/>
              <a:gd name="T48" fmla="*/ 2147483646 w 29"/>
              <a:gd name="T49" fmla="*/ 2147483646 h 61"/>
              <a:gd name="T50" fmla="*/ 2147483646 w 29"/>
              <a:gd name="T51" fmla="*/ 2147483646 h 61"/>
              <a:gd name="T52" fmla="*/ 2147483646 w 29"/>
              <a:gd name="T53" fmla="*/ 2147483646 h 61"/>
              <a:gd name="T54" fmla="*/ 2147483646 w 29"/>
              <a:gd name="T55" fmla="*/ 2147483646 h 61"/>
              <a:gd name="T56" fmla="*/ 2147483646 w 29"/>
              <a:gd name="T57" fmla="*/ 2147483646 h 61"/>
              <a:gd name="T58" fmla="*/ 2147483646 w 29"/>
              <a:gd name="T59" fmla="*/ 2147483646 h 61"/>
              <a:gd name="T60" fmla="*/ 2147483646 w 29"/>
              <a:gd name="T61" fmla="*/ 2147483646 h 61"/>
              <a:gd name="T62" fmla="*/ 2147483646 w 29"/>
              <a:gd name="T63" fmla="*/ 2147483646 h 61"/>
              <a:gd name="T64" fmla="*/ 2147483646 w 29"/>
              <a:gd name="T65" fmla="*/ 2147483646 h 61"/>
              <a:gd name="T66" fmla="*/ 2147483646 w 29"/>
              <a:gd name="T67" fmla="*/ 0 h 61"/>
              <a:gd name="T68" fmla="*/ 2147483646 w 29"/>
              <a:gd name="T69" fmla="*/ 0 h 61"/>
              <a:gd name="T70" fmla="*/ 2147483646 w 29"/>
              <a:gd name="T71" fmla="*/ 2147483646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en-SG"/>
          </a:p>
        </p:txBody>
      </p:sp>
      <p:sp>
        <p:nvSpPr>
          <p:cNvPr id="54359" name="Freeform 122"/>
          <p:cNvSpPr>
            <a:spLocks/>
          </p:cNvSpPr>
          <p:nvPr/>
        </p:nvSpPr>
        <p:spPr bwMode="auto">
          <a:xfrm>
            <a:off x="2570163" y="5407025"/>
            <a:ext cx="33337" cy="66675"/>
          </a:xfrm>
          <a:custGeom>
            <a:avLst/>
            <a:gdLst>
              <a:gd name="T0" fmla="*/ 2147483646 w 27"/>
              <a:gd name="T1" fmla="*/ 2147483646 h 59"/>
              <a:gd name="T2" fmla="*/ 2147483646 w 27"/>
              <a:gd name="T3" fmla="*/ 2147483646 h 59"/>
              <a:gd name="T4" fmla="*/ 2147483646 w 27"/>
              <a:gd name="T5" fmla="*/ 2147483646 h 59"/>
              <a:gd name="T6" fmla="*/ 2147483646 w 27"/>
              <a:gd name="T7" fmla="*/ 2147483646 h 59"/>
              <a:gd name="T8" fmla="*/ 2147483646 w 27"/>
              <a:gd name="T9" fmla="*/ 2147483646 h 59"/>
              <a:gd name="T10" fmla="*/ 2147483646 w 27"/>
              <a:gd name="T11" fmla="*/ 2147483646 h 59"/>
              <a:gd name="T12" fmla="*/ 2147483646 w 27"/>
              <a:gd name="T13" fmla="*/ 2147483646 h 59"/>
              <a:gd name="T14" fmla="*/ 2147483646 w 27"/>
              <a:gd name="T15" fmla="*/ 2147483646 h 59"/>
              <a:gd name="T16" fmla="*/ 2147483646 w 27"/>
              <a:gd name="T17" fmla="*/ 2147483646 h 59"/>
              <a:gd name="T18" fmla="*/ 2147483646 w 27"/>
              <a:gd name="T19" fmla="*/ 2147483646 h 59"/>
              <a:gd name="T20" fmla="*/ 2147483646 w 27"/>
              <a:gd name="T21" fmla="*/ 2147483646 h 59"/>
              <a:gd name="T22" fmla="*/ 2147483646 w 27"/>
              <a:gd name="T23" fmla="*/ 2147483646 h 59"/>
              <a:gd name="T24" fmla="*/ 2147483646 w 27"/>
              <a:gd name="T25" fmla="*/ 2147483646 h 59"/>
              <a:gd name="T26" fmla="*/ 2147483646 w 27"/>
              <a:gd name="T27" fmla="*/ 2147483646 h 59"/>
              <a:gd name="T28" fmla="*/ 2147483646 w 27"/>
              <a:gd name="T29" fmla="*/ 2147483646 h 59"/>
              <a:gd name="T30" fmla="*/ 2147483646 w 27"/>
              <a:gd name="T31" fmla="*/ 2147483646 h 59"/>
              <a:gd name="T32" fmla="*/ 0 w 27"/>
              <a:gd name="T33" fmla="*/ 2147483646 h 59"/>
              <a:gd name="T34" fmla="*/ 0 w 27"/>
              <a:gd name="T35" fmla="*/ 2147483646 h 59"/>
              <a:gd name="T36" fmla="*/ 2147483646 w 27"/>
              <a:gd name="T37" fmla="*/ 2147483646 h 59"/>
              <a:gd name="T38" fmla="*/ 2147483646 w 27"/>
              <a:gd name="T39" fmla="*/ 2147483646 h 59"/>
              <a:gd name="T40" fmla="*/ 2147483646 w 27"/>
              <a:gd name="T41" fmla="*/ 2147483646 h 59"/>
              <a:gd name="T42" fmla="*/ 2147483646 w 27"/>
              <a:gd name="T43" fmla="*/ 2147483646 h 59"/>
              <a:gd name="T44" fmla="*/ 2147483646 w 27"/>
              <a:gd name="T45" fmla="*/ 2147483646 h 59"/>
              <a:gd name="T46" fmla="*/ 2147483646 w 27"/>
              <a:gd name="T47" fmla="*/ 2147483646 h 59"/>
              <a:gd name="T48" fmla="*/ 2147483646 w 27"/>
              <a:gd name="T49" fmla="*/ 2147483646 h 59"/>
              <a:gd name="T50" fmla="*/ 2147483646 w 27"/>
              <a:gd name="T51" fmla="*/ 2147483646 h 59"/>
              <a:gd name="T52" fmla="*/ 2147483646 w 27"/>
              <a:gd name="T53" fmla="*/ 2147483646 h 59"/>
              <a:gd name="T54" fmla="*/ 2147483646 w 27"/>
              <a:gd name="T55" fmla="*/ 2147483646 h 59"/>
              <a:gd name="T56" fmla="*/ 2147483646 w 27"/>
              <a:gd name="T57" fmla="*/ 2147483646 h 59"/>
              <a:gd name="T58" fmla="*/ 2147483646 w 27"/>
              <a:gd name="T59" fmla="*/ 2147483646 h 59"/>
              <a:gd name="T60" fmla="*/ 2147483646 w 27"/>
              <a:gd name="T61" fmla="*/ 2147483646 h 59"/>
              <a:gd name="T62" fmla="*/ 2147483646 w 27"/>
              <a:gd name="T63" fmla="*/ 0 h 59"/>
              <a:gd name="T64" fmla="*/ 2147483646 w 27"/>
              <a:gd name="T65" fmla="*/ 0 h 59"/>
              <a:gd name="T66" fmla="*/ 2147483646 w 27"/>
              <a:gd name="T67" fmla="*/ 2147483646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en-SG"/>
          </a:p>
        </p:txBody>
      </p:sp>
      <p:sp>
        <p:nvSpPr>
          <p:cNvPr id="54360" name="Freeform 123"/>
          <p:cNvSpPr>
            <a:spLocks/>
          </p:cNvSpPr>
          <p:nvPr/>
        </p:nvSpPr>
        <p:spPr bwMode="auto">
          <a:xfrm>
            <a:off x="2538413" y="5408613"/>
            <a:ext cx="30162" cy="69850"/>
          </a:xfrm>
          <a:custGeom>
            <a:avLst/>
            <a:gdLst>
              <a:gd name="T0" fmla="*/ 2147483646 w 25"/>
              <a:gd name="T1" fmla="*/ 0 h 61"/>
              <a:gd name="T2" fmla="*/ 2147483646 w 25"/>
              <a:gd name="T3" fmla="*/ 2147483646 h 61"/>
              <a:gd name="T4" fmla="*/ 2147483646 w 25"/>
              <a:gd name="T5" fmla="*/ 2147483646 h 61"/>
              <a:gd name="T6" fmla="*/ 2147483646 w 25"/>
              <a:gd name="T7" fmla="*/ 2147483646 h 61"/>
              <a:gd name="T8" fmla="*/ 2147483646 w 25"/>
              <a:gd name="T9" fmla="*/ 2147483646 h 61"/>
              <a:gd name="T10" fmla="*/ 2147483646 w 25"/>
              <a:gd name="T11" fmla="*/ 2147483646 h 61"/>
              <a:gd name="T12" fmla="*/ 2147483646 w 25"/>
              <a:gd name="T13" fmla="*/ 2147483646 h 61"/>
              <a:gd name="T14" fmla="*/ 2147483646 w 25"/>
              <a:gd name="T15" fmla="*/ 2147483646 h 61"/>
              <a:gd name="T16" fmla="*/ 2147483646 w 25"/>
              <a:gd name="T17" fmla="*/ 2147483646 h 61"/>
              <a:gd name="T18" fmla="*/ 2147483646 w 25"/>
              <a:gd name="T19" fmla="*/ 2147483646 h 61"/>
              <a:gd name="T20" fmla="*/ 2147483646 w 25"/>
              <a:gd name="T21" fmla="*/ 2147483646 h 61"/>
              <a:gd name="T22" fmla="*/ 2147483646 w 25"/>
              <a:gd name="T23" fmla="*/ 2147483646 h 61"/>
              <a:gd name="T24" fmla="*/ 2147483646 w 25"/>
              <a:gd name="T25" fmla="*/ 2147483646 h 61"/>
              <a:gd name="T26" fmla="*/ 2147483646 w 25"/>
              <a:gd name="T27" fmla="*/ 2147483646 h 61"/>
              <a:gd name="T28" fmla="*/ 2147483646 w 25"/>
              <a:gd name="T29" fmla="*/ 2147483646 h 61"/>
              <a:gd name="T30" fmla="*/ 2147483646 w 25"/>
              <a:gd name="T31" fmla="*/ 2147483646 h 61"/>
              <a:gd name="T32" fmla="*/ 2147483646 w 25"/>
              <a:gd name="T33" fmla="*/ 2147483646 h 61"/>
              <a:gd name="T34" fmla="*/ 0 w 25"/>
              <a:gd name="T35" fmla="*/ 2147483646 h 61"/>
              <a:gd name="T36" fmla="*/ 2147483646 w 25"/>
              <a:gd name="T37" fmla="*/ 2147483646 h 61"/>
              <a:gd name="T38" fmla="*/ 2147483646 w 25"/>
              <a:gd name="T39" fmla="*/ 2147483646 h 61"/>
              <a:gd name="T40" fmla="*/ 2147483646 w 25"/>
              <a:gd name="T41" fmla="*/ 2147483646 h 61"/>
              <a:gd name="T42" fmla="*/ 2147483646 w 25"/>
              <a:gd name="T43" fmla="*/ 2147483646 h 61"/>
              <a:gd name="T44" fmla="*/ 2147483646 w 25"/>
              <a:gd name="T45" fmla="*/ 2147483646 h 61"/>
              <a:gd name="T46" fmla="*/ 2147483646 w 25"/>
              <a:gd name="T47" fmla="*/ 2147483646 h 61"/>
              <a:gd name="T48" fmla="*/ 2147483646 w 25"/>
              <a:gd name="T49" fmla="*/ 2147483646 h 61"/>
              <a:gd name="T50" fmla="*/ 2147483646 w 25"/>
              <a:gd name="T51" fmla="*/ 2147483646 h 61"/>
              <a:gd name="T52" fmla="*/ 2147483646 w 25"/>
              <a:gd name="T53" fmla="*/ 2147483646 h 61"/>
              <a:gd name="T54" fmla="*/ 2147483646 w 25"/>
              <a:gd name="T55" fmla="*/ 2147483646 h 61"/>
              <a:gd name="T56" fmla="*/ 2147483646 w 25"/>
              <a:gd name="T57" fmla="*/ 2147483646 h 61"/>
              <a:gd name="T58" fmla="*/ 2147483646 w 25"/>
              <a:gd name="T59" fmla="*/ 2147483646 h 61"/>
              <a:gd name="T60" fmla="*/ 2147483646 w 25"/>
              <a:gd name="T61" fmla="*/ 2147483646 h 61"/>
              <a:gd name="T62" fmla="*/ 2147483646 w 25"/>
              <a:gd name="T63" fmla="*/ 0 h 61"/>
              <a:gd name="T64" fmla="*/ 2147483646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en-SG"/>
          </a:p>
        </p:txBody>
      </p:sp>
      <p:sp>
        <p:nvSpPr>
          <p:cNvPr id="54361" name="Freeform 124"/>
          <p:cNvSpPr>
            <a:spLocks/>
          </p:cNvSpPr>
          <p:nvPr/>
        </p:nvSpPr>
        <p:spPr bwMode="auto">
          <a:xfrm>
            <a:off x="1235075" y="4975225"/>
            <a:ext cx="452438" cy="327025"/>
          </a:xfrm>
          <a:custGeom>
            <a:avLst/>
            <a:gdLst>
              <a:gd name="T0" fmla="*/ 2147483646 w 373"/>
              <a:gd name="T1" fmla="*/ 2147483646 h 287"/>
              <a:gd name="T2" fmla="*/ 2147483646 w 373"/>
              <a:gd name="T3" fmla="*/ 2147483646 h 287"/>
              <a:gd name="T4" fmla="*/ 2147483646 w 373"/>
              <a:gd name="T5" fmla="*/ 2147483646 h 287"/>
              <a:gd name="T6" fmla="*/ 2147483646 w 373"/>
              <a:gd name="T7" fmla="*/ 2147483646 h 287"/>
              <a:gd name="T8" fmla="*/ 2147483646 w 373"/>
              <a:gd name="T9" fmla="*/ 2147483646 h 287"/>
              <a:gd name="T10" fmla="*/ 2147483646 w 373"/>
              <a:gd name="T11" fmla="*/ 2147483646 h 287"/>
              <a:gd name="T12" fmla="*/ 2147483646 w 373"/>
              <a:gd name="T13" fmla="*/ 2147483646 h 287"/>
              <a:gd name="T14" fmla="*/ 2147483646 w 373"/>
              <a:gd name="T15" fmla="*/ 2147483646 h 287"/>
              <a:gd name="T16" fmla="*/ 2147483646 w 373"/>
              <a:gd name="T17" fmla="*/ 2147483646 h 287"/>
              <a:gd name="T18" fmla="*/ 2147483646 w 373"/>
              <a:gd name="T19" fmla="*/ 2147483646 h 287"/>
              <a:gd name="T20" fmla="*/ 2147483646 w 373"/>
              <a:gd name="T21" fmla="*/ 2147483646 h 287"/>
              <a:gd name="T22" fmla="*/ 2147483646 w 373"/>
              <a:gd name="T23" fmla="*/ 2147483646 h 287"/>
              <a:gd name="T24" fmla="*/ 2147483646 w 373"/>
              <a:gd name="T25" fmla="*/ 2147483646 h 287"/>
              <a:gd name="T26" fmla="*/ 2147483646 w 373"/>
              <a:gd name="T27" fmla="*/ 2147483646 h 287"/>
              <a:gd name="T28" fmla="*/ 2147483646 w 373"/>
              <a:gd name="T29" fmla="*/ 2147483646 h 287"/>
              <a:gd name="T30" fmla="*/ 2147483646 w 373"/>
              <a:gd name="T31" fmla="*/ 2147483646 h 287"/>
              <a:gd name="T32" fmla="*/ 2147483646 w 373"/>
              <a:gd name="T33" fmla="*/ 2147483646 h 287"/>
              <a:gd name="T34" fmla="*/ 2147483646 w 373"/>
              <a:gd name="T35" fmla="*/ 2147483646 h 287"/>
              <a:gd name="T36" fmla="*/ 2147483646 w 373"/>
              <a:gd name="T37" fmla="*/ 2147483646 h 287"/>
              <a:gd name="T38" fmla="*/ 2147483646 w 373"/>
              <a:gd name="T39" fmla="*/ 2147483646 h 287"/>
              <a:gd name="T40" fmla="*/ 2147483646 w 373"/>
              <a:gd name="T41" fmla="*/ 2147483646 h 287"/>
              <a:gd name="T42" fmla="*/ 2147483646 w 373"/>
              <a:gd name="T43" fmla="*/ 2147483646 h 287"/>
              <a:gd name="T44" fmla="*/ 2147483646 w 373"/>
              <a:gd name="T45" fmla="*/ 2147483646 h 287"/>
              <a:gd name="T46" fmla="*/ 2147483646 w 373"/>
              <a:gd name="T47" fmla="*/ 2147483646 h 287"/>
              <a:gd name="T48" fmla="*/ 2147483646 w 373"/>
              <a:gd name="T49" fmla="*/ 2147483646 h 287"/>
              <a:gd name="T50" fmla="*/ 2147483646 w 373"/>
              <a:gd name="T51" fmla="*/ 2147483646 h 287"/>
              <a:gd name="T52" fmla="*/ 2147483646 w 373"/>
              <a:gd name="T53" fmla="*/ 2147483646 h 287"/>
              <a:gd name="T54" fmla="*/ 2147483646 w 373"/>
              <a:gd name="T55" fmla="*/ 2147483646 h 287"/>
              <a:gd name="T56" fmla="*/ 2147483646 w 373"/>
              <a:gd name="T57" fmla="*/ 2147483646 h 287"/>
              <a:gd name="T58" fmla="*/ 2147483646 w 373"/>
              <a:gd name="T59" fmla="*/ 2147483646 h 287"/>
              <a:gd name="T60" fmla="*/ 2147483646 w 373"/>
              <a:gd name="T61" fmla="*/ 2147483646 h 287"/>
              <a:gd name="T62" fmla="*/ 2147483646 w 373"/>
              <a:gd name="T63" fmla="*/ 2147483646 h 287"/>
              <a:gd name="T64" fmla="*/ 2147483646 w 373"/>
              <a:gd name="T65" fmla="*/ 2147483646 h 287"/>
              <a:gd name="T66" fmla="*/ 2147483646 w 373"/>
              <a:gd name="T67" fmla="*/ 2147483646 h 287"/>
              <a:gd name="T68" fmla="*/ 2147483646 w 373"/>
              <a:gd name="T69" fmla="*/ 2147483646 h 287"/>
              <a:gd name="T70" fmla="*/ 0 w 373"/>
              <a:gd name="T71" fmla="*/ 2147483646 h 287"/>
              <a:gd name="T72" fmla="*/ 2147483646 w 373"/>
              <a:gd name="T73" fmla="*/ 2147483646 h 287"/>
              <a:gd name="T74" fmla="*/ 2147483646 w 373"/>
              <a:gd name="T75" fmla="*/ 2147483646 h 287"/>
              <a:gd name="T76" fmla="*/ 2147483646 w 373"/>
              <a:gd name="T77" fmla="*/ 2147483646 h 287"/>
              <a:gd name="T78" fmla="*/ 2147483646 w 373"/>
              <a:gd name="T79" fmla="*/ 2147483646 h 287"/>
              <a:gd name="T80" fmla="*/ 2147483646 w 373"/>
              <a:gd name="T81" fmla="*/ 2147483646 h 287"/>
              <a:gd name="T82" fmla="*/ 2147483646 w 373"/>
              <a:gd name="T83" fmla="*/ 2147483646 h 287"/>
              <a:gd name="T84" fmla="*/ 2147483646 w 373"/>
              <a:gd name="T85" fmla="*/ 2147483646 h 287"/>
              <a:gd name="T86" fmla="*/ 2147483646 w 373"/>
              <a:gd name="T87" fmla="*/ 2147483646 h 287"/>
              <a:gd name="T88" fmla="*/ 2147483646 w 373"/>
              <a:gd name="T89" fmla="*/ 2147483646 h 287"/>
              <a:gd name="T90" fmla="*/ 2147483646 w 373"/>
              <a:gd name="T91" fmla="*/ 2147483646 h 287"/>
              <a:gd name="T92" fmla="*/ 2147483646 w 373"/>
              <a:gd name="T93" fmla="*/ 2147483646 h 287"/>
              <a:gd name="T94" fmla="*/ 2147483646 w 373"/>
              <a:gd name="T95" fmla="*/ 2147483646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62" name="Freeform 125"/>
          <p:cNvSpPr>
            <a:spLocks/>
          </p:cNvSpPr>
          <p:nvPr/>
        </p:nvSpPr>
        <p:spPr bwMode="auto">
          <a:xfrm>
            <a:off x="1754188" y="5180013"/>
            <a:ext cx="111125" cy="152400"/>
          </a:xfrm>
          <a:custGeom>
            <a:avLst/>
            <a:gdLst>
              <a:gd name="T0" fmla="*/ 2147483646 w 91"/>
              <a:gd name="T1" fmla="*/ 2147483646 h 133"/>
              <a:gd name="T2" fmla="*/ 2147483646 w 91"/>
              <a:gd name="T3" fmla="*/ 2147483646 h 133"/>
              <a:gd name="T4" fmla="*/ 2147483646 w 91"/>
              <a:gd name="T5" fmla="*/ 2147483646 h 133"/>
              <a:gd name="T6" fmla="*/ 2147483646 w 91"/>
              <a:gd name="T7" fmla="*/ 2147483646 h 133"/>
              <a:gd name="T8" fmla="*/ 2147483646 w 91"/>
              <a:gd name="T9" fmla="*/ 2147483646 h 133"/>
              <a:gd name="T10" fmla="*/ 2147483646 w 91"/>
              <a:gd name="T11" fmla="*/ 2147483646 h 133"/>
              <a:gd name="T12" fmla="*/ 2147483646 w 91"/>
              <a:gd name="T13" fmla="*/ 2147483646 h 133"/>
              <a:gd name="T14" fmla="*/ 2147483646 w 91"/>
              <a:gd name="T15" fmla="*/ 2147483646 h 133"/>
              <a:gd name="T16" fmla="*/ 2147483646 w 91"/>
              <a:gd name="T17" fmla="*/ 2147483646 h 133"/>
              <a:gd name="T18" fmla="*/ 2147483646 w 91"/>
              <a:gd name="T19" fmla="*/ 2147483646 h 133"/>
              <a:gd name="T20" fmla="*/ 2147483646 w 91"/>
              <a:gd name="T21" fmla="*/ 2147483646 h 133"/>
              <a:gd name="T22" fmla="*/ 0 w 91"/>
              <a:gd name="T23" fmla="*/ 2147483646 h 133"/>
              <a:gd name="T24" fmla="*/ 0 w 91"/>
              <a:gd name="T25" fmla="*/ 2147483646 h 133"/>
              <a:gd name="T26" fmla="*/ 0 w 91"/>
              <a:gd name="T27" fmla="*/ 2147483646 h 133"/>
              <a:gd name="T28" fmla="*/ 2147483646 w 91"/>
              <a:gd name="T29" fmla="*/ 2147483646 h 133"/>
              <a:gd name="T30" fmla="*/ 2147483646 w 91"/>
              <a:gd name="T31" fmla="*/ 2147483646 h 133"/>
              <a:gd name="T32" fmla="*/ 2147483646 w 91"/>
              <a:gd name="T33" fmla="*/ 2147483646 h 133"/>
              <a:gd name="T34" fmla="*/ 2147483646 w 91"/>
              <a:gd name="T35" fmla="*/ 2147483646 h 133"/>
              <a:gd name="T36" fmla="*/ 2147483646 w 91"/>
              <a:gd name="T37" fmla="*/ 2147483646 h 133"/>
              <a:gd name="T38" fmla="*/ 2147483646 w 91"/>
              <a:gd name="T39" fmla="*/ 2147483646 h 133"/>
              <a:gd name="T40" fmla="*/ 2147483646 w 91"/>
              <a:gd name="T41" fmla="*/ 2147483646 h 133"/>
              <a:gd name="T42" fmla="*/ 2147483646 w 91"/>
              <a:gd name="T43" fmla="*/ 2147483646 h 133"/>
              <a:gd name="T44" fmla="*/ 2147483646 w 91"/>
              <a:gd name="T45" fmla="*/ 2147483646 h 133"/>
              <a:gd name="T46" fmla="*/ 2147483646 w 91"/>
              <a:gd name="T47" fmla="*/ 2147483646 h 133"/>
              <a:gd name="T48" fmla="*/ 2147483646 w 91"/>
              <a:gd name="T49" fmla="*/ 2147483646 h 133"/>
              <a:gd name="T50" fmla="*/ 2147483646 w 91"/>
              <a:gd name="T51" fmla="*/ 2147483646 h 133"/>
              <a:gd name="T52" fmla="*/ 2147483646 w 91"/>
              <a:gd name="T53" fmla="*/ 2147483646 h 133"/>
              <a:gd name="T54" fmla="*/ 2147483646 w 91"/>
              <a:gd name="T55" fmla="*/ 0 h 133"/>
              <a:gd name="T56" fmla="*/ 2147483646 w 91"/>
              <a:gd name="T57" fmla="*/ 2147483646 h 133"/>
              <a:gd name="T58" fmla="*/ 2147483646 w 91"/>
              <a:gd name="T59" fmla="*/ 2147483646 h 133"/>
              <a:gd name="T60" fmla="*/ 2147483646 w 91"/>
              <a:gd name="T61" fmla="*/ 2147483646 h 133"/>
              <a:gd name="T62" fmla="*/ 2147483646 w 91"/>
              <a:gd name="T63" fmla="*/ 2147483646 h 133"/>
              <a:gd name="T64" fmla="*/ 2147483646 w 91"/>
              <a:gd name="T65" fmla="*/ 2147483646 h 133"/>
              <a:gd name="T66" fmla="*/ 2147483646 w 91"/>
              <a:gd name="T67" fmla="*/ 2147483646 h 133"/>
              <a:gd name="T68" fmla="*/ 2147483646 w 91"/>
              <a:gd name="T69" fmla="*/ 2147483646 h 133"/>
              <a:gd name="T70" fmla="*/ 2147483646 w 91"/>
              <a:gd name="T71" fmla="*/ 2147483646 h 133"/>
              <a:gd name="T72" fmla="*/ 2147483646 w 91"/>
              <a:gd name="T73" fmla="*/ 2147483646 h 133"/>
              <a:gd name="T74" fmla="*/ 2147483646 w 91"/>
              <a:gd name="T75" fmla="*/ 2147483646 h 133"/>
              <a:gd name="T76" fmla="*/ 2147483646 w 91"/>
              <a:gd name="T77" fmla="*/ 2147483646 h 133"/>
              <a:gd name="T78" fmla="*/ 2147483646 w 91"/>
              <a:gd name="T79" fmla="*/ 2147483646 h 133"/>
              <a:gd name="T80" fmla="*/ 2147483646 w 91"/>
              <a:gd name="T81" fmla="*/ 2147483646 h 133"/>
              <a:gd name="T82" fmla="*/ 2147483646 w 91"/>
              <a:gd name="T83" fmla="*/ 2147483646 h 133"/>
              <a:gd name="T84" fmla="*/ 2147483646 w 91"/>
              <a:gd name="T85" fmla="*/ 2147483646 h 133"/>
              <a:gd name="T86" fmla="*/ 2147483646 w 91"/>
              <a:gd name="T87" fmla="*/ 2147483646 h 133"/>
              <a:gd name="T88" fmla="*/ 2147483646 w 91"/>
              <a:gd name="T89" fmla="*/ 2147483646 h 133"/>
              <a:gd name="T90" fmla="*/ 2147483646 w 91"/>
              <a:gd name="T91" fmla="*/ 2147483646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63" name="Freeform 126"/>
          <p:cNvSpPr>
            <a:spLocks/>
          </p:cNvSpPr>
          <p:nvPr/>
        </p:nvSpPr>
        <p:spPr bwMode="auto">
          <a:xfrm>
            <a:off x="1717675" y="5203825"/>
            <a:ext cx="41275" cy="128588"/>
          </a:xfrm>
          <a:custGeom>
            <a:avLst/>
            <a:gdLst>
              <a:gd name="T0" fmla="*/ 2147483646 w 33"/>
              <a:gd name="T1" fmla="*/ 2147483646 h 113"/>
              <a:gd name="T2" fmla="*/ 2147483646 w 33"/>
              <a:gd name="T3" fmla="*/ 2147483646 h 113"/>
              <a:gd name="T4" fmla="*/ 2147483646 w 33"/>
              <a:gd name="T5" fmla="*/ 2147483646 h 113"/>
              <a:gd name="T6" fmla="*/ 2147483646 w 33"/>
              <a:gd name="T7" fmla="*/ 2147483646 h 113"/>
              <a:gd name="T8" fmla="*/ 2147483646 w 33"/>
              <a:gd name="T9" fmla="*/ 2147483646 h 113"/>
              <a:gd name="T10" fmla="*/ 2147483646 w 33"/>
              <a:gd name="T11" fmla="*/ 2147483646 h 113"/>
              <a:gd name="T12" fmla="*/ 2147483646 w 33"/>
              <a:gd name="T13" fmla="*/ 2147483646 h 113"/>
              <a:gd name="T14" fmla="*/ 2147483646 w 33"/>
              <a:gd name="T15" fmla="*/ 2147483646 h 113"/>
              <a:gd name="T16" fmla="*/ 2147483646 w 33"/>
              <a:gd name="T17" fmla="*/ 2147483646 h 113"/>
              <a:gd name="T18" fmla="*/ 2147483646 w 33"/>
              <a:gd name="T19" fmla="*/ 2147483646 h 113"/>
              <a:gd name="T20" fmla="*/ 2147483646 w 33"/>
              <a:gd name="T21" fmla="*/ 2147483646 h 113"/>
              <a:gd name="T22" fmla="*/ 2147483646 w 33"/>
              <a:gd name="T23" fmla="*/ 2147483646 h 113"/>
              <a:gd name="T24" fmla="*/ 2147483646 w 33"/>
              <a:gd name="T25" fmla="*/ 2147483646 h 113"/>
              <a:gd name="T26" fmla="*/ 2147483646 w 33"/>
              <a:gd name="T27" fmla="*/ 0 h 113"/>
              <a:gd name="T28" fmla="*/ 2147483646 w 33"/>
              <a:gd name="T29" fmla="*/ 2147483646 h 113"/>
              <a:gd name="T30" fmla="*/ 2147483646 w 33"/>
              <a:gd name="T31" fmla="*/ 2147483646 h 113"/>
              <a:gd name="T32" fmla="*/ 2147483646 w 33"/>
              <a:gd name="T33" fmla="*/ 2147483646 h 113"/>
              <a:gd name="T34" fmla="*/ 2147483646 w 33"/>
              <a:gd name="T35" fmla="*/ 2147483646 h 113"/>
              <a:gd name="T36" fmla="*/ 2147483646 w 33"/>
              <a:gd name="T37" fmla="*/ 2147483646 h 113"/>
              <a:gd name="T38" fmla="*/ 2147483646 w 33"/>
              <a:gd name="T39" fmla="*/ 2147483646 h 113"/>
              <a:gd name="T40" fmla="*/ 2147483646 w 33"/>
              <a:gd name="T41" fmla="*/ 2147483646 h 113"/>
              <a:gd name="T42" fmla="*/ 2147483646 w 33"/>
              <a:gd name="T43" fmla="*/ 2147483646 h 113"/>
              <a:gd name="T44" fmla="*/ 0 w 33"/>
              <a:gd name="T45" fmla="*/ 2147483646 h 113"/>
              <a:gd name="T46" fmla="*/ 0 w 33"/>
              <a:gd name="T47" fmla="*/ 2147483646 h 113"/>
              <a:gd name="T48" fmla="*/ 0 w 33"/>
              <a:gd name="T49" fmla="*/ 2147483646 h 113"/>
              <a:gd name="T50" fmla="*/ 2147483646 w 33"/>
              <a:gd name="T51" fmla="*/ 2147483646 h 113"/>
              <a:gd name="T52" fmla="*/ 2147483646 w 33"/>
              <a:gd name="T53" fmla="*/ 2147483646 h 113"/>
              <a:gd name="T54" fmla="*/ 2147483646 w 33"/>
              <a:gd name="T55" fmla="*/ 2147483646 h 113"/>
              <a:gd name="T56" fmla="*/ 2147483646 w 33"/>
              <a:gd name="T57" fmla="*/ 2147483646 h 113"/>
              <a:gd name="T58" fmla="*/ 2147483646 w 33"/>
              <a:gd name="T59" fmla="*/ 2147483646 h 113"/>
              <a:gd name="T60" fmla="*/ 2147483646 w 33"/>
              <a:gd name="T61" fmla="*/ 2147483646 h 113"/>
              <a:gd name="T62" fmla="*/ 2147483646 w 33"/>
              <a:gd name="T63" fmla="*/ 2147483646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64" name="Freeform 127"/>
          <p:cNvSpPr>
            <a:spLocks/>
          </p:cNvSpPr>
          <p:nvPr/>
        </p:nvSpPr>
        <p:spPr bwMode="auto">
          <a:xfrm>
            <a:off x="744538" y="6124575"/>
            <a:ext cx="207962" cy="117475"/>
          </a:xfrm>
          <a:custGeom>
            <a:avLst/>
            <a:gdLst>
              <a:gd name="T0" fmla="*/ 2147483646 w 171"/>
              <a:gd name="T1" fmla="*/ 2147483646 h 103"/>
              <a:gd name="T2" fmla="*/ 2147483646 w 171"/>
              <a:gd name="T3" fmla="*/ 2147483646 h 103"/>
              <a:gd name="T4" fmla="*/ 2147483646 w 171"/>
              <a:gd name="T5" fmla="*/ 2147483646 h 103"/>
              <a:gd name="T6" fmla="*/ 2147483646 w 171"/>
              <a:gd name="T7" fmla="*/ 2147483646 h 103"/>
              <a:gd name="T8" fmla="*/ 2147483646 w 171"/>
              <a:gd name="T9" fmla="*/ 2147483646 h 103"/>
              <a:gd name="T10" fmla="*/ 2147483646 w 171"/>
              <a:gd name="T11" fmla="*/ 0 h 103"/>
              <a:gd name="T12" fmla="*/ 2147483646 w 171"/>
              <a:gd name="T13" fmla="*/ 0 h 103"/>
              <a:gd name="T14" fmla="*/ 2147483646 w 171"/>
              <a:gd name="T15" fmla="*/ 0 h 103"/>
              <a:gd name="T16" fmla="*/ 2147483646 w 171"/>
              <a:gd name="T17" fmla="*/ 2147483646 h 103"/>
              <a:gd name="T18" fmla="*/ 2147483646 w 171"/>
              <a:gd name="T19" fmla="*/ 2147483646 h 103"/>
              <a:gd name="T20" fmla="*/ 2147483646 w 171"/>
              <a:gd name="T21" fmla="*/ 2147483646 h 103"/>
              <a:gd name="T22" fmla="*/ 2147483646 w 171"/>
              <a:gd name="T23" fmla="*/ 2147483646 h 103"/>
              <a:gd name="T24" fmla="*/ 2147483646 w 171"/>
              <a:gd name="T25" fmla="*/ 2147483646 h 103"/>
              <a:gd name="T26" fmla="*/ 2147483646 w 171"/>
              <a:gd name="T27" fmla="*/ 2147483646 h 103"/>
              <a:gd name="T28" fmla="*/ 2147483646 w 171"/>
              <a:gd name="T29" fmla="*/ 2147483646 h 103"/>
              <a:gd name="T30" fmla="*/ 2147483646 w 171"/>
              <a:gd name="T31" fmla="*/ 2147483646 h 103"/>
              <a:gd name="T32" fmla="*/ 2147483646 w 171"/>
              <a:gd name="T33" fmla="*/ 2147483646 h 103"/>
              <a:gd name="T34" fmla="*/ 2147483646 w 171"/>
              <a:gd name="T35" fmla="*/ 2147483646 h 103"/>
              <a:gd name="T36" fmla="*/ 2147483646 w 171"/>
              <a:gd name="T37" fmla="*/ 2147483646 h 103"/>
              <a:gd name="T38" fmla="*/ 2147483646 w 171"/>
              <a:gd name="T39" fmla="*/ 2147483646 h 103"/>
              <a:gd name="T40" fmla="*/ 2147483646 w 171"/>
              <a:gd name="T41" fmla="*/ 2147483646 h 103"/>
              <a:gd name="T42" fmla="*/ 2147483646 w 171"/>
              <a:gd name="T43" fmla="*/ 2147483646 h 103"/>
              <a:gd name="T44" fmla="*/ 2147483646 w 171"/>
              <a:gd name="T45" fmla="*/ 2147483646 h 103"/>
              <a:gd name="T46" fmla="*/ 2147483646 w 171"/>
              <a:gd name="T47" fmla="*/ 2147483646 h 103"/>
              <a:gd name="T48" fmla="*/ 2147483646 w 171"/>
              <a:gd name="T49" fmla="*/ 2147483646 h 103"/>
              <a:gd name="T50" fmla="*/ 2147483646 w 171"/>
              <a:gd name="T51" fmla="*/ 2147483646 h 103"/>
              <a:gd name="T52" fmla="*/ 2147483646 w 171"/>
              <a:gd name="T53" fmla="*/ 2147483646 h 103"/>
              <a:gd name="T54" fmla="*/ 2147483646 w 171"/>
              <a:gd name="T55" fmla="*/ 2147483646 h 103"/>
              <a:gd name="T56" fmla="*/ 2147483646 w 171"/>
              <a:gd name="T57" fmla="*/ 2147483646 h 103"/>
              <a:gd name="T58" fmla="*/ 2147483646 w 171"/>
              <a:gd name="T59" fmla="*/ 2147483646 h 103"/>
              <a:gd name="T60" fmla="*/ 2147483646 w 171"/>
              <a:gd name="T61" fmla="*/ 2147483646 h 103"/>
              <a:gd name="T62" fmla="*/ 2147483646 w 171"/>
              <a:gd name="T63" fmla="*/ 2147483646 h 103"/>
              <a:gd name="T64" fmla="*/ 2147483646 w 171"/>
              <a:gd name="T65" fmla="*/ 2147483646 h 103"/>
              <a:gd name="T66" fmla="*/ 0 w 171"/>
              <a:gd name="T67" fmla="*/ 2147483646 h 103"/>
              <a:gd name="T68" fmla="*/ 2147483646 w 171"/>
              <a:gd name="T69" fmla="*/ 2147483646 h 103"/>
              <a:gd name="T70" fmla="*/ 2147483646 w 171"/>
              <a:gd name="T71" fmla="*/ 2147483646 h 103"/>
              <a:gd name="T72" fmla="*/ 2147483646 w 171"/>
              <a:gd name="T73" fmla="*/ 2147483646 h 103"/>
              <a:gd name="T74" fmla="*/ 2147483646 w 171"/>
              <a:gd name="T75" fmla="*/ 2147483646 h 103"/>
              <a:gd name="T76" fmla="*/ 2147483646 w 171"/>
              <a:gd name="T77" fmla="*/ 2147483646 h 103"/>
              <a:gd name="T78" fmla="*/ 2147483646 w 171"/>
              <a:gd name="T79" fmla="*/ 2147483646 h 103"/>
              <a:gd name="T80" fmla="*/ 2147483646 w 171"/>
              <a:gd name="T81" fmla="*/ 2147483646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en-SG"/>
          </a:p>
        </p:txBody>
      </p:sp>
      <p:sp>
        <p:nvSpPr>
          <p:cNvPr id="54365" name="Freeform 128"/>
          <p:cNvSpPr>
            <a:spLocks/>
          </p:cNvSpPr>
          <p:nvPr/>
        </p:nvSpPr>
        <p:spPr bwMode="auto">
          <a:xfrm>
            <a:off x="2487613" y="5461000"/>
            <a:ext cx="25400" cy="36513"/>
          </a:xfrm>
          <a:custGeom>
            <a:avLst/>
            <a:gdLst>
              <a:gd name="T0" fmla="*/ 2147483646 w 21"/>
              <a:gd name="T1" fmla="*/ 2147483646 h 31"/>
              <a:gd name="T2" fmla="*/ 2147483646 w 21"/>
              <a:gd name="T3" fmla="*/ 2147483646 h 31"/>
              <a:gd name="T4" fmla="*/ 2147483646 w 21"/>
              <a:gd name="T5" fmla="*/ 2147483646 h 31"/>
              <a:gd name="T6" fmla="*/ 2147483646 w 21"/>
              <a:gd name="T7" fmla="*/ 2147483646 h 31"/>
              <a:gd name="T8" fmla="*/ 2147483646 w 21"/>
              <a:gd name="T9" fmla="*/ 2147483646 h 31"/>
              <a:gd name="T10" fmla="*/ 2147483646 w 21"/>
              <a:gd name="T11" fmla="*/ 2147483646 h 31"/>
              <a:gd name="T12" fmla="*/ 2147483646 w 21"/>
              <a:gd name="T13" fmla="*/ 2147483646 h 31"/>
              <a:gd name="T14" fmla="*/ 2147483646 w 21"/>
              <a:gd name="T15" fmla="*/ 2147483646 h 31"/>
              <a:gd name="T16" fmla="*/ 2147483646 w 21"/>
              <a:gd name="T17" fmla="*/ 2147483646 h 31"/>
              <a:gd name="T18" fmla="*/ 2147483646 w 21"/>
              <a:gd name="T19" fmla="*/ 2147483646 h 31"/>
              <a:gd name="T20" fmla="*/ 2147483646 w 21"/>
              <a:gd name="T21" fmla="*/ 2147483646 h 31"/>
              <a:gd name="T22" fmla="*/ 2147483646 w 21"/>
              <a:gd name="T23" fmla="*/ 2147483646 h 31"/>
              <a:gd name="T24" fmla="*/ 2147483646 w 21"/>
              <a:gd name="T25" fmla="*/ 2147483646 h 31"/>
              <a:gd name="T26" fmla="*/ 2147483646 w 21"/>
              <a:gd name="T27" fmla="*/ 2147483646 h 31"/>
              <a:gd name="T28" fmla="*/ 2147483646 w 21"/>
              <a:gd name="T29" fmla="*/ 2147483646 h 31"/>
              <a:gd name="T30" fmla="*/ 2147483646 w 21"/>
              <a:gd name="T31" fmla="*/ 2147483646 h 31"/>
              <a:gd name="T32" fmla="*/ 2147483646 w 21"/>
              <a:gd name="T33" fmla="*/ 2147483646 h 31"/>
              <a:gd name="T34" fmla="*/ 2147483646 w 21"/>
              <a:gd name="T35" fmla="*/ 2147483646 h 31"/>
              <a:gd name="T36" fmla="*/ 2147483646 w 21"/>
              <a:gd name="T37" fmla="*/ 2147483646 h 31"/>
              <a:gd name="T38" fmla="*/ 2147483646 w 21"/>
              <a:gd name="T39" fmla="*/ 2147483646 h 31"/>
              <a:gd name="T40" fmla="*/ 2147483646 w 21"/>
              <a:gd name="T41" fmla="*/ 2147483646 h 31"/>
              <a:gd name="T42" fmla="*/ 2147483646 w 21"/>
              <a:gd name="T43" fmla="*/ 2147483646 h 31"/>
              <a:gd name="T44" fmla="*/ 2147483646 w 21"/>
              <a:gd name="T45" fmla="*/ 2147483646 h 31"/>
              <a:gd name="T46" fmla="*/ 2147483646 w 21"/>
              <a:gd name="T47" fmla="*/ 2147483646 h 31"/>
              <a:gd name="T48" fmla="*/ 2147483646 w 21"/>
              <a:gd name="T49" fmla="*/ 2147483646 h 31"/>
              <a:gd name="T50" fmla="*/ 2147483646 w 21"/>
              <a:gd name="T51" fmla="*/ 2147483646 h 31"/>
              <a:gd name="T52" fmla="*/ 2147483646 w 21"/>
              <a:gd name="T53" fmla="*/ 2147483646 h 31"/>
              <a:gd name="T54" fmla="*/ 2147483646 w 21"/>
              <a:gd name="T55" fmla="*/ 2147483646 h 31"/>
              <a:gd name="T56" fmla="*/ 2147483646 w 21"/>
              <a:gd name="T57" fmla="*/ 2147483646 h 31"/>
              <a:gd name="T58" fmla="*/ 2147483646 w 21"/>
              <a:gd name="T59" fmla="*/ 2147483646 h 31"/>
              <a:gd name="T60" fmla="*/ 2147483646 w 21"/>
              <a:gd name="T61" fmla="*/ 2147483646 h 31"/>
              <a:gd name="T62" fmla="*/ 2147483646 w 21"/>
              <a:gd name="T63" fmla="*/ 2147483646 h 31"/>
              <a:gd name="T64" fmla="*/ 2147483646 w 21"/>
              <a:gd name="T65" fmla="*/ 2147483646 h 31"/>
              <a:gd name="T66" fmla="*/ 2147483646 w 21"/>
              <a:gd name="T67" fmla="*/ 2147483646 h 31"/>
              <a:gd name="T68" fmla="*/ 2147483646 w 21"/>
              <a:gd name="T69" fmla="*/ 2147483646 h 31"/>
              <a:gd name="T70" fmla="*/ 2147483646 w 21"/>
              <a:gd name="T71" fmla="*/ 2147483646 h 31"/>
              <a:gd name="T72" fmla="*/ 2147483646 w 21"/>
              <a:gd name="T73" fmla="*/ 2147483646 h 31"/>
              <a:gd name="T74" fmla="*/ 2147483646 w 21"/>
              <a:gd name="T75" fmla="*/ 2147483646 h 31"/>
              <a:gd name="T76" fmla="*/ 2147483646 w 21"/>
              <a:gd name="T77" fmla="*/ 2147483646 h 31"/>
              <a:gd name="T78" fmla="*/ 2147483646 w 21"/>
              <a:gd name="T79" fmla="*/ 2147483646 h 31"/>
              <a:gd name="T80" fmla="*/ 2147483646 w 21"/>
              <a:gd name="T81" fmla="*/ 2147483646 h 31"/>
              <a:gd name="T82" fmla="*/ 2147483646 w 21"/>
              <a:gd name="T83" fmla="*/ 2147483646 h 31"/>
              <a:gd name="T84" fmla="*/ 2147483646 w 21"/>
              <a:gd name="T85" fmla="*/ 2147483646 h 31"/>
              <a:gd name="T86" fmla="*/ 2147483646 w 21"/>
              <a:gd name="T87" fmla="*/ 2147483646 h 31"/>
              <a:gd name="T88" fmla="*/ 2147483646 w 21"/>
              <a:gd name="T89" fmla="*/ 2147483646 h 31"/>
              <a:gd name="T90" fmla="*/ 2147483646 w 21"/>
              <a:gd name="T91" fmla="*/ 0 h 31"/>
              <a:gd name="T92" fmla="*/ 2147483646 w 21"/>
              <a:gd name="T93" fmla="*/ 2147483646 h 31"/>
              <a:gd name="T94" fmla="*/ 2147483646 w 21"/>
              <a:gd name="T95" fmla="*/ 2147483646 h 31"/>
              <a:gd name="T96" fmla="*/ 2147483646 w 21"/>
              <a:gd name="T97" fmla="*/ 2147483646 h 31"/>
              <a:gd name="T98" fmla="*/ 2147483646 w 21"/>
              <a:gd name="T99" fmla="*/ 2147483646 h 31"/>
              <a:gd name="T100" fmla="*/ 2147483646 w 21"/>
              <a:gd name="T101" fmla="*/ 2147483646 h 31"/>
              <a:gd name="T102" fmla="*/ 2147483646 w 21"/>
              <a:gd name="T103" fmla="*/ 2147483646 h 31"/>
              <a:gd name="T104" fmla="*/ 2147483646 w 21"/>
              <a:gd name="T105" fmla="*/ 2147483646 h 31"/>
              <a:gd name="T106" fmla="*/ 2147483646 w 21"/>
              <a:gd name="T107" fmla="*/ 2147483646 h 31"/>
              <a:gd name="T108" fmla="*/ 2147483646 w 21"/>
              <a:gd name="T109" fmla="*/ 2147483646 h 31"/>
              <a:gd name="T110" fmla="*/ 2147483646 w 21"/>
              <a:gd name="T111" fmla="*/ 2147483646 h 31"/>
              <a:gd name="T112" fmla="*/ 2147483646 w 21"/>
              <a:gd name="T113" fmla="*/ 2147483646 h 31"/>
              <a:gd name="T114" fmla="*/ 2147483646 w 21"/>
              <a:gd name="T115" fmla="*/ 2147483646 h 31"/>
              <a:gd name="T116" fmla="*/ 2147483646 w 21"/>
              <a:gd name="T117" fmla="*/ 2147483646 h 31"/>
              <a:gd name="T118" fmla="*/ 2147483646 w 21"/>
              <a:gd name="T119" fmla="*/ 2147483646 h 31"/>
              <a:gd name="T120" fmla="*/ 0 w 21"/>
              <a:gd name="T121" fmla="*/ 214748364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54366" name="Freeform 129"/>
          <p:cNvSpPr>
            <a:spLocks/>
          </p:cNvSpPr>
          <p:nvPr/>
        </p:nvSpPr>
        <p:spPr bwMode="auto">
          <a:xfrm>
            <a:off x="2455863" y="5434013"/>
            <a:ext cx="28575" cy="44450"/>
          </a:xfrm>
          <a:custGeom>
            <a:avLst/>
            <a:gdLst>
              <a:gd name="T0" fmla="*/ 2147483646 w 23"/>
              <a:gd name="T1" fmla="*/ 0 h 39"/>
              <a:gd name="T2" fmla="*/ 2147483646 w 23"/>
              <a:gd name="T3" fmla="*/ 2147483646 h 39"/>
              <a:gd name="T4" fmla="*/ 2147483646 w 23"/>
              <a:gd name="T5" fmla="*/ 2147483646 h 39"/>
              <a:gd name="T6" fmla="*/ 2147483646 w 23"/>
              <a:gd name="T7" fmla="*/ 2147483646 h 39"/>
              <a:gd name="T8" fmla="*/ 2147483646 w 23"/>
              <a:gd name="T9" fmla="*/ 2147483646 h 39"/>
              <a:gd name="T10" fmla="*/ 2147483646 w 23"/>
              <a:gd name="T11" fmla="*/ 2147483646 h 39"/>
              <a:gd name="T12" fmla="*/ 2147483646 w 23"/>
              <a:gd name="T13" fmla="*/ 2147483646 h 39"/>
              <a:gd name="T14" fmla="*/ 2147483646 w 23"/>
              <a:gd name="T15" fmla="*/ 2147483646 h 39"/>
              <a:gd name="T16" fmla="*/ 2147483646 w 23"/>
              <a:gd name="T17" fmla="*/ 2147483646 h 39"/>
              <a:gd name="T18" fmla="*/ 2147483646 w 23"/>
              <a:gd name="T19" fmla="*/ 2147483646 h 39"/>
              <a:gd name="T20" fmla="*/ 2147483646 w 23"/>
              <a:gd name="T21" fmla="*/ 2147483646 h 39"/>
              <a:gd name="T22" fmla="*/ 2147483646 w 23"/>
              <a:gd name="T23" fmla="*/ 2147483646 h 39"/>
              <a:gd name="T24" fmla="*/ 0 w 23"/>
              <a:gd name="T25" fmla="*/ 2147483646 h 39"/>
              <a:gd name="T26" fmla="*/ 0 w 23"/>
              <a:gd name="T27" fmla="*/ 2147483646 h 39"/>
              <a:gd name="T28" fmla="*/ 2147483646 w 23"/>
              <a:gd name="T29" fmla="*/ 2147483646 h 39"/>
              <a:gd name="T30" fmla="*/ 2147483646 w 23"/>
              <a:gd name="T31" fmla="*/ 2147483646 h 39"/>
              <a:gd name="T32" fmla="*/ 2147483646 w 23"/>
              <a:gd name="T33" fmla="*/ 2147483646 h 39"/>
              <a:gd name="T34" fmla="*/ 2147483646 w 23"/>
              <a:gd name="T35" fmla="*/ 2147483646 h 39"/>
              <a:gd name="T36" fmla="*/ 2147483646 w 23"/>
              <a:gd name="T37" fmla="*/ 2147483646 h 39"/>
              <a:gd name="T38" fmla="*/ 2147483646 w 23"/>
              <a:gd name="T39" fmla="*/ 2147483646 h 39"/>
              <a:gd name="T40" fmla="*/ 2147483646 w 23"/>
              <a:gd name="T41" fmla="*/ 2147483646 h 39"/>
              <a:gd name="T42" fmla="*/ 2147483646 w 23"/>
              <a:gd name="T43" fmla="*/ 2147483646 h 39"/>
              <a:gd name="T44" fmla="*/ 2147483646 w 23"/>
              <a:gd name="T45" fmla="*/ 2147483646 h 39"/>
              <a:gd name="T46" fmla="*/ 2147483646 w 23"/>
              <a:gd name="T47" fmla="*/ 2147483646 h 39"/>
              <a:gd name="T48" fmla="*/ 2147483646 w 23"/>
              <a:gd name="T49" fmla="*/ 2147483646 h 39"/>
              <a:gd name="T50" fmla="*/ 2147483646 w 23"/>
              <a:gd name="T51" fmla="*/ 2147483646 h 39"/>
              <a:gd name="T52" fmla="*/ 2147483646 w 23"/>
              <a:gd name="T53" fmla="*/ 2147483646 h 39"/>
              <a:gd name="T54" fmla="*/ 2147483646 w 23"/>
              <a:gd name="T55" fmla="*/ 2147483646 h 39"/>
              <a:gd name="T56" fmla="*/ 2147483646 w 23"/>
              <a:gd name="T57" fmla="*/ 2147483646 h 39"/>
              <a:gd name="T58" fmla="*/ 2147483646 w 23"/>
              <a:gd name="T59" fmla="*/ 2147483646 h 39"/>
              <a:gd name="T60" fmla="*/ 2147483646 w 23"/>
              <a:gd name="T61" fmla="*/ 2147483646 h 39"/>
              <a:gd name="T62" fmla="*/ 2147483646 w 23"/>
              <a:gd name="T63" fmla="*/ 2147483646 h 39"/>
              <a:gd name="T64" fmla="*/ 2147483646 w 23"/>
              <a:gd name="T65" fmla="*/ 2147483646 h 39"/>
              <a:gd name="T66" fmla="*/ 2147483646 w 23"/>
              <a:gd name="T67" fmla="*/ 2147483646 h 39"/>
              <a:gd name="T68" fmla="*/ 2147483646 w 23"/>
              <a:gd name="T69" fmla="*/ 2147483646 h 39"/>
              <a:gd name="T70" fmla="*/ 2147483646 w 23"/>
              <a:gd name="T71" fmla="*/ 2147483646 h 39"/>
              <a:gd name="T72" fmla="*/ 2147483646 w 23"/>
              <a:gd name="T73" fmla="*/ 2147483646 h 39"/>
              <a:gd name="T74" fmla="*/ 2147483646 w 23"/>
              <a:gd name="T75" fmla="*/ 2147483646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grpSp>
        <p:nvGrpSpPr>
          <p:cNvPr id="54367" name="Group 130"/>
          <p:cNvGrpSpPr>
            <a:grpSpLocks/>
          </p:cNvGrpSpPr>
          <p:nvPr/>
        </p:nvGrpSpPr>
        <p:grpSpPr bwMode="auto">
          <a:xfrm>
            <a:off x="3124200" y="5622925"/>
            <a:ext cx="357188" cy="466725"/>
            <a:chOff x="2372" y="3451"/>
            <a:chExt cx="295" cy="409"/>
          </a:xfrm>
        </p:grpSpPr>
        <p:sp>
          <p:nvSpPr>
            <p:cNvPr id="54421" name="Rectangle 131"/>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22" name="Rectangle 132"/>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23" name="Rectangle 133"/>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24" name="Oval 134"/>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25" name="Rectangle 135"/>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26" name="Rectangle 136"/>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427" name="Rectangle 137"/>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4368" name="Rectangle 138"/>
          <p:cNvSpPr>
            <a:spLocks noChangeArrowheads="1"/>
          </p:cNvSpPr>
          <p:nvPr/>
        </p:nvSpPr>
        <p:spPr bwMode="auto">
          <a:xfrm>
            <a:off x="1670050" y="3781425"/>
            <a:ext cx="29368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3200" b="1">
                <a:latin typeface="Times" panose="02020603050405020304" pitchFamily="18" charset="0"/>
              </a:rPr>
              <a:t>/</a:t>
            </a:r>
          </a:p>
        </p:txBody>
      </p:sp>
      <p:sp>
        <p:nvSpPr>
          <p:cNvPr id="54369" name="Line 139"/>
          <p:cNvSpPr>
            <a:spLocks noChangeShapeType="1"/>
          </p:cNvSpPr>
          <p:nvPr/>
        </p:nvSpPr>
        <p:spPr bwMode="auto">
          <a:xfrm>
            <a:off x="369888" y="6248400"/>
            <a:ext cx="1214437"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70" name="Line 140"/>
          <p:cNvSpPr>
            <a:spLocks noChangeShapeType="1"/>
          </p:cNvSpPr>
          <p:nvPr/>
        </p:nvSpPr>
        <p:spPr bwMode="auto">
          <a:xfrm>
            <a:off x="5751513" y="6229350"/>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71" name="Line 141"/>
          <p:cNvSpPr>
            <a:spLocks noChangeShapeType="1"/>
          </p:cNvSpPr>
          <p:nvPr/>
        </p:nvSpPr>
        <p:spPr bwMode="auto">
          <a:xfrm>
            <a:off x="4108450" y="59420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72" name="Rectangle 142"/>
          <p:cNvSpPr>
            <a:spLocks noChangeArrowheads="1"/>
          </p:cNvSpPr>
          <p:nvPr/>
        </p:nvSpPr>
        <p:spPr bwMode="auto">
          <a:xfrm>
            <a:off x="3825875" y="5670550"/>
            <a:ext cx="156051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600" b="1">
                <a:latin typeface="Capitals" charset="0"/>
              </a:rPr>
              <a:t>2 </a:t>
            </a:r>
            <a:endParaRPr lang="en-US" altLang="en-US" sz="1600" b="1" u="sng">
              <a:latin typeface="Capitals" charset="0"/>
            </a:endParaRPr>
          </a:p>
          <a:p>
            <a:r>
              <a:rPr lang="en-US" altLang="en-US" sz="1600" b="1">
                <a:latin typeface="Capitals" charset="0"/>
              </a:rPr>
              <a:t>1</a:t>
            </a:r>
          </a:p>
        </p:txBody>
      </p:sp>
      <p:sp>
        <p:nvSpPr>
          <p:cNvPr id="54373" name="Rectangle 143"/>
          <p:cNvSpPr>
            <a:spLocks noChangeArrowheads="1"/>
          </p:cNvSpPr>
          <p:nvPr/>
        </p:nvSpPr>
        <p:spPr bwMode="auto">
          <a:xfrm>
            <a:off x="323850" y="6015038"/>
            <a:ext cx="4254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400">
              <a:latin typeface="Times" panose="02020603050405020304" pitchFamily="18" charset="0"/>
            </a:endParaRPr>
          </a:p>
        </p:txBody>
      </p:sp>
      <p:sp>
        <p:nvSpPr>
          <p:cNvPr id="54374" name="Line 144"/>
          <p:cNvSpPr>
            <a:spLocks noChangeShapeType="1"/>
          </p:cNvSpPr>
          <p:nvPr/>
        </p:nvSpPr>
        <p:spPr bwMode="auto">
          <a:xfrm>
            <a:off x="2930525" y="20208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75" name="Text Box 145"/>
          <p:cNvSpPr txBox="1">
            <a:spLocks noChangeArrowheads="1"/>
          </p:cNvSpPr>
          <p:nvPr/>
        </p:nvSpPr>
        <p:spPr bwMode="auto">
          <a:xfrm>
            <a:off x="6438900" y="6011863"/>
            <a:ext cx="728663"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000" b="1">
              <a:solidFill>
                <a:srgbClr val="5B5B5B"/>
              </a:solidFill>
              <a:latin typeface="Comic Sans MS" panose="030F0702030302020204" pitchFamily="66" charset="0"/>
            </a:endParaRPr>
          </a:p>
        </p:txBody>
      </p:sp>
      <p:sp>
        <p:nvSpPr>
          <p:cNvPr id="54376" name="Line 146"/>
          <p:cNvSpPr>
            <a:spLocks noChangeShapeType="1"/>
          </p:cNvSpPr>
          <p:nvPr/>
        </p:nvSpPr>
        <p:spPr bwMode="auto">
          <a:xfrm>
            <a:off x="338138" y="4537075"/>
            <a:ext cx="13890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77" name="Line 147"/>
          <p:cNvSpPr>
            <a:spLocks noChangeShapeType="1"/>
          </p:cNvSpPr>
          <p:nvPr/>
        </p:nvSpPr>
        <p:spPr bwMode="auto">
          <a:xfrm>
            <a:off x="5661025" y="4510088"/>
            <a:ext cx="138906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78" name="Line 148"/>
          <p:cNvSpPr>
            <a:spLocks noChangeShapeType="1"/>
          </p:cNvSpPr>
          <p:nvPr/>
        </p:nvSpPr>
        <p:spPr bwMode="auto">
          <a:xfrm>
            <a:off x="4121150" y="6170613"/>
            <a:ext cx="124777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379" name="Text Box 149"/>
          <p:cNvSpPr txBox="1">
            <a:spLocks noChangeArrowheads="1"/>
          </p:cNvSpPr>
          <p:nvPr/>
        </p:nvSpPr>
        <p:spPr bwMode="auto">
          <a:xfrm>
            <a:off x="2852738" y="1701800"/>
            <a:ext cx="26590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200" b="1" baseline="-25000">
                <a:latin typeface="Capitals" charset="0"/>
              </a:rPr>
              <a:t>Zingkum 1600</a:t>
            </a:r>
          </a:p>
        </p:txBody>
      </p:sp>
      <p:sp>
        <p:nvSpPr>
          <p:cNvPr id="54380" name="Text Box 150"/>
          <p:cNvSpPr txBox="1">
            <a:spLocks noChangeArrowheads="1"/>
          </p:cNvSpPr>
          <p:nvPr/>
        </p:nvSpPr>
        <p:spPr bwMode="auto">
          <a:xfrm>
            <a:off x="2852738" y="1990725"/>
            <a:ext cx="26590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200" b="1" baseline="-25000">
                <a:latin typeface="Capitals" charset="0"/>
              </a:rPr>
              <a:t>Kapimebing 40</a:t>
            </a:r>
          </a:p>
        </p:txBody>
      </p:sp>
      <p:sp>
        <p:nvSpPr>
          <p:cNvPr id="54381" name="Text Box 154"/>
          <p:cNvSpPr txBox="1">
            <a:spLocks noChangeArrowheads="1"/>
          </p:cNvSpPr>
          <p:nvPr/>
        </p:nvSpPr>
        <p:spPr bwMode="auto">
          <a:xfrm>
            <a:off x="849313" y="3275013"/>
            <a:ext cx="116998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Hebrew</a:t>
            </a:r>
          </a:p>
        </p:txBody>
      </p:sp>
      <p:sp>
        <p:nvSpPr>
          <p:cNvPr id="54382" name="Text Box 155"/>
          <p:cNvSpPr txBox="1">
            <a:spLocks noChangeArrowheads="1"/>
          </p:cNvSpPr>
          <p:nvPr/>
        </p:nvSpPr>
        <p:spPr bwMode="auto">
          <a:xfrm>
            <a:off x="793750" y="2865438"/>
            <a:ext cx="1770063"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ja-JP" sz="2400" b="1" baseline="-25000">
                <a:latin typeface="Capitals" charset="0"/>
              </a:rPr>
              <a:t>Lairik </a:t>
            </a:r>
            <a:r>
              <a:rPr lang="ja-JP" altLang="en-US" sz="2400" b="1" baseline="-25000">
                <a:latin typeface="Capitals" charset="0"/>
              </a:rPr>
              <a:t>“</a:t>
            </a:r>
            <a:r>
              <a:rPr lang="en-US" altLang="ja-JP" sz="2400" b="1" baseline="-25000">
                <a:latin typeface="Capitals" charset="0"/>
              </a:rPr>
              <a:t>39</a:t>
            </a:r>
            <a:r>
              <a:rPr lang="ja-JP" altLang="en-US" sz="2400" b="1" baseline="-25000">
                <a:latin typeface="Capitals" charset="0"/>
              </a:rPr>
              <a:t>”</a:t>
            </a:r>
            <a:endParaRPr lang="en-US" altLang="en-US" sz="2400" b="1" baseline="-25000">
              <a:latin typeface="Capitals" charset="0"/>
            </a:endParaRPr>
          </a:p>
        </p:txBody>
      </p:sp>
      <p:sp>
        <p:nvSpPr>
          <p:cNvPr id="54383" name="Text Box 156"/>
          <p:cNvSpPr txBox="1">
            <a:spLocks noChangeArrowheads="1"/>
          </p:cNvSpPr>
          <p:nvPr/>
        </p:nvSpPr>
        <p:spPr bwMode="auto">
          <a:xfrm>
            <a:off x="5848350" y="3240088"/>
            <a:ext cx="10747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Greek</a:t>
            </a:r>
          </a:p>
        </p:txBody>
      </p:sp>
      <p:sp>
        <p:nvSpPr>
          <p:cNvPr id="54384" name="Text Box 160"/>
          <p:cNvSpPr txBox="1">
            <a:spLocks noChangeArrowheads="1"/>
          </p:cNvSpPr>
          <p:nvPr/>
        </p:nvSpPr>
        <p:spPr bwMode="auto">
          <a:xfrm>
            <a:off x="930275" y="3848100"/>
            <a:ext cx="769938"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Ain</a:t>
            </a:r>
          </a:p>
        </p:txBody>
      </p:sp>
      <p:sp>
        <p:nvSpPr>
          <p:cNvPr id="54385" name="Text Box 161"/>
          <p:cNvSpPr txBox="1">
            <a:spLocks noChangeArrowheads="1"/>
          </p:cNvSpPr>
          <p:nvPr/>
        </p:nvSpPr>
        <p:spPr bwMode="auto">
          <a:xfrm>
            <a:off x="325438" y="4160838"/>
            <a:ext cx="15128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Khangashit</a:t>
            </a:r>
          </a:p>
        </p:txBody>
      </p:sp>
      <p:sp>
        <p:nvSpPr>
          <p:cNvPr id="54386" name="Text Box 162"/>
          <p:cNvSpPr txBox="1">
            <a:spLocks noChangeArrowheads="1"/>
          </p:cNvSpPr>
          <p:nvPr/>
        </p:nvSpPr>
        <p:spPr bwMode="auto">
          <a:xfrm>
            <a:off x="909638" y="5445125"/>
            <a:ext cx="177006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Telescope</a:t>
            </a:r>
          </a:p>
        </p:txBody>
      </p:sp>
      <p:sp>
        <p:nvSpPr>
          <p:cNvPr id="54387" name="Text Box 164"/>
          <p:cNvSpPr txBox="1">
            <a:spLocks noChangeArrowheads="1"/>
          </p:cNvSpPr>
          <p:nvPr/>
        </p:nvSpPr>
        <p:spPr bwMode="auto">
          <a:xfrm>
            <a:off x="2206625" y="5956300"/>
            <a:ext cx="1209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Microscope</a:t>
            </a:r>
          </a:p>
        </p:txBody>
      </p:sp>
      <p:sp>
        <p:nvSpPr>
          <p:cNvPr id="54388" name="Text Box 165"/>
          <p:cNvSpPr txBox="1">
            <a:spLocks noChangeArrowheads="1"/>
          </p:cNvSpPr>
          <p:nvPr/>
        </p:nvSpPr>
        <p:spPr bwMode="auto">
          <a:xfrm>
            <a:off x="3989388" y="5629275"/>
            <a:ext cx="17700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Telescopes</a:t>
            </a:r>
          </a:p>
        </p:txBody>
      </p:sp>
      <p:sp>
        <p:nvSpPr>
          <p:cNvPr id="54389" name="Text Box 166"/>
          <p:cNvSpPr txBox="1">
            <a:spLocks noChangeArrowheads="1"/>
          </p:cNvSpPr>
          <p:nvPr/>
        </p:nvSpPr>
        <p:spPr bwMode="auto">
          <a:xfrm>
            <a:off x="4005263" y="5849938"/>
            <a:ext cx="1770062"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Microscope</a:t>
            </a:r>
          </a:p>
        </p:txBody>
      </p:sp>
      <p:sp>
        <p:nvSpPr>
          <p:cNvPr id="54390" name="Text Box 167"/>
          <p:cNvSpPr txBox="1">
            <a:spLocks noChangeArrowheads="1"/>
          </p:cNvSpPr>
          <p:nvPr/>
        </p:nvSpPr>
        <p:spPr bwMode="auto">
          <a:xfrm>
            <a:off x="6057900" y="5518150"/>
            <a:ext cx="1447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Telescope</a:t>
            </a:r>
          </a:p>
        </p:txBody>
      </p:sp>
      <p:sp>
        <p:nvSpPr>
          <p:cNvPr id="54391" name="Text Box 169"/>
          <p:cNvSpPr txBox="1">
            <a:spLocks noChangeArrowheads="1"/>
          </p:cNvSpPr>
          <p:nvPr/>
        </p:nvSpPr>
        <p:spPr bwMode="auto">
          <a:xfrm>
            <a:off x="2655888" y="2692400"/>
            <a:ext cx="2659062"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Varewui Tekhamatei</a:t>
            </a:r>
          </a:p>
        </p:txBody>
      </p:sp>
      <p:sp>
        <p:nvSpPr>
          <p:cNvPr id="54392" name="Text Box 170"/>
          <p:cNvSpPr txBox="1">
            <a:spLocks noChangeArrowheads="1"/>
          </p:cNvSpPr>
          <p:nvPr/>
        </p:nvSpPr>
        <p:spPr bwMode="auto">
          <a:xfrm>
            <a:off x="847725" y="2328863"/>
            <a:ext cx="19986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ja-JP" altLang="en-US" sz="1800" b="1" baseline="-25000">
                <a:latin typeface="Capitals" charset="0"/>
              </a:rPr>
              <a:t>“</a:t>
            </a:r>
            <a:r>
              <a:rPr lang="en-US" altLang="ja-JP" sz="1800" b="1" baseline="-25000">
                <a:latin typeface="Capitals" charset="0"/>
              </a:rPr>
              <a:t>Kachama</a:t>
            </a:r>
            <a:r>
              <a:rPr lang="ja-JP" altLang="en-US" sz="1800" b="1" baseline="-25000">
                <a:latin typeface="Capitals" charset="0"/>
              </a:rPr>
              <a:t>”</a:t>
            </a:r>
            <a:r>
              <a:rPr lang="en-US" altLang="ja-JP" sz="1800" b="1" baseline="-25000">
                <a:latin typeface="Capitals" charset="0"/>
              </a:rPr>
              <a:t> Tuingashit</a:t>
            </a:r>
            <a:endParaRPr lang="en-US" altLang="en-US" sz="2400" b="1" baseline="-25000">
              <a:latin typeface="Capitals" charset="0"/>
            </a:endParaRPr>
          </a:p>
        </p:txBody>
      </p:sp>
      <p:sp>
        <p:nvSpPr>
          <p:cNvPr id="54393" name="Text Box 171"/>
          <p:cNvSpPr txBox="1">
            <a:spLocks noChangeArrowheads="1"/>
          </p:cNvSpPr>
          <p:nvPr/>
        </p:nvSpPr>
        <p:spPr bwMode="auto">
          <a:xfrm>
            <a:off x="5389563" y="2338388"/>
            <a:ext cx="19986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ja-JP" altLang="en-US" sz="1800" b="1" baseline="-25000">
                <a:latin typeface="Capitals" charset="0"/>
              </a:rPr>
              <a:t>“</a:t>
            </a:r>
            <a:r>
              <a:rPr lang="en-US" altLang="ja-JP" sz="1800" b="1" baseline="-25000">
                <a:latin typeface="Capitals" charset="0"/>
              </a:rPr>
              <a:t>Kadhara</a:t>
            </a:r>
            <a:r>
              <a:rPr lang="ja-JP" altLang="en-US" sz="1800" b="1" baseline="-25000">
                <a:latin typeface="Capitals" charset="0"/>
              </a:rPr>
              <a:t>”</a:t>
            </a:r>
            <a:r>
              <a:rPr lang="en-US" altLang="ja-JP" sz="1800" b="1" baseline="-25000">
                <a:latin typeface="Capitals" charset="0"/>
              </a:rPr>
              <a:t> Tuingashit</a:t>
            </a:r>
            <a:endParaRPr lang="en-US" altLang="en-US" sz="2400" b="1" baseline="-25000">
              <a:latin typeface="Capitals" charset="0"/>
            </a:endParaRPr>
          </a:p>
        </p:txBody>
      </p:sp>
      <p:sp>
        <p:nvSpPr>
          <p:cNvPr id="54394" name="Text Box 172"/>
          <p:cNvSpPr txBox="1">
            <a:spLocks noChangeArrowheads="1"/>
          </p:cNvSpPr>
          <p:nvPr/>
        </p:nvSpPr>
        <p:spPr bwMode="auto">
          <a:xfrm>
            <a:off x="5686425" y="2830513"/>
            <a:ext cx="15398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ja-JP" sz="2400" b="1" baseline="-25000">
                <a:latin typeface="Capitals" charset="0"/>
              </a:rPr>
              <a:t>Lairik </a:t>
            </a:r>
            <a:r>
              <a:rPr lang="ja-JP" altLang="en-US" sz="2400" b="1" baseline="-25000">
                <a:latin typeface="Capitals" charset="0"/>
              </a:rPr>
              <a:t>“</a:t>
            </a:r>
            <a:r>
              <a:rPr lang="en-US" altLang="ja-JP" sz="2400" b="1" baseline="-25000">
                <a:latin typeface="Capitals" charset="0"/>
              </a:rPr>
              <a:t>27</a:t>
            </a:r>
            <a:r>
              <a:rPr lang="ja-JP" altLang="en-US" sz="2400" b="1" baseline="-25000">
                <a:latin typeface="Capitals" charset="0"/>
              </a:rPr>
              <a:t>”</a:t>
            </a:r>
            <a:endParaRPr lang="en-US" altLang="en-US" sz="2400" b="1" baseline="-25000">
              <a:latin typeface="Capitals" charset="0"/>
            </a:endParaRPr>
          </a:p>
        </p:txBody>
      </p:sp>
      <p:sp>
        <p:nvSpPr>
          <p:cNvPr id="54395" name="Text Box 178"/>
          <p:cNvSpPr txBox="1">
            <a:spLocks noChangeArrowheads="1"/>
          </p:cNvSpPr>
          <p:nvPr/>
        </p:nvSpPr>
        <p:spPr bwMode="auto">
          <a:xfrm>
            <a:off x="2719388" y="5240338"/>
            <a:ext cx="147320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HISTORIES</a:t>
            </a:r>
          </a:p>
        </p:txBody>
      </p:sp>
      <p:grpSp>
        <p:nvGrpSpPr>
          <p:cNvPr id="54396" name="Group 183"/>
          <p:cNvGrpSpPr>
            <a:grpSpLocks/>
          </p:cNvGrpSpPr>
          <p:nvPr/>
        </p:nvGrpSpPr>
        <p:grpSpPr bwMode="auto">
          <a:xfrm>
            <a:off x="1776413" y="3443288"/>
            <a:ext cx="4265612" cy="1965325"/>
            <a:chOff x="1119" y="2169"/>
            <a:chExt cx="2687" cy="1238"/>
          </a:xfrm>
        </p:grpSpPr>
        <p:sp>
          <p:nvSpPr>
            <p:cNvPr id="54413" name="Rectangle 184"/>
            <p:cNvSpPr>
              <a:spLocks noChangeArrowheads="1"/>
            </p:cNvSpPr>
            <p:nvPr/>
          </p:nvSpPr>
          <p:spPr bwMode="auto">
            <a:xfrm>
              <a:off x="1119" y="3083"/>
              <a:ext cx="393"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Times" panose="02020603050405020304" pitchFamily="18" charset="0"/>
                </a:rPr>
                <a:t>1</a:t>
              </a:r>
            </a:p>
          </p:txBody>
        </p:sp>
        <p:sp>
          <p:nvSpPr>
            <p:cNvPr id="54414" name="Rectangle 185"/>
            <p:cNvSpPr>
              <a:spLocks noChangeArrowheads="1"/>
            </p:cNvSpPr>
            <p:nvPr/>
          </p:nvSpPr>
          <p:spPr bwMode="auto">
            <a:xfrm>
              <a:off x="1250" y="2697"/>
              <a:ext cx="395"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2</a:t>
              </a:r>
            </a:p>
          </p:txBody>
        </p:sp>
        <p:sp>
          <p:nvSpPr>
            <p:cNvPr id="54415" name="Rectangle 186"/>
            <p:cNvSpPr>
              <a:spLocks noChangeArrowheads="1"/>
            </p:cNvSpPr>
            <p:nvPr/>
          </p:nvSpPr>
          <p:spPr bwMode="auto">
            <a:xfrm>
              <a:off x="1604" y="23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3</a:t>
              </a:r>
            </a:p>
          </p:txBody>
        </p:sp>
        <p:sp>
          <p:nvSpPr>
            <p:cNvPr id="54416" name="Rectangle 187"/>
            <p:cNvSpPr>
              <a:spLocks noChangeArrowheads="1"/>
            </p:cNvSpPr>
            <p:nvPr/>
          </p:nvSpPr>
          <p:spPr bwMode="auto">
            <a:xfrm>
              <a:off x="2213" y="2169"/>
              <a:ext cx="393"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4</a:t>
              </a:r>
            </a:p>
          </p:txBody>
        </p:sp>
        <p:sp>
          <p:nvSpPr>
            <p:cNvPr id="54417" name="Rectangle 188"/>
            <p:cNvSpPr>
              <a:spLocks noChangeArrowheads="1"/>
            </p:cNvSpPr>
            <p:nvPr/>
          </p:nvSpPr>
          <p:spPr bwMode="auto">
            <a:xfrm>
              <a:off x="2796" y="2356"/>
              <a:ext cx="39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Times" panose="02020603050405020304" pitchFamily="18" charset="0"/>
                </a:rPr>
                <a:t>5</a:t>
              </a:r>
            </a:p>
          </p:txBody>
        </p:sp>
        <p:sp>
          <p:nvSpPr>
            <p:cNvPr id="54418" name="Rectangle 189"/>
            <p:cNvSpPr>
              <a:spLocks noChangeArrowheads="1"/>
            </p:cNvSpPr>
            <p:nvPr/>
          </p:nvSpPr>
          <p:spPr bwMode="auto">
            <a:xfrm>
              <a:off x="3070" y="2558"/>
              <a:ext cx="394"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Times" panose="02020603050405020304" pitchFamily="18" charset="0"/>
                </a:rPr>
                <a:t>6</a:t>
              </a:r>
            </a:p>
          </p:txBody>
        </p:sp>
        <p:sp>
          <p:nvSpPr>
            <p:cNvPr id="54419" name="Rectangle 190"/>
            <p:cNvSpPr>
              <a:spLocks noChangeArrowheads="1"/>
            </p:cNvSpPr>
            <p:nvPr/>
          </p:nvSpPr>
          <p:spPr bwMode="auto">
            <a:xfrm>
              <a:off x="3302" y="2868"/>
              <a:ext cx="393"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Times" panose="02020603050405020304" pitchFamily="18" charset="0"/>
                </a:rPr>
                <a:t>7</a:t>
              </a:r>
            </a:p>
          </p:txBody>
        </p:sp>
        <p:sp>
          <p:nvSpPr>
            <p:cNvPr id="54420" name="Rectangle 191"/>
            <p:cNvSpPr>
              <a:spLocks noChangeArrowheads="1"/>
            </p:cNvSpPr>
            <p:nvPr/>
          </p:nvSpPr>
          <p:spPr bwMode="auto">
            <a:xfrm>
              <a:off x="3411" y="3236"/>
              <a:ext cx="395" cy="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Times" panose="02020603050405020304" pitchFamily="18" charset="0"/>
                </a:rPr>
                <a:t>8</a:t>
              </a:r>
            </a:p>
          </p:txBody>
        </p:sp>
      </p:grpSp>
      <p:sp>
        <p:nvSpPr>
          <p:cNvPr id="54397" name="Rectangle 192"/>
          <p:cNvSpPr>
            <a:spLocks noChangeArrowheads="1"/>
          </p:cNvSpPr>
          <p:nvPr/>
        </p:nvSpPr>
        <p:spPr bwMode="auto">
          <a:xfrm rot="-1421558">
            <a:off x="5640388" y="4845050"/>
            <a:ext cx="615950" cy="3540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4398" name="Text Box 4"/>
          <p:cNvSpPr txBox="1">
            <a:spLocks noChangeArrowheads="1"/>
          </p:cNvSpPr>
          <p:nvPr/>
        </p:nvSpPr>
        <p:spPr bwMode="auto">
          <a:xfrm>
            <a:off x="76200" y="6554788"/>
            <a:ext cx="7386638"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i="1">
                <a:latin typeface="Helvetica" panose="020B0604020202020204" pitchFamily="34" charset="0"/>
              </a:rPr>
              <a:t>KACHAMA KALA KADHARA TUINGASHITWUI NGARAIKACHÂ ÂYANBING:</a:t>
            </a:r>
            <a:r>
              <a:rPr lang="en-US" altLang="en-US" sz="2000" b="1" i="1">
                <a:latin typeface="Helvetica" panose="020B0604020202020204" pitchFamily="34" charset="0"/>
              </a:rPr>
              <a:t/>
            </a:r>
            <a:br>
              <a:rPr lang="en-US" altLang="en-US" sz="2000" b="1" i="1">
                <a:latin typeface="Helvetica" panose="020B0604020202020204" pitchFamily="34" charset="0"/>
              </a:rPr>
            </a:br>
            <a:r>
              <a:rPr lang="en-US" altLang="en-US" sz="1400" b="1" u="sng">
                <a:latin typeface="Helvetica" panose="020B0604020202020204" pitchFamily="34" charset="0"/>
              </a:rPr>
              <a:t>AIN</a:t>
            </a:r>
            <a:r>
              <a:rPr lang="en-US" altLang="en-US" sz="1400" b="1">
                <a:latin typeface="Helvetica" panose="020B0604020202020204" pitchFamily="34" charset="0"/>
              </a:rPr>
              <a:t> (1) kala </a:t>
            </a:r>
            <a:r>
              <a:rPr lang="en-US" altLang="en-US" sz="1400" b="1" u="sng">
                <a:latin typeface="Helvetica" panose="020B0604020202020204" pitchFamily="34" charset="0"/>
              </a:rPr>
              <a:t>PAOKAPHÂ</a:t>
            </a:r>
            <a:r>
              <a:rPr lang="en-US" altLang="en-US" sz="1400" b="1">
                <a:latin typeface="Helvetica" panose="020B0604020202020204" pitchFamily="34" charset="0"/>
              </a:rPr>
              <a:t> (5)</a:t>
            </a:r>
            <a:br>
              <a:rPr lang="en-US" altLang="en-US" sz="1400" b="1">
                <a:latin typeface="Helvetica" panose="020B0604020202020204" pitchFamily="34" charset="0"/>
              </a:rPr>
            </a:br>
            <a:r>
              <a:rPr lang="en-US" altLang="en-US" sz="1400" b="1">
                <a:latin typeface="Helvetica" panose="020B0604020202020204" pitchFamily="34" charset="0"/>
              </a:rPr>
              <a:t>na thotrinchân khuikashok,</a:t>
            </a:r>
            <a:br>
              <a:rPr lang="en-US" altLang="en-US" sz="1400" b="1">
                <a:latin typeface="Helvetica" panose="020B0604020202020204" pitchFamily="34" charset="0"/>
              </a:rPr>
            </a:br>
            <a:r>
              <a:rPr lang="en-US" altLang="en-US" sz="1400" b="1" u="sng">
                <a:latin typeface="Helvetica" panose="020B0604020202020204" pitchFamily="34" charset="0"/>
              </a:rPr>
              <a:t>THOTRINCHÂNBING</a:t>
            </a:r>
            <a:r>
              <a:rPr lang="en-US" altLang="en-US" sz="1400" b="1">
                <a:latin typeface="Helvetica" panose="020B0604020202020204" pitchFamily="34" charset="0"/>
              </a:rPr>
              <a:t> (2) kala </a:t>
            </a:r>
            <a:r>
              <a:rPr lang="en-US" altLang="en-US" sz="1400" b="1" u="sng">
                <a:latin typeface="Helvetica" panose="020B0604020202020204" pitchFamily="34" charset="0"/>
              </a:rPr>
              <a:t>OTSAK</a:t>
            </a:r>
            <a:r>
              <a:rPr lang="en-US" altLang="en-US" sz="1400" b="1">
                <a:latin typeface="Helvetica" panose="020B0604020202020204" pitchFamily="34" charset="0"/>
              </a:rPr>
              <a:t> (6); </a:t>
            </a:r>
            <a:br>
              <a:rPr lang="en-US" altLang="en-US" sz="1400" b="1">
                <a:latin typeface="Helvetica" panose="020B0604020202020204" pitchFamily="34" charset="0"/>
              </a:rPr>
            </a:br>
            <a:r>
              <a:rPr lang="en-US" altLang="en-US" sz="1400" b="1">
                <a:latin typeface="Helvetica" panose="020B0604020202020204" pitchFamily="34" charset="0"/>
              </a:rPr>
              <a:t>ngashan reikasang kachithei; </a:t>
            </a:r>
            <a:br>
              <a:rPr lang="en-US" altLang="en-US" sz="1400" b="1">
                <a:latin typeface="Helvetica" panose="020B0604020202020204" pitchFamily="34" charset="0"/>
              </a:rPr>
            </a:br>
            <a:r>
              <a:rPr lang="en-US" altLang="en-US" sz="1400" b="1">
                <a:latin typeface="Helvetica" panose="020B0604020202020204" pitchFamily="34" charset="0"/>
              </a:rPr>
              <a:t>Lairik kachungkha khuikashok;</a:t>
            </a:r>
          </a:p>
          <a:p>
            <a:pPr algn="ctr"/>
            <a:r>
              <a:rPr lang="en-US" altLang="en-US" sz="1400" b="1" u="sng">
                <a:latin typeface="Helvetica" panose="020B0604020202020204" pitchFamily="34" charset="0"/>
              </a:rPr>
              <a:t>LAASEM</a:t>
            </a:r>
            <a:r>
              <a:rPr lang="en-US" altLang="en-US" sz="1400" b="1">
                <a:latin typeface="Helvetica" panose="020B0604020202020204" pitchFamily="34" charset="0"/>
              </a:rPr>
              <a:t> (3) kala </a:t>
            </a:r>
            <a:r>
              <a:rPr lang="en-US" altLang="en-US" sz="1400" b="1" u="sng">
                <a:latin typeface="Helvetica" panose="020B0604020202020204" pitchFamily="34" charset="0"/>
              </a:rPr>
              <a:t>CHITHIBING</a:t>
            </a:r>
            <a:r>
              <a:rPr lang="en-US" altLang="en-US" sz="1400" b="1">
                <a:latin typeface="Helvetica" panose="020B0604020202020204" pitchFamily="34" charset="0"/>
              </a:rPr>
              <a:t> (7), </a:t>
            </a:r>
            <a:br>
              <a:rPr lang="en-US" altLang="en-US" sz="1400" b="1">
                <a:latin typeface="Helvetica" panose="020B0604020202020204" pitchFamily="34" charset="0"/>
              </a:rPr>
            </a:br>
            <a:r>
              <a:rPr lang="en-US" altLang="en-US" sz="1400" b="1">
                <a:latin typeface="Helvetica" panose="020B0604020202020204" pitchFamily="34" charset="0"/>
              </a:rPr>
              <a:t>ithumwui Bibleli ngakheikhang kahai khani shokhangasak, </a:t>
            </a:r>
            <a:br>
              <a:rPr lang="en-US" altLang="en-US" sz="1400" b="1">
                <a:latin typeface="Helvetica" panose="020B0604020202020204" pitchFamily="34" charset="0"/>
              </a:rPr>
            </a:br>
            <a:r>
              <a:rPr lang="en-US" altLang="en-US" sz="1400" b="1" u="sng">
                <a:latin typeface="Helvetica" panose="020B0604020202020204" pitchFamily="34" charset="0"/>
              </a:rPr>
              <a:t>MARÂNKHAMI</a:t>
            </a:r>
            <a:r>
              <a:rPr lang="en-US" altLang="en-US" sz="1400" b="1">
                <a:latin typeface="Helvetica" panose="020B0604020202020204" pitchFamily="34" charset="0"/>
              </a:rPr>
              <a:t> (4) kala </a:t>
            </a:r>
            <a:r>
              <a:rPr lang="en-US" altLang="en-US" sz="1400" b="1" u="sng">
                <a:latin typeface="Helvetica" panose="020B0604020202020204" pitchFamily="34" charset="0"/>
              </a:rPr>
              <a:t>PHONGKHAMI</a:t>
            </a:r>
            <a:r>
              <a:rPr lang="en-US" altLang="en-US" sz="1400" b="1">
                <a:latin typeface="Helvetica" panose="020B0604020202020204" pitchFamily="34" charset="0"/>
              </a:rPr>
              <a:t> (8).</a:t>
            </a:r>
          </a:p>
        </p:txBody>
      </p:sp>
      <p:sp>
        <p:nvSpPr>
          <p:cNvPr id="54399" name="Text Box 140"/>
          <p:cNvSpPr txBox="1">
            <a:spLocks noChangeArrowheads="1"/>
          </p:cNvSpPr>
          <p:nvPr/>
        </p:nvSpPr>
        <p:spPr bwMode="auto">
          <a:xfrm>
            <a:off x="5775325" y="3814763"/>
            <a:ext cx="1674813"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200" b="1" baseline="-25000">
                <a:latin typeface="Capitals" charset="0"/>
              </a:rPr>
              <a:t>Lukhamashan</a:t>
            </a:r>
          </a:p>
        </p:txBody>
      </p:sp>
      <p:sp>
        <p:nvSpPr>
          <p:cNvPr id="54400" name="Text Box 141"/>
          <p:cNvSpPr txBox="1">
            <a:spLocks noChangeArrowheads="1"/>
          </p:cNvSpPr>
          <p:nvPr/>
        </p:nvSpPr>
        <p:spPr bwMode="auto">
          <a:xfrm>
            <a:off x="5691188" y="4137025"/>
            <a:ext cx="17700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Ungkashung</a:t>
            </a:r>
          </a:p>
        </p:txBody>
      </p:sp>
      <p:sp>
        <p:nvSpPr>
          <p:cNvPr id="54401" name="Text Box 145"/>
          <p:cNvSpPr txBox="1">
            <a:spLocks noChangeArrowheads="1"/>
          </p:cNvSpPr>
          <p:nvPr/>
        </p:nvSpPr>
        <p:spPr bwMode="auto">
          <a:xfrm>
            <a:off x="314325" y="5945188"/>
            <a:ext cx="1770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Kânthui Kahai Katang Makhavai</a:t>
            </a:r>
          </a:p>
        </p:txBody>
      </p:sp>
      <p:sp>
        <p:nvSpPr>
          <p:cNvPr id="54402" name="Text Box 150"/>
          <p:cNvSpPr txBox="1">
            <a:spLocks noChangeArrowheads="1"/>
          </p:cNvSpPr>
          <p:nvPr/>
        </p:nvSpPr>
        <p:spPr bwMode="auto">
          <a:xfrm>
            <a:off x="5729288" y="5918200"/>
            <a:ext cx="17700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Rârâda khalei Katang Makhavai</a:t>
            </a:r>
          </a:p>
        </p:txBody>
      </p:sp>
      <p:sp>
        <p:nvSpPr>
          <p:cNvPr id="54403" name="Text Box 155"/>
          <p:cNvSpPr txBox="1">
            <a:spLocks noChangeArrowheads="1"/>
          </p:cNvSpPr>
          <p:nvPr/>
        </p:nvSpPr>
        <p:spPr bwMode="auto">
          <a:xfrm rot="91668">
            <a:off x="1998663" y="4918075"/>
            <a:ext cx="7699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AIN</a:t>
            </a:r>
          </a:p>
        </p:txBody>
      </p:sp>
      <p:sp>
        <p:nvSpPr>
          <p:cNvPr id="54404" name="Text Box 156"/>
          <p:cNvSpPr txBox="1">
            <a:spLocks noChangeArrowheads="1"/>
          </p:cNvSpPr>
          <p:nvPr/>
        </p:nvSpPr>
        <p:spPr bwMode="auto">
          <a:xfrm rot="4577662">
            <a:off x="2840832" y="4145756"/>
            <a:ext cx="1473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900" b="1" baseline="-25000">
                <a:latin typeface="Capitals" charset="0"/>
              </a:rPr>
              <a:t>MAR</a:t>
            </a:r>
            <a:r>
              <a:rPr lang="en-US" altLang="en-US" sz="2000" b="1" baseline="-25000">
                <a:latin typeface="Capitals" charset="0"/>
              </a:rPr>
              <a:t>Â</a:t>
            </a:r>
            <a:r>
              <a:rPr lang="en-US" altLang="en-US" sz="1900" b="1" baseline="-25000">
                <a:latin typeface="Capitals" charset="0"/>
              </a:rPr>
              <a:t>NKHAMI</a:t>
            </a:r>
          </a:p>
        </p:txBody>
      </p:sp>
      <p:sp>
        <p:nvSpPr>
          <p:cNvPr id="54405" name="Text Box 157"/>
          <p:cNvSpPr txBox="1">
            <a:spLocks noChangeArrowheads="1"/>
          </p:cNvSpPr>
          <p:nvPr/>
        </p:nvSpPr>
        <p:spPr bwMode="auto">
          <a:xfrm>
            <a:off x="4440238" y="5149850"/>
            <a:ext cx="147320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baseline="-25000">
                <a:latin typeface="Capitals" charset="0"/>
              </a:rPr>
              <a:t>PHONGKHAMI</a:t>
            </a:r>
          </a:p>
        </p:txBody>
      </p:sp>
      <p:sp>
        <p:nvSpPr>
          <p:cNvPr id="54406" name="Text Box 158"/>
          <p:cNvSpPr txBox="1">
            <a:spLocks noChangeArrowheads="1"/>
          </p:cNvSpPr>
          <p:nvPr/>
        </p:nvSpPr>
        <p:spPr bwMode="auto">
          <a:xfrm rot="-3033647">
            <a:off x="3702844" y="3979069"/>
            <a:ext cx="14732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PAOKAPHÂ</a:t>
            </a:r>
          </a:p>
        </p:txBody>
      </p:sp>
      <p:sp>
        <p:nvSpPr>
          <p:cNvPr id="54407" name="Text Box 159"/>
          <p:cNvSpPr txBox="1">
            <a:spLocks noChangeArrowheads="1"/>
          </p:cNvSpPr>
          <p:nvPr/>
        </p:nvSpPr>
        <p:spPr bwMode="auto">
          <a:xfrm rot="-762753">
            <a:off x="4395788" y="4706938"/>
            <a:ext cx="1473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CHITHIBING</a:t>
            </a:r>
          </a:p>
        </p:txBody>
      </p:sp>
      <p:sp>
        <p:nvSpPr>
          <p:cNvPr id="54408" name="Text Box 161"/>
          <p:cNvSpPr txBox="1">
            <a:spLocks noChangeArrowheads="1"/>
          </p:cNvSpPr>
          <p:nvPr/>
        </p:nvSpPr>
        <p:spPr bwMode="auto">
          <a:xfrm rot="-2034800">
            <a:off x="4202113" y="4152900"/>
            <a:ext cx="1473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OTSAK</a:t>
            </a:r>
          </a:p>
        </p:txBody>
      </p:sp>
      <p:sp>
        <p:nvSpPr>
          <p:cNvPr id="54409" name="Text Box 162"/>
          <p:cNvSpPr txBox="1">
            <a:spLocks noChangeArrowheads="1"/>
          </p:cNvSpPr>
          <p:nvPr/>
        </p:nvSpPr>
        <p:spPr bwMode="auto">
          <a:xfrm rot="3053071">
            <a:off x="2434432" y="4436268"/>
            <a:ext cx="14732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dirty="0">
                <a:latin typeface="Capitals" charset="0"/>
              </a:rPr>
              <a:t>LAASEM</a:t>
            </a:r>
          </a:p>
        </p:txBody>
      </p:sp>
      <p:sp>
        <p:nvSpPr>
          <p:cNvPr id="54410" name="Text Box 163"/>
          <p:cNvSpPr txBox="1">
            <a:spLocks noChangeArrowheads="1"/>
          </p:cNvSpPr>
          <p:nvPr/>
        </p:nvSpPr>
        <p:spPr bwMode="auto">
          <a:xfrm rot="1226197">
            <a:off x="1974850" y="4635500"/>
            <a:ext cx="1479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THOTCHÂNBING</a:t>
            </a:r>
          </a:p>
        </p:txBody>
      </p:sp>
      <p:sp>
        <p:nvSpPr>
          <p:cNvPr id="54411" name="Line 25"/>
          <p:cNvSpPr>
            <a:spLocks noChangeShapeType="1"/>
          </p:cNvSpPr>
          <p:nvPr/>
        </p:nvSpPr>
        <p:spPr bwMode="auto">
          <a:xfrm>
            <a:off x="373063" y="6450013"/>
            <a:ext cx="1231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4412" name="Line 25"/>
          <p:cNvSpPr>
            <a:spLocks noChangeShapeType="1"/>
          </p:cNvSpPr>
          <p:nvPr/>
        </p:nvSpPr>
        <p:spPr bwMode="auto">
          <a:xfrm>
            <a:off x="5792788" y="6440488"/>
            <a:ext cx="1231900"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785813" y="4567238"/>
            <a:ext cx="503237" cy="2595562"/>
            <a:chOff x="192" y="1824"/>
            <a:chExt cx="288" cy="2304"/>
          </a:xfrm>
        </p:grpSpPr>
        <p:sp>
          <p:nvSpPr>
            <p:cNvPr id="55638" name="AutoShape 3"/>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39" name="Rectangle 4"/>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299" name="Group 5"/>
          <p:cNvGrpSpPr>
            <a:grpSpLocks/>
          </p:cNvGrpSpPr>
          <p:nvPr/>
        </p:nvGrpSpPr>
        <p:grpSpPr bwMode="auto">
          <a:xfrm>
            <a:off x="785813" y="1343025"/>
            <a:ext cx="503237" cy="2909888"/>
            <a:chOff x="192" y="1824"/>
            <a:chExt cx="288" cy="2304"/>
          </a:xfrm>
        </p:grpSpPr>
        <p:sp>
          <p:nvSpPr>
            <p:cNvPr id="55636" name="AutoShape 6"/>
            <p:cNvSpPr>
              <a:spLocks noChangeArrowheads="1"/>
            </p:cNvSpPr>
            <p:nvPr/>
          </p:nvSpPr>
          <p:spPr bwMode="auto">
            <a:xfrm>
              <a:off x="192" y="1920"/>
              <a:ext cx="240" cy="2112"/>
            </a:xfrm>
            <a:prstGeom prst="bracketPair">
              <a:avLst>
                <a:gd name="adj" fmla="val 16667"/>
              </a:avLst>
            </a:prstGeom>
            <a:noFill/>
            <a:ln w="571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37" name="Rectangle 7"/>
            <p:cNvSpPr>
              <a:spLocks noChangeArrowheads="1"/>
            </p:cNvSpPr>
            <p:nvPr/>
          </p:nvSpPr>
          <p:spPr bwMode="auto">
            <a:xfrm>
              <a:off x="288" y="1824"/>
              <a:ext cx="192" cy="23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5300" name="Text Box 8"/>
          <p:cNvSpPr txBox="1">
            <a:spLocks noChangeArrowheads="1"/>
          </p:cNvSpPr>
          <p:nvPr/>
        </p:nvSpPr>
        <p:spPr bwMode="auto">
          <a:xfrm>
            <a:off x="6473825" y="53975"/>
            <a:ext cx="4016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34</a:t>
            </a:r>
            <a:endParaRPr lang="en-US" altLang="en-US" sz="1800" b="1">
              <a:latin typeface="Comic Sans MS" panose="030F0702030302020204" pitchFamily="66" charset="0"/>
            </a:endParaRPr>
          </a:p>
        </p:txBody>
      </p:sp>
      <p:sp>
        <p:nvSpPr>
          <p:cNvPr id="55301" name="Rectangle 9"/>
          <p:cNvSpPr>
            <a:spLocks noChangeArrowheads="1"/>
          </p:cNvSpPr>
          <p:nvPr/>
        </p:nvSpPr>
        <p:spPr bwMode="auto">
          <a:xfrm>
            <a:off x="0" y="798513"/>
            <a:ext cx="627063" cy="782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302" name="Text Box 10"/>
          <p:cNvSpPr txBox="1">
            <a:spLocks noChangeArrowheads="1"/>
          </p:cNvSpPr>
          <p:nvPr/>
        </p:nvSpPr>
        <p:spPr bwMode="auto">
          <a:xfrm>
            <a:off x="803275" y="741363"/>
            <a:ext cx="58181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i="1" dirty="0" smtClean="0">
                <a:latin typeface="Comic Sans MS" panose="030F0702030302020204" pitchFamily="66" charset="0"/>
              </a:rPr>
              <a:t>KACHAMA TUINGASHIT PARENG EINA KHANGASUN</a:t>
            </a:r>
            <a:endParaRPr lang="en-US" altLang="en-US" sz="1600" b="1" i="1" dirty="0">
              <a:latin typeface="Comic Sans MS" panose="030F0702030302020204" pitchFamily="66" charset="0"/>
            </a:endParaRPr>
          </a:p>
        </p:txBody>
      </p:sp>
      <p:sp>
        <p:nvSpPr>
          <p:cNvPr id="55303" name="Text Box 11"/>
          <p:cNvSpPr txBox="1">
            <a:spLocks noChangeArrowheads="1"/>
          </p:cNvSpPr>
          <p:nvPr/>
        </p:nvSpPr>
        <p:spPr bwMode="auto">
          <a:xfrm>
            <a:off x="0" y="8666163"/>
            <a:ext cx="754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i="1" u="sng"/>
              <a:t>KATAMLI KHANGACHON MASING19LI ÂNÂ HILI NGARAIKACHÂ KHAMASAI NGARANMIHAIDA LEI.</a:t>
            </a:r>
          </a:p>
        </p:txBody>
      </p:sp>
      <p:sp>
        <p:nvSpPr>
          <p:cNvPr id="55304" name="Line 12"/>
          <p:cNvSpPr>
            <a:spLocks noChangeShapeType="1"/>
          </p:cNvSpPr>
          <p:nvPr/>
        </p:nvSpPr>
        <p:spPr bwMode="auto">
          <a:xfrm>
            <a:off x="4846638" y="1422400"/>
            <a:ext cx="80962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25400">
                <a:solidFill>
                  <a:srgbClr val="000000"/>
                </a:solidFill>
                <a:round/>
                <a:headEnd/>
                <a:tailEnd/>
              </a14:hiddenLine>
            </a:ext>
          </a:extLst>
        </p:spPr>
        <p:txBody>
          <a:bodyPr wrap="none" anchor="ctr"/>
          <a:lstStyle/>
          <a:p>
            <a:endParaRPr lang="en-SG"/>
          </a:p>
        </p:txBody>
      </p:sp>
      <p:grpSp>
        <p:nvGrpSpPr>
          <p:cNvPr id="55305" name="Group 13"/>
          <p:cNvGrpSpPr>
            <a:grpSpLocks/>
          </p:cNvGrpSpPr>
          <p:nvPr/>
        </p:nvGrpSpPr>
        <p:grpSpPr bwMode="auto">
          <a:xfrm>
            <a:off x="938213" y="1073150"/>
            <a:ext cx="1571625" cy="427038"/>
            <a:chOff x="458" y="303"/>
            <a:chExt cx="779" cy="270"/>
          </a:xfrm>
        </p:grpSpPr>
        <p:sp>
          <p:nvSpPr>
            <p:cNvPr id="55630" name="AutoShape 14"/>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31" name="Rectangle 15"/>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32" name="Line 16"/>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33" name="Line 17"/>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2" name="Text Box 18"/>
            <p:cNvSpPr txBox="1">
              <a:spLocks noChangeArrowheads="1"/>
            </p:cNvSpPr>
            <p:nvPr/>
          </p:nvSpPr>
          <p:spPr bwMode="auto">
            <a:xfrm>
              <a:off x="458" y="303"/>
              <a:ext cx="690" cy="159"/>
            </a:xfrm>
            <a:prstGeom prst="rect">
              <a:avLst/>
            </a:prstGeom>
            <a:noFill/>
            <a:ln w="9525">
              <a:noFill/>
              <a:miter lim="800000"/>
              <a:headEnd/>
              <a:tailEnd/>
            </a:ln>
          </p:spPr>
          <p:txBody>
            <a:bodyPr lIns="97025" tIns="48512" rIns="97025" bIns="48512">
              <a:spAutoFit/>
            </a:bodyPr>
            <a:lstStyle/>
            <a:p>
              <a:pPr algn="ctr" defTabSz="969963">
                <a:spcBef>
                  <a:spcPct val="50000"/>
                </a:spcBef>
                <a:defRPr/>
              </a:pPr>
              <a:r>
                <a:rPr lang="en-US" sz="950" b="1" dirty="0">
                  <a:latin typeface="Arial" pitchFamily="34" charset="0"/>
                  <a:ea typeface="ＭＳ Ｐゴシック"/>
                  <a:cs typeface="ＭＳ Ｐゴシック"/>
                </a:rPr>
                <a:t>OKATHUI KASEM</a:t>
              </a:r>
            </a:p>
          </p:txBody>
        </p:sp>
        <p:sp>
          <p:nvSpPr>
            <p:cNvPr id="55635" name="Rectangle 19"/>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06" name="Group 20"/>
          <p:cNvGrpSpPr>
            <a:grpSpLocks/>
          </p:cNvGrpSpPr>
          <p:nvPr/>
        </p:nvGrpSpPr>
        <p:grpSpPr bwMode="auto">
          <a:xfrm>
            <a:off x="938213" y="1500188"/>
            <a:ext cx="1571625" cy="428625"/>
            <a:chOff x="458" y="303"/>
            <a:chExt cx="779" cy="270"/>
          </a:xfrm>
        </p:grpSpPr>
        <p:sp>
          <p:nvSpPr>
            <p:cNvPr id="55624" name="AutoShape 21"/>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25" name="Rectangle 22"/>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26" name="Line 23"/>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27" name="Line 24"/>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28" name="Text Box 25"/>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ABRAHAM</a:t>
              </a:r>
            </a:p>
          </p:txBody>
        </p:sp>
        <p:sp>
          <p:nvSpPr>
            <p:cNvPr id="55629" name="Rectangle 26"/>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07" name="Group 27"/>
          <p:cNvGrpSpPr>
            <a:grpSpLocks/>
          </p:cNvGrpSpPr>
          <p:nvPr/>
        </p:nvGrpSpPr>
        <p:grpSpPr bwMode="auto">
          <a:xfrm>
            <a:off x="927100" y="2130425"/>
            <a:ext cx="1579563" cy="428625"/>
            <a:chOff x="458" y="303"/>
            <a:chExt cx="779" cy="270"/>
          </a:xfrm>
        </p:grpSpPr>
        <p:sp>
          <p:nvSpPr>
            <p:cNvPr id="55618" name="AutoShape 28"/>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19" name="Rectangle 29"/>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20" name="Line 30"/>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21" name="Line 31"/>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22" name="Text Box 32"/>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JOSEPH</a:t>
              </a:r>
              <a:endParaRPr lang="en-US" altLang="en-US" sz="800" b="1">
                <a:latin typeface="Arial" panose="020B0604020202020204" pitchFamily="34" charset="0"/>
              </a:endParaRPr>
            </a:p>
          </p:txBody>
        </p:sp>
        <p:sp>
          <p:nvSpPr>
            <p:cNvPr id="55623" name="Rectangle 33"/>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08" name="Group 34"/>
          <p:cNvGrpSpPr>
            <a:grpSpLocks/>
          </p:cNvGrpSpPr>
          <p:nvPr/>
        </p:nvGrpSpPr>
        <p:grpSpPr bwMode="auto">
          <a:xfrm>
            <a:off x="947738" y="2679700"/>
            <a:ext cx="1570037" cy="428625"/>
            <a:chOff x="458" y="303"/>
            <a:chExt cx="779" cy="270"/>
          </a:xfrm>
        </p:grpSpPr>
        <p:sp>
          <p:nvSpPr>
            <p:cNvPr id="55612" name="AutoShape 35"/>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13" name="Rectangle 36"/>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14" name="Line 37"/>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15" name="Line 38"/>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16" name="Text Box 39"/>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MOSES</a:t>
              </a:r>
              <a:endParaRPr lang="en-US" altLang="en-US" sz="800" b="1">
                <a:latin typeface="Arial" panose="020B0604020202020204" pitchFamily="34" charset="0"/>
              </a:endParaRPr>
            </a:p>
          </p:txBody>
        </p:sp>
        <p:sp>
          <p:nvSpPr>
            <p:cNvPr id="55617" name="Rectangle 40"/>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09" name="Group 41"/>
          <p:cNvGrpSpPr>
            <a:grpSpLocks/>
          </p:cNvGrpSpPr>
          <p:nvPr/>
        </p:nvGrpSpPr>
        <p:grpSpPr bwMode="auto">
          <a:xfrm>
            <a:off x="947738" y="3781425"/>
            <a:ext cx="1587500" cy="427038"/>
            <a:chOff x="458" y="303"/>
            <a:chExt cx="779" cy="270"/>
          </a:xfrm>
        </p:grpSpPr>
        <p:sp>
          <p:nvSpPr>
            <p:cNvPr id="55606" name="AutoShape 42"/>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07" name="Rectangle 43"/>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08" name="Line 44"/>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09" name="Line 45"/>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10" name="Text Box 46"/>
            <p:cNvSpPr txBox="1">
              <a:spLocks noChangeArrowheads="1"/>
            </p:cNvSpPr>
            <p:nvPr/>
          </p:nvSpPr>
          <p:spPr bwMode="auto">
            <a:xfrm>
              <a:off x="458" y="303"/>
              <a:ext cx="690"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JOSHUA</a:t>
              </a:r>
              <a:endParaRPr lang="en-US" altLang="en-US" sz="800" b="1">
                <a:latin typeface="Arial" panose="020B0604020202020204" pitchFamily="34" charset="0"/>
              </a:endParaRPr>
            </a:p>
          </p:txBody>
        </p:sp>
        <p:sp>
          <p:nvSpPr>
            <p:cNvPr id="55611" name="Rectangle 47"/>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10" name="Group 48"/>
          <p:cNvGrpSpPr>
            <a:grpSpLocks/>
          </p:cNvGrpSpPr>
          <p:nvPr/>
        </p:nvGrpSpPr>
        <p:grpSpPr bwMode="auto">
          <a:xfrm>
            <a:off x="938213" y="4724400"/>
            <a:ext cx="1592262" cy="427038"/>
            <a:chOff x="458" y="303"/>
            <a:chExt cx="779" cy="270"/>
          </a:xfrm>
        </p:grpSpPr>
        <p:sp>
          <p:nvSpPr>
            <p:cNvPr id="55600" name="AutoShape 49"/>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01" name="Rectangle 50"/>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602" name="Line 51"/>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03" name="Line 52"/>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604" name="Text Box 53"/>
            <p:cNvSpPr txBox="1">
              <a:spLocks noChangeArrowheads="1"/>
            </p:cNvSpPr>
            <p:nvPr/>
          </p:nvSpPr>
          <p:spPr bwMode="auto">
            <a:xfrm>
              <a:off x="458" y="303"/>
              <a:ext cx="690"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ROTKHAMARAT</a:t>
              </a:r>
            </a:p>
          </p:txBody>
        </p:sp>
        <p:sp>
          <p:nvSpPr>
            <p:cNvPr id="55605" name="Rectangle 54"/>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11" name="Group 55"/>
          <p:cNvGrpSpPr>
            <a:grpSpLocks/>
          </p:cNvGrpSpPr>
          <p:nvPr/>
        </p:nvGrpSpPr>
        <p:grpSpPr bwMode="auto">
          <a:xfrm>
            <a:off x="938213" y="6734175"/>
            <a:ext cx="1592262" cy="428625"/>
            <a:chOff x="458" y="303"/>
            <a:chExt cx="779" cy="270"/>
          </a:xfrm>
        </p:grpSpPr>
        <p:sp>
          <p:nvSpPr>
            <p:cNvPr id="55594" name="AutoShape 56"/>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95" name="Rectangle 57"/>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96" name="Line 58"/>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97" name="Line 59"/>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98" name="Text Box 60"/>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NARKAHAI</a:t>
              </a:r>
              <a:endParaRPr lang="en-US" altLang="en-US" sz="800" b="1">
                <a:latin typeface="Arial" panose="020B0604020202020204" pitchFamily="34" charset="0"/>
              </a:endParaRPr>
            </a:p>
          </p:txBody>
        </p:sp>
        <p:sp>
          <p:nvSpPr>
            <p:cNvPr id="55599" name="Rectangle 61"/>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12" name="Group 62"/>
          <p:cNvGrpSpPr>
            <a:grpSpLocks/>
          </p:cNvGrpSpPr>
          <p:nvPr/>
        </p:nvGrpSpPr>
        <p:grpSpPr bwMode="auto">
          <a:xfrm>
            <a:off x="938213" y="7597775"/>
            <a:ext cx="1592262" cy="430213"/>
            <a:chOff x="458" y="303"/>
            <a:chExt cx="779" cy="270"/>
          </a:xfrm>
        </p:grpSpPr>
        <p:sp>
          <p:nvSpPr>
            <p:cNvPr id="55588" name="AutoShape 63"/>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89" name="Rectangle 64"/>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90" name="Line 65"/>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91" name="Line 66"/>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92" name="Text Box 67"/>
            <p:cNvSpPr txBox="1">
              <a:spLocks noChangeArrowheads="1"/>
            </p:cNvSpPr>
            <p:nvPr/>
          </p:nvSpPr>
          <p:spPr bwMode="auto">
            <a:xfrm>
              <a:off x="458" y="303"/>
              <a:ext cx="690"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VARI KAHAI</a:t>
              </a:r>
              <a:endParaRPr lang="en-US" altLang="en-US" sz="800" b="1">
                <a:latin typeface="Arial" panose="020B0604020202020204" pitchFamily="34" charset="0"/>
              </a:endParaRPr>
            </a:p>
          </p:txBody>
        </p:sp>
        <p:sp>
          <p:nvSpPr>
            <p:cNvPr id="55593" name="Rectangle 68"/>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13" name="Group 69"/>
          <p:cNvGrpSpPr>
            <a:grpSpLocks/>
          </p:cNvGrpSpPr>
          <p:nvPr/>
        </p:nvGrpSpPr>
        <p:grpSpPr bwMode="auto">
          <a:xfrm>
            <a:off x="938213" y="8105775"/>
            <a:ext cx="1592262" cy="428625"/>
            <a:chOff x="458" y="303"/>
            <a:chExt cx="779" cy="270"/>
          </a:xfrm>
        </p:grpSpPr>
        <p:sp>
          <p:nvSpPr>
            <p:cNvPr id="55582" name="AutoShape 70"/>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83" name="Rectangle 71"/>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84" name="Line 72"/>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85" name="Line 73"/>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86" name="Text Box 74"/>
            <p:cNvSpPr txBox="1">
              <a:spLocks noChangeArrowheads="1"/>
            </p:cNvSpPr>
            <p:nvPr/>
          </p:nvSpPr>
          <p:spPr bwMode="auto">
            <a:xfrm>
              <a:off x="458" y="303"/>
              <a:ext cx="690" cy="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dirty="0" err="1" smtClean="0">
                  <a:latin typeface="Arial" panose="020B0604020202020204" pitchFamily="34" charset="0"/>
                </a:rPr>
                <a:t>Jishu</a:t>
              </a:r>
              <a:endParaRPr lang="en-US" altLang="en-US" sz="800" b="1" dirty="0">
                <a:latin typeface="Arial" panose="020B0604020202020204" pitchFamily="34" charset="0"/>
              </a:endParaRPr>
            </a:p>
          </p:txBody>
        </p:sp>
        <p:sp>
          <p:nvSpPr>
            <p:cNvPr id="55587" name="Rectangle 75"/>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grpSp>
        <p:nvGrpSpPr>
          <p:cNvPr id="55314" name="Group 76"/>
          <p:cNvGrpSpPr>
            <a:grpSpLocks/>
          </p:cNvGrpSpPr>
          <p:nvPr/>
        </p:nvGrpSpPr>
        <p:grpSpPr bwMode="auto">
          <a:xfrm>
            <a:off x="942975" y="5510213"/>
            <a:ext cx="1592263" cy="428625"/>
            <a:chOff x="458" y="303"/>
            <a:chExt cx="779" cy="270"/>
          </a:xfrm>
        </p:grpSpPr>
        <p:sp>
          <p:nvSpPr>
            <p:cNvPr id="55576" name="AutoShape 77"/>
            <p:cNvSpPr>
              <a:spLocks noChangeArrowheads="1"/>
            </p:cNvSpPr>
            <p:nvPr/>
          </p:nvSpPr>
          <p:spPr bwMode="auto">
            <a:xfrm>
              <a:off x="551" y="312"/>
              <a:ext cx="506" cy="210"/>
            </a:xfrm>
            <a:prstGeom prst="roundRect">
              <a:avLst>
                <a:gd name="adj" fmla="val 16667"/>
              </a:avLst>
            </a:prstGeom>
            <a:solidFill>
              <a:schemeClr val="bg1"/>
            </a:solidFill>
            <a:ln w="19050">
              <a:solidFill>
                <a:schemeClr val="tx1"/>
              </a:solidFill>
              <a:round/>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77" name="Rectangle 78"/>
            <p:cNvSpPr>
              <a:spLocks noChangeArrowheads="1"/>
            </p:cNvSpPr>
            <p:nvPr/>
          </p:nvSpPr>
          <p:spPr bwMode="auto">
            <a:xfrm>
              <a:off x="553" y="399"/>
              <a:ext cx="660" cy="99"/>
            </a:xfrm>
            <a:prstGeom prst="rect">
              <a:avLst/>
            </a:prstGeom>
            <a:solidFill>
              <a:schemeClr val="bg1"/>
            </a:solidFill>
            <a:ln w="19050">
              <a:solidFill>
                <a:srgbClr val="000000"/>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578" name="Line 79"/>
            <p:cNvSpPr>
              <a:spLocks noChangeShapeType="1"/>
            </p:cNvSpPr>
            <p:nvPr/>
          </p:nvSpPr>
          <p:spPr bwMode="auto">
            <a:xfrm flipV="1">
              <a:off x="561" y="395"/>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79" name="Line 80"/>
            <p:cNvSpPr>
              <a:spLocks noChangeShapeType="1"/>
            </p:cNvSpPr>
            <p:nvPr/>
          </p:nvSpPr>
          <p:spPr bwMode="auto">
            <a:xfrm flipV="1">
              <a:off x="694" y="393"/>
              <a:ext cx="357"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lIns="97025" tIns="48512" rIns="97025" bIns="48512">
              <a:spAutoFit/>
            </a:bodyPr>
            <a:lstStyle/>
            <a:p>
              <a:endParaRPr lang="en-SG"/>
            </a:p>
          </p:txBody>
        </p:sp>
        <p:sp>
          <p:nvSpPr>
            <p:cNvPr id="55580" name="Text Box 81"/>
            <p:cNvSpPr txBox="1">
              <a:spLocks noChangeArrowheads="1"/>
            </p:cNvSpPr>
            <p:nvPr/>
          </p:nvSpPr>
          <p:spPr bwMode="auto">
            <a:xfrm>
              <a:off x="458" y="303"/>
              <a:ext cx="690"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5" tIns="48512" rIns="97025" bIns="4851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100" b="1">
                  <a:latin typeface="Arial" panose="020B0604020202020204" pitchFamily="34" charset="0"/>
                </a:rPr>
                <a:t>WUNGNAO</a:t>
              </a:r>
              <a:endParaRPr lang="en-US" altLang="en-US" sz="800" b="1">
                <a:latin typeface="Arial" panose="020B0604020202020204" pitchFamily="34" charset="0"/>
              </a:endParaRPr>
            </a:p>
          </p:txBody>
        </p:sp>
        <p:sp>
          <p:nvSpPr>
            <p:cNvPr id="55581" name="Rectangle 82"/>
            <p:cNvSpPr>
              <a:spLocks noChangeArrowheads="1"/>
            </p:cNvSpPr>
            <p:nvPr/>
          </p:nvSpPr>
          <p:spPr bwMode="auto">
            <a:xfrm>
              <a:off x="538" y="472"/>
              <a:ext cx="699" cy="101"/>
            </a:xfrm>
            <a:prstGeom prst="rect">
              <a:avLst/>
            </a:prstGeom>
            <a:solidFill>
              <a:schemeClr val="bg1"/>
            </a:solidFill>
            <a:ln w="9525">
              <a:solidFill>
                <a:schemeClr val="bg1"/>
              </a:solidFill>
              <a:miter lim="800000"/>
              <a:headEnd/>
              <a:tailEnd/>
            </a:ln>
          </p:spPr>
          <p:txBody>
            <a:bodyPr lIns="97025" tIns="48512" rIns="97025" bIns="48512">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5315" name="Rectangle 83"/>
          <p:cNvSpPr>
            <a:spLocks noChangeArrowheads="1"/>
          </p:cNvSpPr>
          <p:nvPr/>
        </p:nvSpPr>
        <p:spPr bwMode="auto">
          <a:xfrm>
            <a:off x="4525963" y="1422400"/>
            <a:ext cx="1257300" cy="22621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endParaRPr lang="en-US" altLang="en-US" sz="2500">
              <a:latin typeface="Times" panose="02020603050405020304" pitchFamily="18" charset="0"/>
            </a:endParaRPr>
          </a:p>
        </p:txBody>
      </p:sp>
      <p:sp>
        <p:nvSpPr>
          <p:cNvPr id="55316" name="Rectangle 84"/>
          <p:cNvSpPr>
            <a:spLocks noChangeArrowheads="1"/>
          </p:cNvSpPr>
          <p:nvPr/>
        </p:nvSpPr>
        <p:spPr bwMode="auto">
          <a:xfrm>
            <a:off x="2682875" y="8105775"/>
            <a:ext cx="1508125" cy="314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55317" name="Text Box 85"/>
          <p:cNvSpPr txBox="1">
            <a:spLocks noChangeArrowheads="1"/>
          </p:cNvSpPr>
          <p:nvPr/>
        </p:nvSpPr>
        <p:spPr bwMode="auto">
          <a:xfrm>
            <a:off x="669925" y="1108075"/>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1.</a:t>
            </a:r>
          </a:p>
        </p:txBody>
      </p:sp>
      <p:sp>
        <p:nvSpPr>
          <p:cNvPr id="55318" name="Text Box 86"/>
          <p:cNvSpPr txBox="1">
            <a:spLocks noChangeArrowheads="1"/>
          </p:cNvSpPr>
          <p:nvPr/>
        </p:nvSpPr>
        <p:spPr bwMode="auto">
          <a:xfrm>
            <a:off x="665163" y="153987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2.</a:t>
            </a:r>
          </a:p>
        </p:txBody>
      </p:sp>
      <p:sp>
        <p:nvSpPr>
          <p:cNvPr id="55319" name="Text Box 87"/>
          <p:cNvSpPr txBox="1">
            <a:spLocks noChangeArrowheads="1"/>
          </p:cNvSpPr>
          <p:nvPr/>
        </p:nvSpPr>
        <p:spPr bwMode="auto">
          <a:xfrm>
            <a:off x="669925" y="21732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3.</a:t>
            </a:r>
          </a:p>
        </p:txBody>
      </p:sp>
      <p:sp>
        <p:nvSpPr>
          <p:cNvPr id="55320" name="Text Box 88"/>
          <p:cNvSpPr txBox="1">
            <a:spLocks noChangeArrowheads="1"/>
          </p:cNvSpPr>
          <p:nvPr/>
        </p:nvSpPr>
        <p:spPr bwMode="auto">
          <a:xfrm>
            <a:off x="676275" y="2719388"/>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4.</a:t>
            </a:r>
          </a:p>
        </p:txBody>
      </p:sp>
      <p:sp>
        <p:nvSpPr>
          <p:cNvPr id="55321" name="Text Box 89"/>
          <p:cNvSpPr txBox="1">
            <a:spLocks noChangeArrowheads="1"/>
          </p:cNvSpPr>
          <p:nvPr/>
        </p:nvSpPr>
        <p:spPr bwMode="auto">
          <a:xfrm>
            <a:off x="669925" y="3814763"/>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5.</a:t>
            </a:r>
          </a:p>
        </p:txBody>
      </p:sp>
      <p:sp>
        <p:nvSpPr>
          <p:cNvPr id="55322" name="Text Box 90"/>
          <p:cNvSpPr txBox="1">
            <a:spLocks noChangeArrowheads="1"/>
          </p:cNvSpPr>
          <p:nvPr/>
        </p:nvSpPr>
        <p:spPr bwMode="auto">
          <a:xfrm>
            <a:off x="669925" y="4764088"/>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6.</a:t>
            </a:r>
          </a:p>
        </p:txBody>
      </p:sp>
      <p:sp>
        <p:nvSpPr>
          <p:cNvPr id="55323" name="Text Box 91"/>
          <p:cNvSpPr txBox="1">
            <a:spLocks noChangeArrowheads="1"/>
          </p:cNvSpPr>
          <p:nvPr/>
        </p:nvSpPr>
        <p:spPr bwMode="auto">
          <a:xfrm>
            <a:off x="676275" y="5549900"/>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7.</a:t>
            </a:r>
          </a:p>
        </p:txBody>
      </p:sp>
      <p:sp>
        <p:nvSpPr>
          <p:cNvPr id="55324" name="Text Box 92"/>
          <p:cNvSpPr txBox="1">
            <a:spLocks noChangeArrowheads="1"/>
          </p:cNvSpPr>
          <p:nvPr/>
        </p:nvSpPr>
        <p:spPr bwMode="auto">
          <a:xfrm>
            <a:off x="676275" y="6773863"/>
            <a:ext cx="66992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8.</a:t>
            </a:r>
          </a:p>
        </p:txBody>
      </p:sp>
      <p:sp>
        <p:nvSpPr>
          <p:cNvPr id="55325" name="Text Box 93"/>
          <p:cNvSpPr txBox="1">
            <a:spLocks noChangeArrowheads="1"/>
          </p:cNvSpPr>
          <p:nvPr/>
        </p:nvSpPr>
        <p:spPr bwMode="auto">
          <a:xfrm>
            <a:off x="669925" y="7639050"/>
            <a:ext cx="671513"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9.</a:t>
            </a:r>
          </a:p>
        </p:txBody>
      </p:sp>
      <p:sp>
        <p:nvSpPr>
          <p:cNvPr id="55326" name="Text Box 94"/>
          <p:cNvSpPr txBox="1">
            <a:spLocks noChangeArrowheads="1"/>
          </p:cNvSpPr>
          <p:nvPr/>
        </p:nvSpPr>
        <p:spPr bwMode="auto">
          <a:xfrm>
            <a:off x="617538" y="8150225"/>
            <a:ext cx="671512"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Arial" panose="020B0604020202020204" pitchFamily="34" charset="0"/>
              </a:rPr>
              <a:t>10.</a:t>
            </a:r>
          </a:p>
        </p:txBody>
      </p:sp>
      <p:sp>
        <p:nvSpPr>
          <p:cNvPr id="55327" name="Text Box 95"/>
          <p:cNvSpPr txBox="1">
            <a:spLocks noChangeArrowheads="1"/>
          </p:cNvSpPr>
          <p:nvPr/>
        </p:nvSpPr>
        <p:spPr bwMode="auto">
          <a:xfrm>
            <a:off x="352425" y="1035050"/>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O</a:t>
            </a:r>
          </a:p>
        </p:txBody>
      </p:sp>
      <p:sp>
        <p:nvSpPr>
          <p:cNvPr id="55328" name="Text Box 96"/>
          <p:cNvSpPr txBox="1">
            <a:spLocks noChangeArrowheads="1"/>
          </p:cNvSpPr>
          <p:nvPr/>
        </p:nvSpPr>
        <p:spPr bwMode="auto">
          <a:xfrm rot="-5388474">
            <a:off x="-388143" y="2393156"/>
            <a:ext cx="18335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500" b="1">
                <a:latin typeface="Arial" panose="020B0604020202020204" pitchFamily="34" charset="0"/>
              </a:rPr>
              <a:t>MI 4</a:t>
            </a:r>
          </a:p>
        </p:txBody>
      </p:sp>
      <p:sp>
        <p:nvSpPr>
          <p:cNvPr id="55329" name="Text Box 97"/>
          <p:cNvSpPr txBox="1">
            <a:spLocks noChangeArrowheads="1"/>
          </p:cNvSpPr>
          <p:nvPr/>
        </p:nvSpPr>
        <p:spPr bwMode="auto">
          <a:xfrm rot="-5389253">
            <a:off x="-1015999" y="5472112"/>
            <a:ext cx="30734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500" b="1">
                <a:latin typeface="Arial" panose="020B0604020202020204" pitchFamily="34" charset="0"/>
              </a:rPr>
              <a:t>MISHANG 3</a:t>
            </a:r>
          </a:p>
        </p:txBody>
      </p:sp>
      <p:sp>
        <p:nvSpPr>
          <p:cNvPr id="55330" name="Text Box 98"/>
          <p:cNvSpPr txBox="1">
            <a:spLocks noChangeArrowheads="1"/>
          </p:cNvSpPr>
          <p:nvPr/>
        </p:nvSpPr>
        <p:spPr bwMode="auto">
          <a:xfrm>
            <a:off x="373063" y="7527925"/>
            <a:ext cx="373062"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V</a:t>
            </a:r>
          </a:p>
        </p:txBody>
      </p:sp>
      <p:sp>
        <p:nvSpPr>
          <p:cNvPr id="55331" name="Text Box 99"/>
          <p:cNvSpPr txBox="1">
            <a:spLocks noChangeArrowheads="1"/>
          </p:cNvSpPr>
          <p:nvPr/>
        </p:nvSpPr>
        <p:spPr bwMode="auto">
          <a:xfrm>
            <a:off x="390525" y="8035925"/>
            <a:ext cx="37306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J</a:t>
            </a:r>
          </a:p>
        </p:txBody>
      </p:sp>
      <p:grpSp>
        <p:nvGrpSpPr>
          <p:cNvPr id="55332" name="Group 100"/>
          <p:cNvGrpSpPr>
            <a:grpSpLocks/>
          </p:cNvGrpSpPr>
          <p:nvPr/>
        </p:nvGrpSpPr>
        <p:grpSpPr bwMode="auto">
          <a:xfrm>
            <a:off x="258763" y="407988"/>
            <a:ext cx="1768475" cy="357187"/>
            <a:chOff x="148" y="271"/>
            <a:chExt cx="1013" cy="218"/>
          </a:xfrm>
        </p:grpSpPr>
        <p:sp>
          <p:nvSpPr>
            <p:cNvPr id="55574" name="Text Box 101"/>
            <p:cNvSpPr txBox="1">
              <a:spLocks noChangeArrowheads="1"/>
            </p:cNvSpPr>
            <p:nvPr/>
          </p:nvSpPr>
          <p:spPr bwMode="auto">
            <a:xfrm>
              <a:off x="148" y="271"/>
              <a:ext cx="101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700" b="1">
                  <a:latin typeface="Arial" panose="020B0604020202020204" pitchFamily="34" charset="0"/>
                </a:rPr>
                <a:t>O 7 V J</a:t>
              </a:r>
            </a:p>
          </p:txBody>
        </p:sp>
        <p:sp>
          <p:nvSpPr>
            <p:cNvPr id="55575" name="Line 102"/>
            <p:cNvSpPr>
              <a:spLocks noChangeShapeType="1"/>
            </p:cNvSpPr>
            <p:nvPr/>
          </p:nvSpPr>
          <p:spPr bwMode="auto">
            <a:xfrm>
              <a:off x="348" y="370"/>
              <a:ext cx="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lIns="97027" tIns="48513" rIns="97027" bIns="48513">
              <a:spAutoFit/>
            </a:bodyPr>
            <a:lstStyle/>
            <a:p>
              <a:endParaRPr lang="en-SG"/>
            </a:p>
          </p:txBody>
        </p:sp>
      </p:grpSp>
      <p:sp>
        <p:nvSpPr>
          <p:cNvPr id="55333" name="AutoShape 103" descr="Dark upward diagonal"/>
          <p:cNvSpPr>
            <a:spLocks noChangeArrowheads="1"/>
          </p:cNvSpPr>
          <p:nvPr/>
        </p:nvSpPr>
        <p:spPr bwMode="auto">
          <a:xfrm>
            <a:off x="468313" y="723900"/>
            <a:ext cx="236537" cy="366713"/>
          </a:xfrm>
          <a:prstGeom prst="downArrow">
            <a:avLst>
              <a:gd name="adj1" fmla="val 50000"/>
              <a:gd name="adj2" fmla="val 38759"/>
            </a:avLst>
          </a:prstGeom>
          <a:pattFill prst="dkUpDiag">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334" name="Rectangle 104"/>
          <p:cNvSpPr>
            <a:spLocks noChangeArrowheads="1"/>
          </p:cNvSpPr>
          <p:nvPr/>
        </p:nvSpPr>
        <p:spPr bwMode="auto">
          <a:xfrm>
            <a:off x="2598738" y="1185863"/>
            <a:ext cx="1592262" cy="2438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55335" name="Rectangle 105"/>
          <p:cNvSpPr>
            <a:spLocks noChangeArrowheads="1"/>
          </p:cNvSpPr>
          <p:nvPr/>
        </p:nvSpPr>
        <p:spPr bwMode="auto">
          <a:xfrm>
            <a:off x="2598738" y="3781425"/>
            <a:ext cx="1592262" cy="377348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55336" name="Line 106"/>
          <p:cNvSpPr>
            <a:spLocks noChangeShapeType="1"/>
          </p:cNvSpPr>
          <p:nvPr/>
        </p:nvSpPr>
        <p:spPr bwMode="auto">
          <a:xfrm>
            <a:off x="3000375" y="150018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37" name="AutoShape 107"/>
          <p:cNvSpPr>
            <a:spLocks noChangeArrowheads="1"/>
          </p:cNvSpPr>
          <p:nvPr/>
        </p:nvSpPr>
        <p:spPr bwMode="auto">
          <a:xfrm>
            <a:off x="3668713" y="6113463"/>
            <a:ext cx="1751012" cy="1327150"/>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4169 w 21600"/>
              <a:gd name="T13" fmla="*/ 4169 h 21600"/>
              <a:gd name="T14" fmla="*/ 17431 w 21600"/>
              <a:gd name="T15" fmla="*/ 17431 h 21600"/>
            </a:gdLst>
            <a:ahLst/>
            <a:cxnLst>
              <a:cxn ang="T8">
                <a:pos x="T0" y="T1"/>
              </a:cxn>
              <a:cxn ang="T9">
                <a:pos x="T2" y="T3"/>
              </a:cxn>
              <a:cxn ang="T10">
                <a:pos x="T4" y="T5"/>
              </a:cxn>
              <a:cxn ang="T11">
                <a:pos x="T6" y="T7"/>
              </a:cxn>
            </a:cxnLst>
            <a:rect l="T12" t="T13" r="T14" b="T15"/>
            <a:pathLst>
              <a:path w="21600" h="21600">
                <a:moveTo>
                  <a:pt x="0" y="0"/>
                </a:moveTo>
                <a:lnTo>
                  <a:pt x="4738" y="21600"/>
                </a:lnTo>
                <a:lnTo>
                  <a:pt x="16862"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SG"/>
          </a:p>
        </p:txBody>
      </p:sp>
      <p:sp>
        <p:nvSpPr>
          <p:cNvPr id="55338" name="Rectangle 108"/>
          <p:cNvSpPr>
            <a:spLocks noChangeArrowheads="1"/>
          </p:cNvSpPr>
          <p:nvPr/>
        </p:nvSpPr>
        <p:spPr bwMode="auto">
          <a:xfrm>
            <a:off x="4205288" y="5816600"/>
            <a:ext cx="1377950" cy="1870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339" name="AutoShape 109"/>
          <p:cNvSpPr>
            <a:spLocks noChangeArrowheads="1"/>
          </p:cNvSpPr>
          <p:nvPr/>
        </p:nvSpPr>
        <p:spPr bwMode="auto">
          <a:xfrm>
            <a:off x="3817938" y="6219825"/>
            <a:ext cx="1751012" cy="1135063"/>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0 h 21600"/>
              <a:gd name="T8" fmla="*/ 0 60000 65536"/>
              <a:gd name="T9" fmla="*/ 0 60000 65536"/>
              <a:gd name="T10" fmla="*/ 0 60000 65536"/>
              <a:gd name="T11" fmla="*/ 0 60000 65536"/>
              <a:gd name="T12" fmla="*/ 3846 w 21600"/>
              <a:gd name="T13" fmla="*/ 3846 h 21600"/>
              <a:gd name="T14" fmla="*/ 17754 w 21600"/>
              <a:gd name="T15" fmla="*/ 17754 h 21600"/>
            </a:gdLst>
            <a:ahLst/>
            <a:cxnLst>
              <a:cxn ang="T8">
                <a:pos x="T0" y="T1"/>
              </a:cxn>
              <a:cxn ang="T9">
                <a:pos x="T2" y="T3"/>
              </a:cxn>
              <a:cxn ang="T10">
                <a:pos x="T4" y="T5"/>
              </a:cxn>
              <a:cxn ang="T11">
                <a:pos x="T6" y="T7"/>
              </a:cxn>
            </a:cxnLst>
            <a:rect l="T12" t="T13" r="T14" b="T15"/>
            <a:pathLst>
              <a:path w="21600" h="21600">
                <a:moveTo>
                  <a:pt x="0" y="0"/>
                </a:moveTo>
                <a:lnTo>
                  <a:pt x="4092" y="21600"/>
                </a:lnTo>
                <a:lnTo>
                  <a:pt x="17508" y="21600"/>
                </a:lnTo>
                <a:lnTo>
                  <a:pt x="21600" y="0"/>
                </a:lnTo>
                <a:lnTo>
                  <a:pt x="0" y="0"/>
                </a:lnTo>
                <a:close/>
              </a:path>
            </a:pathLst>
          </a:custGeom>
          <a:solidFill>
            <a:schemeClr val="bg1"/>
          </a:solidFill>
          <a:ln w="38100">
            <a:solidFill>
              <a:schemeClr val="tx1"/>
            </a:solidFill>
            <a:miter lim="800000"/>
            <a:headEnd/>
            <a:tailEnd/>
          </a:ln>
        </p:spPr>
        <p:txBody>
          <a:bodyPr wrap="none" anchor="ctr"/>
          <a:lstStyle/>
          <a:p>
            <a:endParaRPr lang="en-SG"/>
          </a:p>
        </p:txBody>
      </p:sp>
      <p:sp>
        <p:nvSpPr>
          <p:cNvPr id="55340" name="Rectangle 110"/>
          <p:cNvSpPr>
            <a:spLocks noChangeArrowheads="1"/>
          </p:cNvSpPr>
          <p:nvPr/>
        </p:nvSpPr>
        <p:spPr bwMode="auto">
          <a:xfrm>
            <a:off x="4525963" y="4233863"/>
            <a:ext cx="1257300" cy="4324350"/>
          </a:xfrm>
          <a:prstGeom prst="rect">
            <a:avLst/>
          </a:prstGeom>
          <a:solidFill>
            <a:schemeClr val="bg1"/>
          </a:solidFill>
          <a:ln w="38100">
            <a:solidFill>
              <a:schemeClr val="tx1"/>
            </a:solidFill>
            <a:miter lim="800000"/>
            <a:headEnd/>
            <a:tailEnd/>
          </a:ln>
        </p:spPr>
        <p:txBody>
          <a:bodyPr wrap="none" lIns="97027" tIns="48513" rIns="97027" bIns="48513" anchor="ct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500">
              <a:latin typeface="Times" panose="02020603050405020304" pitchFamily="18" charset="0"/>
            </a:endParaRPr>
          </a:p>
        </p:txBody>
      </p:sp>
      <p:sp>
        <p:nvSpPr>
          <p:cNvPr id="55341" name="Line 111"/>
          <p:cNvSpPr>
            <a:spLocks noChangeShapeType="1"/>
          </p:cNvSpPr>
          <p:nvPr/>
        </p:nvSpPr>
        <p:spPr bwMode="auto">
          <a:xfrm>
            <a:off x="4527550" y="6237288"/>
            <a:ext cx="0" cy="611187"/>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42" name="Line 112"/>
          <p:cNvSpPr>
            <a:spLocks noChangeShapeType="1"/>
          </p:cNvSpPr>
          <p:nvPr/>
        </p:nvSpPr>
        <p:spPr bwMode="auto">
          <a:xfrm>
            <a:off x="4506913" y="6731000"/>
            <a:ext cx="0" cy="6111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43" name="Text Box 113"/>
          <p:cNvSpPr txBox="1">
            <a:spLocks noChangeArrowheads="1"/>
          </p:cNvSpPr>
          <p:nvPr/>
        </p:nvSpPr>
        <p:spPr bwMode="auto">
          <a:xfrm rot="-5388474">
            <a:off x="945357" y="5428456"/>
            <a:ext cx="3632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 THOTRINCHAN (12)</a:t>
            </a:r>
          </a:p>
        </p:txBody>
      </p:sp>
      <p:sp>
        <p:nvSpPr>
          <p:cNvPr id="55344" name="Line 114"/>
          <p:cNvSpPr>
            <a:spLocks noChangeShapeType="1"/>
          </p:cNvSpPr>
          <p:nvPr/>
        </p:nvSpPr>
        <p:spPr bwMode="auto">
          <a:xfrm>
            <a:off x="2908300" y="1193800"/>
            <a:ext cx="0" cy="24304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45" name="Line 115"/>
          <p:cNvSpPr>
            <a:spLocks noChangeShapeType="1"/>
          </p:cNvSpPr>
          <p:nvPr/>
        </p:nvSpPr>
        <p:spPr bwMode="auto">
          <a:xfrm>
            <a:off x="2898775" y="3784600"/>
            <a:ext cx="0" cy="3773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46" name="Text Box 116"/>
          <p:cNvSpPr txBox="1">
            <a:spLocks noChangeArrowheads="1"/>
          </p:cNvSpPr>
          <p:nvPr/>
        </p:nvSpPr>
        <p:spPr bwMode="auto">
          <a:xfrm rot="-5388474">
            <a:off x="4454526" y="2289175"/>
            <a:ext cx="237331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LAASEM (5)</a:t>
            </a:r>
          </a:p>
        </p:txBody>
      </p:sp>
      <p:sp>
        <p:nvSpPr>
          <p:cNvPr id="55347" name="Line 117"/>
          <p:cNvSpPr>
            <a:spLocks noChangeShapeType="1"/>
          </p:cNvSpPr>
          <p:nvPr/>
        </p:nvSpPr>
        <p:spPr bwMode="auto">
          <a:xfrm>
            <a:off x="5478463" y="1422400"/>
            <a:ext cx="0" cy="2249488"/>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48" name="Line 118"/>
          <p:cNvSpPr>
            <a:spLocks noChangeShapeType="1"/>
          </p:cNvSpPr>
          <p:nvPr/>
        </p:nvSpPr>
        <p:spPr bwMode="auto">
          <a:xfrm>
            <a:off x="5478463" y="4254500"/>
            <a:ext cx="0" cy="43021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49" name="Line 119"/>
          <p:cNvSpPr>
            <a:spLocks noChangeShapeType="1"/>
          </p:cNvSpPr>
          <p:nvPr/>
        </p:nvSpPr>
        <p:spPr bwMode="auto">
          <a:xfrm>
            <a:off x="3000375" y="2843213"/>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0" name="Line 120"/>
          <p:cNvSpPr>
            <a:spLocks noChangeShapeType="1"/>
          </p:cNvSpPr>
          <p:nvPr/>
        </p:nvSpPr>
        <p:spPr bwMode="auto">
          <a:xfrm>
            <a:off x="3000375" y="308610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1" name="Line 121"/>
          <p:cNvSpPr>
            <a:spLocks noChangeShapeType="1"/>
          </p:cNvSpPr>
          <p:nvPr/>
        </p:nvSpPr>
        <p:spPr bwMode="auto">
          <a:xfrm>
            <a:off x="3000375" y="33226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2" name="Line 122"/>
          <p:cNvSpPr>
            <a:spLocks noChangeShapeType="1"/>
          </p:cNvSpPr>
          <p:nvPr/>
        </p:nvSpPr>
        <p:spPr bwMode="auto">
          <a:xfrm>
            <a:off x="3000375" y="40227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3" name="Line 123"/>
          <p:cNvSpPr>
            <a:spLocks noChangeShapeType="1"/>
          </p:cNvSpPr>
          <p:nvPr/>
        </p:nvSpPr>
        <p:spPr bwMode="auto">
          <a:xfrm>
            <a:off x="3000375" y="49990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4" name="Line 124"/>
          <p:cNvSpPr>
            <a:spLocks noChangeShapeType="1"/>
          </p:cNvSpPr>
          <p:nvPr/>
        </p:nvSpPr>
        <p:spPr bwMode="auto">
          <a:xfrm>
            <a:off x="3000375" y="5556250"/>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5" name="Line 125"/>
          <p:cNvSpPr>
            <a:spLocks noChangeShapeType="1"/>
          </p:cNvSpPr>
          <p:nvPr/>
        </p:nvSpPr>
        <p:spPr bwMode="auto">
          <a:xfrm>
            <a:off x="3000375" y="5838825"/>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6" name="Line 126"/>
          <p:cNvSpPr>
            <a:spLocks noChangeShapeType="1"/>
          </p:cNvSpPr>
          <p:nvPr/>
        </p:nvSpPr>
        <p:spPr bwMode="auto">
          <a:xfrm>
            <a:off x="2992438" y="6015038"/>
            <a:ext cx="10937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7" name="Line 127"/>
          <p:cNvSpPr>
            <a:spLocks noChangeShapeType="1"/>
          </p:cNvSpPr>
          <p:nvPr/>
        </p:nvSpPr>
        <p:spPr bwMode="auto">
          <a:xfrm>
            <a:off x="3000375" y="6297613"/>
            <a:ext cx="652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8" name="Line 128"/>
          <p:cNvSpPr>
            <a:spLocks noChangeShapeType="1"/>
          </p:cNvSpPr>
          <p:nvPr/>
        </p:nvSpPr>
        <p:spPr bwMode="auto">
          <a:xfrm>
            <a:off x="3006725" y="6565900"/>
            <a:ext cx="723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59" name="Line 129"/>
          <p:cNvSpPr>
            <a:spLocks noChangeShapeType="1"/>
          </p:cNvSpPr>
          <p:nvPr/>
        </p:nvSpPr>
        <p:spPr bwMode="auto">
          <a:xfrm>
            <a:off x="3006725" y="6756400"/>
            <a:ext cx="771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0" name="Line 130"/>
          <p:cNvSpPr>
            <a:spLocks noChangeShapeType="1"/>
          </p:cNvSpPr>
          <p:nvPr/>
        </p:nvSpPr>
        <p:spPr bwMode="auto">
          <a:xfrm>
            <a:off x="3000375" y="6985000"/>
            <a:ext cx="8477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1" name="Line 131"/>
          <p:cNvSpPr>
            <a:spLocks noChangeShapeType="1"/>
          </p:cNvSpPr>
          <p:nvPr/>
        </p:nvSpPr>
        <p:spPr bwMode="auto">
          <a:xfrm>
            <a:off x="3006725" y="7215188"/>
            <a:ext cx="8985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2" name="Line 132"/>
          <p:cNvSpPr>
            <a:spLocks noChangeShapeType="1"/>
          </p:cNvSpPr>
          <p:nvPr/>
        </p:nvSpPr>
        <p:spPr bwMode="auto">
          <a:xfrm>
            <a:off x="3006725" y="7418388"/>
            <a:ext cx="9461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3" name="Line 133"/>
          <p:cNvSpPr>
            <a:spLocks noChangeShapeType="1"/>
          </p:cNvSpPr>
          <p:nvPr/>
        </p:nvSpPr>
        <p:spPr bwMode="auto">
          <a:xfrm>
            <a:off x="3000375" y="4757738"/>
            <a:ext cx="1092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4" name="Line 134"/>
          <p:cNvSpPr>
            <a:spLocks noChangeShapeType="1"/>
          </p:cNvSpPr>
          <p:nvPr/>
        </p:nvSpPr>
        <p:spPr bwMode="auto">
          <a:xfrm>
            <a:off x="4621213" y="239871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5" name="Line 135"/>
          <p:cNvSpPr>
            <a:spLocks noChangeShapeType="1"/>
          </p:cNvSpPr>
          <p:nvPr/>
        </p:nvSpPr>
        <p:spPr bwMode="auto">
          <a:xfrm>
            <a:off x="4621213" y="2824163"/>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6" name="Line 136"/>
          <p:cNvSpPr>
            <a:spLocks noChangeShapeType="1"/>
          </p:cNvSpPr>
          <p:nvPr/>
        </p:nvSpPr>
        <p:spPr bwMode="auto">
          <a:xfrm>
            <a:off x="4613275" y="32035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7" name="Line 137"/>
          <p:cNvSpPr>
            <a:spLocks noChangeShapeType="1"/>
          </p:cNvSpPr>
          <p:nvPr/>
        </p:nvSpPr>
        <p:spPr bwMode="auto">
          <a:xfrm>
            <a:off x="4613275" y="3609975"/>
            <a:ext cx="79375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8" name="Line 138"/>
          <p:cNvSpPr>
            <a:spLocks noChangeShapeType="1"/>
          </p:cNvSpPr>
          <p:nvPr/>
        </p:nvSpPr>
        <p:spPr bwMode="auto">
          <a:xfrm>
            <a:off x="4621213" y="1835150"/>
            <a:ext cx="7921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69" name="Line 139"/>
          <p:cNvSpPr>
            <a:spLocks noChangeShapeType="1"/>
          </p:cNvSpPr>
          <p:nvPr/>
        </p:nvSpPr>
        <p:spPr bwMode="auto">
          <a:xfrm>
            <a:off x="4606925" y="457041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0" name="Line 140"/>
          <p:cNvSpPr>
            <a:spLocks noChangeShapeType="1"/>
          </p:cNvSpPr>
          <p:nvPr/>
        </p:nvSpPr>
        <p:spPr bwMode="auto">
          <a:xfrm>
            <a:off x="4606925" y="47418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1" name="Line 141"/>
          <p:cNvSpPr>
            <a:spLocks noChangeShapeType="1"/>
          </p:cNvSpPr>
          <p:nvPr/>
        </p:nvSpPr>
        <p:spPr bwMode="auto">
          <a:xfrm>
            <a:off x="4616450" y="4954588"/>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2" name="Line 142"/>
          <p:cNvSpPr>
            <a:spLocks noChangeShapeType="1"/>
          </p:cNvSpPr>
          <p:nvPr/>
        </p:nvSpPr>
        <p:spPr bwMode="auto">
          <a:xfrm>
            <a:off x="4606925" y="5372100"/>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3" name="Line 143"/>
          <p:cNvSpPr>
            <a:spLocks noChangeShapeType="1"/>
          </p:cNvSpPr>
          <p:nvPr/>
        </p:nvSpPr>
        <p:spPr bwMode="auto">
          <a:xfrm>
            <a:off x="4608513" y="55546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4" name="Line 144"/>
          <p:cNvSpPr>
            <a:spLocks noChangeShapeType="1"/>
          </p:cNvSpPr>
          <p:nvPr/>
        </p:nvSpPr>
        <p:spPr bwMode="auto">
          <a:xfrm>
            <a:off x="4610100" y="574516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5" name="Line 145"/>
          <p:cNvSpPr>
            <a:spLocks noChangeShapeType="1"/>
          </p:cNvSpPr>
          <p:nvPr/>
        </p:nvSpPr>
        <p:spPr bwMode="auto">
          <a:xfrm>
            <a:off x="4611688" y="59324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6" name="Line 146"/>
          <p:cNvSpPr>
            <a:spLocks noChangeShapeType="1"/>
          </p:cNvSpPr>
          <p:nvPr/>
        </p:nvSpPr>
        <p:spPr bwMode="auto">
          <a:xfrm>
            <a:off x="4610100" y="6308725"/>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7" name="Line 147"/>
          <p:cNvSpPr>
            <a:spLocks noChangeShapeType="1"/>
          </p:cNvSpPr>
          <p:nvPr/>
        </p:nvSpPr>
        <p:spPr bwMode="auto">
          <a:xfrm>
            <a:off x="4606925" y="64992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8" name="Line 148"/>
          <p:cNvSpPr>
            <a:spLocks noChangeShapeType="1"/>
          </p:cNvSpPr>
          <p:nvPr/>
        </p:nvSpPr>
        <p:spPr bwMode="auto">
          <a:xfrm>
            <a:off x="4606925" y="69262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79" name="Line 149"/>
          <p:cNvSpPr>
            <a:spLocks noChangeShapeType="1"/>
          </p:cNvSpPr>
          <p:nvPr/>
        </p:nvSpPr>
        <p:spPr bwMode="auto">
          <a:xfrm>
            <a:off x="4608513" y="7154863"/>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80" name="Line 150"/>
          <p:cNvSpPr>
            <a:spLocks noChangeShapeType="1"/>
          </p:cNvSpPr>
          <p:nvPr/>
        </p:nvSpPr>
        <p:spPr bwMode="auto">
          <a:xfrm>
            <a:off x="4610100" y="7516813"/>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81" name="Line 151"/>
          <p:cNvSpPr>
            <a:spLocks noChangeShapeType="1"/>
          </p:cNvSpPr>
          <p:nvPr/>
        </p:nvSpPr>
        <p:spPr bwMode="auto">
          <a:xfrm>
            <a:off x="4621213" y="7739063"/>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82" name="Line 152"/>
          <p:cNvSpPr>
            <a:spLocks noChangeShapeType="1"/>
          </p:cNvSpPr>
          <p:nvPr/>
        </p:nvSpPr>
        <p:spPr bwMode="auto">
          <a:xfrm>
            <a:off x="4613275" y="8134350"/>
            <a:ext cx="8143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83" name="Line 153"/>
          <p:cNvSpPr>
            <a:spLocks noChangeShapeType="1"/>
          </p:cNvSpPr>
          <p:nvPr/>
        </p:nvSpPr>
        <p:spPr bwMode="auto">
          <a:xfrm>
            <a:off x="4606925" y="8315325"/>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84" name="Line 154"/>
          <p:cNvSpPr>
            <a:spLocks noChangeShapeType="1"/>
          </p:cNvSpPr>
          <p:nvPr/>
        </p:nvSpPr>
        <p:spPr bwMode="auto">
          <a:xfrm>
            <a:off x="4608513" y="8497888"/>
            <a:ext cx="81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385" name="AutoShape 155" descr="70%"/>
          <p:cNvSpPr>
            <a:spLocks noChangeArrowheads="1"/>
          </p:cNvSpPr>
          <p:nvPr/>
        </p:nvSpPr>
        <p:spPr bwMode="auto">
          <a:xfrm>
            <a:off x="2532063" y="1608138"/>
            <a:ext cx="2055812" cy="311150"/>
          </a:xfrm>
          <a:prstGeom prst="leftArrow">
            <a:avLst>
              <a:gd name="adj1" fmla="val 50000"/>
              <a:gd name="adj2" fmla="val 165179"/>
            </a:avLst>
          </a:prstGeom>
          <a:pattFill prst="pct70">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386" name="AutoShape 156" descr="20%"/>
          <p:cNvSpPr>
            <a:spLocks noChangeArrowheads="1"/>
          </p:cNvSpPr>
          <p:nvPr/>
        </p:nvSpPr>
        <p:spPr bwMode="auto">
          <a:xfrm>
            <a:off x="3408363" y="1579563"/>
            <a:ext cx="322262" cy="995362"/>
          </a:xfrm>
          <a:prstGeom prst="downArrow">
            <a:avLst>
              <a:gd name="adj1" fmla="val 50000"/>
              <a:gd name="adj2" fmla="val 77217"/>
            </a:avLst>
          </a:prstGeom>
          <a:pattFill prst="pct20">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387" name="Text Box 157"/>
          <p:cNvSpPr txBox="1">
            <a:spLocks noChangeArrowheads="1"/>
          </p:cNvSpPr>
          <p:nvPr/>
        </p:nvSpPr>
        <p:spPr bwMode="auto">
          <a:xfrm>
            <a:off x="1055688" y="1220788"/>
            <a:ext cx="11874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a:t>
            </a:r>
          </a:p>
          <a:p>
            <a:r>
              <a:rPr lang="en-US" altLang="en-US" b="1" i="1">
                <a:latin typeface="Arial" panose="020B0604020202020204" pitchFamily="34" charset="0"/>
              </a:rPr>
              <a:t>Pâreng: 2000 B.C. wui mangali</a:t>
            </a:r>
          </a:p>
        </p:txBody>
      </p:sp>
      <p:sp>
        <p:nvSpPr>
          <p:cNvPr id="55388" name="Text Box 158"/>
          <p:cNvSpPr txBox="1">
            <a:spLocks noChangeArrowheads="1"/>
          </p:cNvSpPr>
          <p:nvPr/>
        </p:nvSpPr>
        <p:spPr bwMode="auto">
          <a:xfrm>
            <a:off x="1076325" y="1654175"/>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2000 B.C.</a:t>
            </a:r>
          </a:p>
        </p:txBody>
      </p:sp>
      <p:sp>
        <p:nvSpPr>
          <p:cNvPr id="55389" name="Text Box 159"/>
          <p:cNvSpPr txBox="1">
            <a:spLocks noChangeArrowheads="1"/>
          </p:cNvSpPr>
          <p:nvPr/>
        </p:nvSpPr>
        <p:spPr bwMode="auto">
          <a:xfrm>
            <a:off x="1069975" y="2278063"/>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2000 B.C.</a:t>
            </a:r>
          </a:p>
        </p:txBody>
      </p:sp>
      <p:sp>
        <p:nvSpPr>
          <p:cNvPr id="55390" name="Text Box 160"/>
          <p:cNvSpPr txBox="1">
            <a:spLocks noChangeArrowheads="1"/>
          </p:cNvSpPr>
          <p:nvPr/>
        </p:nvSpPr>
        <p:spPr bwMode="auto">
          <a:xfrm>
            <a:off x="1079500" y="2822575"/>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1500 B.C.</a:t>
            </a:r>
          </a:p>
        </p:txBody>
      </p:sp>
      <p:sp>
        <p:nvSpPr>
          <p:cNvPr id="55391" name="Text Box 161"/>
          <p:cNvSpPr txBox="1">
            <a:spLocks noChangeArrowheads="1"/>
          </p:cNvSpPr>
          <p:nvPr/>
        </p:nvSpPr>
        <p:spPr bwMode="auto">
          <a:xfrm>
            <a:off x="1074738" y="3941763"/>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1500 B.C.</a:t>
            </a:r>
          </a:p>
        </p:txBody>
      </p:sp>
      <p:sp>
        <p:nvSpPr>
          <p:cNvPr id="55392" name="Text Box 162"/>
          <p:cNvSpPr txBox="1">
            <a:spLocks noChangeArrowheads="1"/>
          </p:cNvSpPr>
          <p:nvPr/>
        </p:nvSpPr>
        <p:spPr bwMode="auto">
          <a:xfrm>
            <a:off x="1054100" y="489267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a:t>
            </a:r>
          </a:p>
          <a:p>
            <a:r>
              <a:rPr lang="en-US" altLang="en-US" b="1" i="1">
                <a:latin typeface="Arial" panose="020B0604020202020204" pitchFamily="34" charset="0"/>
              </a:rPr>
              <a:t>pâreng:  1000 B.C.</a:t>
            </a:r>
          </a:p>
        </p:txBody>
      </p:sp>
      <p:sp>
        <p:nvSpPr>
          <p:cNvPr id="55393" name="Text Box 163"/>
          <p:cNvSpPr txBox="1">
            <a:spLocks noChangeArrowheads="1"/>
          </p:cNvSpPr>
          <p:nvPr/>
        </p:nvSpPr>
        <p:spPr bwMode="auto">
          <a:xfrm>
            <a:off x="1084263" y="5654675"/>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1000 B.C.</a:t>
            </a:r>
          </a:p>
        </p:txBody>
      </p:sp>
      <p:sp>
        <p:nvSpPr>
          <p:cNvPr id="55394" name="Text Box 164"/>
          <p:cNvSpPr txBox="1">
            <a:spLocks noChangeArrowheads="1"/>
          </p:cNvSpPr>
          <p:nvPr/>
        </p:nvSpPr>
        <p:spPr bwMode="auto">
          <a:xfrm>
            <a:off x="1074738" y="6880225"/>
            <a:ext cx="10477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500 B.C.</a:t>
            </a:r>
          </a:p>
        </p:txBody>
      </p:sp>
      <p:sp>
        <p:nvSpPr>
          <p:cNvPr id="55395" name="Text Box 165"/>
          <p:cNvSpPr txBox="1">
            <a:spLocks noChangeArrowheads="1"/>
          </p:cNvSpPr>
          <p:nvPr/>
        </p:nvSpPr>
        <p:spPr bwMode="auto">
          <a:xfrm>
            <a:off x="1074738" y="7740650"/>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a:t>
            </a:r>
          </a:p>
          <a:p>
            <a:r>
              <a:rPr lang="en-US" altLang="en-US" b="1" i="1">
                <a:latin typeface="Arial" panose="020B0604020202020204" pitchFamily="34" charset="0"/>
              </a:rPr>
              <a:t>pâreng:  500 B.C.</a:t>
            </a:r>
          </a:p>
        </p:txBody>
      </p:sp>
      <p:sp>
        <p:nvSpPr>
          <p:cNvPr id="55396" name="Text Box 166"/>
          <p:cNvSpPr txBox="1">
            <a:spLocks noChangeArrowheads="1"/>
          </p:cNvSpPr>
          <p:nvPr/>
        </p:nvSpPr>
        <p:spPr bwMode="auto">
          <a:xfrm>
            <a:off x="1074738" y="8302625"/>
            <a:ext cx="104775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i="1">
                <a:latin typeface="Arial" panose="020B0604020202020204" pitchFamily="34" charset="0"/>
              </a:rPr>
              <a:t>Nganaimeikapkaje âtam pâreng:   KhareCentury A.D.</a:t>
            </a:r>
          </a:p>
        </p:txBody>
      </p:sp>
      <p:sp>
        <p:nvSpPr>
          <p:cNvPr id="55397" name="Text Box 167"/>
          <p:cNvSpPr txBox="1">
            <a:spLocks noChangeArrowheads="1"/>
          </p:cNvSpPr>
          <p:nvPr/>
        </p:nvSpPr>
        <p:spPr bwMode="auto">
          <a:xfrm>
            <a:off x="1836738" y="1217613"/>
            <a:ext cx="6746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Shimkhur                                           Morei                                       Tar</a:t>
            </a:r>
            <a:r>
              <a:rPr lang="en-US" altLang="en-US" b="1" u="sng">
                <a:latin typeface="Arial" panose="020B0604020202020204" pitchFamily="34" charset="0"/>
              </a:rPr>
              <a:t>a</a:t>
            </a:r>
            <a:r>
              <a:rPr lang="en-US" altLang="en-US" b="1">
                <a:latin typeface="Arial" panose="020B0604020202020204" pitchFamily="34" charset="0"/>
              </a:rPr>
              <a:t> kaphong                              Dolân</a:t>
            </a:r>
          </a:p>
        </p:txBody>
      </p:sp>
      <p:sp>
        <p:nvSpPr>
          <p:cNvPr id="55398" name="Text Box 168"/>
          <p:cNvSpPr txBox="1">
            <a:spLocks noChangeArrowheads="1"/>
          </p:cNvSpPr>
          <p:nvPr/>
        </p:nvSpPr>
        <p:spPr bwMode="auto">
          <a:xfrm>
            <a:off x="1865313" y="1647825"/>
            <a:ext cx="64611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N-A-S                                           Isaac                                       Jacob                              Naomayara 12</a:t>
            </a:r>
          </a:p>
        </p:txBody>
      </p:sp>
      <p:sp>
        <p:nvSpPr>
          <p:cNvPr id="55399" name="Text Box 169"/>
          <p:cNvSpPr txBox="1">
            <a:spLocks noChangeArrowheads="1"/>
          </p:cNvSpPr>
          <p:nvPr/>
        </p:nvSpPr>
        <p:spPr bwMode="auto">
          <a:xfrm>
            <a:off x="1828800" y="2824163"/>
            <a:ext cx="69532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Sinai                                           A-Y-P                                       Kadesh                              Zingkum 40 Tamkachithei  5</a:t>
            </a:r>
          </a:p>
        </p:txBody>
      </p:sp>
      <p:sp>
        <p:nvSpPr>
          <p:cNvPr id="55400" name="Text Box 170"/>
          <p:cNvSpPr txBox="1">
            <a:spLocks noChangeArrowheads="1"/>
          </p:cNvSpPr>
          <p:nvPr/>
        </p:nvSpPr>
        <p:spPr bwMode="auto">
          <a:xfrm>
            <a:off x="1971675" y="2271713"/>
            <a:ext cx="544513"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Raopam                                           430</a:t>
            </a:r>
          </a:p>
        </p:txBody>
      </p:sp>
      <p:sp>
        <p:nvSpPr>
          <p:cNvPr id="55401" name="Text Box 171"/>
          <p:cNvSpPr txBox="1">
            <a:spLocks noChangeArrowheads="1"/>
          </p:cNvSpPr>
          <p:nvPr/>
        </p:nvSpPr>
        <p:spPr bwMode="auto">
          <a:xfrm>
            <a:off x="1711325" y="3968750"/>
            <a:ext cx="820738"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Jericho/Ai                                           Ngalei Ngayarkahai                                      </a:t>
            </a:r>
          </a:p>
        </p:txBody>
      </p:sp>
      <p:sp>
        <p:nvSpPr>
          <p:cNvPr id="55402" name="Text Box 172"/>
          <p:cNvSpPr txBox="1">
            <a:spLocks noChangeArrowheads="1"/>
          </p:cNvSpPr>
          <p:nvPr/>
        </p:nvSpPr>
        <p:spPr bwMode="auto">
          <a:xfrm>
            <a:off x="1806575" y="4845050"/>
            <a:ext cx="739775"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Wungv</a:t>
            </a:r>
            <a:r>
              <a:rPr lang="en-US" altLang="en-US" b="1" u="sng">
                <a:latin typeface="Arial" panose="020B0604020202020204" pitchFamily="34" charset="0"/>
              </a:rPr>
              <a:t>a</a:t>
            </a:r>
            <a:r>
              <a:rPr lang="en-US" altLang="en-US" b="1">
                <a:latin typeface="Arial" panose="020B0604020202020204" pitchFamily="34" charset="0"/>
              </a:rPr>
              <a:t>-Wungvâ                                          Zingkum 350</a:t>
            </a:r>
          </a:p>
        </p:txBody>
      </p:sp>
      <p:grpSp>
        <p:nvGrpSpPr>
          <p:cNvPr id="55403" name="Group 173"/>
          <p:cNvGrpSpPr>
            <a:grpSpLocks/>
          </p:cNvGrpSpPr>
          <p:nvPr/>
        </p:nvGrpSpPr>
        <p:grpSpPr bwMode="auto">
          <a:xfrm>
            <a:off x="1801813" y="5637213"/>
            <a:ext cx="874712" cy="722312"/>
            <a:chOff x="976" y="3542"/>
            <a:chExt cx="453" cy="441"/>
          </a:xfrm>
        </p:grpSpPr>
        <p:sp>
          <p:nvSpPr>
            <p:cNvPr id="55571" name="Text Box 174"/>
            <p:cNvSpPr txBox="1">
              <a:spLocks noChangeArrowheads="1"/>
            </p:cNvSpPr>
            <p:nvPr/>
          </p:nvSpPr>
          <p:spPr bwMode="auto">
            <a:xfrm>
              <a:off x="1089" y="3542"/>
              <a:ext cx="229"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S-D-S </a:t>
              </a:r>
              <a:r>
                <a:rPr lang="en-US" altLang="en-US" b="1" u="sng">
                  <a:latin typeface="Arial" panose="020B0604020202020204" pitchFamily="34" charset="0"/>
                </a:rPr>
                <a:t>KAKAI</a:t>
              </a:r>
              <a:endParaRPr lang="en-US" altLang="en-US" b="1">
                <a:latin typeface="Arial" panose="020B0604020202020204" pitchFamily="34" charset="0"/>
              </a:endParaRPr>
            </a:p>
          </p:txBody>
        </p:sp>
        <p:sp>
          <p:nvSpPr>
            <p:cNvPr id="55572" name="Text Box 175"/>
            <p:cNvSpPr txBox="1">
              <a:spLocks noChangeArrowheads="1"/>
            </p:cNvSpPr>
            <p:nvPr/>
          </p:nvSpPr>
          <p:spPr bwMode="auto">
            <a:xfrm>
              <a:off x="976" y="3634"/>
              <a:ext cx="277"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Ato                                              Shang 10                 Israel    20-J                      200                         Assyria                                        </a:t>
              </a:r>
            </a:p>
          </p:txBody>
        </p:sp>
        <p:sp>
          <p:nvSpPr>
            <p:cNvPr id="55573" name="Text Box 176"/>
            <p:cNvSpPr txBox="1">
              <a:spLocks noChangeArrowheads="1"/>
            </p:cNvSpPr>
            <p:nvPr/>
          </p:nvSpPr>
          <p:spPr bwMode="auto">
            <a:xfrm>
              <a:off x="1160" y="3633"/>
              <a:ext cx="269"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246" tIns="54622" rIns="109246" bIns="54622">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b="1">
                  <a:latin typeface="Arial" panose="020B0604020202020204" pitchFamily="34" charset="0"/>
                </a:rPr>
                <a:t>Aze                                              Shang 2                 Judah  20-R                      350                         Babylon                                        </a:t>
              </a:r>
            </a:p>
          </p:txBody>
        </p:sp>
      </p:grpSp>
      <p:sp>
        <p:nvSpPr>
          <p:cNvPr id="55404" name="Text Box 177"/>
          <p:cNvSpPr txBox="1">
            <a:spLocks noChangeArrowheads="1"/>
          </p:cNvSpPr>
          <p:nvPr/>
        </p:nvSpPr>
        <p:spPr bwMode="auto">
          <a:xfrm>
            <a:off x="1793875" y="6872288"/>
            <a:ext cx="739775"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Zingkum 70                                            Shang 2  Zingkum100                                 Mi 50,000            Z-E-N                                       </a:t>
            </a:r>
          </a:p>
        </p:txBody>
      </p:sp>
      <p:sp>
        <p:nvSpPr>
          <p:cNvPr id="55405" name="Text Box 178"/>
          <p:cNvSpPr txBox="1">
            <a:spLocks noChangeArrowheads="1"/>
          </p:cNvSpPr>
          <p:nvPr/>
        </p:nvSpPr>
        <p:spPr bwMode="auto">
          <a:xfrm>
            <a:off x="1711325" y="7732713"/>
            <a:ext cx="8318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Greekwui Alex                                           RomanwuiZatkhanâ</a:t>
            </a:r>
          </a:p>
        </p:txBody>
      </p:sp>
      <p:sp>
        <p:nvSpPr>
          <p:cNvPr id="55406" name="Text Box 179"/>
          <p:cNvSpPr txBox="1">
            <a:spLocks noChangeArrowheads="1"/>
          </p:cNvSpPr>
          <p:nvPr/>
        </p:nvSpPr>
        <p:spPr bwMode="auto">
          <a:xfrm>
            <a:off x="1797050" y="8240713"/>
            <a:ext cx="739775"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Life                                           Krush                    Church</a:t>
            </a:r>
          </a:p>
        </p:txBody>
      </p:sp>
      <p:sp>
        <p:nvSpPr>
          <p:cNvPr id="55407" name="Text Box 180"/>
          <p:cNvSpPr txBox="1">
            <a:spLocks noChangeArrowheads="1"/>
          </p:cNvSpPr>
          <p:nvPr/>
        </p:nvSpPr>
        <p:spPr bwMode="auto">
          <a:xfrm>
            <a:off x="4956175" y="1427163"/>
            <a:ext cx="590550"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800" b="1">
                <a:latin typeface="Arial" panose="020B0604020202020204" pitchFamily="34" charset="0"/>
              </a:rPr>
              <a:t>circa:</a:t>
            </a:r>
            <a:endParaRPr lang="en-US" altLang="en-US" sz="2500">
              <a:latin typeface="Arial" panose="020B0604020202020204" pitchFamily="34" charset="0"/>
            </a:endParaRPr>
          </a:p>
        </p:txBody>
      </p:sp>
      <p:sp>
        <p:nvSpPr>
          <p:cNvPr id="55408" name="Line 181"/>
          <p:cNvSpPr>
            <a:spLocks noChangeShapeType="1"/>
          </p:cNvSpPr>
          <p:nvPr/>
        </p:nvSpPr>
        <p:spPr bwMode="auto">
          <a:xfrm>
            <a:off x="5043488" y="1644650"/>
            <a:ext cx="0" cy="2020888"/>
          </a:xfrm>
          <a:prstGeom prst="line">
            <a:avLst/>
          </a:prstGeom>
          <a:noFill/>
          <a:ln w="5715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09" name="Line 185"/>
          <p:cNvSpPr>
            <a:spLocks noChangeShapeType="1"/>
          </p:cNvSpPr>
          <p:nvPr/>
        </p:nvSpPr>
        <p:spPr bwMode="auto">
          <a:xfrm>
            <a:off x="4629150" y="5011738"/>
            <a:ext cx="782638"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10" name="Text Box 189"/>
          <p:cNvSpPr txBox="1">
            <a:spLocks noChangeArrowheads="1"/>
          </p:cNvSpPr>
          <p:nvPr/>
        </p:nvSpPr>
        <p:spPr bwMode="auto">
          <a:xfrm>
            <a:off x="4498975" y="5019675"/>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55411" name="Text Box 190"/>
          <p:cNvSpPr txBox="1">
            <a:spLocks noChangeArrowheads="1"/>
          </p:cNvSpPr>
          <p:nvPr/>
        </p:nvSpPr>
        <p:spPr bwMode="auto">
          <a:xfrm>
            <a:off x="4484688" y="6145213"/>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55412" name="Text Box 191"/>
          <p:cNvSpPr txBox="1">
            <a:spLocks noChangeArrowheads="1"/>
          </p:cNvSpPr>
          <p:nvPr/>
        </p:nvSpPr>
        <p:spPr bwMode="auto">
          <a:xfrm>
            <a:off x="4484688" y="716280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55413" name="Text Box 192"/>
          <p:cNvSpPr txBox="1">
            <a:spLocks noChangeArrowheads="1"/>
          </p:cNvSpPr>
          <p:nvPr/>
        </p:nvSpPr>
        <p:spPr bwMode="auto">
          <a:xfrm>
            <a:off x="4484688" y="7385050"/>
            <a:ext cx="6000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55414" name="Line 193"/>
          <p:cNvSpPr>
            <a:spLocks noChangeShapeType="1"/>
          </p:cNvSpPr>
          <p:nvPr/>
        </p:nvSpPr>
        <p:spPr bwMode="auto">
          <a:xfrm>
            <a:off x="4611688" y="5999163"/>
            <a:ext cx="884237"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15" name="Line 194"/>
          <p:cNvSpPr>
            <a:spLocks noChangeShapeType="1"/>
          </p:cNvSpPr>
          <p:nvPr/>
        </p:nvSpPr>
        <p:spPr bwMode="auto">
          <a:xfrm>
            <a:off x="4597400" y="7212013"/>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16" name="Line 195"/>
          <p:cNvSpPr>
            <a:spLocks noChangeShapeType="1"/>
          </p:cNvSpPr>
          <p:nvPr/>
        </p:nvSpPr>
        <p:spPr bwMode="auto">
          <a:xfrm>
            <a:off x="4597400" y="7800975"/>
            <a:ext cx="884238" cy="0"/>
          </a:xfrm>
          <a:prstGeom prst="line">
            <a:avLst/>
          </a:prstGeom>
          <a:noFill/>
          <a:ln w="28575" cap="rnd">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grpSp>
        <p:nvGrpSpPr>
          <p:cNvPr id="55417" name="Group 196"/>
          <p:cNvGrpSpPr>
            <a:grpSpLocks/>
          </p:cNvGrpSpPr>
          <p:nvPr/>
        </p:nvGrpSpPr>
        <p:grpSpPr bwMode="auto">
          <a:xfrm>
            <a:off x="3724275" y="3265488"/>
            <a:ext cx="477838" cy="352425"/>
            <a:chOff x="3710" y="2489"/>
            <a:chExt cx="273" cy="215"/>
          </a:xfrm>
        </p:grpSpPr>
        <p:grpSp>
          <p:nvGrpSpPr>
            <p:cNvPr id="55567" name="Group 197"/>
            <p:cNvGrpSpPr>
              <a:grpSpLocks/>
            </p:cNvGrpSpPr>
            <p:nvPr/>
          </p:nvGrpSpPr>
          <p:grpSpPr bwMode="auto">
            <a:xfrm>
              <a:off x="3710" y="2489"/>
              <a:ext cx="273" cy="215"/>
              <a:chOff x="3710" y="2489"/>
              <a:chExt cx="273" cy="215"/>
            </a:xfrm>
          </p:grpSpPr>
          <p:pic>
            <p:nvPicPr>
              <p:cNvPr id="55569" name="Picture 19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5570" name="Rectangle 19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5568" name="Text Box 20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NT</a:t>
              </a:r>
            </a:p>
          </p:txBody>
        </p:sp>
      </p:grpSp>
      <p:grpSp>
        <p:nvGrpSpPr>
          <p:cNvPr id="55418" name="Group 201"/>
          <p:cNvGrpSpPr>
            <a:grpSpLocks/>
          </p:cNvGrpSpPr>
          <p:nvPr/>
        </p:nvGrpSpPr>
        <p:grpSpPr bwMode="auto">
          <a:xfrm>
            <a:off x="3754438" y="1249363"/>
            <a:ext cx="476250" cy="352425"/>
            <a:chOff x="3710" y="2489"/>
            <a:chExt cx="273" cy="215"/>
          </a:xfrm>
        </p:grpSpPr>
        <p:grpSp>
          <p:nvGrpSpPr>
            <p:cNvPr id="55563" name="Group 202"/>
            <p:cNvGrpSpPr>
              <a:grpSpLocks/>
            </p:cNvGrpSpPr>
            <p:nvPr/>
          </p:nvGrpSpPr>
          <p:grpSpPr bwMode="auto">
            <a:xfrm>
              <a:off x="3710" y="2489"/>
              <a:ext cx="273" cy="215"/>
              <a:chOff x="3710" y="2489"/>
              <a:chExt cx="273" cy="215"/>
            </a:xfrm>
          </p:grpSpPr>
          <p:pic>
            <p:nvPicPr>
              <p:cNvPr id="55565" name="Picture 20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5566" name="Rectangle 20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5564" name="Text Box 20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AT</a:t>
              </a:r>
            </a:p>
          </p:txBody>
        </p:sp>
      </p:grpSp>
      <p:grpSp>
        <p:nvGrpSpPr>
          <p:cNvPr id="55419" name="Group 206"/>
          <p:cNvGrpSpPr>
            <a:grpSpLocks/>
          </p:cNvGrpSpPr>
          <p:nvPr/>
        </p:nvGrpSpPr>
        <p:grpSpPr bwMode="auto">
          <a:xfrm>
            <a:off x="3754438" y="5534025"/>
            <a:ext cx="476250" cy="352425"/>
            <a:chOff x="3710" y="2489"/>
            <a:chExt cx="273" cy="215"/>
          </a:xfrm>
        </p:grpSpPr>
        <p:grpSp>
          <p:nvGrpSpPr>
            <p:cNvPr id="55559" name="Group 207"/>
            <p:cNvGrpSpPr>
              <a:grpSpLocks/>
            </p:cNvGrpSpPr>
            <p:nvPr/>
          </p:nvGrpSpPr>
          <p:grpSpPr bwMode="auto">
            <a:xfrm>
              <a:off x="3710" y="2489"/>
              <a:ext cx="273" cy="215"/>
              <a:chOff x="3710" y="2489"/>
              <a:chExt cx="273" cy="215"/>
            </a:xfrm>
          </p:grpSpPr>
          <p:pic>
            <p:nvPicPr>
              <p:cNvPr id="55561" name="Picture 208"/>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5562" name="Rectangle 209"/>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5560" name="Text Box 210"/>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DT</a:t>
              </a:r>
            </a:p>
          </p:txBody>
        </p:sp>
      </p:grpSp>
      <p:grpSp>
        <p:nvGrpSpPr>
          <p:cNvPr id="55420" name="Group 211"/>
          <p:cNvGrpSpPr>
            <a:grpSpLocks/>
          </p:cNvGrpSpPr>
          <p:nvPr/>
        </p:nvGrpSpPr>
        <p:grpSpPr bwMode="auto">
          <a:xfrm>
            <a:off x="5118100" y="6024563"/>
            <a:ext cx="477838" cy="352425"/>
            <a:chOff x="3710" y="2489"/>
            <a:chExt cx="273" cy="215"/>
          </a:xfrm>
        </p:grpSpPr>
        <p:grpSp>
          <p:nvGrpSpPr>
            <p:cNvPr id="55555" name="Group 212"/>
            <p:cNvGrpSpPr>
              <a:grpSpLocks/>
            </p:cNvGrpSpPr>
            <p:nvPr/>
          </p:nvGrpSpPr>
          <p:grpSpPr bwMode="auto">
            <a:xfrm>
              <a:off x="3710" y="2489"/>
              <a:ext cx="273" cy="215"/>
              <a:chOff x="3710" y="2489"/>
              <a:chExt cx="273" cy="215"/>
            </a:xfrm>
          </p:grpSpPr>
          <p:pic>
            <p:nvPicPr>
              <p:cNvPr id="55557" name="Picture 21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0" y="2489"/>
                <a:ext cx="273" cy="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0">
                    <a:solidFill>
                      <a:srgbClr val="000000"/>
                    </a:solidFill>
                    <a:miter lim="800000"/>
                    <a:headEnd/>
                    <a:tailEnd/>
                  </a14:hiddenLine>
                </a:ext>
              </a:extLst>
            </p:spPr>
          </p:pic>
          <p:sp>
            <p:nvSpPr>
              <p:cNvPr id="55558" name="Rectangle 214"/>
              <p:cNvSpPr>
                <a:spLocks noChangeArrowheads="1"/>
              </p:cNvSpPr>
              <p:nvPr/>
            </p:nvSpPr>
            <p:spPr bwMode="auto">
              <a:xfrm>
                <a:off x="3794" y="2567"/>
                <a:ext cx="96" cy="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55556" name="Text Box 215"/>
            <p:cNvSpPr txBox="1">
              <a:spLocks noChangeArrowheads="1"/>
            </p:cNvSpPr>
            <p:nvPr/>
          </p:nvSpPr>
          <p:spPr bwMode="auto">
            <a:xfrm>
              <a:off x="3716" y="2528"/>
              <a:ext cx="251"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Arial" panose="020B0604020202020204" pitchFamily="34" charset="0"/>
                </a:rPr>
                <a:t>KT</a:t>
              </a:r>
            </a:p>
          </p:txBody>
        </p:sp>
      </p:grpSp>
      <p:sp>
        <p:nvSpPr>
          <p:cNvPr id="55421" name="Text Box 216"/>
          <p:cNvSpPr txBox="1">
            <a:spLocks noChangeArrowheads="1"/>
          </p:cNvSpPr>
          <p:nvPr/>
        </p:nvSpPr>
        <p:spPr bwMode="auto">
          <a:xfrm>
            <a:off x="4294188" y="217487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55422" name="Text Box 217"/>
          <p:cNvSpPr txBox="1">
            <a:spLocks noChangeArrowheads="1"/>
          </p:cNvSpPr>
          <p:nvPr/>
        </p:nvSpPr>
        <p:spPr bwMode="auto">
          <a:xfrm>
            <a:off x="4287838" y="25955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55423" name="Text Box 218"/>
          <p:cNvSpPr txBox="1">
            <a:spLocks noChangeArrowheads="1"/>
          </p:cNvSpPr>
          <p:nvPr/>
        </p:nvSpPr>
        <p:spPr bwMode="auto">
          <a:xfrm>
            <a:off x="4287838" y="29813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55424" name="Text Box 219"/>
          <p:cNvSpPr txBox="1">
            <a:spLocks noChangeArrowheads="1"/>
          </p:cNvSpPr>
          <p:nvPr/>
        </p:nvSpPr>
        <p:spPr bwMode="auto">
          <a:xfrm>
            <a:off x="4294188" y="3387725"/>
            <a:ext cx="66992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7.</a:t>
            </a:r>
          </a:p>
        </p:txBody>
      </p:sp>
      <p:sp>
        <p:nvSpPr>
          <p:cNvPr id="55425" name="Text Box 220"/>
          <p:cNvSpPr txBox="1">
            <a:spLocks noChangeArrowheads="1"/>
          </p:cNvSpPr>
          <p:nvPr/>
        </p:nvSpPr>
        <p:spPr bwMode="auto">
          <a:xfrm>
            <a:off x="4329113" y="1604963"/>
            <a:ext cx="6699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Arial" panose="020B0604020202020204" pitchFamily="34" charset="0"/>
              </a:rPr>
              <a:t>2.</a:t>
            </a:r>
          </a:p>
        </p:txBody>
      </p:sp>
      <p:sp>
        <p:nvSpPr>
          <p:cNvPr id="55426" name="Text Box 222"/>
          <p:cNvSpPr txBox="1">
            <a:spLocks noChangeArrowheads="1"/>
          </p:cNvSpPr>
          <p:nvPr/>
        </p:nvSpPr>
        <p:spPr bwMode="auto">
          <a:xfrm>
            <a:off x="2566988" y="8067675"/>
            <a:ext cx="17272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20000"/>
              </a:lnSpc>
              <a:spcBef>
                <a:spcPct val="50000"/>
              </a:spcBef>
            </a:pPr>
            <a:r>
              <a:rPr lang="en-US" altLang="en-US" sz="1000" b="1">
                <a:latin typeface="Arial" panose="020B0604020202020204" pitchFamily="34" charset="0"/>
              </a:rPr>
              <a:t> KADHARA TUINGASHIT</a:t>
            </a:r>
          </a:p>
          <a:p>
            <a:pPr algn="ctr">
              <a:lnSpc>
                <a:spcPct val="120000"/>
              </a:lnSpc>
            </a:pPr>
            <a:r>
              <a:rPr lang="en-US" altLang="en-US" sz="400" b="1">
                <a:latin typeface="Arial" panose="020B0604020202020204" pitchFamily="34" charset="0"/>
              </a:rPr>
              <a:t>PAOKAPHA…OTSAK…CHITHIBING…PHONGKHAMI</a:t>
            </a:r>
          </a:p>
        </p:txBody>
      </p:sp>
      <p:sp>
        <p:nvSpPr>
          <p:cNvPr id="55427" name="Text Box 223"/>
          <p:cNvSpPr txBox="1">
            <a:spLocks noChangeArrowheads="1"/>
          </p:cNvSpPr>
          <p:nvPr/>
        </p:nvSpPr>
        <p:spPr bwMode="auto">
          <a:xfrm>
            <a:off x="2595563" y="7688263"/>
            <a:ext cx="1601787"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120000"/>
              </a:lnSpc>
              <a:spcBef>
                <a:spcPct val="50000"/>
              </a:spcBef>
            </a:pPr>
            <a:r>
              <a:rPr lang="en-US" altLang="en-US" sz="1100" b="1">
                <a:latin typeface="Arial" panose="020B0604020202020204" pitchFamily="34" charset="0"/>
              </a:rPr>
              <a:t>©2004 John Fryman</a:t>
            </a:r>
            <a:endParaRPr lang="en-US" altLang="en-US" sz="400" b="1">
              <a:latin typeface="Arial" panose="020B0604020202020204" pitchFamily="34" charset="0"/>
            </a:endParaRPr>
          </a:p>
        </p:txBody>
      </p:sp>
      <p:sp>
        <p:nvSpPr>
          <p:cNvPr id="55428" name="Text Box 224"/>
          <p:cNvSpPr txBox="1">
            <a:spLocks noChangeArrowheads="1"/>
          </p:cNvSpPr>
          <p:nvPr/>
        </p:nvSpPr>
        <p:spPr bwMode="auto">
          <a:xfrm>
            <a:off x="2822575" y="5392738"/>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(S)</a:t>
            </a:r>
          </a:p>
        </p:txBody>
      </p:sp>
      <p:sp>
        <p:nvSpPr>
          <p:cNvPr id="55429" name="Text Box 225"/>
          <p:cNvSpPr txBox="1">
            <a:spLocks noChangeArrowheads="1"/>
          </p:cNvSpPr>
          <p:nvPr/>
        </p:nvSpPr>
        <p:spPr bwMode="auto">
          <a:xfrm>
            <a:off x="2822575" y="5675313"/>
            <a:ext cx="495300"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(D)</a:t>
            </a:r>
          </a:p>
        </p:txBody>
      </p:sp>
      <p:sp>
        <p:nvSpPr>
          <p:cNvPr id="55430" name="Text Box 226"/>
          <p:cNvSpPr txBox="1">
            <a:spLocks noChangeArrowheads="1"/>
          </p:cNvSpPr>
          <p:nvPr/>
        </p:nvSpPr>
        <p:spPr bwMode="auto">
          <a:xfrm>
            <a:off x="2814638" y="5864225"/>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(S)</a:t>
            </a:r>
          </a:p>
        </p:txBody>
      </p:sp>
      <p:sp>
        <p:nvSpPr>
          <p:cNvPr id="55431" name="Text Box 227"/>
          <p:cNvSpPr txBox="1">
            <a:spLocks noChangeArrowheads="1"/>
          </p:cNvSpPr>
          <p:nvPr/>
        </p:nvSpPr>
        <p:spPr bwMode="auto">
          <a:xfrm>
            <a:off x="2814638" y="6134100"/>
            <a:ext cx="496887" cy="20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700" b="1">
                <a:latin typeface="Arial" panose="020B0604020202020204" pitchFamily="34" charset="0"/>
              </a:rPr>
              <a:t>(MR)</a:t>
            </a:r>
          </a:p>
        </p:txBody>
      </p:sp>
      <p:sp>
        <p:nvSpPr>
          <p:cNvPr id="55432" name="Text Box 228"/>
          <p:cNvSpPr txBox="1">
            <a:spLocks noChangeArrowheads="1"/>
          </p:cNvSpPr>
          <p:nvPr/>
        </p:nvSpPr>
        <p:spPr bwMode="auto">
          <a:xfrm>
            <a:off x="3765550" y="5721350"/>
            <a:ext cx="579438"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900" b="1">
                <a:latin typeface="Arial" panose="020B0604020202020204" pitchFamily="34" charset="0"/>
              </a:rPr>
              <a:t>}</a:t>
            </a:r>
          </a:p>
        </p:txBody>
      </p:sp>
      <p:sp>
        <p:nvSpPr>
          <p:cNvPr id="55433" name="Text Box 229"/>
          <p:cNvSpPr txBox="1">
            <a:spLocks noChangeArrowheads="1"/>
          </p:cNvSpPr>
          <p:nvPr/>
        </p:nvSpPr>
        <p:spPr bwMode="auto">
          <a:xfrm>
            <a:off x="2913063" y="4829175"/>
            <a:ext cx="5238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2500">
              <a:latin typeface="Arial" panose="020B0604020202020204" pitchFamily="34" charset="0"/>
            </a:endParaRPr>
          </a:p>
        </p:txBody>
      </p:sp>
      <p:sp>
        <p:nvSpPr>
          <p:cNvPr id="55434" name="Text Box 230"/>
          <p:cNvSpPr txBox="1">
            <a:spLocks noChangeArrowheads="1"/>
          </p:cNvSpPr>
          <p:nvPr/>
        </p:nvSpPr>
        <p:spPr bwMode="auto">
          <a:xfrm>
            <a:off x="3489325" y="4202113"/>
            <a:ext cx="193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2500">
              <a:latin typeface="Arial" panose="020B0604020202020204" pitchFamily="34" charset="0"/>
            </a:endParaRPr>
          </a:p>
        </p:txBody>
      </p:sp>
      <p:sp>
        <p:nvSpPr>
          <p:cNvPr id="55435" name="Text Box 231"/>
          <p:cNvSpPr txBox="1">
            <a:spLocks noChangeArrowheads="1"/>
          </p:cNvSpPr>
          <p:nvPr/>
        </p:nvSpPr>
        <p:spPr bwMode="auto">
          <a:xfrm>
            <a:off x="3062288" y="3946525"/>
            <a:ext cx="19367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sz="2500">
              <a:latin typeface="Arial" panose="020B0604020202020204" pitchFamily="34" charset="0"/>
            </a:endParaRPr>
          </a:p>
        </p:txBody>
      </p:sp>
      <p:sp>
        <p:nvSpPr>
          <p:cNvPr id="55436" name="AutoShape 232"/>
          <p:cNvSpPr>
            <a:spLocks noChangeArrowheads="1"/>
          </p:cNvSpPr>
          <p:nvPr/>
        </p:nvSpPr>
        <p:spPr bwMode="auto">
          <a:xfrm>
            <a:off x="3276600" y="6303963"/>
            <a:ext cx="152400" cy="92075"/>
          </a:xfrm>
          <a:prstGeom prst="downArrow">
            <a:avLst>
              <a:gd name="adj1" fmla="val 50000"/>
              <a:gd name="adj2" fmla="val 25000"/>
            </a:avLst>
          </a:prstGeom>
          <a:solidFill>
            <a:schemeClr val="tx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437" name="Text Box 233"/>
          <p:cNvSpPr txBox="1">
            <a:spLocks noChangeArrowheads="1"/>
          </p:cNvSpPr>
          <p:nvPr/>
        </p:nvSpPr>
        <p:spPr bwMode="auto">
          <a:xfrm>
            <a:off x="2814638" y="6396038"/>
            <a:ext cx="1265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500" b="1">
                <a:latin typeface="Arial" panose="020B0604020202020204" pitchFamily="34" charset="0"/>
              </a:rPr>
              <a:t>(       )</a:t>
            </a:r>
          </a:p>
        </p:txBody>
      </p:sp>
      <p:sp>
        <p:nvSpPr>
          <p:cNvPr id="252138" name="Text Box 234"/>
          <p:cNvSpPr txBox="1">
            <a:spLocks noChangeArrowheads="1"/>
          </p:cNvSpPr>
          <p:nvPr/>
        </p:nvSpPr>
        <p:spPr bwMode="auto">
          <a:xfrm>
            <a:off x="1612900" y="438150"/>
            <a:ext cx="4324350" cy="400110"/>
          </a:xfrm>
          <a:prstGeom prst="rect">
            <a:avLst/>
          </a:prstGeom>
          <a:noFill/>
          <a:ln w="9525">
            <a:noFill/>
            <a:miter lim="800000"/>
            <a:headEnd/>
            <a:tailEnd/>
          </a:ln>
          <a:effectLst>
            <a:outerShdw blurRad="63500" dist="53882" dir="2700000" algn="ctr" rotWithShape="0">
              <a:srgbClr val="DEDEDE">
                <a:alpha val="74998"/>
              </a:srgbClr>
            </a:outerShdw>
          </a:effectLst>
        </p:spPr>
        <p:txBody>
          <a:bodyPr lIns="91438" rIns="91438">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defRPr/>
            </a:pPr>
            <a:r>
              <a:rPr lang="en-US" altLang="en-US" sz="2000" b="1" i="1" dirty="0" smtClean="0">
                <a:latin typeface="Comic Sans MS" panose="030F0702030302020204" pitchFamily="66" charset="0"/>
              </a:rPr>
              <a:t>“LAIRIKBING SEMKAK</a:t>
            </a:r>
            <a:r>
              <a:rPr lang="en-US" altLang="en-US" sz="2000" b="1" i="1" dirty="0" smtClean="0">
                <a:latin typeface="Comic Sans MS" panose="030F0702030302020204" pitchFamily="66" charset="0"/>
                <a:cs typeface="Times New Roman" panose="02020603050405020304" pitchFamily="18" charset="0"/>
              </a:rPr>
              <a:t>Ȃ</a:t>
            </a:r>
            <a:r>
              <a:rPr lang="en-US" altLang="en-US" sz="2000" b="1" i="1" dirty="0" smtClean="0">
                <a:latin typeface="Comic Sans MS" panose="030F0702030302020204" pitchFamily="66" charset="0"/>
              </a:rPr>
              <a:t>:”       </a:t>
            </a:r>
          </a:p>
        </p:txBody>
      </p:sp>
      <p:sp>
        <p:nvSpPr>
          <p:cNvPr id="55439" name="Text Box 235"/>
          <p:cNvSpPr txBox="1">
            <a:spLocks noChangeArrowheads="1"/>
          </p:cNvSpPr>
          <p:nvPr/>
        </p:nvSpPr>
        <p:spPr bwMode="auto">
          <a:xfrm>
            <a:off x="2441575" y="34925"/>
            <a:ext cx="4143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sz="1400" b="1" dirty="0" err="1" smtClean="0">
                <a:latin typeface="Comic Sans MS" panose="030F0702030302020204" pitchFamily="66" charset="0"/>
              </a:rPr>
              <a:t>Khayeirum</a:t>
            </a:r>
            <a:r>
              <a:rPr lang="en-US" altLang="en-US" sz="1400" b="1" dirty="0" smtClean="0">
                <a:latin typeface="Comic Sans MS" panose="030F0702030302020204" pitchFamily="66" charset="0"/>
              </a:rPr>
              <a:t> </a:t>
            </a:r>
            <a:r>
              <a:rPr lang="en-US" altLang="en-US" sz="1400" b="1" dirty="0" err="1">
                <a:latin typeface="Comic Sans MS" panose="030F0702030302020204" pitchFamily="66" charset="0"/>
              </a:rPr>
              <a:t>Katamli</a:t>
            </a:r>
            <a:r>
              <a:rPr lang="en-US" altLang="en-US" sz="1400" b="1" dirty="0">
                <a:latin typeface="Comic Sans MS" panose="030F0702030302020204" pitchFamily="66" charset="0"/>
              </a:rPr>
              <a:t> </a:t>
            </a:r>
            <a:r>
              <a:rPr lang="en-US" altLang="en-US" sz="1400" b="1" dirty="0" err="1">
                <a:latin typeface="Comic Sans MS" panose="030F0702030302020204" pitchFamily="66" charset="0"/>
              </a:rPr>
              <a:t>Khangachon</a:t>
            </a:r>
            <a:r>
              <a:rPr lang="en-US" altLang="en-US" sz="1400" b="1" dirty="0">
                <a:latin typeface="Comic Sans MS" panose="030F0702030302020204" pitchFamily="66" charset="0"/>
              </a:rPr>
              <a:t> </a:t>
            </a:r>
            <a:r>
              <a:rPr lang="en-US" altLang="en-US" sz="1400" b="1" dirty="0" err="1">
                <a:latin typeface="Comic Sans MS" panose="030F0702030302020204" pitchFamily="66" charset="0"/>
              </a:rPr>
              <a:t>Masing</a:t>
            </a:r>
            <a:endParaRPr lang="en-US" altLang="en-US" sz="1400" b="1" dirty="0">
              <a:latin typeface="Comic Sans MS" panose="030F0702030302020204" pitchFamily="66" charset="0"/>
            </a:endParaRPr>
          </a:p>
        </p:txBody>
      </p:sp>
      <p:sp>
        <p:nvSpPr>
          <p:cNvPr id="55440" name="Line 236"/>
          <p:cNvSpPr>
            <a:spLocks noChangeShapeType="1"/>
          </p:cNvSpPr>
          <p:nvPr/>
        </p:nvSpPr>
        <p:spPr bwMode="auto">
          <a:xfrm>
            <a:off x="411163" y="400050"/>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41" name="Line 237"/>
          <p:cNvSpPr>
            <a:spLocks noChangeShapeType="1"/>
          </p:cNvSpPr>
          <p:nvPr/>
        </p:nvSpPr>
        <p:spPr bwMode="auto">
          <a:xfrm>
            <a:off x="544513" y="9020175"/>
            <a:ext cx="6481762"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42" name="Text Box 238"/>
          <p:cNvSpPr txBox="1">
            <a:spLocks noChangeArrowheads="1"/>
          </p:cNvSpPr>
          <p:nvPr/>
        </p:nvSpPr>
        <p:spPr bwMode="auto">
          <a:xfrm>
            <a:off x="2852738" y="1271588"/>
            <a:ext cx="1081087"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Arial" panose="020B0604020202020204" pitchFamily="34" charset="0"/>
              </a:rPr>
              <a:t>Haokaphok</a:t>
            </a:r>
          </a:p>
        </p:txBody>
      </p:sp>
      <p:sp>
        <p:nvSpPr>
          <p:cNvPr id="55443" name="Text Box 239"/>
          <p:cNvSpPr txBox="1">
            <a:spLocks noChangeArrowheads="1"/>
          </p:cNvSpPr>
          <p:nvPr/>
        </p:nvSpPr>
        <p:spPr bwMode="auto">
          <a:xfrm>
            <a:off x="3032125" y="2865438"/>
            <a:ext cx="1055688"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100" b="1">
                <a:latin typeface="Arial" panose="020B0604020202020204" pitchFamily="34" charset="0"/>
              </a:rPr>
              <a:t>Pangmonshi</a:t>
            </a:r>
          </a:p>
        </p:txBody>
      </p:sp>
      <p:sp>
        <p:nvSpPr>
          <p:cNvPr id="55444" name="Text Box 240"/>
          <p:cNvSpPr txBox="1">
            <a:spLocks noChangeArrowheads="1"/>
          </p:cNvSpPr>
          <p:nvPr/>
        </p:nvSpPr>
        <p:spPr bwMode="auto">
          <a:xfrm>
            <a:off x="3062288" y="3084513"/>
            <a:ext cx="11255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300" b="1">
                <a:latin typeface="Arial" panose="020B0604020202020204" pitchFamily="34" charset="0"/>
              </a:rPr>
              <a:t>Mishan</a:t>
            </a:r>
          </a:p>
        </p:txBody>
      </p:sp>
      <p:sp>
        <p:nvSpPr>
          <p:cNvPr id="55445" name="Text Box 241"/>
          <p:cNvSpPr txBox="1">
            <a:spLocks noChangeArrowheads="1"/>
          </p:cNvSpPr>
          <p:nvPr/>
        </p:nvSpPr>
        <p:spPr bwMode="auto">
          <a:xfrm>
            <a:off x="2952750" y="3405188"/>
            <a:ext cx="881063"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200" b="1">
                <a:latin typeface="Arial" panose="020B0604020202020204" pitchFamily="34" charset="0"/>
              </a:rPr>
              <a:t>Khalatlui</a:t>
            </a:r>
          </a:p>
        </p:txBody>
      </p:sp>
      <p:sp>
        <p:nvSpPr>
          <p:cNvPr id="55446" name="Line 242"/>
          <p:cNvSpPr>
            <a:spLocks noChangeShapeType="1"/>
          </p:cNvSpPr>
          <p:nvPr/>
        </p:nvSpPr>
        <p:spPr bwMode="auto">
          <a:xfrm>
            <a:off x="3006725" y="3571875"/>
            <a:ext cx="10937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47" name="Text Box 243"/>
          <p:cNvSpPr txBox="1">
            <a:spLocks noChangeArrowheads="1"/>
          </p:cNvSpPr>
          <p:nvPr/>
        </p:nvSpPr>
        <p:spPr bwMode="auto">
          <a:xfrm>
            <a:off x="3146425" y="2614613"/>
            <a:ext cx="947738"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300" b="1">
                <a:latin typeface="Arial" panose="020B0604020202020204" pitchFamily="34" charset="0"/>
              </a:rPr>
              <a:t>Shongzâ</a:t>
            </a:r>
          </a:p>
        </p:txBody>
      </p:sp>
      <p:sp>
        <p:nvSpPr>
          <p:cNvPr id="55448" name="Text Box 244"/>
          <p:cNvSpPr txBox="1">
            <a:spLocks noChangeArrowheads="1"/>
          </p:cNvSpPr>
          <p:nvPr/>
        </p:nvSpPr>
        <p:spPr bwMode="auto">
          <a:xfrm>
            <a:off x="4362450" y="1663700"/>
            <a:ext cx="998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Job</a:t>
            </a:r>
          </a:p>
        </p:txBody>
      </p:sp>
      <p:sp>
        <p:nvSpPr>
          <p:cNvPr id="55449" name="Text Box 245"/>
          <p:cNvSpPr txBox="1">
            <a:spLocks noChangeArrowheads="1"/>
          </p:cNvSpPr>
          <p:nvPr/>
        </p:nvSpPr>
        <p:spPr bwMode="auto">
          <a:xfrm>
            <a:off x="4348163" y="2241550"/>
            <a:ext cx="998537"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000" b="1">
                <a:latin typeface="Arial" panose="020B0604020202020204" pitchFamily="34" charset="0"/>
              </a:rPr>
              <a:t>Laa</a:t>
            </a:r>
          </a:p>
        </p:txBody>
      </p:sp>
      <p:sp>
        <p:nvSpPr>
          <p:cNvPr id="55450" name="Text Box 246"/>
          <p:cNvSpPr txBox="1">
            <a:spLocks noChangeArrowheads="1"/>
          </p:cNvSpPr>
          <p:nvPr/>
        </p:nvSpPr>
        <p:spPr bwMode="auto">
          <a:xfrm>
            <a:off x="4341813" y="2667000"/>
            <a:ext cx="998537" cy="20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000" b="1">
                <a:latin typeface="Arial" panose="020B0604020202020204" pitchFamily="34" charset="0"/>
              </a:rPr>
              <a:t>  Chan.</a:t>
            </a:r>
          </a:p>
        </p:txBody>
      </p:sp>
      <p:sp>
        <p:nvSpPr>
          <p:cNvPr id="55451" name="Text Box 247"/>
          <p:cNvSpPr txBox="1">
            <a:spLocks noChangeArrowheads="1"/>
          </p:cNvSpPr>
          <p:nvPr/>
        </p:nvSpPr>
        <p:spPr bwMode="auto">
          <a:xfrm>
            <a:off x="4348163" y="3046413"/>
            <a:ext cx="998537" cy="20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000" b="1">
                <a:latin typeface="Arial" panose="020B0604020202020204" pitchFamily="34" charset="0"/>
              </a:rPr>
              <a:t>Has.</a:t>
            </a:r>
          </a:p>
        </p:txBody>
      </p:sp>
      <p:sp>
        <p:nvSpPr>
          <p:cNvPr id="55452" name="Text Box 248"/>
          <p:cNvSpPr txBox="1">
            <a:spLocks noChangeArrowheads="1"/>
          </p:cNvSpPr>
          <p:nvPr/>
        </p:nvSpPr>
        <p:spPr bwMode="auto">
          <a:xfrm>
            <a:off x="4362450" y="3459163"/>
            <a:ext cx="9985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000" b="1">
                <a:latin typeface="Arial" panose="020B0604020202020204" pitchFamily="34" charset="0"/>
              </a:rPr>
              <a:t>Sol.</a:t>
            </a:r>
          </a:p>
        </p:txBody>
      </p:sp>
      <p:sp>
        <p:nvSpPr>
          <p:cNvPr id="55453" name="Text Box 249"/>
          <p:cNvSpPr txBox="1">
            <a:spLocks noChangeArrowheads="1"/>
          </p:cNvSpPr>
          <p:nvPr/>
        </p:nvSpPr>
        <p:spPr bwMode="auto">
          <a:xfrm>
            <a:off x="4919663" y="1611313"/>
            <a:ext cx="6429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800" b="1">
                <a:latin typeface="Arial" panose="020B0604020202020204" pitchFamily="34" charset="0"/>
              </a:rPr>
              <a:t>Abra-          ham</a:t>
            </a:r>
          </a:p>
        </p:txBody>
      </p:sp>
      <p:sp>
        <p:nvSpPr>
          <p:cNvPr id="55454" name="Text Box 250"/>
          <p:cNvSpPr txBox="1">
            <a:spLocks noChangeArrowheads="1"/>
          </p:cNvSpPr>
          <p:nvPr/>
        </p:nvSpPr>
        <p:spPr bwMode="auto">
          <a:xfrm>
            <a:off x="4627563" y="2155825"/>
            <a:ext cx="873125"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sz="600" b="1">
                <a:latin typeface="Arial" panose="020B0604020202020204" pitchFamily="34" charset="0"/>
              </a:rPr>
              <a:t>1/2 David                1 Moses</a:t>
            </a:r>
          </a:p>
        </p:txBody>
      </p:sp>
      <p:sp>
        <p:nvSpPr>
          <p:cNvPr id="55455" name="Text Box 254"/>
          <p:cNvSpPr txBox="1">
            <a:spLocks noChangeArrowheads="1"/>
          </p:cNvSpPr>
          <p:nvPr/>
        </p:nvSpPr>
        <p:spPr bwMode="auto">
          <a:xfrm>
            <a:off x="3067050" y="3852863"/>
            <a:ext cx="9985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300" b="1">
                <a:latin typeface="Arial" panose="020B0604020202020204" pitchFamily="34" charset="0"/>
              </a:rPr>
              <a:t>Joshua</a:t>
            </a:r>
          </a:p>
        </p:txBody>
      </p:sp>
      <p:sp>
        <p:nvSpPr>
          <p:cNvPr id="49322" name="Text Box 255"/>
          <p:cNvSpPr txBox="1">
            <a:spLocks noChangeArrowheads="1"/>
          </p:cNvSpPr>
          <p:nvPr/>
        </p:nvSpPr>
        <p:spPr bwMode="auto">
          <a:xfrm>
            <a:off x="2919413" y="4579938"/>
            <a:ext cx="1293812" cy="212725"/>
          </a:xfrm>
          <a:prstGeom prst="rect">
            <a:avLst/>
          </a:prstGeom>
          <a:noFill/>
          <a:ln w="9525">
            <a:noFill/>
            <a:miter lim="800000"/>
            <a:headEnd/>
            <a:tailEnd/>
          </a:ln>
        </p:spPr>
        <p:txBody>
          <a:bodyPr lIns="97027" tIns="48513" rIns="97027" bIns="48513">
            <a:spAutoFit/>
          </a:bodyPr>
          <a:lstStyle/>
          <a:p>
            <a:pPr algn="ctr" defTabSz="969963">
              <a:lnSpc>
                <a:spcPct val="70000"/>
              </a:lnSpc>
              <a:spcBef>
                <a:spcPct val="50000"/>
              </a:spcBef>
              <a:defRPr/>
            </a:pPr>
            <a:r>
              <a:rPr lang="en-US" sz="1050" b="1" dirty="0" err="1">
                <a:latin typeface="Arial" pitchFamily="34" charset="0"/>
                <a:ea typeface="ＭＳ Ｐゴシック"/>
                <a:cs typeface="ＭＳ Ｐゴシック"/>
              </a:rPr>
              <a:t>Wungv</a:t>
            </a:r>
            <a:r>
              <a:rPr lang="en-US" sz="1050" b="1" u="sng" dirty="0" err="1">
                <a:latin typeface="Arial" pitchFamily="34" charset="0"/>
                <a:ea typeface="ＭＳ Ｐゴシック"/>
                <a:cs typeface="ＭＳ Ｐゴシック"/>
              </a:rPr>
              <a:t>a</a:t>
            </a:r>
            <a:r>
              <a:rPr lang="en-US" sz="1050" b="1" dirty="0" err="1">
                <a:latin typeface="Arial" pitchFamily="34" charset="0"/>
                <a:ea typeface="ＭＳ Ｐゴシック"/>
                <a:cs typeface="ＭＳ Ｐゴシック"/>
              </a:rPr>
              <a:t>-Wungvâ</a:t>
            </a:r>
            <a:endParaRPr lang="en-US" sz="1050" b="1" dirty="0">
              <a:latin typeface="Arial" pitchFamily="34" charset="0"/>
              <a:ea typeface="ＭＳ Ｐゴシック"/>
              <a:cs typeface="ＭＳ Ｐゴシック"/>
            </a:endParaRPr>
          </a:p>
        </p:txBody>
      </p:sp>
      <p:sp>
        <p:nvSpPr>
          <p:cNvPr id="55457" name="Text Box 256"/>
          <p:cNvSpPr txBox="1">
            <a:spLocks noChangeArrowheads="1"/>
          </p:cNvSpPr>
          <p:nvPr/>
        </p:nvSpPr>
        <p:spPr bwMode="auto">
          <a:xfrm>
            <a:off x="3052763" y="4822825"/>
            <a:ext cx="9985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300" b="1">
                <a:latin typeface="Arial" panose="020B0604020202020204" pitchFamily="34" charset="0"/>
              </a:rPr>
              <a:t>Ruth</a:t>
            </a:r>
          </a:p>
        </p:txBody>
      </p:sp>
      <p:sp>
        <p:nvSpPr>
          <p:cNvPr id="55458" name="Text Box 257"/>
          <p:cNvSpPr txBox="1">
            <a:spLocks noChangeArrowheads="1"/>
          </p:cNvSpPr>
          <p:nvPr/>
        </p:nvSpPr>
        <p:spPr bwMode="auto">
          <a:xfrm>
            <a:off x="3067050" y="5373688"/>
            <a:ext cx="9985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300" b="1">
                <a:latin typeface="Arial" panose="020B0604020202020204" pitchFamily="34" charset="0"/>
              </a:rPr>
              <a:t>1 Samuel</a:t>
            </a:r>
          </a:p>
        </p:txBody>
      </p:sp>
      <p:sp>
        <p:nvSpPr>
          <p:cNvPr id="55459" name="Text Box 258"/>
          <p:cNvSpPr txBox="1">
            <a:spLocks noChangeArrowheads="1"/>
          </p:cNvSpPr>
          <p:nvPr/>
        </p:nvSpPr>
        <p:spPr bwMode="auto">
          <a:xfrm>
            <a:off x="2940050" y="5661025"/>
            <a:ext cx="1000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300" b="1">
                <a:latin typeface="Arial" panose="020B0604020202020204" pitchFamily="34" charset="0"/>
              </a:rPr>
              <a:t>2 Samuel</a:t>
            </a:r>
          </a:p>
        </p:txBody>
      </p:sp>
      <p:sp>
        <p:nvSpPr>
          <p:cNvPr id="55460" name="Text Box 259"/>
          <p:cNvSpPr txBox="1">
            <a:spLocks noChangeArrowheads="1"/>
          </p:cNvSpPr>
          <p:nvPr/>
        </p:nvSpPr>
        <p:spPr bwMode="auto">
          <a:xfrm>
            <a:off x="2962275" y="5838825"/>
            <a:ext cx="998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1 Wungnao</a:t>
            </a:r>
            <a:endParaRPr lang="en-US" altLang="en-US" sz="1300" b="1">
              <a:latin typeface="Arial" panose="020B0604020202020204" pitchFamily="34" charset="0"/>
            </a:endParaRPr>
          </a:p>
        </p:txBody>
      </p:sp>
      <p:sp>
        <p:nvSpPr>
          <p:cNvPr id="55461" name="Text Box 260"/>
          <p:cNvSpPr txBox="1">
            <a:spLocks noChangeArrowheads="1"/>
          </p:cNvSpPr>
          <p:nvPr/>
        </p:nvSpPr>
        <p:spPr bwMode="auto">
          <a:xfrm>
            <a:off x="2898775" y="6151563"/>
            <a:ext cx="1000125"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800" b="1">
                <a:latin typeface="Arial" panose="020B0604020202020204" pitchFamily="34" charset="0"/>
              </a:rPr>
              <a:t>2 Wungnao</a:t>
            </a:r>
            <a:endParaRPr lang="en-US" altLang="en-US" sz="1200" b="1">
              <a:latin typeface="Arial" panose="020B0604020202020204" pitchFamily="34" charset="0"/>
            </a:endParaRPr>
          </a:p>
        </p:txBody>
      </p:sp>
      <p:sp>
        <p:nvSpPr>
          <p:cNvPr id="55462" name="Text Box 261"/>
          <p:cNvSpPr txBox="1">
            <a:spLocks noChangeArrowheads="1"/>
          </p:cNvSpPr>
          <p:nvPr/>
        </p:nvSpPr>
        <p:spPr bwMode="auto">
          <a:xfrm>
            <a:off x="2857500" y="6389688"/>
            <a:ext cx="998538"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200" b="1">
                <a:latin typeface="Arial" panose="020B0604020202020204" pitchFamily="34" charset="0"/>
              </a:rPr>
              <a:t>1 Thotrn</a:t>
            </a:r>
            <a:r>
              <a:rPr lang="en-US" altLang="en-US" sz="1300" b="1">
                <a:latin typeface="Arial" panose="020B0604020202020204" pitchFamily="34" charset="0"/>
              </a:rPr>
              <a:t>.</a:t>
            </a:r>
          </a:p>
        </p:txBody>
      </p:sp>
      <p:sp>
        <p:nvSpPr>
          <p:cNvPr id="55463" name="Text Box 262"/>
          <p:cNvSpPr txBox="1">
            <a:spLocks noChangeArrowheads="1"/>
          </p:cNvSpPr>
          <p:nvPr/>
        </p:nvSpPr>
        <p:spPr bwMode="auto">
          <a:xfrm>
            <a:off x="2852738" y="6578600"/>
            <a:ext cx="100012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200" b="1">
                <a:latin typeface="Arial" panose="020B0604020202020204" pitchFamily="34" charset="0"/>
              </a:rPr>
              <a:t>2 Thotrn</a:t>
            </a:r>
            <a:r>
              <a:rPr lang="en-US" altLang="en-US" sz="1300" b="1">
                <a:latin typeface="Arial" panose="020B0604020202020204" pitchFamily="34" charset="0"/>
              </a:rPr>
              <a:t>.</a:t>
            </a:r>
          </a:p>
        </p:txBody>
      </p:sp>
      <p:sp>
        <p:nvSpPr>
          <p:cNvPr id="55464" name="Text Box 263"/>
          <p:cNvSpPr txBox="1">
            <a:spLocks noChangeArrowheads="1"/>
          </p:cNvSpPr>
          <p:nvPr/>
        </p:nvSpPr>
        <p:spPr bwMode="auto">
          <a:xfrm>
            <a:off x="2933700" y="6802438"/>
            <a:ext cx="998538"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300" b="1">
                <a:latin typeface="Arial" panose="020B0604020202020204" pitchFamily="34" charset="0"/>
              </a:rPr>
              <a:t>Ezra</a:t>
            </a:r>
          </a:p>
        </p:txBody>
      </p:sp>
      <p:sp>
        <p:nvSpPr>
          <p:cNvPr id="55465" name="Text Box 264"/>
          <p:cNvSpPr txBox="1">
            <a:spLocks noChangeArrowheads="1"/>
          </p:cNvSpPr>
          <p:nvPr/>
        </p:nvSpPr>
        <p:spPr bwMode="auto">
          <a:xfrm>
            <a:off x="2878138" y="7031038"/>
            <a:ext cx="115887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300" b="1">
                <a:latin typeface="Arial" panose="020B0604020202020204" pitchFamily="34" charset="0"/>
              </a:rPr>
              <a:t>Nehemiah</a:t>
            </a:r>
          </a:p>
        </p:txBody>
      </p:sp>
      <p:sp>
        <p:nvSpPr>
          <p:cNvPr id="55466" name="Text Box 265"/>
          <p:cNvSpPr txBox="1">
            <a:spLocks noChangeArrowheads="1"/>
          </p:cNvSpPr>
          <p:nvPr/>
        </p:nvSpPr>
        <p:spPr bwMode="auto">
          <a:xfrm>
            <a:off x="2982913" y="7240588"/>
            <a:ext cx="998537"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300" b="1">
                <a:latin typeface="Arial" panose="020B0604020202020204" pitchFamily="34" charset="0"/>
              </a:rPr>
              <a:t>Esther</a:t>
            </a:r>
          </a:p>
        </p:txBody>
      </p:sp>
      <p:sp>
        <p:nvSpPr>
          <p:cNvPr id="55467" name="Text Box 266"/>
          <p:cNvSpPr txBox="1">
            <a:spLocks noChangeArrowheads="1"/>
          </p:cNvSpPr>
          <p:nvPr/>
        </p:nvSpPr>
        <p:spPr bwMode="auto">
          <a:xfrm>
            <a:off x="4495800" y="4405313"/>
            <a:ext cx="1000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Amos</a:t>
            </a:r>
          </a:p>
        </p:txBody>
      </p:sp>
      <p:sp>
        <p:nvSpPr>
          <p:cNvPr id="55468" name="Text Box 267"/>
          <p:cNvSpPr txBox="1">
            <a:spLocks noChangeArrowheads="1"/>
          </p:cNvSpPr>
          <p:nvPr/>
        </p:nvSpPr>
        <p:spPr bwMode="auto">
          <a:xfrm>
            <a:off x="4495800" y="4583113"/>
            <a:ext cx="998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Hosea</a:t>
            </a:r>
          </a:p>
        </p:txBody>
      </p:sp>
      <p:sp>
        <p:nvSpPr>
          <p:cNvPr id="55469" name="Text Box 268"/>
          <p:cNvSpPr txBox="1">
            <a:spLocks noChangeArrowheads="1"/>
          </p:cNvSpPr>
          <p:nvPr/>
        </p:nvSpPr>
        <p:spPr bwMode="auto">
          <a:xfrm>
            <a:off x="4552950" y="4706938"/>
            <a:ext cx="99853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900" b="1">
                <a:latin typeface="Arial" panose="020B0604020202020204" pitchFamily="34" charset="0"/>
              </a:rPr>
              <a:t>Jonah                   (Nineveh)</a:t>
            </a:r>
          </a:p>
        </p:txBody>
      </p:sp>
      <p:sp>
        <p:nvSpPr>
          <p:cNvPr id="55470" name="Text Box 269"/>
          <p:cNvSpPr txBox="1">
            <a:spLocks noChangeArrowheads="1"/>
          </p:cNvSpPr>
          <p:nvPr/>
        </p:nvSpPr>
        <p:spPr bwMode="auto">
          <a:xfrm>
            <a:off x="4552950" y="5216525"/>
            <a:ext cx="998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Isaiah</a:t>
            </a:r>
          </a:p>
        </p:txBody>
      </p:sp>
      <p:sp>
        <p:nvSpPr>
          <p:cNvPr id="55471" name="Text Box 270"/>
          <p:cNvSpPr txBox="1">
            <a:spLocks noChangeArrowheads="1"/>
          </p:cNvSpPr>
          <p:nvPr/>
        </p:nvSpPr>
        <p:spPr bwMode="auto">
          <a:xfrm>
            <a:off x="4525963" y="5394325"/>
            <a:ext cx="998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Joel</a:t>
            </a:r>
          </a:p>
        </p:txBody>
      </p:sp>
      <p:sp>
        <p:nvSpPr>
          <p:cNvPr id="55472" name="Text Box 271"/>
          <p:cNvSpPr txBox="1">
            <a:spLocks noChangeArrowheads="1"/>
          </p:cNvSpPr>
          <p:nvPr/>
        </p:nvSpPr>
        <p:spPr bwMode="auto">
          <a:xfrm>
            <a:off x="4508500" y="5584825"/>
            <a:ext cx="10001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Micah</a:t>
            </a:r>
          </a:p>
        </p:txBody>
      </p:sp>
      <p:sp>
        <p:nvSpPr>
          <p:cNvPr id="55473" name="Text Box 272"/>
          <p:cNvSpPr txBox="1">
            <a:spLocks noChangeArrowheads="1"/>
          </p:cNvSpPr>
          <p:nvPr/>
        </p:nvSpPr>
        <p:spPr bwMode="auto">
          <a:xfrm>
            <a:off x="4465638" y="6164263"/>
            <a:ext cx="9985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800" b="1">
                <a:latin typeface="Arial" panose="020B0604020202020204" pitchFamily="34" charset="0"/>
              </a:rPr>
              <a:t>Jeremiah</a:t>
            </a:r>
            <a:endParaRPr lang="en-US" altLang="en-US" sz="1000" b="1">
              <a:latin typeface="Arial" panose="020B0604020202020204" pitchFamily="34" charset="0"/>
            </a:endParaRPr>
          </a:p>
        </p:txBody>
      </p:sp>
      <p:sp>
        <p:nvSpPr>
          <p:cNvPr id="55474" name="Text Box 273"/>
          <p:cNvSpPr txBox="1">
            <a:spLocks noChangeArrowheads="1"/>
          </p:cNvSpPr>
          <p:nvPr/>
        </p:nvSpPr>
        <p:spPr bwMode="auto">
          <a:xfrm>
            <a:off x="4516438" y="6527800"/>
            <a:ext cx="998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Habakkuk</a:t>
            </a:r>
          </a:p>
        </p:txBody>
      </p:sp>
      <p:sp>
        <p:nvSpPr>
          <p:cNvPr id="55475" name="Text Box 274"/>
          <p:cNvSpPr txBox="1">
            <a:spLocks noChangeArrowheads="1"/>
          </p:cNvSpPr>
          <p:nvPr/>
        </p:nvSpPr>
        <p:spPr bwMode="auto">
          <a:xfrm>
            <a:off x="4518025" y="6992938"/>
            <a:ext cx="998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Zephaniah</a:t>
            </a:r>
          </a:p>
        </p:txBody>
      </p:sp>
      <p:sp>
        <p:nvSpPr>
          <p:cNvPr id="55476" name="Text Box 275"/>
          <p:cNvSpPr txBox="1">
            <a:spLocks noChangeArrowheads="1"/>
          </p:cNvSpPr>
          <p:nvPr/>
        </p:nvSpPr>
        <p:spPr bwMode="auto">
          <a:xfrm>
            <a:off x="4621213" y="7353300"/>
            <a:ext cx="998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Ezekiel</a:t>
            </a:r>
          </a:p>
        </p:txBody>
      </p:sp>
      <p:sp>
        <p:nvSpPr>
          <p:cNvPr id="55477" name="Text Box 276"/>
          <p:cNvSpPr txBox="1">
            <a:spLocks noChangeArrowheads="1"/>
          </p:cNvSpPr>
          <p:nvPr/>
        </p:nvSpPr>
        <p:spPr bwMode="auto">
          <a:xfrm>
            <a:off x="4608513" y="7570788"/>
            <a:ext cx="998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Daniel</a:t>
            </a:r>
          </a:p>
        </p:txBody>
      </p:sp>
      <p:sp>
        <p:nvSpPr>
          <p:cNvPr id="55478" name="Text Box 277"/>
          <p:cNvSpPr txBox="1">
            <a:spLocks noChangeArrowheads="1"/>
          </p:cNvSpPr>
          <p:nvPr/>
        </p:nvSpPr>
        <p:spPr bwMode="auto">
          <a:xfrm>
            <a:off x="4525963" y="7962900"/>
            <a:ext cx="998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Haggai</a:t>
            </a:r>
          </a:p>
        </p:txBody>
      </p:sp>
      <p:sp>
        <p:nvSpPr>
          <p:cNvPr id="55479" name="Text Box 278"/>
          <p:cNvSpPr txBox="1">
            <a:spLocks noChangeArrowheads="1"/>
          </p:cNvSpPr>
          <p:nvPr/>
        </p:nvSpPr>
        <p:spPr bwMode="auto">
          <a:xfrm>
            <a:off x="4524375" y="8162925"/>
            <a:ext cx="9985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Zechariah</a:t>
            </a:r>
          </a:p>
        </p:txBody>
      </p:sp>
      <p:sp>
        <p:nvSpPr>
          <p:cNvPr id="55480" name="Text Box 279"/>
          <p:cNvSpPr txBox="1">
            <a:spLocks noChangeArrowheads="1"/>
          </p:cNvSpPr>
          <p:nvPr/>
        </p:nvSpPr>
        <p:spPr bwMode="auto">
          <a:xfrm>
            <a:off x="4525963" y="8329613"/>
            <a:ext cx="9985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100" b="1">
                <a:latin typeface="Arial" panose="020B0604020202020204" pitchFamily="34" charset="0"/>
              </a:rPr>
              <a:t>Malachi</a:t>
            </a:r>
          </a:p>
        </p:txBody>
      </p:sp>
      <p:sp>
        <p:nvSpPr>
          <p:cNvPr id="55481" name="Text Box 280"/>
          <p:cNvSpPr txBox="1">
            <a:spLocks noChangeArrowheads="1"/>
          </p:cNvSpPr>
          <p:nvPr/>
        </p:nvSpPr>
        <p:spPr bwMode="auto">
          <a:xfrm>
            <a:off x="4583113" y="5715000"/>
            <a:ext cx="99853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800" b="1">
                <a:latin typeface="Arial" panose="020B0604020202020204" pitchFamily="34" charset="0"/>
              </a:rPr>
              <a:t>Obadiah                          (Edom)</a:t>
            </a:r>
          </a:p>
        </p:txBody>
      </p:sp>
      <p:sp>
        <p:nvSpPr>
          <p:cNvPr id="55482" name="Text Box 281"/>
          <p:cNvSpPr txBox="1">
            <a:spLocks noChangeArrowheads="1"/>
          </p:cNvSpPr>
          <p:nvPr/>
        </p:nvSpPr>
        <p:spPr bwMode="auto">
          <a:xfrm>
            <a:off x="4529138" y="6678613"/>
            <a:ext cx="10001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000" b="1">
                <a:latin typeface="Arial" panose="020B0604020202020204" pitchFamily="34" charset="0"/>
              </a:rPr>
              <a:t>Nahum            (Nineveh)</a:t>
            </a:r>
          </a:p>
        </p:txBody>
      </p:sp>
      <p:sp>
        <p:nvSpPr>
          <p:cNvPr id="55483" name="AutoShape 282" descr="75%"/>
          <p:cNvSpPr>
            <a:spLocks noChangeArrowheads="1"/>
          </p:cNvSpPr>
          <p:nvPr/>
        </p:nvSpPr>
        <p:spPr bwMode="auto">
          <a:xfrm>
            <a:off x="3940175" y="5799138"/>
            <a:ext cx="425450" cy="288925"/>
          </a:xfrm>
          <a:prstGeom prst="leftArrow">
            <a:avLst>
              <a:gd name="adj1" fmla="val 50000"/>
              <a:gd name="adj2" fmla="val 36813"/>
            </a:avLst>
          </a:prstGeom>
          <a:pattFill prst="pct75">
            <a:fgClr>
              <a:schemeClr val="tx1"/>
            </a:fgClr>
            <a:bgClr>
              <a:schemeClr val="bg1"/>
            </a:bgClr>
          </a:patt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484" name="Rectangle 283" descr="75%"/>
          <p:cNvSpPr>
            <a:spLocks noChangeArrowheads="1"/>
          </p:cNvSpPr>
          <p:nvPr/>
        </p:nvSpPr>
        <p:spPr bwMode="auto">
          <a:xfrm>
            <a:off x="4421188" y="2241550"/>
            <a:ext cx="114300" cy="1444625"/>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55485" name="Picture 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6450" y="1212850"/>
            <a:ext cx="1327150"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486" name="Rectangle 285" descr="75%"/>
          <p:cNvSpPr>
            <a:spLocks noChangeArrowheads="1"/>
          </p:cNvSpPr>
          <p:nvPr/>
        </p:nvSpPr>
        <p:spPr bwMode="auto">
          <a:xfrm>
            <a:off x="4311650" y="2239963"/>
            <a:ext cx="138113" cy="3792537"/>
          </a:xfrm>
          <a:prstGeom prst="rect">
            <a:avLst/>
          </a:prstGeom>
          <a:pattFill prst="pct75">
            <a:fgClr>
              <a:schemeClr val="tx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5487" name="Text Box 286"/>
          <p:cNvSpPr txBox="1">
            <a:spLocks noChangeArrowheads="1"/>
          </p:cNvSpPr>
          <p:nvPr/>
        </p:nvSpPr>
        <p:spPr bwMode="auto">
          <a:xfrm>
            <a:off x="4492625" y="5948363"/>
            <a:ext cx="6000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4200">
                <a:latin typeface="Arial" panose="020B0604020202020204" pitchFamily="34" charset="0"/>
              </a:rPr>
              <a:t>*</a:t>
            </a:r>
            <a:endParaRPr lang="en-US" altLang="en-US" sz="2500">
              <a:latin typeface="Arial" panose="020B0604020202020204" pitchFamily="34" charset="0"/>
            </a:endParaRPr>
          </a:p>
        </p:txBody>
      </p:sp>
      <p:sp>
        <p:nvSpPr>
          <p:cNvPr id="55488" name="Text Box 287"/>
          <p:cNvSpPr txBox="1">
            <a:spLocks noChangeArrowheads="1"/>
          </p:cNvSpPr>
          <p:nvPr/>
        </p:nvSpPr>
        <p:spPr bwMode="auto">
          <a:xfrm>
            <a:off x="4608513" y="6362700"/>
            <a:ext cx="998537"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800" b="1">
                <a:latin typeface="Arial" panose="020B0604020202020204" pitchFamily="34" charset="0"/>
              </a:rPr>
              <a:t>Chapchat Laa</a:t>
            </a:r>
            <a:endParaRPr lang="en-US" altLang="en-US" sz="900" b="1">
              <a:latin typeface="Arial" panose="020B0604020202020204" pitchFamily="34" charset="0"/>
            </a:endParaRPr>
          </a:p>
        </p:txBody>
      </p:sp>
      <p:sp>
        <p:nvSpPr>
          <p:cNvPr id="55489" name="Line 288"/>
          <p:cNvSpPr>
            <a:spLocks noChangeShapeType="1"/>
          </p:cNvSpPr>
          <p:nvPr/>
        </p:nvSpPr>
        <p:spPr bwMode="auto">
          <a:xfrm>
            <a:off x="4611688" y="6694488"/>
            <a:ext cx="812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490" name="Text Box 289"/>
          <p:cNvSpPr txBox="1">
            <a:spLocks noChangeArrowheads="1"/>
          </p:cNvSpPr>
          <p:nvPr/>
        </p:nvSpPr>
        <p:spPr bwMode="auto">
          <a:xfrm>
            <a:off x="5802313" y="42275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A</a:t>
            </a:r>
          </a:p>
        </p:txBody>
      </p:sp>
      <p:sp>
        <p:nvSpPr>
          <p:cNvPr id="55491" name="Text Box 290"/>
          <p:cNvSpPr txBox="1">
            <a:spLocks noChangeArrowheads="1"/>
          </p:cNvSpPr>
          <p:nvPr/>
        </p:nvSpPr>
        <p:spPr bwMode="auto">
          <a:xfrm>
            <a:off x="5794375" y="4432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H</a:t>
            </a:r>
          </a:p>
        </p:txBody>
      </p:sp>
      <p:sp>
        <p:nvSpPr>
          <p:cNvPr id="55492" name="Text Box 291"/>
          <p:cNvSpPr txBox="1">
            <a:spLocks noChangeArrowheads="1"/>
          </p:cNvSpPr>
          <p:nvPr/>
        </p:nvSpPr>
        <p:spPr bwMode="auto">
          <a:xfrm>
            <a:off x="5800725" y="46212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J</a:t>
            </a:r>
          </a:p>
        </p:txBody>
      </p:sp>
      <p:sp>
        <p:nvSpPr>
          <p:cNvPr id="55493" name="Text Box 292"/>
          <p:cNvSpPr txBox="1">
            <a:spLocks noChangeArrowheads="1"/>
          </p:cNvSpPr>
          <p:nvPr/>
        </p:nvSpPr>
        <p:spPr bwMode="auto">
          <a:xfrm>
            <a:off x="5845175" y="50212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I</a:t>
            </a:r>
          </a:p>
        </p:txBody>
      </p:sp>
      <p:sp>
        <p:nvSpPr>
          <p:cNvPr id="55494" name="Text Box 293"/>
          <p:cNvSpPr txBox="1">
            <a:spLocks noChangeArrowheads="1"/>
          </p:cNvSpPr>
          <p:nvPr/>
        </p:nvSpPr>
        <p:spPr bwMode="auto">
          <a:xfrm>
            <a:off x="5800725" y="51990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J</a:t>
            </a:r>
          </a:p>
        </p:txBody>
      </p:sp>
      <p:sp>
        <p:nvSpPr>
          <p:cNvPr id="55495" name="Text Box 294"/>
          <p:cNvSpPr txBox="1">
            <a:spLocks noChangeArrowheads="1"/>
          </p:cNvSpPr>
          <p:nvPr/>
        </p:nvSpPr>
        <p:spPr bwMode="auto">
          <a:xfrm>
            <a:off x="5778500" y="53990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M</a:t>
            </a:r>
          </a:p>
        </p:txBody>
      </p:sp>
      <p:sp>
        <p:nvSpPr>
          <p:cNvPr id="55496" name="Text Box 295"/>
          <p:cNvSpPr txBox="1">
            <a:spLocks noChangeArrowheads="1"/>
          </p:cNvSpPr>
          <p:nvPr/>
        </p:nvSpPr>
        <p:spPr bwMode="auto">
          <a:xfrm>
            <a:off x="5819775" y="77898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H</a:t>
            </a:r>
          </a:p>
        </p:txBody>
      </p:sp>
      <p:sp>
        <p:nvSpPr>
          <p:cNvPr id="55497" name="Text Box 296"/>
          <p:cNvSpPr txBox="1">
            <a:spLocks noChangeArrowheads="1"/>
          </p:cNvSpPr>
          <p:nvPr/>
        </p:nvSpPr>
        <p:spPr bwMode="auto">
          <a:xfrm>
            <a:off x="5834063" y="798830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Z</a:t>
            </a:r>
          </a:p>
        </p:txBody>
      </p:sp>
      <p:sp>
        <p:nvSpPr>
          <p:cNvPr id="55498" name="Text Box 297"/>
          <p:cNvSpPr txBox="1">
            <a:spLocks noChangeArrowheads="1"/>
          </p:cNvSpPr>
          <p:nvPr/>
        </p:nvSpPr>
        <p:spPr bwMode="auto">
          <a:xfrm>
            <a:off x="5818188" y="81740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M</a:t>
            </a:r>
          </a:p>
        </p:txBody>
      </p:sp>
      <p:sp>
        <p:nvSpPr>
          <p:cNvPr id="55499" name="Text Box 298"/>
          <p:cNvSpPr txBox="1">
            <a:spLocks noChangeArrowheads="1"/>
          </p:cNvSpPr>
          <p:nvPr/>
        </p:nvSpPr>
        <p:spPr bwMode="auto">
          <a:xfrm>
            <a:off x="5819775" y="638016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H</a:t>
            </a:r>
          </a:p>
        </p:txBody>
      </p:sp>
      <p:sp>
        <p:nvSpPr>
          <p:cNvPr id="55500" name="Text Box 299"/>
          <p:cNvSpPr txBox="1">
            <a:spLocks noChangeArrowheads="1"/>
          </p:cNvSpPr>
          <p:nvPr/>
        </p:nvSpPr>
        <p:spPr bwMode="auto">
          <a:xfrm>
            <a:off x="5835650" y="659288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N</a:t>
            </a:r>
          </a:p>
        </p:txBody>
      </p:sp>
      <p:sp>
        <p:nvSpPr>
          <p:cNvPr id="55501" name="Text Box 300"/>
          <p:cNvSpPr txBox="1">
            <a:spLocks noChangeArrowheads="1"/>
          </p:cNvSpPr>
          <p:nvPr/>
        </p:nvSpPr>
        <p:spPr bwMode="auto">
          <a:xfrm>
            <a:off x="5791200" y="56118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O</a:t>
            </a:r>
          </a:p>
        </p:txBody>
      </p:sp>
      <p:sp>
        <p:nvSpPr>
          <p:cNvPr id="55502" name="Text Box 301"/>
          <p:cNvSpPr txBox="1">
            <a:spLocks noChangeArrowheads="1"/>
          </p:cNvSpPr>
          <p:nvPr/>
        </p:nvSpPr>
        <p:spPr bwMode="auto">
          <a:xfrm>
            <a:off x="5818188" y="7186613"/>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E</a:t>
            </a:r>
          </a:p>
        </p:txBody>
      </p:sp>
      <p:sp>
        <p:nvSpPr>
          <p:cNvPr id="55503" name="Text Box 302"/>
          <p:cNvSpPr txBox="1">
            <a:spLocks noChangeArrowheads="1"/>
          </p:cNvSpPr>
          <p:nvPr/>
        </p:nvSpPr>
        <p:spPr bwMode="auto">
          <a:xfrm>
            <a:off x="5821363" y="7397750"/>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D</a:t>
            </a:r>
          </a:p>
        </p:txBody>
      </p:sp>
      <p:sp>
        <p:nvSpPr>
          <p:cNvPr id="55504" name="Text Box 303"/>
          <p:cNvSpPr txBox="1">
            <a:spLocks noChangeArrowheads="1"/>
          </p:cNvSpPr>
          <p:nvPr/>
        </p:nvSpPr>
        <p:spPr bwMode="auto">
          <a:xfrm rot="-5414778">
            <a:off x="3771106" y="6215857"/>
            <a:ext cx="3775075"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MARÂNMI KAHIBING (17)</a:t>
            </a:r>
          </a:p>
        </p:txBody>
      </p:sp>
      <p:sp>
        <p:nvSpPr>
          <p:cNvPr id="55505" name="Line 304"/>
          <p:cNvSpPr>
            <a:spLocks noChangeShapeType="1"/>
          </p:cNvSpPr>
          <p:nvPr/>
        </p:nvSpPr>
        <p:spPr bwMode="auto">
          <a:xfrm>
            <a:off x="5938838" y="53324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06" name="Line 305"/>
          <p:cNvSpPr>
            <a:spLocks noChangeShapeType="1"/>
          </p:cNvSpPr>
          <p:nvPr/>
        </p:nvSpPr>
        <p:spPr bwMode="auto">
          <a:xfrm>
            <a:off x="5937250" y="55435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07" name="Line 306"/>
          <p:cNvSpPr>
            <a:spLocks noChangeShapeType="1"/>
          </p:cNvSpPr>
          <p:nvPr/>
        </p:nvSpPr>
        <p:spPr bwMode="auto">
          <a:xfrm>
            <a:off x="5934075" y="57213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08" name="Line 307"/>
          <p:cNvSpPr>
            <a:spLocks noChangeShapeType="1"/>
          </p:cNvSpPr>
          <p:nvPr/>
        </p:nvSpPr>
        <p:spPr bwMode="auto">
          <a:xfrm>
            <a:off x="5943600" y="59277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09" name="Line 308"/>
          <p:cNvSpPr>
            <a:spLocks noChangeShapeType="1"/>
          </p:cNvSpPr>
          <p:nvPr/>
        </p:nvSpPr>
        <p:spPr bwMode="auto">
          <a:xfrm>
            <a:off x="5943600" y="670560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0" name="Line 309"/>
          <p:cNvSpPr>
            <a:spLocks noChangeShapeType="1"/>
          </p:cNvSpPr>
          <p:nvPr/>
        </p:nvSpPr>
        <p:spPr bwMode="auto">
          <a:xfrm>
            <a:off x="5954713" y="691197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1" name="Line 310"/>
          <p:cNvSpPr>
            <a:spLocks noChangeShapeType="1"/>
          </p:cNvSpPr>
          <p:nvPr/>
        </p:nvSpPr>
        <p:spPr bwMode="auto">
          <a:xfrm>
            <a:off x="5938838" y="71262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2" name="Line 311"/>
          <p:cNvSpPr>
            <a:spLocks noChangeShapeType="1"/>
          </p:cNvSpPr>
          <p:nvPr/>
        </p:nvSpPr>
        <p:spPr bwMode="auto">
          <a:xfrm>
            <a:off x="5940425" y="7512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3" name="Line 312"/>
          <p:cNvSpPr>
            <a:spLocks noChangeShapeType="1"/>
          </p:cNvSpPr>
          <p:nvPr/>
        </p:nvSpPr>
        <p:spPr bwMode="auto">
          <a:xfrm>
            <a:off x="5942013" y="77200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4" name="Line 313"/>
          <p:cNvSpPr>
            <a:spLocks noChangeShapeType="1"/>
          </p:cNvSpPr>
          <p:nvPr/>
        </p:nvSpPr>
        <p:spPr bwMode="auto">
          <a:xfrm>
            <a:off x="5942013" y="81041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5" name="Line 314"/>
          <p:cNvSpPr>
            <a:spLocks noChangeShapeType="1"/>
          </p:cNvSpPr>
          <p:nvPr/>
        </p:nvSpPr>
        <p:spPr bwMode="auto">
          <a:xfrm>
            <a:off x="5943600" y="83105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6" name="Line 315"/>
          <p:cNvSpPr>
            <a:spLocks noChangeShapeType="1"/>
          </p:cNvSpPr>
          <p:nvPr/>
        </p:nvSpPr>
        <p:spPr bwMode="auto">
          <a:xfrm>
            <a:off x="5937250" y="8493125"/>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7" name="Line 316"/>
          <p:cNvSpPr>
            <a:spLocks noChangeShapeType="1"/>
          </p:cNvSpPr>
          <p:nvPr/>
        </p:nvSpPr>
        <p:spPr bwMode="auto">
          <a:xfrm>
            <a:off x="5942013" y="45529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8" name="Line 317"/>
          <p:cNvSpPr>
            <a:spLocks noChangeShapeType="1"/>
          </p:cNvSpPr>
          <p:nvPr/>
        </p:nvSpPr>
        <p:spPr bwMode="auto">
          <a:xfrm>
            <a:off x="5943600" y="4751388"/>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19" name="Line 318"/>
          <p:cNvSpPr>
            <a:spLocks noChangeShapeType="1"/>
          </p:cNvSpPr>
          <p:nvPr/>
        </p:nvSpPr>
        <p:spPr bwMode="auto">
          <a:xfrm>
            <a:off x="5937250" y="493236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20" name="Line 319"/>
          <p:cNvSpPr>
            <a:spLocks noChangeShapeType="1"/>
          </p:cNvSpPr>
          <p:nvPr/>
        </p:nvSpPr>
        <p:spPr bwMode="auto">
          <a:xfrm>
            <a:off x="5876925" y="5003800"/>
            <a:ext cx="781050" cy="0"/>
          </a:xfrm>
          <a:prstGeom prst="line">
            <a:avLst/>
          </a:prstGeom>
          <a:noFill/>
          <a:ln w="57150">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21" name="Text Box 321"/>
          <p:cNvSpPr txBox="1">
            <a:spLocks noChangeArrowheads="1"/>
          </p:cNvSpPr>
          <p:nvPr/>
        </p:nvSpPr>
        <p:spPr bwMode="auto">
          <a:xfrm>
            <a:off x="5805488" y="4371975"/>
            <a:ext cx="12938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200" b="1">
                <a:latin typeface="Arial" panose="020B0604020202020204" pitchFamily="34" charset="0"/>
              </a:rPr>
              <a:t>   gato ngarâli</a:t>
            </a:r>
            <a:endParaRPr lang="en-US" altLang="en-US" sz="1500" b="1">
              <a:latin typeface="Arial" panose="020B0604020202020204" pitchFamily="34" charset="0"/>
            </a:endParaRPr>
          </a:p>
        </p:txBody>
      </p:sp>
      <p:sp>
        <p:nvSpPr>
          <p:cNvPr id="55522" name="Text Box 322"/>
          <p:cNvSpPr txBox="1">
            <a:spLocks noChangeArrowheads="1"/>
          </p:cNvSpPr>
          <p:nvPr/>
        </p:nvSpPr>
        <p:spPr bwMode="auto">
          <a:xfrm>
            <a:off x="5807075" y="4575175"/>
            <a:ext cx="998538"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200" b="1">
                <a:latin typeface="Arial" panose="020B0604020202020204" pitchFamily="34" charset="0"/>
              </a:rPr>
              <a:t>uimida</a:t>
            </a:r>
            <a:endParaRPr lang="en-US" altLang="en-US" sz="1500" b="1">
              <a:latin typeface="Arial" panose="020B0604020202020204" pitchFamily="34" charset="0"/>
            </a:endParaRPr>
          </a:p>
        </p:txBody>
      </p:sp>
      <p:sp>
        <p:nvSpPr>
          <p:cNvPr id="55523" name="Text Box 323"/>
          <p:cNvSpPr txBox="1">
            <a:spLocks noChangeArrowheads="1"/>
          </p:cNvSpPr>
          <p:nvPr/>
        </p:nvSpPr>
        <p:spPr bwMode="auto">
          <a:xfrm>
            <a:off x="5897563" y="4751388"/>
            <a:ext cx="99853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70000"/>
              </a:lnSpc>
              <a:spcBef>
                <a:spcPct val="50000"/>
              </a:spcBef>
            </a:pPr>
            <a:r>
              <a:rPr lang="en-US" altLang="en-US" sz="1200" b="1" u="sng">
                <a:latin typeface="Arial" panose="020B0604020202020204" pitchFamily="34" charset="0"/>
              </a:rPr>
              <a:t>a</a:t>
            </a:r>
            <a:r>
              <a:rPr lang="en-US" altLang="en-US" sz="1200" b="1">
                <a:latin typeface="Arial" panose="020B0604020202020204" pitchFamily="34" charset="0"/>
              </a:rPr>
              <a:t>mitheilu</a:t>
            </a:r>
            <a:endParaRPr lang="en-US" altLang="en-US" sz="1500" b="1">
              <a:latin typeface="Arial" panose="020B0604020202020204" pitchFamily="34" charset="0"/>
            </a:endParaRPr>
          </a:p>
        </p:txBody>
      </p:sp>
      <p:sp>
        <p:nvSpPr>
          <p:cNvPr id="55524" name="Text Box 324"/>
          <p:cNvSpPr txBox="1">
            <a:spLocks noChangeArrowheads="1"/>
          </p:cNvSpPr>
          <p:nvPr/>
        </p:nvSpPr>
        <p:spPr bwMode="auto">
          <a:xfrm>
            <a:off x="5949950" y="5145088"/>
            <a:ext cx="998538" cy="27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500" b="1">
                <a:latin typeface="Arial" panose="020B0604020202020204" pitchFamily="34" charset="0"/>
              </a:rPr>
              <a:t>na</a:t>
            </a:r>
          </a:p>
        </p:txBody>
      </p:sp>
      <p:sp>
        <p:nvSpPr>
          <p:cNvPr id="55525" name="Text Box 325"/>
          <p:cNvSpPr txBox="1">
            <a:spLocks noChangeArrowheads="1"/>
          </p:cNvSpPr>
          <p:nvPr/>
        </p:nvSpPr>
        <p:spPr bwMode="auto">
          <a:xfrm>
            <a:off x="5949950" y="5348288"/>
            <a:ext cx="998538" cy="262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500" b="1" dirty="0" err="1" smtClean="0">
                <a:latin typeface="Arial" panose="020B0604020202020204" pitchFamily="34" charset="0"/>
              </a:rPr>
              <a:t>ishuli</a:t>
            </a:r>
            <a:endParaRPr lang="en-US" altLang="en-US" sz="1500" b="1" dirty="0">
              <a:latin typeface="Arial" panose="020B0604020202020204" pitchFamily="34" charset="0"/>
            </a:endParaRPr>
          </a:p>
        </p:txBody>
      </p:sp>
      <p:sp>
        <p:nvSpPr>
          <p:cNvPr id="55526" name="Text Box 326"/>
          <p:cNvSpPr txBox="1">
            <a:spLocks noChangeArrowheads="1"/>
          </p:cNvSpPr>
          <p:nvPr/>
        </p:nvSpPr>
        <p:spPr bwMode="auto">
          <a:xfrm>
            <a:off x="5949950" y="5526088"/>
            <a:ext cx="13779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500" b="1">
                <a:latin typeface="Arial" panose="020B0604020202020204" pitchFamily="34" charset="0"/>
              </a:rPr>
              <a:t>ahorhailakla</a:t>
            </a:r>
          </a:p>
        </p:txBody>
      </p:sp>
      <p:sp>
        <p:nvSpPr>
          <p:cNvPr id="55527" name="Text Box 327"/>
          <p:cNvSpPr txBox="1">
            <a:spLocks noChangeArrowheads="1"/>
          </p:cNvSpPr>
          <p:nvPr/>
        </p:nvSpPr>
        <p:spPr bwMode="auto">
          <a:xfrm>
            <a:off x="5949950" y="5735638"/>
            <a:ext cx="1270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600" b="1">
                <a:latin typeface="Arial" panose="020B0604020202020204" pitchFamily="34" charset="0"/>
              </a:rPr>
              <a:t>kthuira</a:t>
            </a:r>
            <a:endParaRPr lang="en-US" altLang="en-US" sz="1500" b="1">
              <a:latin typeface="Arial" panose="020B0604020202020204" pitchFamily="34" charset="0"/>
            </a:endParaRPr>
          </a:p>
        </p:txBody>
      </p:sp>
      <p:sp>
        <p:nvSpPr>
          <p:cNvPr id="55528" name="Text Box 328"/>
          <p:cNvSpPr txBox="1">
            <a:spLocks noChangeArrowheads="1"/>
          </p:cNvSpPr>
          <p:nvPr/>
        </p:nvSpPr>
        <p:spPr bwMode="auto">
          <a:xfrm>
            <a:off x="5973763" y="6088063"/>
            <a:ext cx="1201737" cy="251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dirty="0" err="1">
                <a:latin typeface="Arial" panose="020B0604020202020204" pitchFamily="34" charset="0"/>
              </a:rPr>
              <a:t>ishuna</a:t>
            </a:r>
            <a:endParaRPr lang="en-US" altLang="en-US" sz="1500" b="1" dirty="0">
              <a:latin typeface="Arial" panose="020B0604020202020204" pitchFamily="34" charset="0"/>
            </a:endParaRPr>
          </a:p>
        </p:txBody>
      </p:sp>
      <p:sp>
        <p:nvSpPr>
          <p:cNvPr id="55529" name="Text Box 329"/>
          <p:cNvSpPr txBox="1">
            <a:spLocks noChangeArrowheads="1"/>
          </p:cNvSpPr>
          <p:nvPr/>
        </p:nvSpPr>
        <p:spPr bwMode="auto">
          <a:xfrm>
            <a:off x="5973763" y="6515100"/>
            <a:ext cx="12144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oda leilakha</a:t>
            </a:r>
            <a:endParaRPr lang="en-US" altLang="en-US" sz="1500" b="1">
              <a:latin typeface="Arial" panose="020B0604020202020204" pitchFamily="34" charset="0"/>
            </a:endParaRPr>
          </a:p>
        </p:txBody>
      </p:sp>
      <p:sp>
        <p:nvSpPr>
          <p:cNvPr id="55530" name="Text Box 330"/>
          <p:cNvSpPr txBox="1">
            <a:spLocks noChangeArrowheads="1"/>
          </p:cNvSpPr>
          <p:nvPr/>
        </p:nvSpPr>
        <p:spPr bwMode="auto">
          <a:xfrm>
            <a:off x="5986463" y="6724650"/>
            <a:ext cx="1000125"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athum</a:t>
            </a:r>
            <a:endParaRPr lang="en-US" altLang="en-US" sz="1500" b="1">
              <a:latin typeface="Arial" panose="020B0604020202020204" pitchFamily="34" charset="0"/>
            </a:endParaRPr>
          </a:p>
        </p:txBody>
      </p:sp>
      <p:sp>
        <p:nvSpPr>
          <p:cNvPr id="55531" name="Text Box 331"/>
          <p:cNvSpPr txBox="1">
            <a:spLocks noChangeArrowheads="1"/>
          </p:cNvSpPr>
          <p:nvPr/>
        </p:nvSpPr>
        <p:spPr bwMode="auto">
          <a:xfrm>
            <a:off x="5973763" y="6927850"/>
            <a:ext cx="9985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anunglu</a:t>
            </a:r>
            <a:endParaRPr lang="en-US" altLang="en-US" sz="1200" b="1">
              <a:latin typeface="Arial" panose="020B0604020202020204" pitchFamily="34" charset="0"/>
            </a:endParaRPr>
          </a:p>
        </p:txBody>
      </p:sp>
      <p:sp>
        <p:nvSpPr>
          <p:cNvPr id="55532" name="Text Box 332"/>
          <p:cNvSpPr txBox="1">
            <a:spLocks noChangeArrowheads="1"/>
          </p:cNvSpPr>
          <p:nvPr/>
        </p:nvSpPr>
        <p:spPr bwMode="auto">
          <a:xfrm>
            <a:off x="5956300" y="7327900"/>
            <a:ext cx="158750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dirty="0" err="1">
                <a:latin typeface="Arial" panose="020B0604020202020204" pitchFamily="34" charset="0"/>
              </a:rPr>
              <a:t>nochwui</a:t>
            </a:r>
            <a:r>
              <a:rPr lang="en-US" altLang="en-US" sz="1400" b="1" dirty="0">
                <a:latin typeface="Arial" panose="020B0604020202020204" pitchFamily="34" charset="0"/>
              </a:rPr>
              <a:t> shim</a:t>
            </a:r>
            <a:endParaRPr lang="en-US" altLang="en-US" sz="1500" b="1" dirty="0">
              <a:latin typeface="Arial" panose="020B0604020202020204" pitchFamily="34" charset="0"/>
            </a:endParaRPr>
          </a:p>
        </p:txBody>
      </p:sp>
      <p:sp>
        <p:nvSpPr>
          <p:cNvPr id="55533" name="Text Box 333"/>
          <p:cNvSpPr txBox="1">
            <a:spLocks noChangeArrowheads="1"/>
          </p:cNvSpPr>
          <p:nvPr/>
        </p:nvSpPr>
        <p:spPr bwMode="auto">
          <a:xfrm>
            <a:off x="5976938" y="7531100"/>
            <a:ext cx="1344612"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harkachikat</a:t>
            </a:r>
            <a:endParaRPr lang="en-US" altLang="en-US" sz="1600" b="1">
              <a:latin typeface="Arial" panose="020B0604020202020204" pitchFamily="34" charset="0"/>
            </a:endParaRPr>
          </a:p>
        </p:txBody>
      </p:sp>
      <p:sp>
        <p:nvSpPr>
          <p:cNvPr id="55534" name="Text Box 334"/>
          <p:cNvSpPr txBox="1">
            <a:spLocks noChangeArrowheads="1"/>
          </p:cNvSpPr>
          <p:nvPr/>
        </p:nvSpPr>
        <p:spPr bwMode="auto">
          <a:xfrm>
            <a:off x="5965825" y="7891463"/>
            <a:ext cx="15462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angkhamichinli</a:t>
            </a:r>
            <a:endParaRPr lang="en-US" altLang="en-US" sz="1200" b="1">
              <a:latin typeface="Arial" panose="020B0604020202020204" pitchFamily="34" charset="0"/>
            </a:endParaRPr>
          </a:p>
        </p:txBody>
      </p:sp>
      <p:sp>
        <p:nvSpPr>
          <p:cNvPr id="55535" name="Text Box 335"/>
          <p:cNvSpPr txBox="1">
            <a:spLocks noChangeArrowheads="1"/>
          </p:cNvSpPr>
          <p:nvPr/>
        </p:nvSpPr>
        <p:spPr bwMode="auto">
          <a:xfrm>
            <a:off x="5984875" y="8123238"/>
            <a:ext cx="100012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akshida</a:t>
            </a:r>
            <a:endParaRPr lang="en-US" altLang="en-US" sz="1500" b="1">
              <a:latin typeface="Arial" panose="020B0604020202020204" pitchFamily="34" charset="0"/>
            </a:endParaRPr>
          </a:p>
        </p:txBody>
      </p:sp>
      <p:sp>
        <p:nvSpPr>
          <p:cNvPr id="55536" name="Text Box 336"/>
          <p:cNvSpPr txBox="1">
            <a:spLocks noChangeArrowheads="1"/>
          </p:cNvSpPr>
          <p:nvPr/>
        </p:nvSpPr>
        <p:spPr bwMode="auto">
          <a:xfrm>
            <a:off x="5984875" y="8310563"/>
            <a:ext cx="1174750"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akhuihaialu</a:t>
            </a:r>
            <a:endParaRPr lang="en-US" altLang="en-US" sz="1500" b="1">
              <a:latin typeface="Arial" panose="020B0604020202020204" pitchFamily="34" charset="0"/>
            </a:endParaRPr>
          </a:p>
        </p:txBody>
      </p:sp>
      <p:sp>
        <p:nvSpPr>
          <p:cNvPr id="55537" name="Text Box 337"/>
          <p:cNvSpPr txBox="1">
            <a:spLocks noChangeArrowheads="1"/>
          </p:cNvSpPr>
          <p:nvPr/>
        </p:nvSpPr>
        <p:spPr bwMode="auto">
          <a:xfrm>
            <a:off x="5829300" y="68151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Z</a:t>
            </a:r>
          </a:p>
        </p:txBody>
      </p:sp>
      <p:sp>
        <p:nvSpPr>
          <p:cNvPr id="55538" name="Text Box 338"/>
          <p:cNvSpPr txBox="1">
            <a:spLocks noChangeArrowheads="1"/>
          </p:cNvSpPr>
          <p:nvPr/>
        </p:nvSpPr>
        <p:spPr bwMode="auto">
          <a:xfrm>
            <a:off x="5830888" y="6175375"/>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L</a:t>
            </a:r>
          </a:p>
        </p:txBody>
      </p:sp>
      <p:sp>
        <p:nvSpPr>
          <p:cNvPr id="55539" name="Line 339"/>
          <p:cNvSpPr>
            <a:spLocks noChangeShapeType="1"/>
          </p:cNvSpPr>
          <p:nvPr/>
        </p:nvSpPr>
        <p:spPr bwMode="auto">
          <a:xfrm>
            <a:off x="5956300" y="6496050"/>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40" name="Text Box 340"/>
          <p:cNvSpPr txBox="1">
            <a:spLocks noChangeArrowheads="1"/>
          </p:cNvSpPr>
          <p:nvPr/>
        </p:nvSpPr>
        <p:spPr bwMode="auto">
          <a:xfrm>
            <a:off x="5973763" y="6307138"/>
            <a:ext cx="998537"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70000"/>
              </a:lnSpc>
              <a:spcBef>
                <a:spcPct val="50000"/>
              </a:spcBef>
            </a:pPr>
            <a:r>
              <a:rPr lang="en-US" altLang="en-US" sz="1400" b="1">
                <a:latin typeface="Arial" panose="020B0604020202020204" pitchFamily="34" charset="0"/>
              </a:rPr>
              <a:t>eishida</a:t>
            </a:r>
            <a:endParaRPr lang="en-US" altLang="en-US" sz="1500" b="1">
              <a:latin typeface="Arial" panose="020B0604020202020204" pitchFamily="34" charset="0"/>
            </a:endParaRPr>
          </a:p>
        </p:txBody>
      </p:sp>
      <p:sp>
        <p:nvSpPr>
          <p:cNvPr id="55541" name="Line 341"/>
          <p:cNvSpPr>
            <a:spLocks noChangeShapeType="1"/>
          </p:cNvSpPr>
          <p:nvPr/>
        </p:nvSpPr>
        <p:spPr bwMode="auto">
          <a:xfrm>
            <a:off x="5932488" y="6272213"/>
            <a:ext cx="9779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5542" name="Text Box 342"/>
          <p:cNvSpPr txBox="1">
            <a:spLocks noChangeArrowheads="1"/>
          </p:cNvSpPr>
          <p:nvPr/>
        </p:nvSpPr>
        <p:spPr bwMode="auto">
          <a:xfrm>
            <a:off x="5807075" y="5951538"/>
            <a:ext cx="5746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rIns="91438">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Helvetica" panose="020B0604020202020204" pitchFamily="34" charset="0"/>
              </a:rPr>
              <a:t>J</a:t>
            </a:r>
          </a:p>
        </p:txBody>
      </p:sp>
      <p:sp>
        <p:nvSpPr>
          <p:cNvPr id="55543" name="Text Box 343"/>
          <p:cNvSpPr txBox="1">
            <a:spLocks noChangeArrowheads="1"/>
          </p:cNvSpPr>
          <p:nvPr/>
        </p:nvSpPr>
        <p:spPr bwMode="auto">
          <a:xfrm rot="-5388474">
            <a:off x="1600994" y="2343944"/>
            <a:ext cx="23749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a:latin typeface="Arial" panose="020B0604020202020204" pitchFamily="34" charset="0"/>
              </a:rPr>
              <a:t> AIN (5)</a:t>
            </a:r>
          </a:p>
        </p:txBody>
      </p:sp>
      <p:sp>
        <p:nvSpPr>
          <p:cNvPr id="55544" name="Text Box 182"/>
          <p:cNvSpPr txBox="1">
            <a:spLocks noChangeArrowheads="1"/>
          </p:cNvSpPr>
          <p:nvPr/>
        </p:nvSpPr>
        <p:spPr bwMode="auto">
          <a:xfrm>
            <a:off x="4479925" y="1814513"/>
            <a:ext cx="103663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KHANGATEI LAIRIK KATONGA CHI  WUNGNAO ÂTAMWUI EINA NA</a:t>
            </a:r>
            <a:endParaRPr lang="en-US" altLang="en-US" sz="400" b="1">
              <a:latin typeface="Arial" panose="020B0604020202020204" pitchFamily="34" charset="0"/>
            </a:endParaRPr>
          </a:p>
        </p:txBody>
      </p:sp>
      <p:sp>
        <p:nvSpPr>
          <p:cNvPr id="55545" name="Text Box 251"/>
          <p:cNvSpPr txBox="1">
            <a:spLocks noChangeArrowheads="1"/>
          </p:cNvSpPr>
          <p:nvPr/>
        </p:nvSpPr>
        <p:spPr bwMode="auto">
          <a:xfrm>
            <a:off x="4876800" y="2528888"/>
            <a:ext cx="655638"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Solomonna              Thangkhamei wui pongli</a:t>
            </a:r>
          </a:p>
        </p:txBody>
      </p:sp>
      <p:sp>
        <p:nvSpPr>
          <p:cNvPr id="55546" name="Text Box 252"/>
          <p:cNvSpPr txBox="1">
            <a:spLocks noChangeArrowheads="1"/>
          </p:cNvSpPr>
          <p:nvPr/>
        </p:nvSpPr>
        <p:spPr bwMode="auto">
          <a:xfrm>
            <a:off x="4881563" y="2879725"/>
            <a:ext cx="65087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sz="600" b="1">
                <a:latin typeface="Arial" panose="020B0604020202020204" pitchFamily="34" charset="0"/>
              </a:rPr>
              <a:t>Solomonna Mirinwui pongli</a:t>
            </a:r>
            <a:r>
              <a:rPr lang="en-US" altLang="en-US" sz="600" b="1">
                <a:solidFill>
                  <a:srgbClr val="E32434"/>
                </a:solidFill>
                <a:latin typeface="Arial" panose="020B0604020202020204" pitchFamily="34" charset="0"/>
              </a:rPr>
              <a:t>                                       </a:t>
            </a:r>
          </a:p>
        </p:txBody>
      </p:sp>
      <p:sp>
        <p:nvSpPr>
          <p:cNvPr id="55547" name="Text Box 253"/>
          <p:cNvSpPr txBox="1">
            <a:spLocks noChangeArrowheads="1"/>
          </p:cNvSpPr>
          <p:nvPr/>
        </p:nvSpPr>
        <p:spPr bwMode="auto">
          <a:xfrm>
            <a:off x="4667250" y="3321050"/>
            <a:ext cx="8699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en-US" altLang="en-US" b="1">
                <a:latin typeface="Arial" panose="020B0604020202020204" pitchFamily="34" charset="0"/>
              </a:rPr>
              <a:t>Solomonna                Shimkapânwui                 pongli</a:t>
            </a:r>
          </a:p>
        </p:txBody>
      </p:sp>
      <p:sp>
        <p:nvSpPr>
          <p:cNvPr id="55548" name="Text Box 320"/>
          <p:cNvSpPr txBox="1">
            <a:spLocks noChangeArrowheads="1"/>
          </p:cNvSpPr>
          <p:nvPr/>
        </p:nvSpPr>
        <p:spPr bwMode="auto">
          <a:xfrm>
            <a:off x="5780088" y="3814763"/>
            <a:ext cx="159861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95000"/>
              </a:lnSpc>
              <a:spcBef>
                <a:spcPct val="50000"/>
              </a:spcBef>
            </a:pPr>
            <a:r>
              <a:rPr lang="en-US" altLang="en-US" sz="1100" b="1">
                <a:latin typeface="Arial" panose="020B0604020202020204" pitchFamily="34" charset="0"/>
              </a:rPr>
              <a:t>MARANBINGWUI KHANGANONG CHI KHALÂ KAKHUI:</a:t>
            </a:r>
            <a:endParaRPr lang="en-US" altLang="en-US" sz="200" b="1">
              <a:latin typeface="Arial" panose="020B0604020202020204" pitchFamily="34" charset="0"/>
            </a:endParaRPr>
          </a:p>
        </p:txBody>
      </p:sp>
      <p:sp>
        <p:nvSpPr>
          <p:cNvPr id="55549" name="Text Box 345"/>
          <p:cNvSpPr txBox="1">
            <a:spLocks noChangeArrowheads="1"/>
          </p:cNvSpPr>
          <p:nvPr/>
        </p:nvSpPr>
        <p:spPr bwMode="auto">
          <a:xfrm>
            <a:off x="4449763" y="4210050"/>
            <a:ext cx="1155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ISRAELLI                                                                                  (WUNGRAM ÂTO)</a:t>
            </a:r>
          </a:p>
        </p:txBody>
      </p:sp>
      <p:sp>
        <p:nvSpPr>
          <p:cNvPr id="55550" name="Text Box 346"/>
          <p:cNvSpPr txBox="1">
            <a:spLocks noChangeArrowheads="1"/>
          </p:cNvSpPr>
          <p:nvPr/>
        </p:nvSpPr>
        <p:spPr bwMode="auto">
          <a:xfrm>
            <a:off x="4497388" y="4994275"/>
            <a:ext cx="1008062"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JUDAHLI                                (AWUI SUIKATÂ LI)</a:t>
            </a:r>
          </a:p>
        </p:txBody>
      </p:sp>
      <p:sp>
        <p:nvSpPr>
          <p:cNvPr id="55551" name="Text Box 347"/>
          <p:cNvSpPr txBox="1">
            <a:spLocks noChangeArrowheads="1"/>
          </p:cNvSpPr>
          <p:nvPr/>
        </p:nvSpPr>
        <p:spPr bwMode="auto">
          <a:xfrm>
            <a:off x="4410075" y="5970588"/>
            <a:ext cx="1008063" cy="22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400" b="1">
                <a:latin typeface="Arial" panose="020B0604020202020204" pitchFamily="34" charset="0"/>
              </a:rPr>
              <a:t>JUDAHLI                        (ROTKHAMARATLI)</a:t>
            </a:r>
            <a:endParaRPr lang="en-US" altLang="en-US" b="1">
              <a:latin typeface="Arial" panose="020B0604020202020204" pitchFamily="34" charset="0"/>
            </a:endParaRPr>
          </a:p>
        </p:txBody>
      </p:sp>
      <p:sp>
        <p:nvSpPr>
          <p:cNvPr id="55552" name="Text Box 348"/>
          <p:cNvSpPr txBox="1">
            <a:spLocks noChangeArrowheads="1"/>
          </p:cNvSpPr>
          <p:nvPr/>
        </p:nvSpPr>
        <p:spPr bwMode="auto">
          <a:xfrm>
            <a:off x="4521200" y="7180263"/>
            <a:ext cx="10080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JUDAHLI                                (NARKAHAILI)</a:t>
            </a:r>
          </a:p>
        </p:txBody>
      </p:sp>
      <p:sp>
        <p:nvSpPr>
          <p:cNvPr id="55553" name="Text Box 349"/>
          <p:cNvSpPr txBox="1">
            <a:spLocks noChangeArrowheads="1"/>
          </p:cNvSpPr>
          <p:nvPr/>
        </p:nvSpPr>
        <p:spPr bwMode="auto">
          <a:xfrm>
            <a:off x="4521200" y="7773988"/>
            <a:ext cx="100806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b="1">
                <a:latin typeface="Arial" panose="020B0604020202020204" pitchFamily="34" charset="0"/>
              </a:rPr>
              <a:t>JUDAHLI                                      (HANKHAUNGLI)</a:t>
            </a:r>
          </a:p>
        </p:txBody>
      </p:sp>
      <p:sp>
        <p:nvSpPr>
          <p:cNvPr id="55554" name="Text Box 350"/>
          <p:cNvSpPr txBox="1">
            <a:spLocks noChangeArrowheads="1"/>
          </p:cNvSpPr>
          <p:nvPr/>
        </p:nvSpPr>
        <p:spPr bwMode="auto">
          <a:xfrm>
            <a:off x="3838575" y="6226175"/>
            <a:ext cx="1016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ts val="900"/>
              </a:lnSpc>
            </a:pPr>
            <a:r>
              <a:rPr lang="ja-JP" altLang="en-US" sz="600" b="1">
                <a:latin typeface="Helvetica" panose="020B0604020202020204" pitchFamily="34" charset="0"/>
              </a:rPr>
              <a:t>“</a:t>
            </a:r>
            <a:r>
              <a:rPr lang="en-US" altLang="ja-JP" sz="600" b="1">
                <a:latin typeface="Helvetica" panose="020B0604020202020204" pitchFamily="34" charset="0"/>
              </a:rPr>
              <a:t>NGAKAI</a:t>
            </a:r>
            <a:r>
              <a:rPr lang="ja-JP" altLang="en-US" sz="600" b="1">
                <a:latin typeface="Helvetica" panose="020B0604020202020204" pitchFamily="34" charset="0"/>
              </a:rPr>
              <a:t>”</a:t>
            </a:r>
            <a:endParaRPr lang="en-US" altLang="ja-JP" sz="600" b="1">
              <a:latin typeface="Helvetica" panose="020B0604020202020204" pitchFamily="34" charset="0"/>
            </a:endParaRPr>
          </a:p>
          <a:p>
            <a:pPr>
              <a:lnSpc>
                <a:spcPts val="900"/>
              </a:lnSpc>
            </a:pPr>
            <a:r>
              <a:rPr lang="en-US" altLang="en-US" sz="600" b="1">
                <a:latin typeface="Helvetica" panose="020B0604020202020204" pitchFamily="34" charset="0"/>
              </a:rPr>
              <a:t>   KAHAI</a:t>
            </a:r>
          </a:p>
          <a:p>
            <a:pPr>
              <a:lnSpc>
                <a:spcPts val="900"/>
              </a:lnSpc>
            </a:pPr>
            <a:r>
              <a:rPr lang="en-US" altLang="en-US" sz="600" b="1">
                <a:latin typeface="Helvetica" panose="020B0604020202020204" pitchFamily="34" charset="0"/>
              </a:rPr>
              <a:t>   WUI THILI</a:t>
            </a:r>
          </a:p>
          <a:p>
            <a:pPr>
              <a:lnSpc>
                <a:spcPts val="900"/>
              </a:lnSpc>
            </a:pPr>
            <a:r>
              <a:rPr lang="en-US" altLang="en-US" sz="600" b="1">
                <a:latin typeface="Helvetica" panose="020B0604020202020204" pitchFamily="34" charset="0"/>
              </a:rPr>
              <a:t>    MARANBINGNA </a:t>
            </a:r>
          </a:p>
          <a:p>
            <a:pPr>
              <a:lnSpc>
                <a:spcPts val="900"/>
              </a:lnSpc>
            </a:pPr>
            <a:r>
              <a:rPr lang="en-US" altLang="en-US" sz="600" b="1">
                <a:latin typeface="Helvetica" panose="020B0604020202020204" pitchFamily="34" charset="0"/>
              </a:rPr>
              <a:t>      ZINGKUM</a:t>
            </a:r>
          </a:p>
          <a:p>
            <a:pPr>
              <a:lnSpc>
                <a:spcPts val="900"/>
              </a:lnSpc>
            </a:pPr>
            <a:r>
              <a:rPr lang="en-US" altLang="en-US" sz="600" b="1">
                <a:latin typeface="Helvetica" panose="020B0604020202020204" pitchFamily="34" charset="0"/>
              </a:rPr>
              <a:t>        SHÂMATIWUI</a:t>
            </a:r>
          </a:p>
          <a:p>
            <a:pPr>
              <a:lnSpc>
                <a:spcPts val="900"/>
              </a:lnSpc>
            </a:pPr>
            <a:r>
              <a:rPr lang="en-US" altLang="en-US" sz="600" b="1">
                <a:latin typeface="Helvetica" panose="020B0604020202020204" pitchFamily="34" charset="0"/>
              </a:rPr>
              <a:t>           ALUNGLI</a:t>
            </a:r>
          </a:p>
          <a:p>
            <a:pPr>
              <a:lnSpc>
                <a:spcPts val="900"/>
              </a:lnSpc>
            </a:pPr>
            <a:r>
              <a:rPr lang="en-US" altLang="en-US" sz="600" b="1">
                <a:latin typeface="Helvetica" panose="020B0604020202020204" pitchFamily="34" charset="0"/>
              </a:rPr>
              <a:t>            KAGAPINA</a:t>
            </a:r>
            <a:r>
              <a:rPr lang="ja-JP" altLang="en-US" sz="800" b="1">
                <a:latin typeface="Helvetica" panose="020B0604020202020204" pitchFamily="34" charset="0"/>
              </a:rPr>
              <a:t>”</a:t>
            </a:r>
            <a:endParaRPr lang="en-US" altLang="en-US" sz="800" b="1">
              <a:latin typeface="Helvetica" panose="020B0604020202020204"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descr="30%"/>
          <p:cNvSpPr>
            <a:spLocks noChangeArrowheads="1"/>
          </p:cNvSpPr>
          <p:nvPr/>
        </p:nvSpPr>
        <p:spPr bwMode="auto">
          <a:xfrm>
            <a:off x="615950" y="2019300"/>
            <a:ext cx="1533525"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56323" name="Rectangle 3" descr="30%"/>
          <p:cNvSpPr>
            <a:spLocks noChangeArrowheads="1"/>
          </p:cNvSpPr>
          <p:nvPr/>
        </p:nvSpPr>
        <p:spPr bwMode="auto">
          <a:xfrm>
            <a:off x="2279650" y="2025650"/>
            <a:ext cx="1531938"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56324" name="Rectangle 4" descr="30%"/>
          <p:cNvSpPr>
            <a:spLocks noChangeArrowheads="1"/>
          </p:cNvSpPr>
          <p:nvPr/>
        </p:nvSpPr>
        <p:spPr bwMode="auto">
          <a:xfrm>
            <a:off x="3922713" y="2024063"/>
            <a:ext cx="1531937" cy="495300"/>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56325" name="Rectangle 5" descr="30%"/>
          <p:cNvSpPr>
            <a:spLocks noChangeArrowheads="1"/>
          </p:cNvSpPr>
          <p:nvPr/>
        </p:nvSpPr>
        <p:spPr bwMode="auto">
          <a:xfrm>
            <a:off x="5553075" y="2028825"/>
            <a:ext cx="1495425" cy="496888"/>
          </a:xfrm>
          <a:prstGeom prst="rect">
            <a:avLst/>
          </a:prstGeom>
          <a:pattFill prst="pct30">
            <a:fgClr>
              <a:schemeClr val="accent1"/>
            </a:fgClr>
            <a:bgClr>
              <a:schemeClr val="bg1"/>
            </a:bgClr>
          </a:pattFill>
          <a:ln w="2857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56326" name="Rectangle 6" descr="Narrow horizontal"/>
          <p:cNvSpPr>
            <a:spLocks noChangeArrowheads="1"/>
          </p:cNvSpPr>
          <p:nvPr/>
        </p:nvSpPr>
        <p:spPr bwMode="auto">
          <a:xfrm>
            <a:off x="3941763" y="6477000"/>
            <a:ext cx="1493837" cy="2205038"/>
          </a:xfrm>
          <a:prstGeom prst="rect">
            <a:avLst/>
          </a:prstGeom>
          <a:pattFill prst="narHorz">
            <a:fgClr>
              <a:srgbClr val="FF9EF3"/>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6327" name="Rectangle 7" descr="40%"/>
          <p:cNvSpPr>
            <a:spLocks noChangeArrowheads="1"/>
          </p:cNvSpPr>
          <p:nvPr/>
        </p:nvSpPr>
        <p:spPr bwMode="auto">
          <a:xfrm>
            <a:off x="3929063" y="2668588"/>
            <a:ext cx="1495425" cy="3802062"/>
          </a:xfrm>
          <a:prstGeom prst="rect">
            <a:avLst/>
          </a:prstGeom>
          <a:pattFill prst="pct40">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6328" name="Text Box 8"/>
          <p:cNvSpPr txBox="1">
            <a:spLocks noChangeArrowheads="1"/>
          </p:cNvSpPr>
          <p:nvPr/>
        </p:nvSpPr>
        <p:spPr bwMode="auto">
          <a:xfrm>
            <a:off x="6716713" y="174625"/>
            <a:ext cx="7540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35</a:t>
            </a:r>
          </a:p>
        </p:txBody>
      </p:sp>
      <p:sp>
        <p:nvSpPr>
          <p:cNvPr id="94217" name="Text Box 9"/>
          <p:cNvSpPr txBox="1">
            <a:spLocks noChangeArrowheads="1"/>
          </p:cNvSpPr>
          <p:nvPr/>
        </p:nvSpPr>
        <p:spPr bwMode="auto">
          <a:xfrm>
            <a:off x="490538" y="1022350"/>
            <a:ext cx="6838950" cy="369888"/>
          </a:xfrm>
          <a:prstGeom prst="rect">
            <a:avLst/>
          </a:prstGeom>
          <a:noFill/>
          <a:ln>
            <a:noFill/>
          </a:ln>
          <a:effectLst>
            <a:outerShdw blurRad="63500" dist="46662" dir="3284183" algn="ctr" rotWithShape="0">
              <a:srgbClr val="CCCCCC">
                <a:alpha val="74997"/>
              </a:srgbClr>
            </a:outerShdw>
          </a:effectLst>
          <a:extLst/>
        </p:spPr>
        <p:txBody>
          <a:bodyPr>
            <a:spAutoFit/>
          </a:bodyPr>
          <a:lstStyle/>
          <a:p>
            <a:pPr algn="ctr">
              <a:spcBef>
                <a:spcPct val="50000"/>
              </a:spcBef>
              <a:defRPr/>
            </a:pPr>
            <a:r>
              <a:rPr lang="en-US" sz="1800" b="1" i="1" dirty="0">
                <a:latin typeface="Comic Sans MS" pitchFamily="-107" charset="0"/>
                <a:ea typeface="+mn-ea"/>
              </a:rPr>
              <a:t>KADHARA TUINGASHIT WUI </a:t>
            </a:r>
            <a:r>
              <a:rPr lang="en-US" sz="1800" b="1" i="1" dirty="0" smtClean="0">
                <a:latin typeface="Comic Sans MS" pitchFamily="-107" charset="0"/>
                <a:ea typeface="+mn-ea"/>
              </a:rPr>
              <a:t>LAIRIKBING</a:t>
            </a:r>
            <a:endParaRPr lang="en-US" sz="1800" b="1" i="1" dirty="0">
              <a:latin typeface="Comic Sans MS" pitchFamily="-107" charset="0"/>
              <a:ea typeface="+mn-ea"/>
            </a:endParaRPr>
          </a:p>
        </p:txBody>
      </p:sp>
      <p:sp>
        <p:nvSpPr>
          <p:cNvPr id="56330" name="Text Box 10"/>
          <p:cNvSpPr txBox="1">
            <a:spLocks noChangeArrowheads="1"/>
          </p:cNvSpPr>
          <p:nvPr/>
        </p:nvSpPr>
        <p:spPr bwMode="auto">
          <a:xfrm>
            <a:off x="369888" y="1376363"/>
            <a:ext cx="70278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ja-JP" sz="1000" b="1" dirty="0" err="1">
                <a:latin typeface="Comic Sans MS" panose="030F0702030302020204" pitchFamily="66" charset="0"/>
              </a:rPr>
              <a:t>Kadhara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Tuingashit</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hina</a:t>
            </a:r>
            <a:r>
              <a:rPr lang="en-US" altLang="ja-JP" sz="1000" b="1" dirty="0">
                <a:latin typeface="Comic Sans MS" panose="030F0702030302020204" pitchFamily="66" charset="0"/>
              </a:rPr>
              <a:t> </a:t>
            </a:r>
            <a:r>
              <a:rPr lang="en-US" altLang="ja-JP" sz="1000" b="1" dirty="0" smtClean="0">
                <a:latin typeface="Comic Sans MS" panose="030F0702030302020204" pitchFamily="66" charset="0"/>
              </a:rPr>
              <a:t>“</a:t>
            </a:r>
            <a:r>
              <a:rPr lang="en-US" altLang="ja-JP" sz="1000" b="1" dirty="0" err="1" smtClean="0">
                <a:latin typeface="Comic Sans MS" panose="030F0702030302020204" pitchFamily="66" charset="0"/>
              </a:rPr>
              <a:t>Jishuwui</a:t>
            </a:r>
            <a:r>
              <a:rPr lang="en-US" altLang="ja-JP" sz="1000" b="1" dirty="0" smtClean="0">
                <a:latin typeface="Comic Sans MS" panose="030F0702030302020204" pitchFamily="66" charset="0"/>
              </a:rPr>
              <a:t> </a:t>
            </a:r>
            <a:r>
              <a:rPr lang="en-US" altLang="ja-JP" sz="1000" b="1" dirty="0">
                <a:latin typeface="Comic Sans MS" panose="030F0702030302020204" pitchFamily="66" charset="0"/>
              </a:rPr>
              <a:t>File” </a:t>
            </a:r>
            <a:r>
              <a:rPr lang="en-US" altLang="ja-JP" sz="1000" b="1" dirty="0" err="1">
                <a:latin typeface="Comic Sans MS" panose="030F0702030302020204" pitchFamily="66" charset="0"/>
              </a:rPr>
              <a:t>eina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thuida</a:t>
            </a:r>
            <a:r>
              <a:rPr lang="ja-JP" altLang="en-US" sz="1000" b="1" dirty="0">
                <a:latin typeface="Comic Sans MS" panose="030F0702030302020204" pitchFamily="66" charset="0"/>
              </a:rPr>
              <a:t>”</a:t>
            </a:r>
            <a:r>
              <a:rPr lang="en-US" altLang="ja-JP" sz="1000" b="1" dirty="0">
                <a:latin typeface="Comic Sans MS" panose="030F0702030302020204" pitchFamily="66" charset="0"/>
              </a:rPr>
              <a:t>…</a:t>
            </a:r>
            <a:r>
              <a:rPr lang="en-US" altLang="ja-JP" sz="1000" b="1" dirty="0" err="1">
                <a:latin typeface="Comic Sans MS" panose="030F0702030302020204" pitchFamily="66" charset="0"/>
              </a:rPr>
              <a:t>Pao</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Kapha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kala</a:t>
            </a:r>
            <a:r>
              <a:rPr lang="en-US" altLang="ja-JP" sz="1000" b="1" dirty="0">
                <a:latin typeface="Comic Sans MS" panose="030F0702030302020204" pitchFamily="66" charset="0"/>
              </a:rPr>
              <a:t> Church </a:t>
            </a:r>
            <a:r>
              <a:rPr lang="en-US" altLang="ja-JP" sz="1000" b="1" dirty="0" err="1">
                <a:latin typeface="Comic Sans MS" panose="030F0702030302020204" pitchFamily="66" charset="0"/>
              </a:rPr>
              <a:t>wui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thotrinchan</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hili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zingkum</a:t>
            </a:r>
            <a:r>
              <a:rPr lang="en-US" altLang="ja-JP" sz="1000" b="1" dirty="0">
                <a:latin typeface="Comic Sans MS" panose="030F0702030302020204" pitchFamily="66" charset="0"/>
              </a:rPr>
              <a:t> 100 </a:t>
            </a:r>
            <a:r>
              <a:rPr lang="en-US" altLang="ja-JP" sz="1000" b="1" dirty="0" err="1">
                <a:latin typeface="Comic Sans MS" panose="030F0702030302020204" pitchFamily="66" charset="0"/>
              </a:rPr>
              <a:t>sh</a:t>
            </a:r>
            <a:r>
              <a:rPr lang="en-US" altLang="ja-JP" sz="1000" b="1" u="sng" dirty="0" err="1">
                <a:latin typeface="Comic Sans MS" panose="030F0702030302020204" pitchFamily="66" charset="0"/>
              </a:rPr>
              <a:t>a</a:t>
            </a:r>
            <a:r>
              <a:rPr lang="en-US" altLang="ja-JP" sz="1000" b="1" dirty="0" err="1">
                <a:latin typeface="Comic Sans MS" panose="030F0702030302020204" pitchFamily="66" charset="0"/>
              </a:rPr>
              <a:t>khawui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hangkhamina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Achalakhava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Kadhara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Tuingashit</a:t>
            </a:r>
            <a:r>
              <a:rPr lang="en-US" altLang="ja-JP" sz="1000" b="1" dirty="0">
                <a:latin typeface="Comic Sans MS" panose="030F0702030302020204" pitchFamily="66" charset="0"/>
              </a:rPr>
              <a:t> hi </a:t>
            </a:r>
            <a:r>
              <a:rPr lang="en-US" altLang="ja-JP" sz="1000" b="1" dirty="0" err="1">
                <a:latin typeface="Comic Sans MS" panose="030F0702030302020204" pitchFamily="66" charset="0"/>
              </a:rPr>
              <a:t>matailak</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kahai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tuikhur</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mati</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sada</a:t>
            </a:r>
            <a:r>
              <a:rPr lang="en-US" altLang="ja-JP" sz="1000" b="1" dirty="0">
                <a:latin typeface="Comic Sans MS" panose="030F0702030302020204" pitchFamily="66" charset="0"/>
              </a:rPr>
              <a:t> </a:t>
            </a:r>
            <a:r>
              <a:rPr lang="en-US" altLang="ja-JP" sz="1000" b="1" dirty="0" err="1">
                <a:latin typeface="Comic Sans MS" panose="030F0702030302020204" pitchFamily="66" charset="0"/>
              </a:rPr>
              <a:t>khaihai</a:t>
            </a:r>
            <a:r>
              <a:rPr lang="en-US" altLang="ja-JP" sz="1000" b="1" dirty="0">
                <a:latin typeface="Comic Sans MS" panose="030F0702030302020204" pitchFamily="66" charset="0"/>
              </a:rPr>
              <a:t>….</a:t>
            </a:r>
            <a:endParaRPr lang="en-US" altLang="en-US" sz="1000" b="1" dirty="0">
              <a:latin typeface="Comic Sans MS" panose="030F0702030302020204" pitchFamily="66" charset="0"/>
            </a:endParaRPr>
          </a:p>
        </p:txBody>
      </p:sp>
      <p:sp>
        <p:nvSpPr>
          <p:cNvPr id="56331" name="Text Box 11"/>
          <p:cNvSpPr txBox="1">
            <a:spLocks noChangeArrowheads="1"/>
          </p:cNvSpPr>
          <p:nvPr/>
        </p:nvSpPr>
        <p:spPr bwMode="auto">
          <a:xfrm>
            <a:off x="519113" y="2035175"/>
            <a:ext cx="16891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_____________  kala  ___________</a:t>
            </a:r>
          </a:p>
        </p:txBody>
      </p:sp>
      <p:sp>
        <p:nvSpPr>
          <p:cNvPr id="56332" name="Text Box 12"/>
          <p:cNvSpPr txBox="1">
            <a:spLocks noChangeArrowheads="1"/>
          </p:cNvSpPr>
          <p:nvPr/>
        </p:nvSpPr>
        <p:spPr bwMode="auto">
          <a:xfrm>
            <a:off x="2425700" y="2054225"/>
            <a:ext cx="1225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____________ ____________</a:t>
            </a:r>
          </a:p>
        </p:txBody>
      </p:sp>
      <p:sp>
        <p:nvSpPr>
          <p:cNvPr id="56333" name="Text Box 13"/>
          <p:cNvSpPr txBox="1">
            <a:spLocks noChangeArrowheads="1"/>
          </p:cNvSpPr>
          <p:nvPr/>
        </p:nvSpPr>
        <p:spPr bwMode="auto">
          <a:xfrm>
            <a:off x="4064000" y="20637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____________ ____________</a:t>
            </a:r>
          </a:p>
        </p:txBody>
      </p:sp>
      <p:sp>
        <p:nvSpPr>
          <p:cNvPr id="56334" name="Text Box 14"/>
          <p:cNvSpPr txBox="1">
            <a:spLocks noChangeArrowheads="1"/>
          </p:cNvSpPr>
          <p:nvPr/>
        </p:nvSpPr>
        <p:spPr bwMode="auto">
          <a:xfrm>
            <a:off x="5689600" y="2076450"/>
            <a:ext cx="122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____________ ____________</a:t>
            </a:r>
          </a:p>
        </p:txBody>
      </p:sp>
      <p:sp>
        <p:nvSpPr>
          <p:cNvPr id="56335" name="Text Box 15"/>
          <p:cNvSpPr txBox="1">
            <a:spLocks noChangeArrowheads="1"/>
          </p:cNvSpPr>
          <p:nvPr/>
        </p:nvSpPr>
        <p:spPr bwMode="auto">
          <a:xfrm>
            <a:off x="1074738" y="172243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(4)</a:t>
            </a:r>
          </a:p>
        </p:txBody>
      </p:sp>
      <p:sp>
        <p:nvSpPr>
          <p:cNvPr id="56336" name="Text Box 16"/>
          <p:cNvSpPr txBox="1">
            <a:spLocks noChangeArrowheads="1"/>
          </p:cNvSpPr>
          <p:nvPr/>
        </p:nvSpPr>
        <p:spPr bwMode="auto">
          <a:xfrm>
            <a:off x="2660650" y="1716088"/>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(1)</a:t>
            </a:r>
          </a:p>
        </p:txBody>
      </p:sp>
      <p:sp>
        <p:nvSpPr>
          <p:cNvPr id="56337" name="Text Box 17"/>
          <p:cNvSpPr txBox="1">
            <a:spLocks noChangeArrowheads="1"/>
          </p:cNvSpPr>
          <p:nvPr/>
        </p:nvSpPr>
        <p:spPr bwMode="auto">
          <a:xfrm>
            <a:off x="4318000"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(21)</a:t>
            </a:r>
          </a:p>
        </p:txBody>
      </p:sp>
      <p:sp>
        <p:nvSpPr>
          <p:cNvPr id="56338" name="Text Box 18"/>
          <p:cNvSpPr txBox="1">
            <a:spLocks noChangeArrowheads="1"/>
          </p:cNvSpPr>
          <p:nvPr/>
        </p:nvSpPr>
        <p:spPr bwMode="auto">
          <a:xfrm>
            <a:off x="5927725" y="1727200"/>
            <a:ext cx="6985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Arial" panose="020B0604020202020204" pitchFamily="34" charset="0"/>
              </a:rPr>
              <a:t>(1)</a:t>
            </a:r>
          </a:p>
        </p:txBody>
      </p:sp>
      <p:sp>
        <p:nvSpPr>
          <p:cNvPr id="56339" name="Text Box 19"/>
          <p:cNvSpPr txBox="1">
            <a:spLocks noChangeArrowheads="1"/>
          </p:cNvSpPr>
          <p:nvPr/>
        </p:nvSpPr>
        <p:spPr bwMode="auto">
          <a:xfrm>
            <a:off x="2154238" y="2706688"/>
            <a:ext cx="17938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300" b="1">
                <a:latin typeface="Copperplate Gothic Bold" panose="020E0705020206020404" pitchFamily="34" charset="0"/>
              </a:rPr>
              <a:t>SÃKHANGATH</a:t>
            </a:r>
            <a:r>
              <a:rPr lang="en-US" altLang="en-US" sz="1300" b="1" u="sng">
                <a:latin typeface="Copperplate Gothic Bold" panose="020E0705020206020404" pitchFamily="34" charset="0"/>
              </a:rPr>
              <a:t>A</a:t>
            </a:r>
          </a:p>
          <a:p>
            <a:pPr algn="ctr"/>
            <a:r>
              <a:rPr lang="en-US" altLang="en-US" sz="1300" b="1">
                <a:latin typeface="Copperplate Gothic Bold" panose="020E0705020206020404" pitchFamily="34" charset="0"/>
              </a:rPr>
              <a:t>BINGWUI</a:t>
            </a:r>
          </a:p>
          <a:p>
            <a:pPr algn="ctr"/>
            <a:r>
              <a:rPr lang="en-US" altLang="en-US" sz="1300" b="1">
                <a:latin typeface="Copperplate Gothic Bold" panose="020E0705020206020404" pitchFamily="34" charset="0"/>
              </a:rPr>
              <a:t>OTSAK</a:t>
            </a:r>
            <a:endParaRPr lang="en-US" altLang="en-US" sz="1300" b="1">
              <a:latin typeface="Helvetica" panose="020B0604020202020204" pitchFamily="34" charset="0"/>
            </a:endParaRPr>
          </a:p>
        </p:txBody>
      </p:sp>
      <p:sp>
        <p:nvSpPr>
          <p:cNvPr id="56340" name="Text Box 20"/>
          <p:cNvSpPr txBox="1">
            <a:spLocks noChangeArrowheads="1"/>
          </p:cNvSpPr>
          <p:nvPr/>
        </p:nvSpPr>
        <p:spPr bwMode="auto">
          <a:xfrm>
            <a:off x="587375" y="2644775"/>
            <a:ext cx="1651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Copperplate Gothic Bold" panose="020E0705020206020404" pitchFamily="34" charset="0"/>
              </a:rPr>
              <a:t>PAOKAPHÃ</a:t>
            </a:r>
            <a:r>
              <a:rPr lang="en-US" altLang="en-US" sz="1600" b="1">
                <a:latin typeface="Helvetica" panose="020B0604020202020204" pitchFamily="34" charset="0"/>
              </a:rPr>
              <a:t>:</a:t>
            </a:r>
          </a:p>
          <a:p>
            <a:pPr algn="ctr">
              <a:lnSpc>
                <a:spcPct val="75000"/>
              </a:lnSpc>
              <a:spcBef>
                <a:spcPct val="50000"/>
              </a:spcBef>
            </a:pPr>
            <a:r>
              <a:rPr lang="en-US" altLang="en-US" sz="1600" b="1">
                <a:latin typeface="Helvetica" panose="020B0604020202020204" pitchFamily="34" charset="0"/>
              </a:rPr>
              <a:t>Matthew*</a:t>
            </a:r>
          </a:p>
          <a:p>
            <a:pPr algn="ctr">
              <a:lnSpc>
                <a:spcPct val="75000"/>
              </a:lnSpc>
              <a:spcBef>
                <a:spcPct val="50000"/>
              </a:spcBef>
            </a:pPr>
            <a:r>
              <a:rPr lang="en-US" altLang="en-US" sz="1600" b="1">
                <a:latin typeface="Helvetica" panose="020B0604020202020204" pitchFamily="34" charset="0"/>
              </a:rPr>
              <a:t>Mark*</a:t>
            </a:r>
          </a:p>
          <a:p>
            <a:pPr algn="ctr">
              <a:lnSpc>
                <a:spcPct val="75000"/>
              </a:lnSpc>
              <a:spcBef>
                <a:spcPct val="50000"/>
              </a:spcBef>
            </a:pPr>
            <a:r>
              <a:rPr lang="en-US" altLang="en-US" sz="1600" b="1">
                <a:latin typeface="Helvetica" panose="020B0604020202020204" pitchFamily="34" charset="0"/>
              </a:rPr>
              <a:t>Luke*</a:t>
            </a:r>
          </a:p>
          <a:p>
            <a:pPr algn="ctr">
              <a:lnSpc>
                <a:spcPct val="75000"/>
              </a:lnSpc>
              <a:spcBef>
                <a:spcPts val="600"/>
              </a:spcBef>
              <a:spcAft>
                <a:spcPts val="600"/>
              </a:spcAft>
            </a:pPr>
            <a:r>
              <a:rPr lang="en-US" altLang="en-US" sz="1600" b="1">
                <a:latin typeface="Helvetica" panose="020B0604020202020204" pitchFamily="34" charset="0"/>
              </a:rPr>
              <a:t>John</a:t>
            </a:r>
            <a:br>
              <a:rPr lang="en-US" altLang="en-US" sz="1600" b="1">
                <a:latin typeface="Helvetica" panose="020B0604020202020204" pitchFamily="34" charset="0"/>
              </a:rPr>
            </a:br>
            <a:r>
              <a:rPr lang="en-US" altLang="en-US" sz="1600" b="1">
                <a:latin typeface="Helvetica" panose="020B0604020202020204" pitchFamily="34" charset="0"/>
              </a:rPr>
              <a:t>--------*Synoptic:</a:t>
            </a:r>
          </a:p>
          <a:p>
            <a:pPr algn="ctr">
              <a:lnSpc>
                <a:spcPct val="75000"/>
              </a:lnSpc>
              <a:spcAft>
                <a:spcPts val="400"/>
              </a:spcAft>
            </a:pPr>
            <a:r>
              <a:rPr lang="en-US" altLang="ja-JP" sz="1600" b="1">
                <a:latin typeface="Helvetica" panose="020B0604020202020204" pitchFamily="34" charset="0"/>
              </a:rPr>
              <a:t>__________</a:t>
            </a:r>
          </a:p>
          <a:p>
            <a:pPr algn="ctr">
              <a:lnSpc>
                <a:spcPct val="75000"/>
              </a:lnSpc>
            </a:pPr>
            <a:r>
              <a:rPr lang="en-US" altLang="ja-JP" sz="1600" b="1">
                <a:latin typeface="Helvetica" panose="020B0604020202020204" pitchFamily="34" charset="0"/>
              </a:rPr>
              <a:t>__________</a:t>
            </a:r>
            <a:endParaRPr lang="en-US" altLang="en-US" sz="1600" b="1">
              <a:latin typeface="Helvetica" panose="020B0604020202020204" pitchFamily="34" charset="0"/>
            </a:endParaRPr>
          </a:p>
        </p:txBody>
      </p:sp>
      <p:sp>
        <p:nvSpPr>
          <p:cNvPr id="56341" name="Text Box 21"/>
          <p:cNvSpPr txBox="1">
            <a:spLocks noChangeArrowheads="1"/>
          </p:cNvSpPr>
          <p:nvPr/>
        </p:nvSpPr>
        <p:spPr bwMode="auto">
          <a:xfrm>
            <a:off x="5429250" y="2686050"/>
            <a:ext cx="18383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500" b="1">
                <a:latin typeface="Copperplate Gothic Bold" panose="020E0705020206020404" pitchFamily="34" charset="0"/>
              </a:rPr>
              <a:t>PHONGKHAMI</a:t>
            </a:r>
          </a:p>
        </p:txBody>
      </p:sp>
      <p:sp>
        <p:nvSpPr>
          <p:cNvPr id="56342" name="Rectangle 22"/>
          <p:cNvSpPr>
            <a:spLocks noChangeArrowheads="1"/>
          </p:cNvSpPr>
          <p:nvPr/>
        </p:nvSpPr>
        <p:spPr bwMode="auto">
          <a:xfrm>
            <a:off x="3916363" y="2638425"/>
            <a:ext cx="1514475" cy="60833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56343" name="Rectangle 23"/>
          <p:cNvSpPr>
            <a:spLocks noChangeArrowheads="1"/>
          </p:cNvSpPr>
          <p:nvPr/>
        </p:nvSpPr>
        <p:spPr bwMode="auto">
          <a:xfrm>
            <a:off x="2279650" y="2667000"/>
            <a:ext cx="1531938" cy="8509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56344" name="Rectangle 24"/>
          <p:cNvSpPr>
            <a:spLocks noChangeArrowheads="1"/>
          </p:cNvSpPr>
          <p:nvPr/>
        </p:nvSpPr>
        <p:spPr bwMode="auto">
          <a:xfrm>
            <a:off x="642938" y="2665413"/>
            <a:ext cx="1533525" cy="257810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sp>
        <p:nvSpPr>
          <p:cNvPr id="56345" name="Rectangle 25"/>
          <p:cNvSpPr>
            <a:spLocks noChangeArrowheads="1"/>
          </p:cNvSpPr>
          <p:nvPr/>
        </p:nvSpPr>
        <p:spPr bwMode="auto">
          <a:xfrm>
            <a:off x="5475288" y="2670175"/>
            <a:ext cx="1733550" cy="744538"/>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000">
              <a:latin typeface="Times" panose="02020603050405020304" pitchFamily="18" charset="0"/>
            </a:endParaRPr>
          </a:p>
        </p:txBody>
      </p:sp>
      <p:grpSp>
        <p:nvGrpSpPr>
          <p:cNvPr id="56346" name="Group 26"/>
          <p:cNvGrpSpPr>
            <a:grpSpLocks/>
          </p:cNvGrpSpPr>
          <p:nvPr/>
        </p:nvGrpSpPr>
        <p:grpSpPr bwMode="auto">
          <a:xfrm>
            <a:off x="782638" y="5602288"/>
            <a:ext cx="3290887" cy="465137"/>
            <a:chOff x="537" y="3422"/>
            <a:chExt cx="2073" cy="293"/>
          </a:xfrm>
        </p:grpSpPr>
        <p:sp>
          <p:nvSpPr>
            <p:cNvPr id="56388" name="AutoShape 27" descr="Light upward diagonal"/>
            <p:cNvSpPr>
              <a:spLocks noChangeArrowheads="1"/>
            </p:cNvSpPr>
            <p:nvPr/>
          </p:nvSpPr>
          <p:spPr bwMode="auto">
            <a:xfrm>
              <a:off x="537" y="3422"/>
              <a:ext cx="1785" cy="293"/>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6389" name="Text Box 28"/>
            <p:cNvSpPr txBox="1">
              <a:spLocks noChangeArrowheads="1"/>
            </p:cNvSpPr>
            <p:nvPr/>
          </p:nvSpPr>
          <p:spPr bwMode="auto">
            <a:xfrm>
              <a:off x="641" y="3471"/>
              <a:ext cx="152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ts val="1800"/>
                </a:spcBef>
              </a:pPr>
              <a:r>
                <a:rPr lang="en-US" altLang="ja-JP" sz="1400" b="1">
                  <a:latin typeface="Helvetica" panose="020B0604020202020204" pitchFamily="34" charset="0"/>
                </a:rPr>
                <a:t>______ _______  _______</a:t>
              </a:r>
              <a:endParaRPr lang="en-US" altLang="en-US" sz="1400" b="1">
                <a:latin typeface="Helvetica" panose="020B0604020202020204" pitchFamily="34" charset="0"/>
              </a:endParaRPr>
            </a:p>
          </p:txBody>
        </p:sp>
        <p:sp>
          <p:nvSpPr>
            <p:cNvPr id="56390" name="AutoShape 29"/>
            <p:cNvSpPr>
              <a:spLocks noChangeArrowheads="1"/>
            </p:cNvSpPr>
            <p:nvPr/>
          </p:nvSpPr>
          <p:spPr bwMode="auto">
            <a:xfrm>
              <a:off x="2256" y="3440"/>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grpSp>
      <p:grpSp>
        <p:nvGrpSpPr>
          <p:cNvPr id="56347" name="Group 30"/>
          <p:cNvGrpSpPr>
            <a:grpSpLocks/>
          </p:cNvGrpSpPr>
          <p:nvPr/>
        </p:nvGrpSpPr>
        <p:grpSpPr bwMode="auto">
          <a:xfrm>
            <a:off x="452438" y="6156325"/>
            <a:ext cx="3616325" cy="415925"/>
            <a:chOff x="329" y="3757"/>
            <a:chExt cx="2278" cy="262"/>
          </a:xfrm>
        </p:grpSpPr>
        <p:sp>
          <p:nvSpPr>
            <p:cNvPr id="56385" name="AutoShape 31" descr="Light upward diagonal"/>
            <p:cNvSpPr>
              <a:spLocks noChangeArrowheads="1"/>
            </p:cNvSpPr>
            <p:nvPr/>
          </p:nvSpPr>
          <p:spPr bwMode="auto">
            <a:xfrm>
              <a:off x="546" y="3801"/>
              <a:ext cx="1785" cy="218"/>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6386" name="Text Box 32"/>
            <p:cNvSpPr txBox="1">
              <a:spLocks noChangeArrowheads="1"/>
            </p:cNvSpPr>
            <p:nvPr/>
          </p:nvSpPr>
          <p:spPr bwMode="auto">
            <a:xfrm>
              <a:off x="329" y="3811"/>
              <a:ext cx="1909"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r">
                <a:spcBef>
                  <a:spcPct val="50000"/>
                </a:spcBef>
              </a:pPr>
              <a:r>
                <a:rPr lang="ja-JP" altLang="en-US" sz="1400" b="1">
                  <a:latin typeface="Helvetica" panose="020B0604020202020204" pitchFamily="34" charset="0"/>
                </a:rPr>
                <a:t>“</a:t>
              </a:r>
              <a:r>
                <a:rPr lang="en-US" altLang="ja-JP" sz="1400" b="1">
                  <a:latin typeface="Helvetica" panose="020B0604020202020204" pitchFamily="34" charset="0"/>
                </a:rPr>
                <a:t>________________________</a:t>
              </a:r>
              <a:r>
                <a:rPr lang="ja-JP" altLang="en-US" sz="1400" b="1">
                  <a:latin typeface="Helvetica" panose="020B0604020202020204" pitchFamily="34" charset="0"/>
                </a:rPr>
                <a:t>”</a:t>
              </a:r>
              <a:endParaRPr lang="en-US" altLang="en-US" sz="1400" b="1">
                <a:latin typeface="Helvetica" panose="020B0604020202020204" pitchFamily="34" charset="0"/>
              </a:endParaRPr>
            </a:p>
          </p:txBody>
        </p:sp>
        <p:sp>
          <p:nvSpPr>
            <p:cNvPr id="56387" name="AutoShape 33"/>
            <p:cNvSpPr>
              <a:spLocks noChangeArrowheads="1"/>
            </p:cNvSpPr>
            <p:nvPr/>
          </p:nvSpPr>
          <p:spPr bwMode="auto">
            <a:xfrm>
              <a:off x="2253" y="3757"/>
              <a:ext cx="354" cy="26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356 w 21600"/>
                <a:gd name="T13" fmla="*/ 5400 h 21600"/>
                <a:gd name="T14" fmla="*/ 18915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grpSp>
      <p:sp>
        <p:nvSpPr>
          <p:cNvPr id="56348" name="AutoShape 35" descr="Light upward diagonal"/>
          <p:cNvSpPr>
            <a:spLocks noChangeArrowheads="1"/>
          </p:cNvSpPr>
          <p:nvPr/>
        </p:nvSpPr>
        <p:spPr bwMode="auto">
          <a:xfrm>
            <a:off x="5713413" y="3511550"/>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6349" name="Text Box 36" descr="Light upward diagonal"/>
          <p:cNvSpPr txBox="1">
            <a:spLocks noChangeArrowheads="1"/>
          </p:cNvSpPr>
          <p:nvPr/>
        </p:nvSpPr>
        <p:spPr bwMode="auto">
          <a:xfrm>
            <a:off x="5743575" y="3513138"/>
            <a:ext cx="1641475" cy="1016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ja-JP" sz="1400" b="1">
                <a:solidFill>
                  <a:srgbClr val="000000"/>
                </a:solidFill>
                <a:latin typeface="Helvetica" panose="020B0604020202020204" pitchFamily="34" charset="0"/>
              </a:rPr>
              <a:t>________</a:t>
            </a:r>
            <a:br>
              <a:rPr lang="en-US" altLang="ja-JP" sz="1400" b="1">
                <a:solidFill>
                  <a:srgbClr val="000000"/>
                </a:solidFill>
                <a:latin typeface="Helvetica" panose="020B0604020202020204" pitchFamily="34" charset="0"/>
              </a:rPr>
            </a:br>
            <a:r>
              <a:rPr lang="en-US" altLang="ja-JP" sz="2400" b="1" baseline="-25000">
                <a:solidFill>
                  <a:srgbClr val="000000"/>
                </a:solidFill>
                <a:latin typeface="Capitals" charset="0"/>
              </a:rPr>
              <a:t>2</a:t>
            </a:r>
            <a:r>
              <a:rPr lang="en-US" altLang="ja-JP" sz="1200" b="1">
                <a:solidFill>
                  <a:srgbClr val="000000"/>
                </a:solidFill>
                <a:latin typeface="Capitals" charset="0"/>
              </a:rPr>
              <a:t> </a:t>
            </a:r>
            <a:r>
              <a:rPr lang="en-US" altLang="en-US" sz="2400" b="1" baseline="-25000">
                <a:solidFill>
                  <a:srgbClr val="000000"/>
                </a:solidFill>
                <a:latin typeface="Capitals" charset="0"/>
              </a:rPr>
              <a:t>cor raktheilaka</a:t>
            </a:r>
          </a:p>
          <a:p>
            <a:pPr algn="ctr"/>
            <a:r>
              <a:rPr lang="en-US" altLang="ja-JP" sz="1400" b="1">
                <a:solidFill>
                  <a:srgbClr val="000000"/>
                </a:solidFill>
                <a:latin typeface="Helvetica" panose="020B0604020202020204" pitchFamily="34" charset="0"/>
              </a:rPr>
              <a:t>_____ </a:t>
            </a:r>
            <a:endParaRPr lang="en-US" altLang="en-US" sz="1400" b="1">
              <a:solidFill>
                <a:srgbClr val="000000"/>
              </a:solidFill>
              <a:latin typeface="Helvetica" panose="020B0604020202020204" pitchFamily="34" charset="0"/>
            </a:endParaRPr>
          </a:p>
        </p:txBody>
      </p:sp>
      <p:sp>
        <p:nvSpPr>
          <p:cNvPr id="56350" name="AutoShape 37"/>
          <p:cNvSpPr>
            <a:spLocks noChangeArrowheads="1"/>
          </p:cNvSpPr>
          <p:nvPr/>
        </p:nvSpPr>
        <p:spPr bwMode="auto">
          <a:xfrm flipH="1">
            <a:off x="5299075" y="3744913"/>
            <a:ext cx="541338" cy="446087"/>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56351" name="AutoShape 38" descr="Light upward diagonal"/>
          <p:cNvSpPr>
            <a:spLocks noChangeArrowheads="1"/>
          </p:cNvSpPr>
          <p:nvPr/>
        </p:nvSpPr>
        <p:spPr bwMode="auto">
          <a:xfrm>
            <a:off x="2446338" y="4319588"/>
            <a:ext cx="1222375" cy="91122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6352" name="AutoShape 39"/>
          <p:cNvSpPr>
            <a:spLocks noChangeArrowheads="1"/>
          </p:cNvSpPr>
          <p:nvPr/>
        </p:nvSpPr>
        <p:spPr bwMode="auto">
          <a:xfrm>
            <a:off x="3516313" y="4548188"/>
            <a:ext cx="563562" cy="412750"/>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tx1"/>
          </a:solidFill>
          <a:ln w="9525">
            <a:solidFill>
              <a:schemeClr val="tx1"/>
            </a:solidFill>
            <a:miter lim="800000"/>
            <a:headEnd/>
            <a:tailEnd/>
          </a:ln>
        </p:spPr>
        <p:txBody>
          <a:bodyPr wrap="none" anchor="ctr"/>
          <a:lstStyle/>
          <a:p>
            <a:endParaRPr lang="en-SG"/>
          </a:p>
        </p:txBody>
      </p:sp>
      <p:sp>
        <p:nvSpPr>
          <p:cNvPr id="56353" name="Text Box 40" descr="Light upward diagonal"/>
          <p:cNvSpPr txBox="1">
            <a:spLocks noChangeArrowheads="1"/>
          </p:cNvSpPr>
          <p:nvPr/>
        </p:nvSpPr>
        <p:spPr bwMode="auto">
          <a:xfrm>
            <a:off x="2343150" y="4359275"/>
            <a:ext cx="1289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50000"/>
              </a:lnSpc>
              <a:spcBef>
                <a:spcPct val="50000"/>
              </a:spcBef>
            </a:pPr>
            <a:r>
              <a:rPr lang="ja-JP" altLang="en-US" sz="1400" b="1">
                <a:latin typeface="Helvetica" panose="020B0604020202020204" pitchFamily="34" charset="0"/>
              </a:rPr>
              <a:t>“</a:t>
            </a:r>
            <a:r>
              <a:rPr lang="en-US" altLang="ja-JP" sz="1400" b="1">
                <a:latin typeface="Helvetica" panose="020B0604020202020204" pitchFamily="34" charset="0"/>
              </a:rPr>
              <a:t>_________</a:t>
            </a:r>
          </a:p>
          <a:p>
            <a:pPr algn="ctr">
              <a:lnSpc>
                <a:spcPct val="50000"/>
              </a:lnSpc>
              <a:spcBef>
                <a:spcPct val="50000"/>
              </a:spcBef>
            </a:pPr>
            <a:r>
              <a:rPr lang="en-US" altLang="en-US" sz="1400" b="1">
                <a:latin typeface="Helvetica" panose="020B0604020202020204" pitchFamily="34" charset="0"/>
              </a:rPr>
              <a:t>_________</a:t>
            </a:r>
          </a:p>
          <a:p>
            <a:pPr algn="ctr">
              <a:lnSpc>
                <a:spcPct val="50000"/>
              </a:lnSpc>
              <a:spcBef>
                <a:spcPct val="50000"/>
              </a:spcBef>
            </a:pPr>
            <a:r>
              <a:rPr lang="en-US" altLang="en-US" sz="1400" b="1">
                <a:latin typeface="Helvetica" panose="020B0604020202020204" pitchFamily="34" charset="0"/>
              </a:rPr>
              <a:t>_________</a:t>
            </a:r>
          </a:p>
          <a:p>
            <a:pPr algn="ctr">
              <a:lnSpc>
                <a:spcPct val="50000"/>
              </a:lnSpc>
              <a:spcBef>
                <a:spcPct val="50000"/>
              </a:spcBef>
            </a:pPr>
            <a:r>
              <a:rPr lang="en-US" altLang="en-US" sz="1400" b="1">
                <a:latin typeface="Helvetica" panose="020B0604020202020204" pitchFamily="34" charset="0"/>
              </a:rPr>
              <a:t>_________</a:t>
            </a:r>
            <a:r>
              <a:rPr lang="ja-JP" altLang="en-US" sz="1400" b="1">
                <a:latin typeface="Helvetica" panose="020B0604020202020204" pitchFamily="34" charset="0"/>
              </a:rPr>
              <a:t>”</a:t>
            </a:r>
            <a:endParaRPr lang="en-US" altLang="en-US" sz="1400" b="1">
              <a:latin typeface="Helvetica" panose="020B0604020202020204" pitchFamily="34" charset="0"/>
            </a:endParaRPr>
          </a:p>
        </p:txBody>
      </p:sp>
      <p:sp>
        <p:nvSpPr>
          <p:cNvPr id="94254" name="Line 46"/>
          <p:cNvSpPr>
            <a:spLocks noChangeShapeType="1"/>
          </p:cNvSpPr>
          <p:nvPr/>
        </p:nvSpPr>
        <p:spPr bwMode="auto">
          <a:xfrm>
            <a:off x="4108450" y="4325938"/>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5" name="Line 47"/>
          <p:cNvSpPr>
            <a:spLocks noChangeShapeType="1"/>
          </p:cNvSpPr>
          <p:nvPr/>
        </p:nvSpPr>
        <p:spPr bwMode="auto">
          <a:xfrm>
            <a:off x="4084638" y="51911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6" name="Line 48"/>
          <p:cNvSpPr>
            <a:spLocks noChangeShapeType="1"/>
          </p:cNvSpPr>
          <p:nvPr/>
        </p:nvSpPr>
        <p:spPr bwMode="auto">
          <a:xfrm>
            <a:off x="4079875" y="61547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7" name="Line 49"/>
          <p:cNvSpPr>
            <a:spLocks noChangeShapeType="1"/>
          </p:cNvSpPr>
          <p:nvPr/>
        </p:nvSpPr>
        <p:spPr bwMode="auto">
          <a:xfrm>
            <a:off x="3911600" y="6481763"/>
            <a:ext cx="1530350"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8" name="Line 50"/>
          <p:cNvSpPr>
            <a:spLocks noChangeShapeType="1"/>
          </p:cNvSpPr>
          <p:nvPr/>
        </p:nvSpPr>
        <p:spPr bwMode="auto">
          <a:xfrm>
            <a:off x="4113213" y="6992938"/>
            <a:ext cx="1143000"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59" name="Line 51"/>
          <p:cNvSpPr>
            <a:spLocks noChangeShapeType="1"/>
          </p:cNvSpPr>
          <p:nvPr/>
        </p:nvSpPr>
        <p:spPr bwMode="auto">
          <a:xfrm>
            <a:off x="4087813" y="7299325"/>
            <a:ext cx="1144587"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60" name="Line 52"/>
          <p:cNvSpPr>
            <a:spLocks noChangeShapeType="1"/>
          </p:cNvSpPr>
          <p:nvPr/>
        </p:nvSpPr>
        <p:spPr bwMode="auto">
          <a:xfrm>
            <a:off x="3911600" y="3122613"/>
            <a:ext cx="1531938" cy="0"/>
          </a:xfrm>
          <a:prstGeom prst="line">
            <a:avLst/>
          </a:prstGeom>
          <a:noFill/>
          <a:ln w="57150">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94261" name="Line 53"/>
          <p:cNvSpPr>
            <a:spLocks noChangeShapeType="1"/>
          </p:cNvSpPr>
          <p:nvPr/>
        </p:nvSpPr>
        <p:spPr bwMode="auto">
          <a:xfrm>
            <a:off x="4105275" y="3630613"/>
            <a:ext cx="1144588" cy="0"/>
          </a:xfrm>
          <a:prstGeom prst="line">
            <a:avLst/>
          </a:prstGeom>
          <a:noFill/>
          <a:ln w="28575">
            <a:solidFill>
              <a:schemeClr val="tx1"/>
            </a:solidFill>
            <a:prstDash val="sysDot"/>
            <a:round/>
            <a:headEnd/>
            <a:tailEnd/>
          </a:ln>
          <a:effectLst>
            <a:outerShdw blurRad="63500" dist="29783" dir="1514402" algn="ctr" rotWithShape="0">
              <a:schemeClr val="bg2">
                <a:alpha val="74997"/>
              </a:schemeClr>
            </a:outerShdw>
          </a:effectLst>
          <a:extLst/>
        </p:spPr>
        <p:txBody>
          <a:bodyPr wrap="none" anchor="ctr"/>
          <a:lstStyle/>
          <a:p>
            <a:pPr eaLnBrk="1" hangingPunct="1">
              <a:defRPr/>
            </a:pPr>
            <a:endParaRPr lang="en-US">
              <a:latin typeface="Century Gothic" charset="0"/>
              <a:ea typeface="ＭＳ Ｐゴシック" charset="0"/>
              <a:cs typeface="ＭＳ Ｐゴシック" charset="0"/>
            </a:endParaRPr>
          </a:p>
        </p:txBody>
      </p:sp>
      <p:sp>
        <p:nvSpPr>
          <p:cNvPr id="56362" name="Text Box 54"/>
          <p:cNvSpPr txBox="1">
            <a:spLocks noChangeArrowheads="1"/>
          </p:cNvSpPr>
          <p:nvPr/>
        </p:nvSpPr>
        <p:spPr bwMode="auto">
          <a:xfrm>
            <a:off x="3870325" y="2606675"/>
            <a:ext cx="1616075" cy="617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lnSpc>
                <a:spcPct val="90000"/>
              </a:lnSpc>
              <a:spcBef>
                <a:spcPct val="50000"/>
              </a:spcBef>
            </a:pPr>
            <a:r>
              <a:rPr lang="en-US" altLang="en-US" sz="1600" b="1">
                <a:latin typeface="Copperplate Gothic Bold" panose="020E0705020206020404" pitchFamily="34" charset="0"/>
              </a:rPr>
              <a:t>CHITHI</a:t>
            </a:r>
          </a:p>
          <a:p>
            <a:pPr algn="ctr">
              <a:lnSpc>
                <a:spcPct val="90000"/>
              </a:lnSpc>
            </a:pPr>
            <a:r>
              <a:rPr lang="en-US" altLang="en-US" sz="1600" b="1">
                <a:latin typeface="Copperplate Gothic Bold" panose="020E0705020206020404" pitchFamily="34" charset="0"/>
              </a:rPr>
              <a:t>BING</a:t>
            </a:r>
            <a:endParaRPr lang="en-US" altLang="en-US" sz="1400" b="1">
              <a:latin typeface="Helvetica" panose="020B0604020202020204" pitchFamily="34" charset="0"/>
            </a:endParaRPr>
          </a:p>
          <a:p>
            <a:pPr algn="ctr">
              <a:lnSpc>
                <a:spcPct val="90000"/>
              </a:lnSpc>
              <a:spcBef>
                <a:spcPct val="50000"/>
              </a:spcBef>
            </a:pPr>
            <a:r>
              <a:rPr lang="en-US" altLang="en-US" sz="1400" b="1" i="1">
                <a:latin typeface="Helvetica" panose="020B0604020202020204" pitchFamily="34" charset="0"/>
              </a:rPr>
              <a:t>Paulna kagapi chithibing:</a:t>
            </a:r>
            <a:endParaRPr lang="en-US" altLang="en-US" sz="1400" b="1">
              <a:latin typeface="Helvetica" panose="020B0604020202020204" pitchFamily="34" charset="0"/>
            </a:endParaRPr>
          </a:p>
          <a:p>
            <a:pPr algn="ctr">
              <a:lnSpc>
                <a:spcPct val="90000"/>
              </a:lnSpc>
              <a:spcBef>
                <a:spcPct val="50000"/>
              </a:spcBef>
            </a:pPr>
            <a:r>
              <a:rPr lang="en-US" altLang="en-US" sz="1400" b="1">
                <a:latin typeface="Helvetica" panose="020B0604020202020204" pitchFamily="34" charset="0"/>
              </a:rPr>
              <a:t>Romnao</a:t>
            </a:r>
            <a:br>
              <a:rPr lang="en-US" altLang="en-US" sz="1400" b="1">
                <a:latin typeface="Helvetica" panose="020B0604020202020204" pitchFamily="34" charset="0"/>
              </a:rPr>
            </a:br>
            <a:r>
              <a:rPr lang="en-US" altLang="en-US" sz="1400" b="1">
                <a:latin typeface="Helvetica" panose="020B0604020202020204" pitchFamily="34" charset="0"/>
              </a:rPr>
              <a:t>1 Corinthianao</a:t>
            </a:r>
            <a:r>
              <a:rPr lang="en-US" altLang="en-US" sz="1600" b="1">
                <a:latin typeface="Helvetica" panose="020B0604020202020204" pitchFamily="34" charset="0"/>
              </a:rPr>
              <a:t/>
            </a:r>
            <a:br>
              <a:rPr lang="en-US" altLang="en-US" sz="1600" b="1">
                <a:latin typeface="Helvetica" panose="020B0604020202020204" pitchFamily="34" charset="0"/>
              </a:rPr>
            </a:br>
            <a:r>
              <a:rPr lang="en-US" altLang="en-US" sz="1400" b="1">
                <a:latin typeface="Helvetica" panose="020B0604020202020204" pitchFamily="34" charset="0"/>
              </a:rPr>
              <a:t>2 Corinthianao</a:t>
            </a:r>
          </a:p>
          <a:p>
            <a:pPr algn="ctr">
              <a:lnSpc>
                <a:spcPct val="90000"/>
              </a:lnSpc>
              <a:spcBef>
                <a:spcPct val="50000"/>
              </a:spcBef>
            </a:pPr>
            <a:r>
              <a:rPr lang="en-US" altLang="en-US" sz="1400" b="1">
                <a:latin typeface="Helvetica" panose="020B0604020202020204" pitchFamily="34" charset="0"/>
              </a:rPr>
              <a:t>Galatianao</a:t>
            </a:r>
            <a:br>
              <a:rPr lang="en-US" altLang="en-US" sz="1400" b="1">
                <a:latin typeface="Helvetica" panose="020B0604020202020204" pitchFamily="34" charset="0"/>
              </a:rPr>
            </a:br>
            <a:r>
              <a:rPr lang="en-US" altLang="en-US" sz="1400" b="1">
                <a:latin typeface="Helvetica" panose="020B0604020202020204" pitchFamily="34" charset="0"/>
              </a:rPr>
              <a:t>Ephesianao</a:t>
            </a:r>
            <a:br>
              <a:rPr lang="en-US" altLang="en-US" sz="1400" b="1">
                <a:latin typeface="Helvetica" panose="020B0604020202020204" pitchFamily="34" charset="0"/>
              </a:rPr>
            </a:br>
            <a:r>
              <a:rPr lang="en-US" altLang="en-US" sz="1400" b="1">
                <a:latin typeface="Helvetica" panose="020B0604020202020204" pitchFamily="34" charset="0"/>
              </a:rPr>
              <a:t>Philippianao</a:t>
            </a:r>
            <a:br>
              <a:rPr lang="en-US" altLang="en-US" sz="1400" b="1">
                <a:latin typeface="Helvetica" panose="020B0604020202020204" pitchFamily="34" charset="0"/>
              </a:rPr>
            </a:br>
            <a:r>
              <a:rPr lang="en-US" altLang="en-US" sz="1400" b="1">
                <a:latin typeface="Helvetica" panose="020B0604020202020204" pitchFamily="34" charset="0"/>
              </a:rPr>
              <a:t>Colossianao</a:t>
            </a:r>
          </a:p>
          <a:p>
            <a:pPr algn="ctr">
              <a:lnSpc>
                <a:spcPct val="90000"/>
              </a:lnSpc>
              <a:spcBef>
                <a:spcPct val="50000"/>
              </a:spcBef>
            </a:pPr>
            <a:r>
              <a:rPr lang="en-US" altLang="en-US" sz="1200" b="1">
                <a:latin typeface="Helvetica" panose="020B0604020202020204" pitchFamily="34" charset="0"/>
              </a:rPr>
              <a:t>1 Thessalonicanao</a:t>
            </a:r>
            <a:br>
              <a:rPr lang="en-US" altLang="en-US" sz="1200" b="1">
                <a:latin typeface="Helvetica" panose="020B0604020202020204" pitchFamily="34" charset="0"/>
              </a:rPr>
            </a:br>
            <a:r>
              <a:rPr lang="en-US" altLang="en-US" sz="1200" b="1">
                <a:latin typeface="Helvetica" panose="020B0604020202020204" pitchFamily="34" charset="0"/>
              </a:rPr>
              <a:t>2 Thessalonicanao</a:t>
            </a:r>
            <a:br>
              <a:rPr lang="en-US" altLang="en-US" sz="1200" b="1">
                <a:latin typeface="Helvetica" panose="020B0604020202020204" pitchFamily="34" charset="0"/>
              </a:rPr>
            </a:br>
            <a:r>
              <a:rPr lang="en-US" altLang="en-US" sz="1400" b="1">
                <a:latin typeface="Helvetica" panose="020B0604020202020204" pitchFamily="34" charset="0"/>
              </a:rPr>
              <a:t>1 Timothy</a:t>
            </a:r>
            <a:br>
              <a:rPr lang="en-US" altLang="en-US" sz="1400" b="1">
                <a:latin typeface="Helvetica" panose="020B0604020202020204" pitchFamily="34" charset="0"/>
              </a:rPr>
            </a:br>
            <a:r>
              <a:rPr lang="en-US" altLang="en-US" sz="1400" b="1">
                <a:latin typeface="Helvetica" panose="020B0604020202020204" pitchFamily="34" charset="0"/>
              </a:rPr>
              <a:t>2 Timothy</a:t>
            </a:r>
            <a:br>
              <a:rPr lang="en-US" altLang="en-US" sz="1400" b="1">
                <a:latin typeface="Helvetica" panose="020B0604020202020204" pitchFamily="34" charset="0"/>
              </a:rPr>
            </a:br>
            <a:r>
              <a:rPr lang="en-US" altLang="en-US" sz="1400" b="1">
                <a:latin typeface="Helvetica" panose="020B0604020202020204" pitchFamily="34" charset="0"/>
              </a:rPr>
              <a:t>Titus </a:t>
            </a:r>
          </a:p>
          <a:p>
            <a:pPr algn="ctr">
              <a:lnSpc>
                <a:spcPct val="90000"/>
              </a:lnSpc>
              <a:spcBef>
                <a:spcPct val="50000"/>
              </a:spcBef>
            </a:pPr>
            <a:r>
              <a:rPr lang="en-US" altLang="en-US" sz="1400" b="1">
                <a:latin typeface="Helvetica" panose="020B0604020202020204" pitchFamily="34" charset="0"/>
              </a:rPr>
              <a:t>Philemon</a:t>
            </a:r>
          </a:p>
          <a:p>
            <a:pPr algn="ctr">
              <a:lnSpc>
                <a:spcPct val="90000"/>
              </a:lnSpc>
              <a:spcBef>
                <a:spcPct val="50000"/>
              </a:spcBef>
            </a:pPr>
            <a:r>
              <a:rPr lang="en-US" altLang="en-US" sz="1400" b="1" i="1">
                <a:latin typeface="Helvetica" panose="020B0604020202020204" pitchFamily="34" charset="0"/>
              </a:rPr>
              <a:t>Khangateiwui Chithibing:</a:t>
            </a:r>
            <a:endParaRPr lang="en-US" altLang="en-US" sz="1400" b="1">
              <a:latin typeface="Helvetica" panose="020B0604020202020204" pitchFamily="34" charset="0"/>
            </a:endParaRPr>
          </a:p>
          <a:p>
            <a:pPr algn="ctr">
              <a:lnSpc>
                <a:spcPct val="90000"/>
              </a:lnSpc>
              <a:spcBef>
                <a:spcPct val="50000"/>
              </a:spcBef>
            </a:pPr>
            <a:r>
              <a:rPr lang="en-US" altLang="en-US" sz="1400" b="1">
                <a:latin typeface="Helvetica" panose="020B0604020202020204" pitchFamily="34" charset="0"/>
              </a:rPr>
              <a:t>Hebrews</a:t>
            </a:r>
          </a:p>
          <a:p>
            <a:pPr algn="ctr">
              <a:lnSpc>
                <a:spcPct val="90000"/>
              </a:lnSpc>
              <a:spcBef>
                <a:spcPct val="50000"/>
              </a:spcBef>
            </a:pPr>
            <a:r>
              <a:rPr lang="en-US" altLang="en-US" sz="1400" b="1">
                <a:latin typeface="Helvetica" panose="020B0604020202020204" pitchFamily="34" charset="0"/>
              </a:rPr>
              <a:t>James</a:t>
            </a:r>
            <a:br>
              <a:rPr lang="en-US" altLang="en-US" sz="1400" b="1">
                <a:latin typeface="Helvetica" panose="020B0604020202020204" pitchFamily="34" charset="0"/>
              </a:rPr>
            </a:br>
            <a:r>
              <a:rPr lang="en-US" altLang="en-US" sz="1400" b="1">
                <a:latin typeface="Helvetica" panose="020B0604020202020204" pitchFamily="34" charset="0"/>
              </a:rPr>
              <a:t>1 Peter</a:t>
            </a:r>
            <a:br>
              <a:rPr lang="en-US" altLang="en-US" sz="1400" b="1">
                <a:latin typeface="Helvetica" panose="020B0604020202020204" pitchFamily="34" charset="0"/>
              </a:rPr>
            </a:br>
            <a:r>
              <a:rPr lang="en-US" altLang="en-US" sz="1400" b="1">
                <a:latin typeface="Helvetica" panose="020B0604020202020204" pitchFamily="34" charset="0"/>
              </a:rPr>
              <a:t>2 Peter</a:t>
            </a:r>
            <a:br>
              <a:rPr lang="en-US" altLang="en-US" sz="1400" b="1">
                <a:latin typeface="Helvetica" panose="020B0604020202020204" pitchFamily="34" charset="0"/>
              </a:rPr>
            </a:br>
            <a:r>
              <a:rPr lang="en-US" altLang="en-US" sz="1400" b="1">
                <a:latin typeface="Helvetica" panose="020B0604020202020204" pitchFamily="34" charset="0"/>
              </a:rPr>
              <a:t>1 John</a:t>
            </a:r>
            <a:br>
              <a:rPr lang="en-US" altLang="en-US" sz="1400" b="1">
                <a:latin typeface="Helvetica" panose="020B0604020202020204" pitchFamily="34" charset="0"/>
              </a:rPr>
            </a:br>
            <a:r>
              <a:rPr lang="en-US" altLang="en-US" sz="1400" b="1">
                <a:latin typeface="Helvetica" panose="020B0604020202020204" pitchFamily="34" charset="0"/>
              </a:rPr>
              <a:t>2 John</a:t>
            </a:r>
            <a:br>
              <a:rPr lang="en-US" altLang="en-US" sz="1400" b="1">
                <a:latin typeface="Helvetica" panose="020B0604020202020204" pitchFamily="34" charset="0"/>
              </a:rPr>
            </a:br>
            <a:r>
              <a:rPr lang="en-US" altLang="en-US" sz="1400" b="1">
                <a:latin typeface="Helvetica" panose="020B0604020202020204" pitchFamily="34" charset="0"/>
              </a:rPr>
              <a:t>3 John</a:t>
            </a:r>
            <a:br>
              <a:rPr lang="en-US" altLang="en-US" sz="1400" b="1">
                <a:latin typeface="Helvetica" panose="020B0604020202020204" pitchFamily="34" charset="0"/>
              </a:rPr>
            </a:br>
            <a:r>
              <a:rPr lang="en-US" altLang="en-US" sz="1400" b="1">
                <a:latin typeface="Helvetica" panose="020B0604020202020204" pitchFamily="34" charset="0"/>
              </a:rPr>
              <a:t>Jude</a:t>
            </a:r>
          </a:p>
        </p:txBody>
      </p:sp>
      <p:sp>
        <p:nvSpPr>
          <p:cNvPr id="56363" name="Text Box 55"/>
          <p:cNvSpPr txBox="1">
            <a:spLocks noChangeArrowheads="1"/>
          </p:cNvSpPr>
          <p:nvPr/>
        </p:nvSpPr>
        <p:spPr bwMode="auto">
          <a:xfrm>
            <a:off x="1128713" y="8909050"/>
            <a:ext cx="66103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400" b="1" i="1" u="sng"/>
              <a:t>KUPSANG KAHAI, KATAMLI KHANGACHON MASING 35 LI MIHAIDALEI</a:t>
            </a:r>
            <a:r>
              <a:rPr lang="en-US" altLang="en-US" sz="1600" b="1" i="1" u="sng"/>
              <a:t>.</a:t>
            </a:r>
            <a:endParaRPr lang="en-US" altLang="en-US" sz="1400" b="1" i="1" u="sng"/>
          </a:p>
        </p:txBody>
      </p:sp>
      <p:sp>
        <p:nvSpPr>
          <p:cNvPr id="56364" name="Text Box 56"/>
          <p:cNvSpPr txBox="1">
            <a:spLocks noChangeArrowheads="1"/>
          </p:cNvSpPr>
          <p:nvPr/>
        </p:nvSpPr>
        <p:spPr bwMode="auto">
          <a:xfrm>
            <a:off x="582613" y="1951038"/>
            <a:ext cx="1328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Khamashung</a:t>
            </a:r>
          </a:p>
        </p:txBody>
      </p:sp>
      <p:sp>
        <p:nvSpPr>
          <p:cNvPr id="56365" name="Text Box 57"/>
          <p:cNvSpPr txBox="1">
            <a:spLocks noChangeArrowheads="1"/>
          </p:cNvSpPr>
          <p:nvPr/>
        </p:nvSpPr>
        <p:spPr bwMode="auto">
          <a:xfrm>
            <a:off x="2293938" y="1939925"/>
            <a:ext cx="14890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Churchwui</a:t>
            </a:r>
          </a:p>
        </p:txBody>
      </p:sp>
      <p:sp>
        <p:nvSpPr>
          <p:cNvPr id="56366" name="Text Box 58"/>
          <p:cNvSpPr txBox="1">
            <a:spLocks noChangeArrowheads="1"/>
          </p:cNvSpPr>
          <p:nvPr/>
        </p:nvSpPr>
        <p:spPr bwMode="auto">
          <a:xfrm>
            <a:off x="3932238" y="1927225"/>
            <a:ext cx="15541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latin typeface="Capitals" charset="0"/>
              </a:rPr>
              <a:t>Churchwui</a:t>
            </a:r>
          </a:p>
        </p:txBody>
      </p:sp>
      <p:sp>
        <p:nvSpPr>
          <p:cNvPr id="56367" name="Text Box 59"/>
          <p:cNvSpPr txBox="1">
            <a:spLocks noChangeArrowheads="1"/>
          </p:cNvSpPr>
          <p:nvPr/>
        </p:nvSpPr>
        <p:spPr bwMode="auto">
          <a:xfrm>
            <a:off x="5472113" y="2198688"/>
            <a:ext cx="1720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Katang makhavai</a:t>
            </a:r>
          </a:p>
        </p:txBody>
      </p:sp>
      <p:sp>
        <p:nvSpPr>
          <p:cNvPr id="56368" name="Text Box 60"/>
          <p:cNvSpPr txBox="1">
            <a:spLocks noChangeArrowheads="1"/>
          </p:cNvSpPr>
          <p:nvPr/>
        </p:nvSpPr>
        <p:spPr bwMode="auto">
          <a:xfrm>
            <a:off x="708025" y="4576763"/>
            <a:ext cx="14605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ja-JP" altLang="en-US" sz="2400" b="1" baseline="-25000">
                <a:solidFill>
                  <a:srgbClr val="000000"/>
                </a:solidFill>
                <a:latin typeface="Capitals" charset="0"/>
              </a:rPr>
              <a:t>“</a:t>
            </a:r>
            <a:r>
              <a:rPr lang="en-US" altLang="ja-JP" sz="2400" b="1" baseline="-25000">
                <a:solidFill>
                  <a:srgbClr val="000000"/>
                </a:solidFill>
                <a:latin typeface="Capitals" charset="0"/>
              </a:rPr>
              <a:t>Yangkha-</a:t>
            </a:r>
            <a:endParaRPr lang="en-US" altLang="en-US" sz="2400" b="1" baseline="-25000">
              <a:solidFill>
                <a:srgbClr val="000000"/>
              </a:solidFill>
              <a:latin typeface="Capitals" charset="0"/>
            </a:endParaRPr>
          </a:p>
        </p:txBody>
      </p:sp>
      <p:sp>
        <p:nvSpPr>
          <p:cNvPr id="56369" name="Text Box 61"/>
          <p:cNvSpPr txBox="1">
            <a:spLocks noChangeArrowheads="1"/>
          </p:cNvSpPr>
          <p:nvPr/>
        </p:nvSpPr>
        <p:spPr bwMode="auto">
          <a:xfrm>
            <a:off x="2470150" y="4208463"/>
            <a:ext cx="13033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solidFill>
                  <a:srgbClr val="000000"/>
                </a:solidFill>
                <a:latin typeface="Capitals" charset="0"/>
              </a:rPr>
              <a:t>Gentiles</a:t>
            </a:r>
            <a:endParaRPr lang="en-US" altLang="en-US" sz="1800" b="1" baseline="-25000">
              <a:solidFill>
                <a:srgbClr val="000000"/>
              </a:solidFill>
              <a:latin typeface="Capitals" charset="0"/>
            </a:endParaRPr>
          </a:p>
        </p:txBody>
      </p:sp>
      <p:sp>
        <p:nvSpPr>
          <p:cNvPr id="56370" name="Text Box 62"/>
          <p:cNvSpPr txBox="1">
            <a:spLocks noChangeArrowheads="1"/>
          </p:cNvSpPr>
          <p:nvPr/>
        </p:nvSpPr>
        <p:spPr bwMode="auto">
          <a:xfrm>
            <a:off x="5857875" y="3397250"/>
            <a:ext cx="1065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baseline="-25000">
                <a:solidFill>
                  <a:srgbClr val="000000"/>
                </a:solidFill>
                <a:latin typeface="Capitals" charset="0"/>
              </a:rPr>
              <a:t>Romnao</a:t>
            </a:r>
          </a:p>
        </p:txBody>
      </p:sp>
      <p:sp>
        <p:nvSpPr>
          <p:cNvPr id="56371" name="Text Box 63"/>
          <p:cNvSpPr txBox="1">
            <a:spLocks noChangeArrowheads="1"/>
          </p:cNvSpPr>
          <p:nvPr/>
        </p:nvSpPr>
        <p:spPr bwMode="auto">
          <a:xfrm>
            <a:off x="928688" y="5583238"/>
            <a:ext cx="363537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solidFill>
                  <a:srgbClr val="000000"/>
                </a:solidFill>
                <a:latin typeface="Capitals" charset="0"/>
              </a:rPr>
              <a:t>Thada   Tip-Tit  haolu</a:t>
            </a:r>
          </a:p>
        </p:txBody>
      </p:sp>
      <p:sp>
        <p:nvSpPr>
          <p:cNvPr id="56372" name="Text Box 64"/>
          <p:cNvSpPr txBox="1">
            <a:spLocks noChangeArrowheads="1"/>
          </p:cNvSpPr>
          <p:nvPr/>
        </p:nvSpPr>
        <p:spPr bwMode="auto">
          <a:xfrm>
            <a:off x="852488" y="6156325"/>
            <a:ext cx="32893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solidFill>
                  <a:srgbClr val="000000"/>
                </a:solidFill>
                <a:latin typeface="Capitals" charset="0"/>
              </a:rPr>
              <a:t>Phungkhangarum Chithi</a:t>
            </a:r>
          </a:p>
        </p:txBody>
      </p:sp>
      <p:sp>
        <p:nvSpPr>
          <p:cNvPr id="56373" name="Text Box 66"/>
          <p:cNvSpPr txBox="1">
            <a:spLocks noChangeArrowheads="1"/>
          </p:cNvSpPr>
          <p:nvPr/>
        </p:nvSpPr>
        <p:spPr bwMode="auto">
          <a:xfrm>
            <a:off x="627063" y="2144713"/>
            <a:ext cx="1549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Varewui maram</a:t>
            </a:r>
            <a:endParaRPr lang="en-US" altLang="en-US" sz="2000" b="1" baseline="-25000">
              <a:latin typeface="Capitals" charset="0"/>
            </a:endParaRPr>
          </a:p>
        </p:txBody>
      </p:sp>
      <p:sp>
        <p:nvSpPr>
          <p:cNvPr id="56374" name="Text Box 67"/>
          <p:cNvSpPr txBox="1">
            <a:spLocks noChangeArrowheads="1"/>
          </p:cNvSpPr>
          <p:nvPr/>
        </p:nvSpPr>
        <p:spPr bwMode="auto">
          <a:xfrm>
            <a:off x="2265363" y="2138363"/>
            <a:ext cx="15621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latin typeface="Capitals" charset="0"/>
              </a:rPr>
              <a:t>Thotrinchân</a:t>
            </a:r>
          </a:p>
        </p:txBody>
      </p:sp>
      <p:sp>
        <p:nvSpPr>
          <p:cNvPr id="56375" name="Text Box 68"/>
          <p:cNvSpPr txBox="1">
            <a:spLocks noChangeArrowheads="1"/>
          </p:cNvSpPr>
          <p:nvPr/>
        </p:nvSpPr>
        <p:spPr bwMode="auto">
          <a:xfrm>
            <a:off x="3883025" y="2159000"/>
            <a:ext cx="15732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Kazang- kashok</a:t>
            </a:r>
          </a:p>
        </p:txBody>
      </p:sp>
      <p:sp>
        <p:nvSpPr>
          <p:cNvPr id="56376" name="Text Box 69"/>
          <p:cNvSpPr txBox="1">
            <a:spLocks noChangeArrowheads="1"/>
          </p:cNvSpPr>
          <p:nvPr/>
        </p:nvSpPr>
        <p:spPr bwMode="auto">
          <a:xfrm>
            <a:off x="5561013" y="2014538"/>
            <a:ext cx="1504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baseline="-25000">
                <a:latin typeface="Capitals" charset="0"/>
              </a:rPr>
              <a:t>Rarada khalei</a:t>
            </a:r>
          </a:p>
        </p:txBody>
      </p:sp>
      <p:sp>
        <p:nvSpPr>
          <p:cNvPr id="56377" name="Text Box 70"/>
          <p:cNvSpPr txBox="1">
            <a:spLocks noChangeArrowheads="1"/>
          </p:cNvSpPr>
          <p:nvPr/>
        </p:nvSpPr>
        <p:spPr bwMode="auto">
          <a:xfrm>
            <a:off x="654050" y="4833938"/>
            <a:ext cx="1560513"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baseline="-25000">
                <a:solidFill>
                  <a:srgbClr val="000000"/>
                </a:solidFill>
                <a:latin typeface="Capitals" charset="0"/>
              </a:rPr>
              <a:t>Ngarum</a:t>
            </a:r>
            <a:r>
              <a:rPr lang="ja-JP" altLang="en-US" sz="2400" b="1" baseline="-25000">
                <a:solidFill>
                  <a:srgbClr val="000000"/>
                </a:solidFill>
                <a:latin typeface="Capitals" charset="0"/>
              </a:rPr>
              <a:t>”</a:t>
            </a:r>
            <a:endParaRPr lang="en-US" altLang="en-US" sz="2400" b="1" baseline="-25000">
              <a:solidFill>
                <a:srgbClr val="000000"/>
              </a:solidFill>
              <a:latin typeface="Capitals" charset="0"/>
            </a:endParaRPr>
          </a:p>
        </p:txBody>
      </p:sp>
      <p:sp>
        <p:nvSpPr>
          <p:cNvPr id="56378" name="Text Box 71"/>
          <p:cNvSpPr txBox="1">
            <a:spLocks noChangeArrowheads="1"/>
          </p:cNvSpPr>
          <p:nvPr/>
        </p:nvSpPr>
        <p:spPr bwMode="auto">
          <a:xfrm>
            <a:off x="2486025" y="4414838"/>
            <a:ext cx="13033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solidFill>
                  <a:srgbClr val="000000"/>
                </a:solidFill>
                <a:latin typeface="Capitals" charset="0"/>
              </a:rPr>
              <a:t>Eina</a:t>
            </a:r>
          </a:p>
        </p:txBody>
      </p:sp>
      <p:sp>
        <p:nvSpPr>
          <p:cNvPr id="56379" name="Text Box 72"/>
          <p:cNvSpPr txBox="1">
            <a:spLocks noChangeArrowheads="1"/>
          </p:cNvSpPr>
          <p:nvPr/>
        </p:nvSpPr>
        <p:spPr bwMode="auto">
          <a:xfrm>
            <a:off x="2473325" y="4624388"/>
            <a:ext cx="1303338"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solidFill>
                  <a:srgbClr val="000000"/>
                </a:solidFill>
                <a:latin typeface="Capitals" charset="0"/>
              </a:rPr>
              <a:t>Pangmon</a:t>
            </a:r>
          </a:p>
        </p:txBody>
      </p:sp>
      <p:sp>
        <p:nvSpPr>
          <p:cNvPr id="56380" name="Text Box 73"/>
          <p:cNvSpPr txBox="1">
            <a:spLocks noChangeArrowheads="1"/>
          </p:cNvSpPr>
          <p:nvPr/>
        </p:nvSpPr>
        <p:spPr bwMode="auto">
          <a:xfrm>
            <a:off x="2455863" y="4837113"/>
            <a:ext cx="13033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baseline="-25000">
                <a:solidFill>
                  <a:srgbClr val="000000"/>
                </a:solidFill>
                <a:latin typeface="Capitals" charset="0"/>
              </a:rPr>
              <a:t>Chungmei</a:t>
            </a:r>
          </a:p>
        </p:txBody>
      </p:sp>
      <p:sp>
        <p:nvSpPr>
          <p:cNvPr id="56381" name="AutoShape 79" descr="Light upward diagonal"/>
          <p:cNvSpPr>
            <a:spLocks noChangeArrowheads="1"/>
          </p:cNvSpPr>
          <p:nvPr/>
        </p:nvSpPr>
        <p:spPr bwMode="auto">
          <a:xfrm>
            <a:off x="844550" y="6832600"/>
            <a:ext cx="2835275" cy="1704975"/>
          </a:xfrm>
          <a:prstGeom prst="roundRect">
            <a:avLst>
              <a:gd name="adj" fmla="val 16667"/>
            </a:avLst>
          </a:prstGeom>
          <a:pattFill prst="ltUpDiag">
            <a:fgClr>
              <a:schemeClr val="accent1"/>
            </a:fgClr>
            <a:bgClr>
              <a:schemeClr val="bg1"/>
            </a:bgClr>
          </a:pattFill>
          <a:ln w="2857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6382" name="Text Box 78"/>
          <p:cNvSpPr txBox="1">
            <a:spLocks noChangeArrowheads="1"/>
          </p:cNvSpPr>
          <p:nvPr/>
        </p:nvSpPr>
        <p:spPr bwMode="auto">
          <a:xfrm>
            <a:off x="933450" y="6807200"/>
            <a:ext cx="2992438"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Arial" panose="020B0604020202020204" pitchFamily="34" charset="0"/>
              </a:rPr>
              <a:t>Aj</a:t>
            </a:r>
            <a:r>
              <a:rPr lang="en-US" altLang="en-US" sz="1400" b="1" u="sng">
                <a:latin typeface="Arial" panose="020B0604020202020204" pitchFamily="34" charset="0"/>
              </a:rPr>
              <a:t>a</a:t>
            </a:r>
            <a:r>
              <a:rPr lang="en-US" altLang="en-US" sz="1400" b="1">
                <a:latin typeface="Arial" panose="020B0604020202020204" pitchFamily="34" charset="0"/>
              </a:rPr>
              <a:t> ngayâ Jerusalemwui Tvli azingwui  _______ nao matina kumei ngareora</a:t>
            </a:r>
          </a:p>
          <a:p>
            <a:pPr>
              <a:lnSpc>
                <a:spcPct val="80000"/>
              </a:lnSpc>
              <a:spcBef>
                <a:spcPct val="50000"/>
              </a:spcBef>
            </a:pPr>
            <a:r>
              <a:rPr lang="en-US" altLang="en-US" sz="1400" b="1">
                <a:latin typeface="Arial" panose="020B0604020202020204" pitchFamily="34" charset="0"/>
              </a:rPr>
              <a:t>     James, </a:t>
            </a:r>
          </a:p>
          <a:p>
            <a:pPr>
              <a:lnSpc>
                <a:spcPct val="80000"/>
              </a:lnSpc>
              <a:spcBef>
                <a:spcPts val="600"/>
              </a:spcBef>
            </a:pPr>
            <a:r>
              <a:rPr lang="en-US" altLang="en-US" sz="1400" b="1">
                <a:latin typeface="Arial" panose="020B0604020202020204" pitchFamily="34" charset="0"/>
              </a:rPr>
              <a:t>          Peter,</a:t>
            </a:r>
          </a:p>
          <a:p>
            <a:pPr>
              <a:lnSpc>
                <a:spcPct val="80000"/>
              </a:lnSpc>
              <a:spcBef>
                <a:spcPts val="600"/>
              </a:spcBef>
            </a:pPr>
            <a:r>
              <a:rPr lang="en-US" altLang="en-US" sz="1400" b="1">
                <a:latin typeface="Arial" panose="020B0604020202020204" pitchFamily="34" charset="0"/>
              </a:rPr>
              <a:t>                 John, kala</a:t>
            </a:r>
          </a:p>
          <a:p>
            <a:pPr>
              <a:lnSpc>
                <a:spcPct val="80000"/>
              </a:lnSpc>
              <a:spcBef>
                <a:spcPts val="600"/>
              </a:spcBef>
            </a:pPr>
            <a:r>
              <a:rPr lang="en-US" altLang="en-US" sz="1400" b="1">
                <a:latin typeface="Arial" panose="020B0604020202020204" pitchFamily="34" charset="0"/>
              </a:rPr>
              <a:t>                          Jude</a:t>
            </a:r>
          </a:p>
        </p:txBody>
      </p:sp>
      <p:sp>
        <p:nvSpPr>
          <p:cNvPr id="56383" name="Text Box 80"/>
          <p:cNvSpPr txBox="1">
            <a:spLocks noChangeArrowheads="1"/>
          </p:cNvSpPr>
          <p:nvPr/>
        </p:nvSpPr>
        <p:spPr bwMode="auto">
          <a:xfrm>
            <a:off x="1790700" y="7013575"/>
            <a:ext cx="16859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solidFill>
                  <a:srgbClr val="000000"/>
                </a:solidFill>
                <a:latin typeface="Capitals" charset="0"/>
              </a:rPr>
              <a:t>Hebrew</a:t>
            </a:r>
            <a:endParaRPr lang="en-US" altLang="en-US" sz="1400" b="1">
              <a:solidFill>
                <a:srgbClr val="000000"/>
              </a:solidFill>
              <a:latin typeface="Capitals" charset="0"/>
            </a:endParaRPr>
          </a:p>
        </p:txBody>
      </p:sp>
      <p:sp>
        <p:nvSpPr>
          <p:cNvPr id="56384" name="Rounded Rectangle 1"/>
          <p:cNvSpPr>
            <a:spLocks noChangeArrowheads="1"/>
          </p:cNvSpPr>
          <p:nvPr/>
        </p:nvSpPr>
        <p:spPr bwMode="auto">
          <a:xfrm>
            <a:off x="5722938" y="3511550"/>
            <a:ext cx="1598612" cy="941388"/>
          </a:xfrm>
          <a:prstGeom prst="roundRect">
            <a:avLst>
              <a:gd name="adj" fmla="val 16667"/>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Line 2"/>
          <p:cNvSpPr>
            <a:spLocks noChangeShapeType="1"/>
          </p:cNvSpPr>
          <p:nvPr/>
        </p:nvSpPr>
        <p:spPr bwMode="auto">
          <a:xfrm>
            <a:off x="211138" y="2940050"/>
            <a:ext cx="554513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pic>
        <p:nvPicPr>
          <p:cNvPr id="224259" name="Picture 3"/>
          <p:cNvPicPr>
            <a:picLocks noChangeArrowheads="1"/>
          </p:cNvPicPr>
          <p:nvPr/>
        </p:nvPicPr>
        <p:blipFill>
          <a:blip r:embed="rId2">
            <a:lum contrast="18000"/>
          </a:blip>
          <a:srcRect t="12241"/>
          <a:stretch>
            <a:fillRect/>
          </a:stretch>
        </p:blipFill>
        <p:spPr bwMode="auto">
          <a:xfrm>
            <a:off x="3798888" y="2162175"/>
            <a:ext cx="2222500" cy="1557338"/>
          </a:xfrm>
          <a:prstGeom prst="rect">
            <a:avLst/>
          </a:prstGeom>
          <a:noFill/>
          <a:ln w="76200">
            <a:solidFill>
              <a:schemeClr val="accent2"/>
            </a:solidFill>
            <a:miter lim="800000"/>
            <a:headEnd/>
            <a:tailEnd/>
          </a:ln>
          <a:effectLst>
            <a:outerShdw blurRad="63500" dist="71842" dir="2700000" algn="ctr" rotWithShape="0">
              <a:schemeClr val="tx1">
                <a:alpha val="74998"/>
              </a:schemeClr>
            </a:outerShdw>
          </a:effectLst>
        </p:spPr>
      </p:pic>
      <p:sp>
        <p:nvSpPr>
          <p:cNvPr id="57348" name="Text Box 4"/>
          <p:cNvSpPr txBox="1">
            <a:spLocks noChangeArrowheads="1"/>
          </p:cNvSpPr>
          <p:nvPr/>
        </p:nvSpPr>
        <p:spPr bwMode="auto">
          <a:xfrm>
            <a:off x="6740525" y="193675"/>
            <a:ext cx="503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36</a:t>
            </a:r>
            <a:endParaRPr lang="en-US" altLang="en-US" sz="1800" b="1">
              <a:latin typeface="Comic Sans MS" panose="030F0702030302020204" pitchFamily="66" charset="0"/>
            </a:endParaRPr>
          </a:p>
        </p:txBody>
      </p:sp>
      <p:sp>
        <p:nvSpPr>
          <p:cNvPr id="57349" name="Text Box 5"/>
          <p:cNvSpPr txBox="1">
            <a:spLocks noChangeArrowheads="1"/>
          </p:cNvSpPr>
          <p:nvPr/>
        </p:nvSpPr>
        <p:spPr bwMode="auto">
          <a:xfrm>
            <a:off x="3970338" y="969963"/>
            <a:ext cx="37877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#1.</a:t>
            </a:r>
            <a:r>
              <a:rPr lang="ja-JP" altLang="en-US" sz="1800" b="1">
                <a:latin typeface="Comic Sans MS" panose="030F0702030302020204" pitchFamily="66" charset="0"/>
              </a:rPr>
              <a:t>“</a:t>
            </a:r>
            <a:r>
              <a:rPr lang="en-US" altLang="ja-JP" sz="1800" b="1" u="sng">
                <a:latin typeface="Comic Sans MS" panose="030F0702030302020204" pitchFamily="66" charset="0"/>
              </a:rPr>
              <a:t>Sayangkakhui</a:t>
            </a:r>
            <a:r>
              <a:rPr lang="ja-JP" altLang="en-US" sz="1800" b="1">
                <a:latin typeface="Comic Sans MS" panose="030F0702030302020204" pitchFamily="66" charset="0"/>
              </a:rPr>
              <a:t>”</a:t>
            </a:r>
            <a:endParaRPr lang="en-US" altLang="en-US" sz="1800" b="1">
              <a:latin typeface="Comic Sans MS" panose="030F0702030302020204" pitchFamily="66" charset="0"/>
            </a:endParaRPr>
          </a:p>
        </p:txBody>
      </p:sp>
      <p:sp>
        <p:nvSpPr>
          <p:cNvPr id="57350" name="Text Box 6"/>
          <p:cNvSpPr txBox="1">
            <a:spLocks noChangeArrowheads="1"/>
          </p:cNvSpPr>
          <p:nvPr/>
        </p:nvSpPr>
        <p:spPr bwMode="auto">
          <a:xfrm>
            <a:off x="3736975" y="3790950"/>
            <a:ext cx="33877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2. </a:t>
            </a:r>
            <a:r>
              <a:rPr lang="ja-JP" altLang="en-US" sz="1800" b="1" u="sng">
                <a:latin typeface="Comic Sans MS" panose="030F0702030302020204" pitchFamily="66" charset="0"/>
              </a:rPr>
              <a:t>“</a:t>
            </a:r>
            <a:r>
              <a:rPr lang="en-US" altLang="ja-JP" sz="1800" b="1" u="sng">
                <a:latin typeface="Comic Sans MS" panose="030F0702030302020204" pitchFamily="66" charset="0"/>
              </a:rPr>
              <a:t>Europe vak Khava</a:t>
            </a:r>
            <a:r>
              <a:rPr lang="ja-JP" altLang="en-US" sz="1800" b="1" u="sng">
                <a:latin typeface="Comic Sans MS" panose="030F0702030302020204" pitchFamily="66" charset="0"/>
              </a:rPr>
              <a:t>”</a:t>
            </a:r>
            <a:endParaRPr lang="en-US" altLang="en-US" sz="1800" b="1" u="sng">
              <a:latin typeface="Comic Sans MS" panose="030F0702030302020204" pitchFamily="66" charset="0"/>
            </a:endParaRPr>
          </a:p>
        </p:txBody>
      </p:sp>
      <p:sp>
        <p:nvSpPr>
          <p:cNvPr id="57351" name="Text Box 7"/>
          <p:cNvSpPr txBox="1">
            <a:spLocks noChangeArrowheads="1"/>
          </p:cNvSpPr>
          <p:nvPr/>
        </p:nvSpPr>
        <p:spPr bwMode="auto">
          <a:xfrm>
            <a:off x="6156325" y="2049463"/>
            <a:ext cx="13874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200" b="1">
                <a:latin typeface="Comic Sans MS" panose="030F0702030302020204" pitchFamily="66" charset="0"/>
              </a:rPr>
              <a:t>Tuipam Kupsangkahaina: </a:t>
            </a:r>
            <a:r>
              <a:rPr lang="en-US" altLang="en-US" sz="1100" b="1" u="sng">
                <a:latin typeface="Comic Sans MS" panose="030F0702030302020204" pitchFamily="66" charset="0"/>
              </a:rPr>
              <a:t>LUKHAMASHAN</a:t>
            </a:r>
            <a:r>
              <a:rPr lang="en-US" altLang="en-US" sz="1200" b="1">
                <a:latin typeface="Comic Sans MS" panose="030F0702030302020204" pitchFamily="66" charset="0"/>
              </a:rPr>
              <a:t>  na </a:t>
            </a:r>
            <a:r>
              <a:rPr lang="en-US" altLang="en-US" sz="1200" b="1" u="sng">
                <a:latin typeface="Comic Sans MS" panose="030F0702030302020204" pitchFamily="66" charset="0"/>
              </a:rPr>
              <a:t>AIN </a:t>
            </a:r>
            <a:r>
              <a:rPr lang="en-US" altLang="en-US" sz="1200" b="1">
                <a:latin typeface="Comic Sans MS" panose="030F0702030302020204" pitchFamily="66" charset="0"/>
              </a:rPr>
              <a:t>maningmana!</a:t>
            </a:r>
          </a:p>
        </p:txBody>
      </p:sp>
      <p:sp>
        <p:nvSpPr>
          <p:cNvPr id="57352" name="Rectangle 8"/>
          <p:cNvSpPr>
            <a:spLocks noChangeArrowheads="1"/>
          </p:cNvSpPr>
          <p:nvPr/>
        </p:nvSpPr>
        <p:spPr bwMode="auto">
          <a:xfrm>
            <a:off x="4116388" y="7346950"/>
            <a:ext cx="33226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Comic Sans MS" panose="030F0702030302020204" pitchFamily="66" charset="0"/>
              </a:rPr>
              <a:t>Khamataiya: Phatop kazang, Romeli chihokhavâ; phatop shimli kala Caesarli vareshi mankakâ; Khamataiya kala khanaowa chithi; </a:t>
            </a:r>
            <a:r>
              <a:rPr lang="ja-JP" altLang="en-US" sz="1200" b="1">
                <a:latin typeface="Comic Sans MS" panose="030F0702030302020204" pitchFamily="66" charset="0"/>
              </a:rPr>
              <a:t>“</a:t>
            </a:r>
            <a:r>
              <a:rPr lang="en-US" altLang="ja-JP" sz="1200" b="1">
                <a:latin typeface="Comic Sans MS" panose="030F0702030302020204" pitchFamily="66" charset="0"/>
              </a:rPr>
              <a:t>kapha rai ngararhaira, shitkasang eina yuihaira!</a:t>
            </a:r>
            <a:r>
              <a:rPr lang="ja-JP" altLang="en-US" sz="1200" b="1">
                <a:latin typeface="Comic Sans MS" panose="030F0702030302020204" pitchFamily="66" charset="0"/>
              </a:rPr>
              <a:t>”</a:t>
            </a:r>
            <a:endParaRPr lang="en-US" altLang="en-US" sz="1200" b="1">
              <a:latin typeface="Comic Sans MS" panose="030F0702030302020204" pitchFamily="66" charset="0"/>
            </a:endParaRPr>
          </a:p>
        </p:txBody>
      </p:sp>
      <p:sp>
        <p:nvSpPr>
          <p:cNvPr id="57353" name="Rectangle 9"/>
          <p:cNvSpPr>
            <a:spLocks noChangeArrowheads="1"/>
          </p:cNvSpPr>
          <p:nvPr/>
        </p:nvSpPr>
        <p:spPr bwMode="auto">
          <a:xfrm>
            <a:off x="4162425" y="1309688"/>
            <a:ext cx="32781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Comic Sans MS" panose="030F0702030302020204" pitchFamily="66" charset="0"/>
              </a:rPr>
              <a:t>Khamataiya: Meom</a:t>
            </a:r>
            <a:r>
              <a:rPr lang="en-US" altLang="en-US" sz="1200" b="1" u="sng">
                <a:latin typeface="Comic Sans MS" panose="030F0702030302020204" pitchFamily="66" charset="0"/>
              </a:rPr>
              <a:t>a</a:t>
            </a:r>
            <a:r>
              <a:rPr lang="en-US" altLang="en-US" sz="1200" b="1">
                <a:latin typeface="Comic Sans MS" panose="030F0702030302020204" pitchFamily="66" charset="0"/>
              </a:rPr>
              <a:t>li khokharum; matakhak kahai ot kasâ; Paulli ngalung eina kaher; ot mangâ kasak; church haokaphok.</a:t>
            </a:r>
          </a:p>
        </p:txBody>
      </p:sp>
      <p:sp>
        <p:nvSpPr>
          <p:cNvPr id="57354" name="Rectangle 10"/>
          <p:cNvSpPr>
            <a:spLocks noChangeArrowheads="1"/>
          </p:cNvSpPr>
          <p:nvPr/>
        </p:nvSpPr>
        <p:spPr bwMode="auto">
          <a:xfrm>
            <a:off x="4427538" y="5437188"/>
            <a:ext cx="29098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Comic Sans MS" panose="030F0702030302020204" pitchFamily="66" charset="0"/>
              </a:rPr>
              <a:t>Khamataiya: Ephesusli atam sh</a:t>
            </a:r>
            <a:r>
              <a:rPr lang="en-US" altLang="en-US" sz="1200" b="1" u="sng">
                <a:latin typeface="Comic Sans MS" panose="030F0702030302020204" pitchFamily="66" charset="0"/>
              </a:rPr>
              <a:t>a</a:t>
            </a:r>
            <a:r>
              <a:rPr lang="en-US" altLang="en-US" sz="1200" b="1">
                <a:latin typeface="Comic Sans MS" panose="030F0702030302020204" pitchFamily="66" charset="0"/>
              </a:rPr>
              <a:t>rakha kapam; yaronnao akhali kathi eina ringkhangasak; khamataiya chithi kakapi; amphitheatreli Ephesiawui otkasabing khangam</a:t>
            </a:r>
            <a:r>
              <a:rPr lang="en-US" altLang="en-US" sz="1200" b="1" u="sng">
                <a:latin typeface="Comic Sans MS" panose="030F0702030302020204" pitchFamily="66" charset="0"/>
              </a:rPr>
              <a:t>a</a:t>
            </a:r>
            <a:r>
              <a:rPr lang="en-US" altLang="en-US" sz="1200" b="1">
                <a:latin typeface="Comic Sans MS" panose="030F0702030302020204" pitchFamily="66" charset="0"/>
              </a:rPr>
              <a:t>.</a:t>
            </a:r>
          </a:p>
        </p:txBody>
      </p:sp>
      <p:sp>
        <p:nvSpPr>
          <p:cNvPr id="57355" name="Rectangle 11"/>
          <p:cNvSpPr>
            <a:spLocks noChangeArrowheads="1"/>
          </p:cNvSpPr>
          <p:nvPr/>
        </p:nvSpPr>
        <p:spPr bwMode="auto">
          <a:xfrm>
            <a:off x="4062413" y="4102100"/>
            <a:ext cx="3200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Comic Sans MS" panose="030F0702030302020204" pitchFamily="66" charset="0"/>
              </a:rPr>
              <a:t>Khamataiya: church kachungkha haophoka; Macedoniali khavâ, Athensli; Mars Hill; Corinthli kasângkha kapam.</a:t>
            </a:r>
          </a:p>
        </p:txBody>
      </p:sp>
      <p:sp>
        <p:nvSpPr>
          <p:cNvPr id="224268" name="Text Box 12"/>
          <p:cNvSpPr txBox="1">
            <a:spLocks noChangeArrowheads="1"/>
          </p:cNvSpPr>
          <p:nvPr/>
        </p:nvSpPr>
        <p:spPr bwMode="auto">
          <a:xfrm>
            <a:off x="4978400" y="3198813"/>
            <a:ext cx="1747838" cy="631825"/>
          </a:xfrm>
          <a:prstGeom prst="rect">
            <a:avLst/>
          </a:prstGeom>
          <a:solidFill>
            <a:schemeClr val="bg1"/>
          </a:solidFill>
          <a:ln w="9525">
            <a:solidFill>
              <a:schemeClr val="tx1"/>
            </a:solidFill>
            <a:miter lim="800000"/>
            <a:headEnd/>
            <a:tailEnd/>
          </a:ln>
          <a:effectLst>
            <a:outerShdw blurRad="63500" dist="71842" dir="2700000" algn="ctr" rotWithShape="0">
              <a:schemeClr val="tx1">
                <a:alpha val="74998"/>
              </a:schemeClr>
            </a:outerShdw>
          </a:effectLst>
        </p:spPr>
        <p:txBody>
          <a:bodyPr>
            <a:spAutoFit/>
          </a:bodyPr>
          <a:lstStyle>
            <a:lvl1pPr>
              <a:defRPr sz="500">
                <a:solidFill>
                  <a:schemeClr val="tx1"/>
                </a:solidFill>
                <a:latin typeface="Century Gothic" charset="0"/>
                <a:ea typeface="ＭＳ Ｐゴシック" charset="0"/>
                <a:cs typeface="ＭＳ Ｐゴシック" charset="0"/>
              </a:defRPr>
            </a:lvl1pPr>
            <a:lvl2pPr marL="37931725" indent="-37474525">
              <a:defRPr sz="500">
                <a:solidFill>
                  <a:schemeClr val="tx1"/>
                </a:solidFill>
                <a:latin typeface="Century Gothic" charset="0"/>
                <a:ea typeface="ＭＳ Ｐゴシック" charset="0"/>
              </a:defRPr>
            </a:lvl2pPr>
            <a:lvl3pPr>
              <a:defRPr sz="500">
                <a:solidFill>
                  <a:schemeClr val="tx1"/>
                </a:solidFill>
                <a:latin typeface="Century Gothic" charset="0"/>
                <a:ea typeface="ＭＳ Ｐゴシック" charset="0"/>
              </a:defRPr>
            </a:lvl3pPr>
            <a:lvl4pPr>
              <a:defRPr sz="500">
                <a:solidFill>
                  <a:schemeClr val="tx1"/>
                </a:solidFill>
                <a:latin typeface="Century Gothic" charset="0"/>
                <a:ea typeface="ＭＳ Ｐゴシック" charset="0"/>
              </a:defRPr>
            </a:lvl4pPr>
            <a:lvl5pPr>
              <a:defRPr sz="500">
                <a:solidFill>
                  <a:schemeClr val="tx1"/>
                </a:solidFill>
                <a:latin typeface="Century Gothic" charset="0"/>
                <a:ea typeface="ＭＳ Ｐゴシック" charset="0"/>
              </a:defRPr>
            </a:lvl5pPr>
            <a:lvl6pPr marL="457200" eaLnBrk="0" fontAlgn="base" hangingPunct="0">
              <a:spcBef>
                <a:spcPct val="0"/>
              </a:spcBef>
              <a:spcAft>
                <a:spcPct val="0"/>
              </a:spcAft>
              <a:defRPr sz="500">
                <a:solidFill>
                  <a:schemeClr val="tx1"/>
                </a:solidFill>
                <a:latin typeface="Century Gothic" charset="0"/>
                <a:ea typeface="ＭＳ Ｐゴシック" charset="0"/>
              </a:defRPr>
            </a:lvl6pPr>
            <a:lvl7pPr marL="914400" eaLnBrk="0" fontAlgn="base" hangingPunct="0">
              <a:spcBef>
                <a:spcPct val="0"/>
              </a:spcBef>
              <a:spcAft>
                <a:spcPct val="0"/>
              </a:spcAft>
              <a:defRPr sz="500">
                <a:solidFill>
                  <a:schemeClr val="tx1"/>
                </a:solidFill>
                <a:latin typeface="Century Gothic" charset="0"/>
                <a:ea typeface="ＭＳ Ｐゴシック" charset="0"/>
              </a:defRPr>
            </a:lvl7pPr>
            <a:lvl8pPr marL="1371600" eaLnBrk="0" fontAlgn="base" hangingPunct="0">
              <a:spcBef>
                <a:spcPct val="0"/>
              </a:spcBef>
              <a:spcAft>
                <a:spcPct val="0"/>
              </a:spcAft>
              <a:defRPr sz="500">
                <a:solidFill>
                  <a:schemeClr val="tx1"/>
                </a:solidFill>
                <a:latin typeface="Century Gothic" charset="0"/>
                <a:ea typeface="ＭＳ Ｐゴシック" charset="0"/>
              </a:defRPr>
            </a:lvl8pPr>
            <a:lvl9pPr marL="1828800" eaLnBrk="0" fontAlgn="base" hangingPunct="0">
              <a:spcBef>
                <a:spcPct val="0"/>
              </a:spcBef>
              <a:spcAft>
                <a:spcPct val="0"/>
              </a:spcAft>
              <a:defRPr sz="500">
                <a:solidFill>
                  <a:schemeClr val="tx1"/>
                </a:solidFill>
                <a:latin typeface="Century Gothic" charset="0"/>
                <a:ea typeface="ＭＳ Ｐゴシック" charset="0"/>
              </a:defRPr>
            </a:lvl9pPr>
          </a:lstStyle>
          <a:p>
            <a:pPr algn="ctr">
              <a:spcBef>
                <a:spcPct val="50000"/>
              </a:spcBef>
              <a:defRPr/>
            </a:pPr>
            <a:r>
              <a:rPr lang="en-US" sz="1600" b="1" dirty="0" smtClean="0">
                <a:latin typeface="Comic Sans MS" charset="0"/>
              </a:rPr>
              <a:t>Acts 15</a:t>
            </a:r>
            <a:r>
              <a:rPr lang="en-US" sz="2000" b="1" dirty="0" smtClean="0">
                <a:latin typeface="Comic Sans MS" charset="0"/>
              </a:rPr>
              <a:t> </a:t>
            </a:r>
            <a:r>
              <a:rPr lang="en-US" sz="1400" b="1" dirty="0" smtClean="0">
                <a:latin typeface="Comic Sans MS" charset="0"/>
              </a:rPr>
              <a:t>Jerusalem </a:t>
            </a:r>
            <a:r>
              <a:rPr lang="en-US" sz="1400" b="1" dirty="0" err="1" smtClean="0">
                <a:latin typeface="Comic Sans MS" charset="0"/>
              </a:rPr>
              <a:t>Kazip</a:t>
            </a:r>
            <a:endParaRPr lang="en-US" sz="2000" b="1" dirty="0" smtClean="0">
              <a:latin typeface="Comic Sans MS" charset="0"/>
            </a:endParaRPr>
          </a:p>
        </p:txBody>
      </p:sp>
      <p:sp>
        <p:nvSpPr>
          <p:cNvPr id="57357" name="Rectangle 13"/>
          <p:cNvSpPr>
            <a:spLocks noChangeArrowheads="1"/>
          </p:cNvSpPr>
          <p:nvPr/>
        </p:nvSpPr>
        <p:spPr bwMode="auto">
          <a:xfrm>
            <a:off x="5895975" y="3060700"/>
            <a:ext cx="38100"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a:solidFill>
                  <a:srgbClr val="FFA27C"/>
                </a:solidFill>
                <a:latin typeface="Comic Sans MS" panose="030F0702030302020204" pitchFamily="66" charset="0"/>
              </a:rPr>
              <a:t> </a:t>
            </a:r>
            <a:endParaRPr lang="en-US" altLang="en-US" sz="2000">
              <a:latin typeface="Times" panose="02020603050405020304" pitchFamily="18" charset="0"/>
            </a:endParaRPr>
          </a:p>
        </p:txBody>
      </p:sp>
      <p:sp>
        <p:nvSpPr>
          <p:cNvPr id="57358" name="Rectangle 14"/>
          <p:cNvSpPr>
            <a:spLocks noChangeArrowheads="1"/>
          </p:cNvSpPr>
          <p:nvPr/>
        </p:nvSpPr>
        <p:spPr bwMode="auto">
          <a:xfrm>
            <a:off x="5940425" y="6115050"/>
            <a:ext cx="77788" cy="17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a:solidFill>
                  <a:srgbClr val="FFA27C"/>
                </a:solidFill>
                <a:latin typeface="Comic Sans MS" panose="030F0702030302020204" pitchFamily="66" charset="0"/>
              </a:rPr>
              <a:t>4</a:t>
            </a:r>
            <a:endParaRPr lang="en-US" altLang="en-US" sz="2000">
              <a:latin typeface="Times" panose="02020603050405020304" pitchFamily="18" charset="0"/>
            </a:endParaRPr>
          </a:p>
        </p:txBody>
      </p:sp>
      <p:sp>
        <p:nvSpPr>
          <p:cNvPr id="57359" name="Text Box 15"/>
          <p:cNvSpPr txBox="1">
            <a:spLocks noChangeArrowheads="1"/>
          </p:cNvSpPr>
          <p:nvPr/>
        </p:nvSpPr>
        <p:spPr bwMode="auto">
          <a:xfrm>
            <a:off x="4170363" y="5046663"/>
            <a:ext cx="3048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3. </a:t>
            </a:r>
            <a:r>
              <a:rPr lang="ja-JP" altLang="en-US" sz="1800" b="1" u="sng">
                <a:latin typeface="Comic Sans MS" panose="030F0702030302020204" pitchFamily="66" charset="0"/>
              </a:rPr>
              <a:t>“</a:t>
            </a:r>
            <a:r>
              <a:rPr lang="en-US" altLang="ja-JP" sz="1800" b="1" u="sng">
                <a:latin typeface="Comic Sans MS" panose="030F0702030302020204" pitchFamily="66" charset="0"/>
              </a:rPr>
              <a:t>Asia vak Khava</a:t>
            </a:r>
            <a:r>
              <a:rPr lang="ja-JP" altLang="en-US" sz="1800" b="1" u="sng">
                <a:latin typeface="Comic Sans MS" panose="030F0702030302020204" pitchFamily="66" charset="0"/>
              </a:rPr>
              <a:t>”</a:t>
            </a:r>
            <a:endParaRPr lang="en-US" altLang="en-US" sz="1800" b="1">
              <a:latin typeface="Comic Sans MS" panose="030F0702030302020204" pitchFamily="66" charset="0"/>
            </a:endParaRPr>
          </a:p>
        </p:txBody>
      </p:sp>
      <p:sp>
        <p:nvSpPr>
          <p:cNvPr id="57360" name="Text Box 16"/>
          <p:cNvSpPr txBox="1">
            <a:spLocks noChangeArrowheads="1"/>
          </p:cNvSpPr>
          <p:nvPr/>
        </p:nvSpPr>
        <p:spPr bwMode="auto">
          <a:xfrm>
            <a:off x="3971925" y="6970713"/>
            <a:ext cx="3300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Comic Sans MS" panose="030F0702030302020204" pitchFamily="66" charset="0"/>
              </a:rPr>
              <a:t>4. </a:t>
            </a:r>
            <a:r>
              <a:rPr lang="ja-JP" altLang="en-US" sz="1800" b="1" u="sng">
                <a:latin typeface="Comic Sans MS" panose="030F0702030302020204" pitchFamily="66" charset="0"/>
              </a:rPr>
              <a:t>“</a:t>
            </a:r>
            <a:r>
              <a:rPr lang="en-US" altLang="ja-JP" sz="1800" b="1" u="sng">
                <a:latin typeface="Comic Sans MS" panose="030F0702030302020204" pitchFamily="66" charset="0"/>
              </a:rPr>
              <a:t>Romeli UNGKAPHAT!</a:t>
            </a:r>
            <a:r>
              <a:rPr lang="ja-JP" altLang="en-US" sz="1800" b="1" u="sng">
                <a:latin typeface="Comic Sans MS" panose="030F0702030302020204" pitchFamily="66" charset="0"/>
              </a:rPr>
              <a:t>”</a:t>
            </a:r>
            <a:endParaRPr lang="en-US" altLang="en-US" sz="1800" b="1">
              <a:latin typeface="Comic Sans MS" panose="030F0702030302020204" pitchFamily="66" charset="0"/>
            </a:endParaRPr>
          </a:p>
        </p:txBody>
      </p:sp>
      <p:pic>
        <p:nvPicPr>
          <p:cNvPr id="224273" name="Picture 17"/>
          <p:cNvPicPr>
            <a:picLocks noChangeAspect="1" noChangeArrowheads="1"/>
          </p:cNvPicPr>
          <p:nvPr/>
        </p:nvPicPr>
        <p:blipFill>
          <a:blip r:embed="rId3">
            <a:lum bright="24000"/>
          </a:blip>
          <a:srcRect l="23401" t="25208" b="8588"/>
          <a:stretch>
            <a:fillRect/>
          </a:stretch>
        </p:blipFill>
        <p:spPr bwMode="auto">
          <a:xfrm>
            <a:off x="287338" y="304165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4" name="Picture 18"/>
          <p:cNvPicPr>
            <a:picLocks noChangeAspect="1" noChangeArrowheads="1"/>
          </p:cNvPicPr>
          <p:nvPr/>
        </p:nvPicPr>
        <p:blipFill>
          <a:blip r:embed="rId3">
            <a:lum bright="24000"/>
          </a:blip>
          <a:srcRect l="23401" t="25208" b="8588"/>
          <a:stretch>
            <a:fillRect/>
          </a:stretch>
        </p:blipFill>
        <p:spPr bwMode="auto">
          <a:xfrm>
            <a:off x="887413" y="4962525"/>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5" name="Picture 19"/>
          <p:cNvPicPr>
            <a:picLocks noChangeAspect="1" noChangeArrowheads="1"/>
          </p:cNvPicPr>
          <p:nvPr/>
        </p:nvPicPr>
        <p:blipFill>
          <a:blip r:embed="rId3">
            <a:lum bright="24000"/>
          </a:blip>
          <a:srcRect l="23401" t="25208" b="8588"/>
          <a:stretch>
            <a:fillRect/>
          </a:stretch>
        </p:blipFill>
        <p:spPr bwMode="auto">
          <a:xfrm>
            <a:off x="592138" y="6915150"/>
            <a:ext cx="3230562"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pic>
        <p:nvPicPr>
          <p:cNvPr id="224276" name="Picture 20"/>
          <p:cNvPicPr>
            <a:picLocks noChangeAspect="1" noChangeArrowheads="1"/>
          </p:cNvPicPr>
          <p:nvPr/>
        </p:nvPicPr>
        <p:blipFill>
          <a:blip r:embed="rId3">
            <a:lum bright="24000"/>
          </a:blip>
          <a:srcRect l="23401" t="25208" b="8588"/>
          <a:stretch>
            <a:fillRect/>
          </a:stretch>
        </p:blipFill>
        <p:spPr bwMode="auto">
          <a:xfrm>
            <a:off x="708025" y="1120775"/>
            <a:ext cx="3230563" cy="1701800"/>
          </a:xfrm>
          <a:prstGeom prst="rect">
            <a:avLst/>
          </a:prstGeom>
          <a:noFill/>
          <a:ln w="12700">
            <a:solidFill>
              <a:schemeClr val="tx1"/>
            </a:solidFill>
            <a:miter lim="800000"/>
            <a:headEnd/>
            <a:tailEnd/>
          </a:ln>
          <a:effectLst>
            <a:outerShdw blurRad="63500" dist="63500" dir="2212194" algn="ctr" rotWithShape="0">
              <a:schemeClr val="tx1">
                <a:alpha val="74998"/>
              </a:schemeClr>
            </a:outerShdw>
          </a:effectLst>
        </p:spPr>
      </p:pic>
      <p:sp>
        <p:nvSpPr>
          <p:cNvPr id="224277" name="Rectangle 21"/>
          <p:cNvSpPr>
            <a:spLocks noChangeArrowheads="1"/>
          </p:cNvSpPr>
          <p:nvPr/>
        </p:nvSpPr>
        <p:spPr bwMode="auto">
          <a:xfrm>
            <a:off x="2574925" y="1576388"/>
            <a:ext cx="617538"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ASIA</a:t>
            </a:r>
            <a:endParaRPr lang="en-US" sz="2800" b="1">
              <a:latin typeface="Times" charset="0"/>
              <a:ea typeface="ＭＳ Ｐゴシック" charset="0"/>
              <a:cs typeface="ＭＳ Ｐゴシック" charset="0"/>
            </a:endParaRPr>
          </a:p>
        </p:txBody>
      </p:sp>
      <p:sp>
        <p:nvSpPr>
          <p:cNvPr id="224278" name="Rectangle 22"/>
          <p:cNvSpPr>
            <a:spLocks noChangeArrowheads="1"/>
          </p:cNvSpPr>
          <p:nvPr/>
        </p:nvSpPr>
        <p:spPr bwMode="auto">
          <a:xfrm>
            <a:off x="928688" y="1122363"/>
            <a:ext cx="904875"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EUROPE</a:t>
            </a:r>
            <a:endParaRPr lang="en-US" sz="2800" b="1">
              <a:latin typeface="Times" charset="0"/>
              <a:ea typeface="ＭＳ Ｐゴシック" charset="0"/>
              <a:cs typeface="ＭＳ Ｐゴシック" charset="0"/>
            </a:endParaRPr>
          </a:p>
        </p:txBody>
      </p:sp>
      <p:sp>
        <p:nvSpPr>
          <p:cNvPr id="57367" name="Rectangle 23"/>
          <p:cNvSpPr>
            <a:spLocks noChangeArrowheads="1"/>
          </p:cNvSpPr>
          <p:nvPr/>
        </p:nvSpPr>
        <p:spPr bwMode="auto">
          <a:xfrm>
            <a:off x="2844800" y="2262188"/>
            <a:ext cx="8445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Helvetica" panose="020B0604020202020204" pitchFamily="34" charset="0"/>
              </a:rPr>
              <a:t>•</a:t>
            </a:r>
            <a:r>
              <a:rPr lang="en-US" altLang="en-US" sz="1000" b="1">
                <a:latin typeface="Helvetica" panose="020B0604020202020204" pitchFamily="34" charset="0"/>
              </a:rPr>
              <a:t>JERUSALEM</a:t>
            </a:r>
            <a:endParaRPr lang="en-US" altLang="en-US" sz="2000" b="1">
              <a:latin typeface="Helvetica" panose="020B0604020202020204" pitchFamily="34" charset="0"/>
            </a:endParaRPr>
          </a:p>
        </p:txBody>
      </p:sp>
      <p:sp>
        <p:nvSpPr>
          <p:cNvPr id="224280" name="Rectangle 24"/>
          <p:cNvSpPr>
            <a:spLocks noChangeArrowheads="1"/>
          </p:cNvSpPr>
          <p:nvPr/>
        </p:nvSpPr>
        <p:spPr bwMode="auto">
          <a:xfrm>
            <a:off x="2725738" y="2501900"/>
            <a:ext cx="915987" cy="319088"/>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ARABIA</a:t>
            </a:r>
            <a:endParaRPr lang="en-US" sz="2000">
              <a:latin typeface="Times" charset="0"/>
              <a:ea typeface="ＭＳ Ｐゴシック" charset="0"/>
              <a:cs typeface="ＭＳ Ｐゴシック" charset="0"/>
            </a:endParaRPr>
          </a:p>
        </p:txBody>
      </p:sp>
      <p:sp>
        <p:nvSpPr>
          <p:cNvPr id="224281" name="Rectangle 25"/>
          <p:cNvSpPr>
            <a:spLocks noChangeArrowheads="1"/>
          </p:cNvSpPr>
          <p:nvPr/>
        </p:nvSpPr>
        <p:spPr bwMode="auto">
          <a:xfrm>
            <a:off x="1387475" y="2471738"/>
            <a:ext cx="884238"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AFRICA</a:t>
            </a:r>
            <a:endParaRPr lang="en-US" sz="2000">
              <a:latin typeface="Times" charset="0"/>
              <a:ea typeface="ＭＳ Ｐゴシック" charset="0"/>
              <a:cs typeface="ＭＳ Ｐゴシック" charset="0"/>
            </a:endParaRPr>
          </a:p>
        </p:txBody>
      </p:sp>
      <p:sp>
        <p:nvSpPr>
          <p:cNvPr id="57370" name="Rectangle 26"/>
          <p:cNvSpPr>
            <a:spLocks noChangeArrowheads="1"/>
          </p:cNvSpPr>
          <p:nvPr/>
        </p:nvSpPr>
        <p:spPr bwMode="auto">
          <a:xfrm>
            <a:off x="2882900" y="209708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57371" name="Rectangle 27"/>
          <p:cNvSpPr>
            <a:spLocks noChangeArrowheads="1"/>
          </p:cNvSpPr>
          <p:nvPr/>
        </p:nvSpPr>
        <p:spPr bwMode="auto">
          <a:xfrm>
            <a:off x="2489200" y="183038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57372" name="Rectangle 28"/>
          <p:cNvSpPr>
            <a:spLocks noChangeArrowheads="1"/>
          </p:cNvSpPr>
          <p:nvPr/>
        </p:nvSpPr>
        <p:spPr bwMode="auto">
          <a:xfrm>
            <a:off x="1333500" y="155098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57373" name="Rectangle 29"/>
          <p:cNvSpPr>
            <a:spLocks noChangeArrowheads="1"/>
          </p:cNvSpPr>
          <p:nvPr/>
        </p:nvSpPr>
        <p:spPr bwMode="auto">
          <a:xfrm>
            <a:off x="1625600" y="181768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57374" name="Rectangle 30"/>
          <p:cNvSpPr>
            <a:spLocks noChangeArrowheads="1"/>
          </p:cNvSpPr>
          <p:nvPr/>
        </p:nvSpPr>
        <p:spPr bwMode="auto">
          <a:xfrm>
            <a:off x="958850" y="202723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57375" name="Rectangle 31"/>
          <p:cNvSpPr>
            <a:spLocks noChangeArrowheads="1"/>
          </p:cNvSpPr>
          <p:nvPr/>
        </p:nvSpPr>
        <p:spPr bwMode="auto">
          <a:xfrm>
            <a:off x="2159000" y="226218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224288" name="Text Box 32"/>
          <p:cNvSpPr txBox="1">
            <a:spLocks noChangeArrowheads="1"/>
          </p:cNvSpPr>
          <p:nvPr/>
        </p:nvSpPr>
        <p:spPr bwMode="auto">
          <a:xfrm>
            <a:off x="2160588" y="1847850"/>
            <a:ext cx="215900" cy="228600"/>
          </a:xfrm>
          <a:prstGeom prst="rect">
            <a:avLst/>
          </a:prstGeom>
          <a:noFill/>
          <a:ln w="9525">
            <a:noFill/>
            <a:miter lim="800000"/>
            <a:headEnd/>
            <a:tailEnd/>
          </a:ln>
          <a:effectLst>
            <a:outerShdw blurRad="63500" dist="12700" algn="ctr" rotWithShape="0">
              <a:schemeClr val="bg1">
                <a:alpha val="74998"/>
              </a:schemeClr>
            </a:outerShdw>
          </a:effectLst>
        </p:spPr>
        <p:txBody>
          <a:bodyPr>
            <a:spAutoFit/>
          </a:bodyPr>
          <a:lstStyle>
            <a:lvl1pPr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defRPr/>
            </a:pPr>
            <a:r>
              <a:rPr lang="en-US" altLang="en-US" sz="900" b="1" smtClean="0">
                <a:latin typeface="Helvetica" panose="020B0604020202020204" pitchFamily="34" charset="0"/>
              </a:rPr>
              <a:t>•</a:t>
            </a:r>
          </a:p>
        </p:txBody>
      </p:sp>
      <p:sp>
        <p:nvSpPr>
          <p:cNvPr id="57377" name="Line 33"/>
          <p:cNvSpPr>
            <a:spLocks noChangeShapeType="1"/>
          </p:cNvSpPr>
          <p:nvPr/>
        </p:nvSpPr>
        <p:spPr bwMode="auto">
          <a:xfrm>
            <a:off x="2282825" y="198278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24291" name="AutoShape 35" descr="Large confetti"/>
          <p:cNvSpPr>
            <a:spLocks noChangeArrowheads="1"/>
          </p:cNvSpPr>
          <p:nvPr/>
        </p:nvSpPr>
        <p:spPr bwMode="auto">
          <a:xfrm rot="2005411">
            <a:off x="3740150" y="2593975"/>
            <a:ext cx="571500" cy="354013"/>
          </a:xfrm>
          <a:prstGeom prst="rightArrow">
            <a:avLst>
              <a:gd name="adj1" fmla="val 50000"/>
              <a:gd name="adj2" fmla="val 40359"/>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endParaRPr>
          </a:p>
        </p:txBody>
      </p:sp>
      <p:sp>
        <p:nvSpPr>
          <p:cNvPr id="224292" name="AutoShape 36" descr="Large confetti"/>
          <p:cNvSpPr>
            <a:spLocks noChangeArrowheads="1"/>
          </p:cNvSpPr>
          <p:nvPr/>
        </p:nvSpPr>
        <p:spPr bwMode="auto">
          <a:xfrm rot="8504295">
            <a:off x="3295650" y="3394075"/>
            <a:ext cx="695325" cy="354013"/>
          </a:xfrm>
          <a:prstGeom prst="rightArrow">
            <a:avLst>
              <a:gd name="adj1" fmla="val 50000"/>
              <a:gd name="adj2" fmla="val 49103"/>
            </a:avLst>
          </a:prstGeom>
          <a:pattFill prst="lgConfetti">
            <a:fgClr>
              <a:schemeClr val="tx1"/>
            </a:fgClr>
            <a:bgClr>
              <a:schemeClr val="bg1"/>
            </a:bgClr>
          </a:pattFill>
          <a:ln w="9525">
            <a:solidFill>
              <a:schemeClr val="tx1"/>
            </a:solidFill>
            <a:miter lim="800000"/>
            <a:headEnd/>
            <a:tailEnd/>
          </a:ln>
          <a:effectLst>
            <a:outerShdw blurRad="63500" dist="71842" dir="2700000" algn="ctr" rotWithShape="0">
              <a:schemeClr val="tx1">
                <a:alpha val="74998"/>
              </a:schemeClr>
            </a:outerShdw>
          </a:effectLst>
        </p:spPr>
        <p:txBody>
          <a:bodyPr wrap="none" anchor="ctr"/>
          <a:lstStyle/>
          <a:p>
            <a:pPr>
              <a:defRPr/>
            </a:pPr>
            <a:endParaRPr lang="en-US">
              <a:latin typeface="Century Gothic" pitchFamily="-107" charset="0"/>
              <a:ea typeface="+mn-ea"/>
            </a:endParaRPr>
          </a:p>
        </p:txBody>
      </p:sp>
      <p:sp>
        <p:nvSpPr>
          <p:cNvPr id="224293" name="Rectangle 37"/>
          <p:cNvSpPr>
            <a:spLocks noChangeArrowheads="1"/>
          </p:cNvSpPr>
          <p:nvPr/>
        </p:nvSpPr>
        <p:spPr bwMode="auto">
          <a:xfrm>
            <a:off x="2160588" y="3475038"/>
            <a:ext cx="617537"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ASIA</a:t>
            </a:r>
            <a:endParaRPr lang="en-US" sz="2800" b="1">
              <a:latin typeface="Times" charset="0"/>
              <a:ea typeface="ＭＳ Ｐゴシック" charset="0"/>
              <a:cs typeface="ＭＳ Ｐゴシック" charset="0"/>
            </a:endParaRPr>
          </a:p>
        </p:txBody>
      </p:sp>
      <p:sp>
        <p:nvSpPr>
          <p:cNvPr id="224294" name="Rectangle 38"/>
          <p:cNvSpPr>
            <a:spLocks noChangeArrowheads="1"/>
          </p:cNvSpPr>
          <p:nvPr/>
        </p:nvSpPr>
        <p:spPr bwMode="auto">
          <a:xfrm>
            <a:off x="514350" y="3021013"/>
            <a:ext cx="904875"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EUROPE</a:t>
            </a:r>
            <a:endParaRPr lang="en-US" sz="2800" b="1">
              <a:latin typeface="Times" charset="0"/>
              <a:ea typeface="ＭＳ Ｐゴシック" charset="0"/>
              <a:cs typeface="ＭＳ Ｐゴシック" charset="0"/>
            </a:endParaRPr>
          </a:p>
        </p:txBody>
      </p:sp>
      <p:sp>
        <p:nvSpPr>
          <p:cNvPr id="224295" name="Rectangle 39"/>
          <p:cNvSpPr>
            <a:spLocks noChangeArrowheads="1"/>
          </p:cNvSpPr>
          <p:nvPr/>
        </p:nvSpPr>
        <p:spPr bwMode="auto">
          <a:xfrm>
            <a:off x="2311400" y="4400550"/>
            <a:ext cx="915988" cy="319088"/>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ARABIA</a:t>
            </a:r>
            <a:endParaRPr lang="en-US" sz="2000">
              <a:latin typeface="Times" charset="0"/>
              <a:ea typeface="ＭＳ Ｐゴシック" charset="0"/>
              <a:cs typeface="ＭＳ Ｐゴシック" charset="0"/>
            </a:endParaRPr>
          </a:p>
        </p:txBody>
      </p:sp>
      <p:sp>
        <p:nvSpPr>
          <p:cNvPr id="224296" name="Rectangle 40"/>
          <p:cNvSpPr>
            <a:spLocks noChangeArrowheads="1"/>
          </p:cNvSpPr>
          <p:nvPr/>
        </p:nvSpPr>
        <p:spPr bwMode="auto">
          <a:xfrm>
            <a:off x="973138" y="4370388"/>
            <a:ext cx="884237"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AFRICA</a:t>
            </a:r>
            <a:endParaRPr lang="en-US" sz="2000">
              <a:latin typeface="Times" charset="0"/>
              <a:ea typeface="ＭＳ Ｐゴシック" charset="0"/>
              <a:cs typeface="ＭＳ Ｐゴシック" charset="0"/>
            </a:endParaRPr>
          </a:p>
        </p:txBody>
      </p:sp>
      <p:sp>
        <p:nvSpPr>
          <p:cNvPr id="57384" name="Rectangle 41"/>
          <p:cNvSpPr>
            <a:spLocks noChangeArrowheads="1"/>
          </p:cNvSpPr>
          <p:nvPr/>
        </p:nvSpPr>
        <p:spPr bwMode="auto">
          <a:xfrm>
            <a:off x="2468563" y="39957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57385" name="Rectangle 42"/>
          <p:cNvSpPr>
            <a:spLocks noChangeArrowheads="1"/>
          </p:cNvSpPr>
          <p:nvPr/>
        </p:nvSpPr>
        <p:spPr bwMode="auto">
          <a:xfrm>
            <a:off x="2074863" y="37290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57386" name="Rectangle 43"/>
          <p:cNvSpPr>
            <a:spLocks noChangeArrowheads="1"/>
          </p:cNvSpPr>
          <p:nvPr/>
        </p:nvSpPr>
        <p:spPr bwMode="auto">
          <a:xfrm>
            <a:off x="919163" y="34496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57387" name="Rectangle 44"/>
          <p:cNvSpPr>
            <a:spLocks noChangeArrowheads="1"/>
          </p:cNvSpPr>
          <p:nvPr/>
        </p:nvSpPr>
        <p:spPr bwMode="auto">
          <a:xfrm>
            <a:off x="1211263" y="3716338"/>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57388" name="Rectangle 45"/>
          <p:cNvSpPr>
            <a:spLocks noChangeArrowheads="1"/>
          </p:cNvSpPr>
          <p:nvPr/>
        </p:nvSpPr>
        <p:spPr bwMode="auto">
          <a:xfrm>
            <a:off x="544513" y="3925888"/>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57389" name="Rectangle 46"/>
          <p:cNvSpPr>
            <a:spLocks noChangeArrowheads="1"/>
          </p:cNvSpPr>
          <p:nvPr/>
        </p:nvSpPr>
        <p:spPr bwMode="auto">
          <a:xfrm>
            <a:off x="1744663" y="41608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57390" name="Line 47"/>
          <p:cNvSpPr>
            <a:spLocks noChangeShapeType="1"/>
          </p:cNvSpPr>
          <p:nvPr/>
        </p:nvSpPr>
        <p:spPr bwMode="auto">
          <a:xfrm>
            <a:off x="1868488" y="3881438"/>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7391" name="Text Box 48"/>
          <p:cNvSpPr txBox="1">
            <a:spLocks noChangeArrowheads="1"/>
          </p:cNvSpPr>
          <p:nvPr/>
        </p:nvSpPr>
        <p:spPr bwMode="auto">
          <a:xfrm>
            <a:off x="254000" y="4184650"/>
            <a:ext cx="97155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#2</a:t>
            </a:r>
          </a:p>
        </p:txBody>
      </p:sp>
      <p:sp>
        <p:nvSpPr>
          <p:cNvPr id="224305" name="Rectangle 49"/>
          <p:cNvSpPr>
            <a:spLocks noChangeArrowheads="1"/>
          </p:cNvSpPr>
          <p:nvPr/>
        </p:nvSpPr>
        <p:spPr bwMode="auto">
          <a:xfrm>
            <a:off x="2759075" y="5405438"/>
            <a:ext cx="617538"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ASIA</a:t>
            </a:r>
            <a:endParaRPr lang="en-US" sz="2800" b="1">
              <a:latin typeface="Times" charset="0"/>
              <a:ea typeface="ＭＳ Ｐゴシック" charset="0"/>
              <a:cs typeface="ＭＳ Ｐゴシック" charset="0"/>
            </a:endParaRPr>
          </a:p>
        </p:txBody>
      </p:sp>
      <p:sp>
        <p:nvSpPr>
          <p:cNvPr id="224306" name="Rectangle 50"/>
          <p:cNvSpPr>
            <a:spLocks noChangeArrowheads="1"/>
          </p:cNvSpPr>
          <p:nvPr/>
        </p:nvSpPr>
        <p:spPr bwMode="auto">
          <a:xfrm>
            <a:off x="1112838" y="4951413"/>
            <a:ext cx="904875"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EUROPE</a:t>
            </a:r>
            <a:endParaRPr lang="en-US" sz="2800" b="1">
              <a:latin typeface="Times" charset="0"/>
              <a:ea typeface="ＭＳ Ｐゴシック" charset="0"/>
              <a:cs typeface="ＭＳ Ｐゴシック" charset="0"/>
            </a:endParaRPr>
          </a:p>
        </p:txBody>
      </p:sp>
      <p:sp>
        <p:nvSpPr>
          <p:cNvPr id="224307" name="Rectangle 51"/>
          <p:cNvSpPr>
            <a:spLocks noChangeArrowheads="1"/>
          </p:cNvSpPr>
          <p:nvPr/>
        </p:nvSpPr>
        <p:spPr bwMode="auto">
          <a:xfrm>
            <a:off x="2909888" y="6330950"/>
            <a:ext cx="915987" cy="319088"/>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ARABIA</a:t>
            </a:r>
            <a:endParaRPr lang="en-US" sz="2000">
              <a:latin typeface="Times" charset="0"/>
              <a:ea typeface="ＭＳ Ｐゴシック" charset="0"/>
              <a:cs typeface="ＭＳ Ｐゴシック" charset="0"/>
            </a:endParaRPr>
          </a:p>
        </p:txBody>
      </p:sp>
      <p:sp>
        <p:nvSpPr>
          <p:cNvPr id="224308" name="Rectangle 52"/>
          <p:cNvSpPr>
            <a:spLocks noChangeArrowheads="1"/>
          </p:cNvSpPr>
          <p:nvPr/>
        </p:nvSpPr>
        <p:spPr bwMode="auto">
          <a:xfrm>
            <a:off x="1571625" y="6300788"/>
            <a:ext cx="884238"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AFRICA</a:t>
            </a:r>
            <a:endParaRPr lang="en-US" sz="2000">
              <a:latin typeface="Times" charset="0"/>
              <a:ea typeface="ＭＳ Ｐゴシック" charset="0"/>
              <a:cs typeface="ＭＳ Ｐゴシック" charset="0"/>
            </a:endParaRPr>
          </a:p>
        </p:txBody>
      </p:sp>
      <p:sp>
        <p:nvSpPr>
          <p:cNvPr id="57396" name="Rectangle 53"/>
          <p:cNvSpPr>
            <a:spLocks noChangeArrowheads="1"/>
          </p:cNvSpPr>
          <p:nvPr/>
        </p:nvSpPr>
        <p:spPr bwMode="auto">
          <a:xfrm>
            <a:off x="3067050" y="5926138"/>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57397" name="Rectangle 54"/>
          <p:cNvSpPr>
            <a:spLocks noChangeArrowheads="1"/>
          </p:cNvSpPr>
          <p:nvPr/>
        </p:nvSpPr>
        <p:spPr bwMode="auto">
          <a:xfrm>
            <a:off x="2673350" y="5659438"/>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57398" name="Rectangle 55"/>
          <p:cNvSpPr>
            <a:spLocks noChangeArrowheads="1"/>
          </p:cNvSpPr>
          <p:nvPr/>
        </p:nvSpPr>
        <p:spPr bwMode="auto">
          <a:xfrm>
            <a:off x="1517650" y="5380038"/>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57399" name="Rectangle 56"/>
          <p:cNvSpPr>
            <a:spLocks noChangeArrowheads="1"/>
          </p:cNvSpPr>
          <p:nvPr/>
        </p:nvSpPr>
        <p:spPr bwMode="auto">
          <a:xfrm>
            <a:off x="1809750" y="5646738"/>
            <a:ext cx="534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57400" name="Rectangle 57"/>
          <p:cNvSpPr>
            <a:spLocks noChangeArrowheads="1"/>
          </p:cNvSpPr>
          <p:nvPr/>
        </p:nvSpPr>
        <p:spPr bwMode="auto">
          <a:xfrm>
            <a:off x="1143000" y="5856288"/>
            <a:ext cx="106203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57401" name="Rectangle 58"/>
          <p:cNvSpPr>
            <a:spLocks noChangeArrowheads="1"/>
          </p:cNvSpPr>
          <p:nvPr/>
        </p:nvSpPr>
        <p:spPr bwMode="auto">
          <a:xfrm>
            <a:off x="2343150" y="6091238"/>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57402" name="Line 59"/>
          <p:cNvSpPr>
            <a:spLocks noChangeShapeType="1"/>
          </p:cNvSpPr>
          <p:nvPr/>
        </p:nvSpPr>
        <p:spPr bwMode="auto">
          <a:xfrm>
            <a:off x="2466975" y="5811838"/>
            <a:ext cx="100013"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24317" name="Rectangle 61"/>
          <p:cNvSpPr>
            <a:spLocks noChangeArrowheads="1"/>
          </p:cNvSpPr>
          <p:nvPr/>
        </p:nvSpPr>
        <p:spPr bwMode="auto">
          <a:xfrm>
            <a:off x="2465388" y="7364413"/>
            <a:ext cx="617537"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ASIA</a:t>
            </a:r>
            <a:endParaRPr lang="en-US" sz="2800" b="1">
              <a:latin typeface="Times" charset="0"/>
              <a:ea typeface="ＭＳ Ｐゴシック" charset="0"/>
              <a:cs typeface="ＭＳ Ｐゴシック" charset="0"/>
            </a:endParaRPr>
          </a:p>
        </p:txBody>
      </p:sp>
      <p:sp>
        <p:nvSpPr>
          <p:cNvPr id="224318" name="Rectangle 62"/>
          <p:cNvSpPr>
            <a:spLocks noChangeArrowheads="1"/>
          </p:cNvSpPr>
          <p:nvPr/>
        </p:nvSpPr>
        <p:spPr bwMode="auto">
          <a:xfrm>
            <a:off x="819150" y="6910388"/>
            <a:ext cx="904875"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EUROPE</a:t>
            </a:r>
            <a:endParaRPr lang="en-US" sz="2800" b="1">
              <a:latin typeface="Times" charset="0"/>
              <a:ea typeface="ＭＳ Ｐゴシック" charset="0"/>
              <a:cs typeface="ＭＳ Ｐゴシック" charset="0"/>
            </a:endParaRPr>
          </a:p>
        </p:txBody>
      </p:sp>
      <p:sp>
        <p:nvSpPr>
          <p:cNvPr id="224319" name="Rectangle 63"/>
          <p:cNvSpPr>
            <a:spLocks noChangeArrowheads="1"/>
          </p:cNvSpPr>
          <p:nvPr/>
        </p:nvSpPr>
        <p:spPr bwMode="auto">
          <a:xfrm>
            <a:off x="2616200" y="8289925"/>
            <a:ext cx="915988" cy="319088"/>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ARABIA</a:t>
            </a:r>
            <a:endParaRPr lang="en-US" sz="2000">
              <a:latin typeface="Times" charset="0"/>
              <a:ea typeface="ＭＳ Ｐゴシック" charset="0"/>
              <a:cs typeface="ＭＳ Ｐゴシック" charset="0"/>
            </a:endParaRPr>
          </a:p>
        </p:txBody>
      </p:sp>
      <p:sp>
        <p:nvSpPr>
          <p:cNvPr id="224320" name="Rectangle 64"/>
          <p:cNvSpPr>
            <a:spLocks noChangeArrowheads="1"/>
          </p:cNvSpPr>
          <p:nvPr/>
        </p:nvSpPr>
        <p:spPr bwMode="auto">
          <a:xfrm>
            <a:off x="1277938" y="8259763"/>
            <a:ext cx="884237" cy="319087"/>
          </a:xfrm>
          <a:prstGeom prst="rect">
            <a:avLst/>
          </a:prstGeom>
          <a:noFill/>
          <a:ln>
            <a:noFill/>
          </a:ln>
          <a:effectLst>
            <a:outerShdw blurRad="63500" dist="29783" dir="1514402" algn="ctr" rotWithShape="0">
              <a:srgbClr val="7E835B">
                <a:alpha val="74997"/>
              </a:srgbClr>
            </a:outerShdw>
          </a:effectLst>
          <a:extLst/>
        </p:spPr>
        <p:txBody>
          <a:bodyPr wrap="none" lIns="0" tIns="0" rIns="0" bIns="0">
            <a:spAutoFit/>
          </a:bodyPr>
          <a:lstStyle/>
          <a:p>
            <a:pPr>
              <a:defRPr/>
            </a:pPr>
            <a:r>
              <a:rPr lang="en-US" sz="1800" b="1">
                <a:latin typeface="Comic Sans MS" charset="0"/>
                <a:ea typeface="ＭＳ Ｐゴシック" charset="0"/>
                <a:cs typeface="ＭＳ Ｐゴシック" charset="0"/>
              </a:rPr>
              <a:t>AFRICA</a:t>
            </a:r>
            <a:endParaRPr lang="en-US" sz="2000">
              <a:latin typeface="Times" charset="0"/>
              <a:ea typeface="ＭＳ Ｐゴシック" charset="0"/>
              <a:cs typeface="ＭＳ Ｐゴシック" charset="0"/>
            </a:endParaRPr>
          </a:p>
        </p:txBody>
      </p:sp>
      <p:sp>
        <p:nvSpPr>
          <p:cNvPr id="57407" name="Rectangle 65"/>
          <p:cNvSpPr>
            <a:spLocks noChangeArrowheads="1"/>
          </p:cNvSpPr>
          <p:nvPr/>
        </p:nvSpPr>
        <p:spPr bwMode="auto">
          <a:xfrm>
            <a:off x="2773363" y="7885113"/>
            <a:ext cx="1038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SYRIAN ANTIOCH</a:t>
            </a:r>
            <a:endParaRPr lang="en-US" altLang="en-US" sz="1800" b="1">
              <a:latin typeface="Helvetica" panose="020B0604020202020204" pitchFamily="34" charset="0"/>
            </a:endParaRPr>
          </a:p>
        </p:txBody>
      </p:sp>
      <p:sp>
        <p:nvSpPr>
          <p:cNvPr id="57408" name="Rectangle 66"/>
          <p:cNvSpPr>
            <a:spLocks noChangeArrowheads="1"/>
          </p:cNvSpPr>
          <p:nvPr/>
        </p:nvSpPr>
        <p:spPr bwMode="auto">
          <a:xfrm>
            <a:off x="2379663" y="7618413"/>
            <a:ext cx="11017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PISIDIAN ANTIOCH</a:t>
            </a:r>
            <a:endParaRPr lang="en-US" altLang="en-US" sz="1800" b="1">
              <a:latin typeface="Helvetica" panose="020B0604020202020204" pitchFamily="34" charset="0"/>
            </a:endParaRPr>
          </a:p>
        </p:txBody>
      </p:sp>
      <p:sp>
        <p:nvSpPr>
          <p:cNvPr id="57409" name="Rectangle 67"/>
          <p:cNvSpPr>
            <a:spLocks noChangeArrowheads="1"/>
          </p:cNvSpPr>
          <p:nvPr/>
        </p:nvSpPr>
        <p:spPr bwMode="auto">
          <a:xfrm>
            <a:off x="1223963" y="7339013"/>
            <a:ext cx="3968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Helvetica" panose="020B0604020202020204" pitchFamily="34" charset="0"/>
              </a:rPr>
              <a:t>•</a:t>
            </a:r>
            <a:r>
              <a:rPr lang="en-US" altLang="en-US" sz="900" b="1">
                <a:latin typeface="Helvetica" panose="020B0604020202020204" pitchFamily="34" charset="0"/>
              </a:rPr>
              <a:t>ROME</a:t>
            </a:r>
            <a:endParaRPr lang="en-US" altLang="en-US" sz="1800" b="1">
              <a:latin typeface="Helvetica" panose="020B0604020202020204" pitchFamily="34" charset="0"/>
            </a:endParaRPr>
          </a:p>
        </p:txBody>
      </p:sp>
      <p:sp>
        <p:nvSpPr>
          <p:cNvPr id="57410" name="Rectangle 68"/>
          <p:cNvSpPr>
            <a:spLocks noChangeArrowheads="1"/>
          </p:cNvSpPr>
          <p:nvPr/>
        </p:nvSpPr>
        <p:spPr bwMode="auto">
          <a:xfrm>
            <a:off x="1516063" y="7605713"/>
            <a:ext cx="534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b="1">
                <a:latin typeface="Helvetica" panose="020B0604020202020204" pitchFamily="34" charset="0"/>
              </a:rPr>
              <a:t>GREECE</a:t>
            </a:r>
            <a:endParaRPr lang="en-US" altLang="en-US" sz="1600" b="1">
              <a:latin typeface="Helvetica" panose="020B0604020202020204" pitchFamily="34" charset="0"/>
            </a:endParaRPr>
          </a:p>
        </p:txBody>
      </p:sp>
      <p:sp>
        <p:nvSpPr>
          <p:cNvPr id="57411" name="Rectangle 69"/>
          <p:cNvSpPr>
            <a:spLocks noChangeArrowheads="1"/>
          </p:cNvSpPr>
          <p:nvPr/>
        </p:nvSpPr>
        <p:spPr bwMode="auto">
          <a:xfrm>
            <a:off x="849313" y="7815263"/>
            <a:ext cx="1062037"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Helvetica" panose="020B0604020202020204" pitchFamily="34" charset="0"/>
              </a:rPr>
              <a:t>ATHENS/CORINTH•</a:t>
            </a:r>
            <a:endParaRPr lang="en-US" altLang="en-US" sz="1800" b="1">
              <a:latin typeface="Helvetica" panose="020B0604020202020204" pitchFamily="34" charset="0"/>
            </a:endParaRPr>
          </a:p>
        </p:txBody>
      </p:sp>
      <p:sp>
        <p:nvSpPr>
          <p:cNvPr id="57412" name="Rectangle 70"/>
          <p:cNvSpPr>
            <a:spLocks noChangeArrowheads="1"/>
          </p:cNvSpPr>
          <p:nvPr/>
        </p:nvSpPr>
        <p:spPr bwMode="auto">
          <a:xfrm>
            <a:off x="2049463" y="8050213"/>
            <a:ext cx="546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solidFill>
                  <a:schemeClr val="bg1"/>
                </a:solidFill>
                <a:latin typeface="Helvetica" panose="020B0604020202020204" pitchFamily="34" charset="0"/>
              </a:rPr>
              <a:t>EPHESUS</a:t>
            </a:r>
            <a:endParaRPr lang="en-US" altLang="en-US" sz="1800" b="1">
              <a:solidFill>
                <a:schemeClr val="bg1"/>
              </a:solidFill>
              <a:latin typeface="Helvetica" panose="020B0604020202020204" pitchFamily="34" charset="0"/>
            </a:endParaRPr>
          </a:p>
        </p:txBody>
      </p:sp>
      <p:sp>
        <p:nvSpPr>
          <p:cNvPr id="57413" name="Line 71"/>
          <p:cNvSpPr>
            <a:spLocks noChangeShapeType="1"/>
          </p:cNvSpPr>
          <p:nvPr/>
        </p:nvSpPr>
        <p:spPr bwMode="auto">
          <a:xfrm>
            <a:off x="2173288" y="7770813"/>
            <a:ext cx="100012" cy="2778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224329" name="Text Box 73"/>
          <p:cNvSpPr txBox="1">
            <a:spLocks noChangeArrowheads="1"/>
          </p:cNvSpPr>
          <p:nvPr/>
        </p:nvSpPr>
        <p:spPr bwMode="auto">
          <a:xfrm>
            <a:off x="1892300" y="3159125"/>
            <a:ext cx="1508125" cy="338138"/>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15-18</a:t>
            </a:r>
          </a:p>
        </p:txBody>
      </p:sp>
      <p:sp>
        <p:nvSpPr>
          <p:cNvPr id="224330" name="Text Box 74"/>
          <p:cNvSpPr txBox="1">
            <a:spLocks noChangeArrowheads="1"/>
          </p:cNvSpPr>
          <p:nvPr/>
        </p:nvSpPr>
        <p:spPr bwMode="auto">
          <a:xfrm>
            <a:off x="2478088" y="5068888"/>
            <a:ext cx="1524000" cy="338137"/>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18-21</a:t>
            </a:r>
          </a:p>
        </p:txBody>
      </p:sp>
      <p:sp>
        <p:nvSpPr>
          <p:cNvPr id="224331" name="Text Box 75"/>
          <p:cNvSpPr txBox="1">
            <a:spLocks noChangeArrowheads="1"/>
          </p:cNvSpPr>
          <p:nvPr/>
        </p:nvSpPr>
        <p:spPr bwMode="auto">
          <a:xfrm>
            <a:off x="2179638" y="7042150"/>
            <a:ext cx="1506537" cy="338138"/>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21-28</a:t>
            </a:r>
          </a:p>
        </p:txBody>
      </p:sp>
      <p:sp>
        <p:nvSpPr>
          <p:cNvPr id="224332" name="Text Box 76"/>
          <p:cNvSpPr txBox="1">
            <a:spLocks noChangeArrowheads="1"/>
          </p:cNvSpPr>
          <p:nvPr/>
        </p:nvSpPr>
        <p:spPr bwMode="auto">
          <a:xfrm>
            <a:off x="2343150" y="1247775"/>
            <a:ext cx="1506538" cy="338138"/>
          </a:xfrm>
          <a:prstGeom prst="rect">
            <a:avLst/>
          </a:prstGeom>
          <a:solidFill>
            <a:schemeClr val="bg1"/>
          </a:solidFill>
          <a:ln w="9525">
            <a:solidFill>
              <a:schemeClr val="tx1"/>
            </a:solidFill>
            <a:miter lim="800000"/>
            <a:headEnd/>
            <a:tailEnd/>
          </a:ln>
          <a:effectLst>
            <a:outerShdw blurRad="63500" dist="63500" dir="2212194" algn="ctr" rotWithShape="0">
              <a:schemeClr val="tx1">
                <a:alpha val="74998"/>
              </a:schemeClr>
            </a:outerShdw>
          </a:effectLst>
        </p:spPr>
        <p:txBody>
          <a:bodyPr>
            <a:spAutoFit/>
          </a:bodyPr>
          <a:lstStyle/>
          <a:p>
            <a:pPr>
              <a:spcBef>
                <a:spcPct val="50000"/>
              </a:spcBef>
              <a:defRPr/>
            </a:pPr>
            <a:r>
              <a:rPr lang="en-US" sz="1600" b="1" dirty="0" err="1">
                <a:latin typeface="Comic Sans MS" pitchFamily="-107" charset="0"/>
                <a:ea typeface="+mn-ea"/>
              </a:rPr>
              <a:t>Otsak</a:t>
            </a:r>
            <a:r>
              <a:rPr lang="en-US" sz="1600" b="1" dirty="0">
                <a:latin typeface="Comic Sans MS" pitchFamily="-107" charset="0"/>
                <a:ea typeface="+mn-ea"/>
              </a:rPr>
              <a:t> 13-14</a:t>
            </a:r>
          </a:p>
        </p:txBody>
      </p:sp>
      <p:sp>
        <p:nvSpPr>
          <p:cNvPr id="57418" name="Freeform 77"/>
          <p:cNvSpPr>
            <a:spLocks/>
          </p:cNvSpPr>
          <p:nvPr/>
        </p:nvSpPr>
        <p:spPr bwMode="auto">
          <a:xfrm>
            <a:off x="2690813" y="1871663"/>
            <a:ext cx="273050" cy="388937"/>
          </a:xfrm>
          <a:custGeom>
            <a:avLst/>
            <a:gdLst>
              <a:gd name="T0" fmla="*/ 2147483646 w 539"/>
              <a:gd name="T1" fmla="*/ 2147483646 h 631"/>
              <a:gd name="T2" fmla="*/ 2147483646 w 539"/>
              <a:gd name="T3" fmla="*/ 2147483646 h 631"/>
              <a:gd name="T4" fmla="*/ 2147483646 w 539"/>
              <a:gd name="T5" fmla="*/ 2147483646 h 631"/>
              <a:gd name="T6" fmla="*/ 2147483646 w 539"/>
              <a:gd name="T7" fmla="*/ 2147483646 h 631"/>
              <a:gd name="T8" fmla="*/ 2147483646 w 539"/>
              <a:gd name="T9" fmla="*/ 2147483646 h 631"/>
              <a:gd name="T10" fmla="*/ 0 w 539"/>
              <a:gd name="T11" fmla="*/ 2147483646 h 631"/>
              <a:gd name="T12" fmla="*/ 2147483646 w 539"/>
              <a:gd name="T13" fmla="*/ 2147483646 h 631"/>
              <a:gd name="T14" fmla="*/ 2147483646 w 539"/>
              <a:gd name="T15" fmla="*/ 0 h 631"/>
              <a:gd name="T16" fmla="*/ 2147483646 w 539"/>
              <a:gd name="T17" fmla="*/ 2147483646 h 631"/>
              <a:gd name="T18" fmla="*/ 2147483646 w 539"/>
              <a:gd name="T19" fmla="*/ 2147483646 h 6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631"/>
              <a:gd name="T32" fmla="*/ 539 w 539"/>
              <a:gd name="T33" fmla="*/ 631 h 6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631">
                <a:moveTo>
                  <a:pt x="539" y="593"/>
                </a:moveTo>
                <a:cubicBezTo>
                  <a:pt x="424" y="631"/>
                  <a:pt x="294" y="622"/>
                  <a:pt x="180" y="584"/>
                </a:cubicBezTo>
                <a:cubicBezTo>
                  <a:pt x="149" y="553"/>
                  <a:pt x="132" y="540"/>
                  <a:pt x="90" y="530"/>
                </a:cubicBezTo>
                <a:cubicBezTo>
                  <a:pt x="68" y="499"/>
                  <a:pt x="70" y="473"/>
                  <a:pt x="54" y="441"/>
                </a:cubicBezTo>
                <a:cubicBezTo>
                  <a:pt x="44" y="421"/>
                  <a:pt x="24" y="407"/>
                  <a:pt x="18" y="387"/>
                </a:cubicBezTo>
                <a:cubicBezTo>
                  <a:pt x="12" y="369"/>
                  <a:pt x="0" y="333"/>
                  <a:pt x="0" y="333"/>
                </a:cubicBezTo>
                <a:cubicBezTo>
                  <a:pt x="1" y="304"/>
                  <a:pt x="4" y="86"/>
                  <a:pt x="45" y="36"/>
                </a:cubicBezTo>
                <a:cubicBezTo>
                  <a:pt x="63" y="12"/>
                  <a:pt x="126" y="0"/>
                  <a:pt x="126" y="0"/>
                </a:cubicBezTo>
                <a:cubicBezTo>
                  <a:pt x="190" y="21"/>
                  <a:pt x="164" y="7"/>
                  <a:pt x="207" y="36"/>
                </a:cubicBezTo>
                <a:cubicBezTo>
                  <a:pt x="217" y="68"/>
                  <a:pt x="216" y="53"/>
                  <a:pt x="216" y="81"/>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7419" name="Freeform 78"/>
          <p:cNvSpPr>
            <a:spLocks/>
          </p:cNvSpPr>
          <p:nvPr/>
        </p:nvSpPr>
        <p:spPr bwMode="auto">
          <a:xfrm>
            <a:off x="1666875" y="3894138"/>
            <a:ext cx="831850" cy="365125"/>
          </a:xfrm>
          <a:custGeom>
            <a:avLst/>
            <a:gdLst>
              <a:gd name="T0" fmla="*/ 2147483646 w 1152"/>
              <a:gd name="T1" fmla="*/ 0 h 557"/>
              <a:gd name="T2" fmla="*/ 2147483646 w 1152"/>
              <a:gd name="T3" fmla="*/ 2147483646 h 557"/>
              <a:gd name="T4" fmla="*/ 2147483646 w 1152"/>
              <a:gd name="T5" fmla="*/ 2147483646 h 557"/>
              <a:gd name="T6" fmla="*/ 2147483646 w 1152"/>
              <a:gd name="T7" fmla="*/ 2147483646 h 557"/>
              <a:gd name="T8" fmla="*/ 2147483646 w 1152"/>
              <a:gd name="T9" fmla="*/ 2147483646 h 557"/>
              <a:gd name="T10" fmla="*/ 2147483646 w 1152"/>
              <a:gd name="T11" fmla="*/ 2147483646 h 557"/>
              <a:gd name="T12" fmla="*/ 2147483646 w 1152"/>
              <a:gd name="T13" fmla="*/ 2147483646 h 557"/>
              <a:gd name="T14" fmla="*/ 2147483646 w 1152"/>
              <a:gd name="T15" fmla="*/ 2147483646 h 557"/>
              <a:gd name="T16" fmla="*/ 2147483646 w 1152"/>
              <a:gd name="T17" fmla="*/ 2147483646 h 557"/>
              <a:gd name="T18" fmla="*/ 2147483646 w 1152"/>
              <a:gd name="T19" fmla="*/ 2147483646 h 557"/>
              <a:gd name="T20" fmla="*/ 2147483646 w 1152"/>
              <a:gd name="T21" fmla="*/ 2147483646 h 557"/>
              <a:gd name="T22" fmla="*/ 2147483646 w 1152"/>
              <a:gd name="T23" fmla="*/ 2147483646 h 557"/>
              <a:gd name="T24" fmla="*/ 2147483646 w 1152"/>
              <a:gd name="T25" fmla="*/ 2147483646 h 557"/>
              <a:gd name="T26" fmla="*/ 2147483646 w 1152"/>
              <a:gd name="T27" fmla="*/ 2147483646 h 557"/>
              <a:gd name="T28" fmla="*/ 2147483646 w 1152"/>
              <a:gd name="T29" fmla="*/ 2147483646 h 557"/>
              <a:gd name="T30" fmla="*/ 2147483646 w 1152"/>
              <a:gd name="T31" fmla="*/ 2147483646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2"/>
              <a:gd name="T49" fmla="*/ 0 h 557"/>
              <a:gd name="T50" fmla="*/ 1152 w 1152"/>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2" h="557">
                <a:moveTo>
                  <a:pt x="65" y="0"/>
                </a:moveTo>
                <a:cubicBezTo>
                  <a:pt x="20" y="11"/>
                  <a:pt x="15" y="21"/>
                  <a:pt x="2" y="63"/>
                </a:cubicBezTo>
                <a:cubicBezTo>
                  <a:pt x="5" y="81"/>
                  <a:pt x="0" y="102"/>
                  <a:pt x="11" y="117"/>
                </a:cubicBezTo>
                <a:cubicBezTo>
                  <a:pt x="25" y="137"/>
                  <a:pt x="144" y="110"/>
                  <a:pt x="164" y="108"/>
                </a:cubicBezTo>
                <a:cubicBezTo>
                  <a:pt x="220" y="111"/>
                  <a:pt x="277" y="112"/>
                  <a:pt x="334" y="117"/>
                </a:cubicBezTo>
                <a:cubicBezTo>
                  <a:pt x="390" y="121"/>
                  <a:pt x="455" y="153"/>
                  <a:pt x="505" y="180"/>
                </a:cubicBezTo>
                <a:cubicBezTo>
                  <a:pt x="523" y="190"/>
                  <a:pt x="537" y="211"/>
                  <a:pt x="559" y="215"/>
                </a:cubicBezTo>
                <a:cubicBezTo>
                  <a:pt x="622" y="225"/>
                  <a:pt x="595" y="218"/>
                  <a:pt x="640" y="233"/>
                </a:cubicBezTo>
                <a:cubicBezTo>
                  <a:pt x="651" y="268"/>
                  <a:pt x="662" y="284"/>
                  <a:pt x="694" y="305"/>
                </a:cubicBezTo>
                <a:cubicBezTo>
                  <a:pt x="697" y="314"/>
                  <a:pt x="696" y="325"/>
                  <a:pt x="703" y="332"/>
                </a:cubicBezTo>
                <a:cubicBezTo>
                  <a:pt x="709" y="338"/>
                  <a:pt x="721" y="336"/>
                  <a:pt x="730" y="341"/>
                </a:cubicBezTo>
                <a:cubicBezTo>
                  <a:pt x="768" y="360"/>
                  <a:pt x="808" y="375"/>
                  <a:pt x="847" y="395"/>
                </a:cubicBezTo>
                <a:cubicBezTo>
                  <a:pt x="869" y="428"/>
                  <a:pt x="885" y="489"/>
                  <a:pt x="928" y="503"/>
                </a:cubicBezTo>
                <a:cubicBezTo>
                  <a:pt x="957" y="511"/>
                  <a:pt x="987" y="515"/>
                  <a:pt x="1018" y="521"/>
                </a:cubicBezTo>
                <a:cubicBezTo>
                  <a:pt x="1053" y="527"/>
                  <a:pt x="1125" y="539"/>
                  <a:pt x="1125" y="539"/>
                </a:cubicBezTo>
                <a:cubicBezTo>
                  <a:pt x="1134" y="545"/>
                  <a:pt x="1152" y="557"/>
                  <a:pt x="1152" y="557"/>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7420" name="Freeform 79"/>
          <p:cNvSpPr>
            <a:spLocks/>
          </p:cNvSpPr>
          <p:nvPr/>
        </p:nvSpPr>
        <p:spPr bwMode="auto">
          <a:xfrm>
            <a:off x="1657350" y="3568700"/>
            <a:ext cx="938213" cy="744538"/>
          </a:xfrm>
          <a:custGeom>
            <a:avLst/>
            <a:gdLst>
              <a:gd name="T0" fmla="*/ 2147483646 w 1300"/>
              <a:gd name="T1" fmla="*/ 2147483646 h 1133"/>
              <a:gd name="T2" fmla="*/ 2147483646 w 1300"/>
              <a:gd name="T3" fmla="*/ 2147483646 h 1133"/>
              <a:gd name="T4" fmla="*/ 2147483646 w 1300"/>
              <a:gd name="T5" fmla="*/ 2147483646 h 1133"/>
              <a:gd name="T6" fmla="*/ 2147483646 w 1300"/>
              <a:gd name="T7" fmla="*/ 2147483646 h 1133"/>
              <a:gd name="T8" fmla="*/ 2147483646 w 1300"/>
              <a:gd name="T9" fmla="*/ 2147483646 h 1133"/>
              <a:gd name="T10" fmla="*/ 2147483646 w 1300"/>
              <a:gd name="T11" fmla="*/ 2147483646 h 1133"/>
              <a:gd name="T12" fmla="*/ 2147483646 w 1300"/>
              <a:gd name="T13" fmla="*/ 2147483646 h 1133"/>
              <a:gd name="T14" fmla="*/ 2147483646 w 1300"/>
              <a:gd name="T15" fmla="*/ 2147483646 h 1133"/>
              <a:gd name="T16" fmla="*/ 2147483646 w 1300"/>
              <a:gd name="T17" fmla="*/ 2147483646 h 1133"/>
              <a:gd name="T18" fmla="*/ 2147483646 w 1300"/>
              <a:gd name="T19" fmla="*/ 2147483646 h 1133"/>
              <a:gd name="T20" fmla="*/ 2147483646 w 1300"/>
              <a:gd name="T21" fmla="*/ 2147483646 h 1133"/>
              <a:gd name="T22" fmla="*/ 2147483646 w 1300"/>
              <a:gd name="T23" fmla="*/ 2147483646 h 1133"/>
              <a:gd name="T24" fmla="*/ 2147483646 w 1300"/>
              <a:gd name="T25" fmla="*/ 2147483646 h 1133"/>
              <a:gd name="T26" fmla="*/ 2147483646 w 1300"/>
              <a:gd name="T27" fmla="*/ 2147483646 h 1133"/>
              <a:gd name="T28" fmla="*/ 2147483646 w 1300"/>
              <a:gd name="T29" fmla="*/ 2147483646 h 1133"/>
              <a:gd name="T30" fmla="*/ 2147483646 w 1300"/>
              <a:gd name="T31" fmla="*/ 0 h 1133"/>
              <a:gd name="T32" fmla="*/ 2147483646 w 1300"/>
              <a:gd name="T33" fmla="*/ 2147483646 h 1133"/>
              <a:gd name="T34" fmla="*/ 2147483646 w 1300"/>
              <a:gd name="T35" fmla="*/ 2147483646 h 1133"/>
              <a:gd name="T36" fmla="*/ 2147483646 w 1300"/>
              <a:gd name="T37" fmla="*/ 2147483646 h 1133"/>
              <a:gd name="T38" fmla="*/ 2147483646 w 1300"/>
              <a:gd name="T39" fmla="*/ 2147483646 h 1133"/>
              <a:gd name="T40" fmla="*/ 2147483646 w 1300"/>
              <a:gd name="T41" fmla="*/ 2147483646 h 1133"/>
              <a:gd name="T42" fmla="*/ 2147483646 w 1300"/>
              <a:gd name="T43" fmla="*/ 2147483646 h 1133"/>
              <a:gd name="T44" fmla="*/ 2147483646 w 1300"/>
              <a:gd name="T45" fmla="*/ 2147483646 h 1133"/>
              <a:gd name="T46" fmla="*/ 2147483646 w 1300"/>
              <a:gd name="T47" fmla="*/ 2147483646 h 1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00"/>
              <a:gd name="T73" fmla="*/ 0 h 1133"/>
              <a:gd name="T74" fmla="*/ 1300 w 1300"/>
              <a:gd name="T75" fmla="*/ 1133 h 1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00" h="1133">
                <a:moveTo>
                  <a:pt x="1273" y="1133"/>
                </a:moveTo>
                <a:cubicBezTo>
                  <a:pt x="1264" y="1052"/>
                  <a:pt x="1265" y="1040"/>
                  <a:pt x="1282" y="971"/>
                </a:cubicBezTo>
                <a:cubicBezTo>
                  <a:pt x="1287" y="946"/>
                  <a:pt x="1300" y="899"/>
                  <a:pt x="1300" y="899"/>
                </a:cubicBezTo>
                <a:cubicBezTo>
                  <a:pt x="1289" y="844"/>
                  <a:pt x="1272" y="789"/>
                  <a:pt x="1255" y="737"/>
                </a:cubicBezTo>
                <a:cubicBezTo>
                  <a:pt x="1285" y="646"/>
                  <a:pt x="1293" y="552"/>
                  <a:pt x="1201" y="522"/>
                </a:cubicBezTo>
                <a:cubicBezTo>
                  <a:pt x="1186" y="525"/>
                  <a:pt x="1170" y="526"/>
                  <a:pt x="1156" y="531"/>
                </a:cubicBezTo>
                <a:cubicBezTo>
                  <a:pt x="1137" y="535"/>
                  <a:pt x="1102" y="549"/>
                  <a:pt x="1102" y="549"/>
                </a:cubicBezTo>
                <a:cubicBezTo>
                  <a:pt x="1035" y="595"/>
                  <a:pt x="1018" y="562"/>
                  <a:pt x="950" y="540"/>
                </a:cubicBezTo>
                <a:cubicBezTo>
                  <a:pt x="931" y="484"/>
                  <a:pt x="913" y="427"/>
                  <a:pt x="905" y="369"/>
                </a:cubicBezTo>
                <a:cubicBezTo>
                  <a:pt x="901" y="342"/>
                  <a:pt x="904" y="313"/>
                  <a:pt x="896" y="288"/>
                </a:cubicBezTo>
                <a:cubicBezTo>
                  <a:pt x="889" y="269"/>
                  <a:pt x="817" y="226"/>
                  <a:pt x="815" y="225"/>
                </a:cubicBezTo>
                <a:cubicBezTo>
                  <a:pt x="797" y="213"/>
                  <a:pt x="761" y="189"/>
                  <a:pt x="761" y="189"/>
                </a:cubicBezTo>
                <a:cubicBezTo>
                  <a:pt x="735" y="151"/>
                  <a:pt x="713" y="152"/>
                  <a:pt x="680" y="126"/>
                </a:cubicBezTo>
                <a:cubicBezTo>
                  <a:pt x="660" y="110"/>
                  <a:pt x="650" y="80"/>
                  <a:pt x="626" y="72"/>
                </a:cubicBezTo>
                <a:cubicBezTo>
                  <a:pt x="528" y="39"/>
                  <a:pt x="445" y="41"/>
                  <a:pt x="338" y="36"/>
                </a:cubicBezTo>
                <a:cubicBezTo>
                  <a:pt x="292" y="24"/>
                  <a:pt x="247" y="14"/>
                  <a:pt x="204" y="0"/>
                </a:cubicBezTo>
                <a:cubicBezTo>
                  <a:pt x="151" y="7"/>
                  <a:pt x="128" y="8"/>
                  <a:pt x="87" y="36"/>
                </a:cubicBezTo>
                <a:cubicBezTo>
                  <a:pt x="43" y="100"/>
                  <a:pt x="66" y="74"/>
                  <a:pt x="24" y="117"/>
                </a:cubicBezTo>
                <a:cubicBezTo>
                  <a:pt x="19" y="173"/>
                  <a:pt x="0" y="265"/>
                  <a:pt x="33" y="324"/>
                </a:cubicBezTo>
                <a:cubicBezTo>
                  <a:pt x="43" y="342"/>
                  <a:pt x="57" y="360"/>
                  <a:pt x="69" y="378"/>
                </a:cubicBezTo>
                <a:cubicBezTo>
                  <a:pt x="75" y="387"/>
                  <a:pt x="87" y="405"/>
                  <a:pt x="87" y="405"/>
                </a:cubicBezTo>
                <a:cubicBezTo>
                  <a:pt x="84" y="420"/>
                  <a:pt x="85" y="436"/>
                  <a:pt x="78" y="450"/>
                </a:cubicBezTo>
                <a:cubicBezTo>
                  <a:pt x="72" y="459"/>
                  <a:pt x="54" y="457"/>
                  <a:pt x="51" y="468"/>
                </a:cubicBezTo>
                <a:cubicBezTo>
                  <a:pt x="44" y="484"/>
                  <a:pt x="51" y="504"/>
                  <a:pt x="51" y="522"/>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7421" name="Freeform 80"/>
          <p:cNvSpPr>
            <a:spLocks/>
          </p:cNvSpPr>
          <p:nvPr/>
        </p:nvSpPr>
        <p:spPr bwMode="auto">
          <a:xfrm>
            <a:off x="2254250" y="5573713"/>
            <a:ext cx="896938" cy="685800"/>
          </a:xfrm>
          <a:custGeom>
            <a:avLst/>
            <a:gdLst>
              <a:gd name="T0" fmla="*/ 2147483646 w 1356"/>
              <a:gd name="T1" fmla="*/ 2147483646 h 955"/>
              <a:gd name="T2" fmla="*/ 2147483646 w 1356"/>
              <a:gd name="T3" fmla="*/ 2147483646 h 955"/>
              <a:gd name="T4" fmla="*/ 2147483646 w 1356"/>
              <a:gd name="T5" fmla="*/ 2147483646 h 955"/>
              <a:gd name="T6" fmla="*/ 2147483646 w 1356"/>
              <a:gd name="T7" fmla="*/ 2147483646 h 955"/>
              <a:gd name="T8" fmla="*/ 2147483646 w 1356"/>
              <a:gd name="T9" fmla="*/ 2147483646 h 955"/>
              <a:gd name="T10" fmla="*/ 2147483646 w 1356"/>
              <a:gd name="T11" fmla="*/ 2147483646 h 955"/>
              <a:gd name="T12" fmla="*/ 2147483646 w 1356"/>
              <a:gd name="T13" fmla="*/ 2147483646 h 955"/>
              <a:gd name="T14" fmla="*/ 2147483646 w 1356"/>
              <a:gd name="T15" fmla="*/ 2147483646 h 955"/>
              <a:gd name="T16" fmla="*/ 2147483646 w 1356"/>
              <a:gd name="T17" fmla="*/ 2147483646 h 955"/>
              <a:gd name="T18" fmla="*/ 2147483646 w 1356"/>
              <a:gd name="T19" fmla="*/ 2147483646 h 955"/>
              <a:gd name="T20" fmla="*/ 2147483646 w 1356"/>
              <a:gd name="T21" fmla="*/ 2147483646 h 955"/>
              <a:gd name="T22" fmla="*/ 2147483646 w 1356"/>
              <a:gd name="T23" fmla="*/ 2147483646 h 955"/>
              <a:gd name="T24" fmla="*/ 2147483646 w 1356"/>
              <a:gd name="T25" fmla="*/ 2147483646 h 955"/>
              <a:gd name="T26" fmla="*/ 2147483646 w 1356"/>
              <a:gd name="T27" fmla="*/ 2147483646 h 955"/>
              <a:gd name="T28" fmla="*/ 2147483646 w 1356"/>
              <a:gd name="T29" fmla="*/ 2147483646 h 955"/>
              <a:gd name="T30" fmla="*/ 2147483646 w 1356"/>
              <a:gd name="T31" fmla="*/ 2147483646 h 955"/>
              <a:gd name="T32" fmla="*/ 2147483646 w 1356"/>
              <a:gd name="T33" fmla="*/ 2147483646 h 955"/>
              <a:gd name="T34" fmla="*/ 2147483646 w 1356"/>
              <a:gd name="T35" fmla="*/ 2147483646 h 955"/>
              <a:gd name="T36" fmla="*/ 2147483646 w 1356"/>
              <a:gd name="T37" fmla="*/ 2147483646 h 955"/>
              <a:gd name="T38" fmla="*/ 2147483646 w 1356"/>
              <a:gd name="T39" fmla="*/ 2147483646 h 955"/>
              <a:gd name="T40" fmla="*/ 2147483646 w 1356"/>
              <a:gd name="T41" fmla="*/ 2147483646 h 955"/>
              <a:gd name="T42" fmla="*/ 2147483646 w 1356"/>
              <a:gd name="T43" fmla="*/ 2147483646 h 955"/>
              <a:gd name="T44" fmla="*/ 2147483646 w 1356"/>
              <a:gd name="T45" fmla="*/ 2147483646 h 955"/>
              <a:gd name="T46" fmla="*/ 2147483646 w 1356"/>
              <a:gd name="T47" fmla="*/ 2147483646 h 955"/>
              <a:gd name="T48" fmla="*/ 2147483646 w 1356"/>
              <a:gd name="T49" fmla="*/ 2147483646 h 955"/>
              <a:gd name="T50" fmla="*/ 2147483646 w 1356"/>
              <a:gd name="T51" fmla="*/ 2147483646 h 955"/>
              <a:gd name="T52" fmla="*/ 2147483646 w 1356"/>
              <a:gd name="T53" fmla="*/ 2147483646 h 955"/>
              <a:gd name="T54" fmla="*/ 2147483646 w 1356"/>
              <a:gd name="T55" fmla="*/ 2147483646 h 955"/>
              <a:gd name="T56" fmla="*/ 2147483646 w 1356"/>
              <a:gd name="T57" fmla="*/ 2147483646 h 955"/>
              <a:gd name="T58" fmla="*/ 2147483646 w 1356"/>
              <a:gd name="T59" fmla="*/ 2147483646 h 955"/>
              <a:gd name="T60" fmla="*/ 2147483646 w 1356"/>
              <a:gd name="T61" fmla="*/ 2147483646 h 955"/>
              <a:gd name="T62" fmla="*/ 2147483646 w 1356"/>
              <a:gd name="T63" fmla="*/ 2147483646 h 955"/>
              <a:gd name="T64" fmla="*/ 2147483646 w 1356"/>
              <a:gd name="T65" fmla="*/ 2147483646 h 955"/>
              <a:gd name="T66" fmla="*/ 2147483646 w 1356"/>
              <a:gd name="T67" fmla="*/ 2147483646 h 955"/>
              <a:gd name="T68" fmla="*/ 2147483646 w 1356"/>
              <a:gd name="T69" fmla="*/ 2147483646 h 955"/>
              <a:gd name="T70" fmla="*/ 2147483646 w 1356"/>
              <a:gd name="T71" fmla="*/ 2147483646 h 955"/>
              <a:gd name="T72" fmla="*/ 2147483646 w 1356"/>
              <a:gd name="T73" fmla="*/ 2147483646 h 955"/>
              <a:gd name="T74" fmla="*/ 2147483646 w 1356"/>
              <a:gd name="T75" fmla="*/ 2147483646 h 955"/>
              <a:gd name="T76" fmla="*/ 2147483646 w 1356"/>
              <a:gd name="T77" fmla="*/ 2147483646 h 9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56"/>
              <a:gd name="T118" fmla="*/ 0 h 955"/>
              <a:gd name="T119" fmla="*/ 1356 w 1356"/>
              <a:gd name="T120" fmla="*/ 955 h 9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56" h="955">
                <a:moveTo>
                  <a:pt x="1338" y="820"/>
                </a:moveTo>
                <a:cubicBezTo>
                  <a:pt x="1342" y="784"/>
                  <a:pt x="1356" y="749"/>
                  <a:pt x="1356" y="713"/>
                </a:cubicBezTo>
                <a:cubicBezTo>
                  <a:pt x="1356" y="616"/>
                  <a:pt x="1325" y="500"/>
                  <a:pt x="1212" y="497"/>
                </a:cubicBezTo>
                <a:cubicBezTo>
                  <a:pt x="1038" y="491"/>
                  <a:pt x="864" y="491"/>
                  <a:pt x="691" y="488"/>
                </a:cubicBezTo>
                <a:cubicBezTo>
                  <a:pt x="672" y="489"/>
                  <a:pt x="485" y="508"/>
                  <a:pt x="448" y="488"/>
                </a:cubicBezTo>
                <a:cubicBezTo>
                  <a:pt x="431" y="479"/>
                  <a:pt x="436" y="452"/>
                  <a:pt x="430" y="434"/>
                </a:cubicBezTo>
                <a:cubicBezTo>
                  <a:pt x="425" y="421"/>
                  <a:pt x="418" y="410"/>
                  <a:pt x="412" y="398"/>
                </a:cubicBezTo>
                <a:cubicBezTo>
                  <a:pt x="429" y="346"/>
                  <a:pt x="446" y="298"/>
                  <a:pt x="457" y="245"/>
                </a:cubicBezTo>
                <a:cubicBezTo>
                  <a:pt x="441" y="181"/>
                  <a:pt x="410" y="195"/>
                  <a:pt x="367" y="137"/>
                </a:cubicBezTo>
                <a:cubicBezTo>
                  <a:pt x="358" y="125"/>
                  <a:pt x="348" y="113"/>
                  <a:pt x="340" y="101"/>
                </a:cubicBezTo>
                <a:cubicBezTo>
                  <a:pt x="327" y="83"/>
                  <a:pt x="305" y="47"/>
                  <a:pt x="305" y="47"/>
                </a:cubicBezTo>
                <a:cubicBezTo>
                  <a:pt x="229" y="54"/>
                  <a:pt x="208" y="54"/>
                  <a:pt x="152" y="92"/>
                </a:cubicBezTo>
                <a:cubicBezTo>
                  <a:pt x="146" y="101"/>
                  <a:pt x="135" y="108"/>
                  <a:pt x="134" y="119"/>
                </a:cubicBezTo>
                <a:cubicBezTo>
                  <a:pt x="132" y="128"/>
                  <a:pt x="143" y="136"/>
                  <a:pt x="143" y="146"/>
                </a:cubicBezTo>
                <a:cubicBezTo>
                  <a:pt x="143" y="150"/>
                  <a:pt x="130" y="213"/>
                  <a:pt x="125" y="218"/>
                </a:cubicBezTo>
                <a:cubicBezTo>
                  <a:pt x="115" y="225"/>
                  <a:pt x="101" y="224"/>
                  <a:pt x="89" y="227"/>
                </a:cubicBezTo>
                <a:cubicBezTo>
                  <a:pt x="71" y="279"/>
                  <a:pt x="79" y="331"/>
                  <a:pt x="125" y="362"/>
                </a:cubicBezTo>
                <a:cubicBezTo>
                  <a:pt x="171" y="431"/>
                  <a:pt x="148" y="523"/>
                  <a:pt x="80" y="569"/>
                </a:cubicBezTo>
                <a:cubicBezTo>
                  <a:pt x="62" y="595"/>
                  <a:pt x="54" y="624"/>
                  <a:pt x="8" y="587"/>
                </a:cubicBezTo>
                <a:cubicBezTo>
                  <a:pt x="0" y="581"/>
                  <a:pt x="12" y="568"/>
                  <a:pt x="17" y="560"/>
                </a:cubicBezTo>
                <a:cubicBezTo>
                  <a:pt x="33" y="527"/>
                  <a:pt x="30" y="534"/>
                  <a:pt x="62" y="524"/>
                </a:cubicBezTo>
                <a:cubicBezTo>
                  <a:pt x="65" y="515"/>
                  <a:pt x="66" y="505"/>
                  <a:pt x="71" y="497"/>
                </a:cubicBezTo>
                <a:cubicBezTo>
                  <a:pt x="75" y="487"/>
                  <a:pt x="89" y="480"/>
                  <a:pt x="89" y="470"/>
                </a:cubicBezTo>
                <a:cubicBezTo>
                  <a:pt x="89" y="437"/>
                  <a:pt x="69" y="413"/>
                  <a:pt x="53" y="389"/>
                </a:cubicBezTo>
                <a:cubicBezTo>
                  <a:pt x="38" y="331"/>
                  <a:pt x="43" y="274"/>
                  <a:pt x="62" y="218"/>
                </a:cubicBezTo>
                <a:cubicBezTo>
                  <a:pt x="66" y="171"/>
                  <a:pt x="57" y="98"/>
                  <a:pt x="107" y="65"/>
                </a:cubicBezTo>
                <a:cubicBezTo>
                  <a:pt x="125" y="53"/>
                  <a:pt x="161" y="29"/>
                  <a:pt x="161" y="29"/>
                </a:cubicBezTo>
                <a:cubicBezTo>
                  <a:pt x="235" y="32"/>
                  <a:pt x="326" y="0"/>
                  <a:pt x="385" y="47"/>
                </a:cubicBezTo>
                <a:cubicBezTo>
                  <a:pt x="443" y="93"/>
                  <a:pt x="362" y="60"/>
                  <a:pt x="430" y="83"/>
                </a:cubicBezTo>
                <a:cubicBezTo>
                  <a:pt x="436" y="101"/>
                  <a:pt x="437" y="121"/>
                  <a:pt x="448" y="137"/>
                </a:cubicBezTo>
                <a:cubicBezTo>
                  <a:pt x="489" y="198"/>
                  <a:pt x="477" y="170"/>
                  <a:pt x="493" y="218"/>
                </a:cubicBezTo>
                <a:cubicBezTo>
                  <a:pt x="472" y="320"/>
                  <a:pt x="557" y="475"/>
                  <a:pt x="457" y="542"/>
                </a:cubicBezTo>
                <a:cubicBezTo>
                  <a:pt x="447" y="589"/>
                  <a:pt x="442" y="723"/>
                  <a:pt x="493" y="757"/>
                </a:cubicBezTo>
                <a:cubicBezTo>
                  <a:pt x="498" y="760"/>
                  <a:pt x="573" y="774"/>
                  <a:pt x="574" y="775"/>
                </a:cubicBezTo>
                <a:cubicBezTo>
                  <a:pt x="626" y="764"/>
                  <a:pt x="652" y="745"/>
                  <a:pt x="700" y="730"/>
                </a:cubicBezTo>
                <a:cubicBezTo>
                  <a:pt x="724" y="734"/>
                  <a:pt x="754" y="734"/>
                  <a:pt x="772" y="757"/>
                </a:cubicBezTo>
                <a:cubicBezTo>
                  <a:pt x="795" y="785"/>
                  <a:pt x="759" y="818"/>
                  <a:pt x="817" y="838"/>
                </a:cubicBezTo>
                <a:cubicBezTo>
                  <a:pt x="919" y="872"/>
                  <a:pt x="1018" y="901"/>
                  <a:pt x="1123" y="928"/>
                </a:cubicBezTo>
                <a:cubicBezTo>
                  <a:pt x="1163" y="938"/>
                  <a:pt x="1205" y="955"/>
                  <a:pt x="1248" y="955"/>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7422" name="Freeform 81"/>
          <p:cNvSpPr>
            <a:spLocks/>
          </p:cNvSpPr>
          <p:nvPr/>
        </p:nvSpPr>
        <p:spPr bwMode="auto">
          <a:xfrm>
            <a:off x="1509713" y="7518400"/>
            <a:ext cx="1401762" cy="725488"/>
          </a:xfrm>
          <a:custGeom>
            <a:avLst/>
            <a:gdLst>
              <a:gd name="T0" fmla="*/ 2147483646 w 1905"/>
              <a:gd name="T1" fmla="*/ 2147483646 h 1160"/>
              <a:gd name="T2" fmla="*/ 2147483646 w 1905"/>
              <a:gd name="T3" fmla="*/ 2147483646 h 1160"/>
              <a:gd name="T4" fmla="*/ 2147483646 w 1905"/>
              <a:gd name="T5" fmla="*/ 2147483646 h 1160"/>
              <a:gd name="T6" fmla="*/ 2147483646 w 1905"/>
              <a:gd name="T7" fmla="*/ 2147483646 h 1160"/>
              <a:gd name="T8" fmla="*/ 2147483646 w 1905"/>
              <a:gd name="T9" fmla="*/ 2147483646 h 1160"/>
              <a:gd name="T10" fmla="*/ 2147483646 w 1905"/>
              <a:gd name="T11" fmla="*/ 2147483646 h 1160"/>
              <a:gd name="T12" fmla="*/ 2147483646 w 1905"/>
              <a:gd name="T13" fmla="*/ 2147483646 h 1160"/>
              <a:gd name="T14" fmla="*/ 2147483646 w 1905"/>
              <a:gd name="T15" fmla="*/ 2147483646 h 1160"/>
              <a:gd name="T16" fmla="*/ 2147483646 w 1905"/>
              <a:gd name="T17" fmla="*/ 2147483646 h 1160"/>
              <a:gd name="T18" fmla="*/ 2147483646 w 1905"/>
              <a:gd name="T19" fmla="*/ 2147483646 h 1160"/>
              <a:gd name="T20" fmla="*/ 2147483646 w 1905"/>
              <a:gd name="T21" fmla="*/ 2147483646 h 1160"/>
              <a:gd name="T22" fmla="*/ 2147483646 w 1905"/>
              <a:gd name="T23" fmla="*/ 2147483646 h 1160"/>
              <a:gd name="T24" fmla="*/ 2147483646 w 1905"/>
              <a:gd name="T25" fmla="*/ 2147483646 h 1160"/>
              <a:gd name="T26" fmla="*/ 2147483646 w 1905"/>
              <a:gd name="T27" fmla="*/ 2147483646 h 1160"/>
              <a:gd name="T28" fmla="*/ 2147483646 w 1905"/>
              <a:gd name="T29" fmla="*/ 2147483646 h 1160"/>
              <a:gd name="T30" fmla="*/ 2147483646 w 1905"/>
              <a:gd name="T31" fmla="*/ 2147483646 h 1160"/>
              <a:gd name="T32" fmla="*/ 2147483646 w 1905"/>
              <a:gd name="T33" fmla="*/ 2147483646 h 1160"/>
              <a:gd name="T34" fmla="*/ 2147483646 w 1905"/>
              <a:gd name="T35" fmla="*/ 2147483646 h 1160"/>
              <a:gd name="T36" fmla="*/ 2147483646 w 1905"/>
              <a:gd name="T37" fmla="*/ 2147483646 h 1160"/>
              <a:gd name="T38" fmla="*/ 2147483646 w 1905"/>
              <a:gd name="T39" fmla="*/ 2147483646 h 1160"/>
              <a:gd name="T40" fmla="*/ 2147483646 w 1905"/>
              <a:gd name="T41" fmla="*/ 2147483646 h 1160"/>
              <a:gd name="T42" fmla="*/ 2147483646 w 1905"/>
              <a:gd name="T43" fmla="*/ 2147483646 h 1160"/>
              <a:gd name="T44" fmla="*/ 2147483646 w 1905"/>
              <a:gd name="T45" fmla="*/ 2147483646 h 1160"/>
              <a:gd name="T46" fmla="*/ 2147483646 w 1905"/>
              <a:gd name="T47" fmla="*/ 2147483646 h 1160"/>
              <a:gd name="T48" fmla="*/ 2147483646 w 1905"/>
              <a:gd name="T49" fmla="*/ 2147483646 h 1160"/>
              <a:gd name="T50" fmla="*/ 2147483646 w 1905"/>
              <a:gd name="T51" fmla="*/ 2147483646 h 1160"/>
              <a:gd name="T52" fmla="*/ 2147483646 w 1905"/>
              <a:gd name="T53" fmla="*/ 2147483646 h 1160"/>
              <a:gd name="T54" fmla="*/ 2147483646 w 1905"/>
              <a:gd name="T55" fmla="*/ 2147483646 h 1160"/>
              <a:gd name="T56" fmla="*/ 2147483646 w 1905"/>
              <a:gd name="T57" fmla="*/ 2147483646 h 1160"/>
              <a:gd name="T58" fmla="*/ 2147483646 w 1905"/>
              <a:gd name="T59" fmla="*/ 2147483646 h 1160"/>
              <a:gd name="T60" fmla="*/ 2147483646 w 1905"/>
              <a:gd name="T61" fmla="*/ 2147483646 h 1160"/>
              <a:gd name="T62" fmla="*/ 2147483646 w 1905"/>
              <a:gd name="T63" fmla="*/ 2147483646 h 1160"/>
              <a:gd name="T64" fmla="*/ 2147483646 w 1905"/>
              <a:gd name="T65" fmla="*/ 2147483646 h 1160"/>
              <a:gd name="T66" fmla="*/ 2147483646 w 1905"/>
              <a:gd name="T67" fmla="*/ 2147483646 h 1160"/>
              <a:gd name="T68" fmla="*/ 0 w 1905"/>
              <a:gd name="T69" fmla="*/ 0 h 1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905"/>
              <a:gd name="T106" fmla="*/ 0 h 1160"/>
              <a:gd name="T107" fmla="*/ 1905 w 1905"/>
              <a:gd name="T108" fmla="*/ 1160 h 1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905" h="1160">
                <a:moveTo>
                  <a:pt x="1896" y="1160"/>
                </a:moveTo>
                <a:cubicBezTo>
                  <a:pt x="1887" y="1157"/>
                  <a:pt x="1874" y="1158"/>
                  <a:pt x="1869" y="1151"/>
                </a:cubicBezTo>
                <a:cubicBezTo>
                  <a:pt x="1836" y="1110"/>
                  <a:pt x="1878" y="1010"/>
                  <a:pt x="1905" y="971"/>
                </a:cubicBezTo>
                <a:cubicBezTo>
                  <a:pt x="1902" y="914"/>
                  <a:pt x="1900" y="856"/>
                  <a:pt x="1896" y="800"/>
                </a:cubicBezTo>
                <a:cubicBezTo>
                  <a:pt x="1884" y="660"/>
                  <a:pt x="1736" y="724"/>
                  <a:pt x="1609" y="720"/>
                </a:cubicBezTo>
                <a:cubicBezTo>
                  <a:pt x="1588" y="717"/>
                  <a:pt x="1567" y="711"/>
                  <a:pt x="1546" y="711"/>
                </a:cubicBezTo>
                <a:cubicBezTo>
                  <a:pt x="1516" y="711"/>
                  <a:pt x="1493" y="739"/>
                  <a:pt x="1465" y="746"/>
                </a:cubicBezTo>
                <a:cubicBezTo>
                  <a:pt x="1417" y="755"/>
                  <a:pt x="1395" y="756"/>
                  <a:pt x="1357" y="782"/>
                </a:cubicBezTo>
                <a:cubicBezTo>
                  <a:pt x="1313" y="771"/>
                  <a:pt x="1281" y="751"/>
                  <a:pt x="1240" y="738"/>
                </a:cubicBezTo>
                <a:cubicBezTo>
                  <a:pt x="1221" y="732"/>
                  <a:pt x="1186" y="720"/>
                  <a:pt x="1186" y="720"/>
                </a:cubicBezTo>
                <a:cubicBezTo>
                  <a:pt x="1154" y="688"/>
                  <a:pt x="1150" y="668"/>
                  <a:pt x="1105" y="684"/>
                </a:cubicBezTo>
                <a:cubicBezTo>
                  <a:pt x="1091" y="723"/>
                  <a:pt x="1091" y="710"/>
                  <a:pt x="1105" y="764"/>
                </a:cubicBezTo>
                <a:cubicBezTo>
                  <a:pt x="1109" y="782"/>
                  <a:pt x="1123" y="818"/>
                  <a:pt x="1123" y="818"/>
                </a:cubicBezTo>
                <a:cubicBezTo>
                  <a:pt x="1102" y="921"/>
                  <a:pt x="1098" y="897"/>
                  <a:pt x="980" y="908"/>
                </a:cubicBezTo>
                <a:cubicBezTo>
                  <a:pt x="947" y="929"/>
                  <a:pt x="936" y="938"/>
                  <a:pt x="899" y="926"/>
                </a:cubicBezTo>
                <a:cubicBezTo>
                  <a:pt x="821" y="810"/>
                  <a:pt x="513" y="881"/>
                  <a:pt x="476" y="881"/>
                </a:cubicBezTo>
                <a:cubicBezTo>
                  <a:pt x="446" y="876"/>
                  <a:pt x="385" y="871"/>
                  <a:pt x="359" y="854"/>
                </a:cubicBezTo>
                <a:cubicBezTo>
                  <a:pt x="350" y="848"/>
                  <a:pt x="342" y="839"/>
                  <a:pt x="332" y="836"/>
                </a:cubicBezTo>
                <a:cubicBezTo>
                  <a:pt x="314" y="830"/>
                  <a:pt x="295" y="831"/>
                  <a:pt x="278" y="827"/>
                </a:cubicBezTo>
                <a:cubicBezTo>
                  <a:pt x="259" y="822"/>
                  <a:pt x="241" y="815"/>
                  <a:pt x="224" y="809"/>
                </a:cubicBezTo>
                <a:cubicBezTo>
                  <a:pt x="188" y="796"/>
                  <a:pt x="152" y="784"/>
                  <a:pt x="117" y="773"/>
                </a:cubicBezTo>
                <a:cubicBezTo>
                  <a:pt x="108" y="770"/>
                  <a:pt x="90" y="764"/>
                  <a:pt x="90" y="764"/>
                </a:cubicBezTo>
                <a:cubicBezTo>
                  <a:pt x="85" y="737"/>
                  <a:pt x="91" y="703"/>
                  <a:pt x="72" y="684"/>
                </a:cubicBezTo>
                <a:cubicBezTo>
                  <a:pt x="65" y="677"/>
                  <a:pt x="53" y="679"/>
                  <a:pt x="45" y="675"/>
                </a:cubicBezTo>
                <a:cubicBezTo>
                  <a:pt x="35" y="670"/>
                  <a:pt x="27" y="663"/>
                  <a:pt x="18" y="657"/>
                </a:cubicBezTo>
                <a:cubicBezTo>
                  <a:pt x="61" y="627"/>
                  <a:pt x="86" y="648"/>
                  <a:pt x="117" y="603"/>
                </a:cubicBezTo>
                <a:cubicBezTo>
                  <a:pt x="108" y="543"/>
                  <a:pt x="95" y="527"/>
                  <a:pt x="144" y="495"/>
                </a:cubicBezTo>
                <a:cubicBezTo>
                  <a:pt x="169" y="456"/>
                  <a:pt x="175" y="443"/>
                  <a:pt x="162" y="396"/>
                </a:cubicBezTo>
                <a:cubicBezTo>
                  <a:pt x="157" y="377"/>
                  <a:pt x="157" y="355"/>
                  <a:pt x="144" y="342"/>
                </a:cubicBezTo>
                <a:cubicBezTo>
                  <a:pt x="135" y="333"/>
                  <a:pt x="124" y="325"/>
                  <a:pt x="117" y="315"/>
                </a:cubicBezTo>
                <a:cubicBezTo>
                  <a:pt x="103" y="297"/>
                  <a:pt x="87" y="281"/>
                  <a:pt x="81" y="261"/>
                </a:cubicBezTo>
                <a:cubicBezTo>
                  <a:pt x="75" y="243"/>
                  <a:pt x="63" y="207"/>
                  <a:pt x="63" y="207"/>
                </a:cubicBezTo>
                <a:cubicBezTo>
                  <a:pt x="69" y="160"/>
                  <a:pt x="92" y="100"/>
                  <a:pt x="72" y="54"/>
                </a:cubicBezTo>
                <a:cubicBezTo>
                  <a:pt x="65" y="40"/>
                  <a:pt x="29" y="30"/>
                  <a:pt x="18" y="27"/>
                </a:cubicBezTo>
                <a:cubicBezTo>
                  <a:pt x="12" y="18"/>
                  <a:pt x="0" y="0"/>
                  <a:pt x="0" y="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SG"/>
          </a:p>
        </p:txBody>
      </p:sp>
      <p:sp>
        <p:nvSpPr>
          <p:cNvPr id="57423" name="Oval 83"/>
          <p:cNvSpPr>
            <a:spLocks noChangeArrowheads="1"/>
          </p:cNvSpPr>
          <p:nvPr/>
        </p:nvSpPr>
        <p:spPr bwMode="auto">
          <a:xfrm>
            <a:off x="241300" y="3886200"/>
            <a:ext cx="819150" cy="742950"/>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7424" name="Text Box 84"/>
          <p:cNvSpPr txBox="1">
            <a:spLocks noChangeArrowheads="1"/>
          </p:cNvSpPr>
          <p:nvPr/>
        </p:nvSpPr>
        <p:spPr bwMode="auto">
          <a:xfrm>
            <a:off x="246063" y="3981450"/>
            <a:ext cx="97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#2</a:t>
            </a:r>
          </a:p>
        </p:txBody>
      </p:sp>
      <p:sp>
        <p:nvSpPr>
          <p:cNvPr id="57425" name="Oval 86"/>
          <p:cNvSpPr>
            <a:spLocks noChangeArrowheads="1"/>
          </p:cNvSpPr>
          <p:nvPr/>
        </p:nvSpPr>
        <p:spPr bwMode="auto">
          <a:xfrm>
            <a:off x="498475" y="5795963"/>
            <a:ext cx="819150" cy="742950"/>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7426" name="Text Box 87"/>
          <p:cNvSpPr txBox="1">
            <a:spLocks noChangeArrowheads="1"/>
          </p:cNvSpPr>
          <p:nvPr/>
        </p:nvSpPr>
        <p:spPr bwMode="auto">
          <a:xfrm>
            <a:off x="503238" y="5907088"/>
            <a:ext cx="97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#3</a:t>
            </a:r>
          </a:p>
        </p:txBody>
      </p:sp>
      <p:sp>
        <p:nvSpPr>
          <p:cNvPr id="57427" name="Oval 89"/>
          <p:cNvSpPr>
            <a:spLocks noChangeArrowheads="1"/>
          </p:cNvSpPr>
          <p:nvPr/>
        </p:nvSpPr>
        <p:spPr bwMode="auto">
          <a:xfrm>
            <a:off x="328613" y="7815263"/>
            <a:ext cx="819150" cy="742950"/>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7428" name="Text Box 90"/>
          <p:cNvSpPr txBox="1">
            <a:spLocks noChangeArrowheads="1"/>
          </p:cNvSpPr>
          <p:nvPr/>
        </p:nvSpPr>
        <p:spPr bwMode="auto">
          <a:xfrm>
            <a:off x="373063" y="7920038"/>
            <a:ext cx="9715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#4</a:t>
            </a:r>
          </a:p>
        </p:txBody>
      </p:sp>
      <p:sp>
        <p:nvSpPr>
          <p:cNvPr id="57429" name="Oval 92"/>
          <p:cNvSpPr>
            <a:spLocks noChangeArrowheads="1"/>
          </p:cNvSpPr>
          <p:nvPr/>
        </p:nvSpPr>
        <p:spPr bwMode="auto">
          <a:xfrm>
            <a:off x="385763" y="2025650"/>
            <a:ext cx="819150" cy="742950"/>
          </a:xfrm>
          <a:prstGeom prst="ellipse">
            <a:avLst/>
          </a:prstGeom>
          <a:solidFill>
            <a:schemeClr val="accent1"/>
          </a:solidFill>
          <a:ln w="9525">
            <a:solidFill>
              <a:schemeClr val="tx1"/>
            </a:solidFill>
            <a:round/>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57430" name="Text Box 93"/>
          <p:cNvSpPr txBox="1">
            <a:spLocks noChangeArrowheads="1"/>
          </p:cNvSpPr>
          <p:nvPr/>
        </p:nvSpPr>
        <p:spPr bwMode="auto">
          <a:xfrm>
            <a:off x="438150" y="2124075"/>
            <a:ext cx="97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3200" b="1">
                <a:latin typeface="Comic Sans MS" panose="030F0702030302020204" pitchFamily="66" charset="0"/>
              </a:rPr>
              <a:t>#1</a:t>
            </a:r>
          </a:p>
        </p:txBody>
      </p:sp>
      <p:sp>
        <p:nvSpPr>
          <p:cNvPr id="224350" name="Text Box 94"/>
          <p:cNvSpPr txBox="1">
            <a:spLocks noChangeArrowheads="1"/>
          </p:cNvSpPr>
          <p:nvPr/>
        </p:nvSpPr>
        <p:spPr bwMode="auto">
          <a:xfrm>
            <a:off x="2163763" y="673100"/>
            <a:ext cx="5253037" cy="400050"/>
          </a:xfrm>
          <a:prstGeom prst="rect">
            <a:avLst/>
          </a:prstGeom>
          <a:noFill/>
          <a:ln>
            <a:noFill/>
          </a:ln>
          <a:effectLst>
            <a:outerShdw blurRad="63500" dist="46662" dir="3284183" algn="ctr" rotWithShape="0">
              <a:srgbClr val="CCCCCC">
                <a:alpha val="74997"/>
              </a:srgbClr>
            </a:outerShdw>
          </a:effectLst>
          <a:extLst/>
        </p:spPr>
        <p:txBody>
          <a:bodyPr>
            <a:spAutoFit/>
          </a:bodyPr>
          <a:lstStyle/>
          <a:p>
            <a:pPr>
              <a:spcBef>
                <a:spcPct val="50000"/>
              </a:spcBef>
              <a:defRPr/>
            </a:pPr>
            <a:r>
              <a:rPr lang="en-US" sz="2000" b="1" i="1" dirty="0">
                <a:latin typeface="Comic Sans MS" pitchFamily="-107" charset="0"/>
                <a:ea typeface="+mn-ea"/>
              </a:rPr>
              <a:t>Paul: </a:t>
            </a:r>
            <a:r>
              <a:rPr lang="en-US" sz="2000" b="1" i="1" dirty="0" err="1">
                <a:latin typeface="Comic Sans MS" pitchFamily="-107" charset="0"/>
                <a:ea typeface="+mn-ea"/>
              </a:rPr>
              <a:t>Awui</a:t>
            </a:r>
            <a:r>
              <a:rPr lang="en-US" sz="2000" b="1" i="1" dirty="0">
                <a:latin typeface="Comic Sans MS" pitchFamily="-107" charset="0"/>
                <a:ea typeface="+mn-ea"/>
              </a:rPr>
              <a:t> </a:t>
            </a:r>
            <a:r>
              <a:rPr lang="en-US" sz="2000" b="1" i="1" dirty="0" err="1">
                <a:latin typeface="Comic Sans MS" pitchFamily="-107" charset="0"/>
                <a:ea typeface="+mn-ea"/>
              </a:rPr>
              <a:t>Kh</a:t>
            </a:r>
            <a:r>
              <a:rPr lang="en-US" sz="2000" b="1" i="1" u="sng" dirty="0" err="1">
                <a:latin typeface="Comic Sans MS" pitchFamily="-107" charset="0"/>
                <a:ea typeface="+mn-ea"/>
              </a:rPr>
              <a:t>a</a:t>
            </a:r>
            <a:r>
              <a:rPr lang="en-US" sz="2000" b="1" i="1" dirty="0" err="1">
                <a:latin typeface="Comic Sans MS" pitchFamily="-107" charset="0"/>
                <a:ea typeface="+mn-ea"/>
              </a:rPr>
              <a:t>ramkazat</a:t>
            </a:r>
            <a:r>
              <a:rPr lang="en-US" sz="2000" b="1" i="1" dirty="0">
                <a:latin typeface="Comic Sans MS" pitchFamily="-107" charset="0"/>
                <a:ea typeface="+mn-ea"/>
              </a:rPr>
              <a:t> </a:t>
            </a:r>
            <a:r>
              <a:rPr lang="en-US" sz="2000" b="1" i="1" dirty="0" err="1">
                <a:latin typeface="Comic Sans MS" pitchFamily="-107" charset="0"/>
                <a:ea typeface="+mn-ea"/>
              </a:rPr>
              <a:t>Yangkhakakhui</a:t>
            </a:r>
            <a:endParaRPr lang="en-US" sz="2000" b="1" i="1" dirty="0">
              <a:latin typeface="Comic Sans MS" pitchFamily="-107" charset="0"/>
              <a:ea typeface="+mn-ea"/>
            </a:endParaRPr>
          </a:p>
        </p:txBody>
      </p:sp>
      <p:sp>
        <p:nvSpPr>
          <p:cNvPr id="57432" name="Line 95"/>
          <p:cNvSpPr>
            <a:spLocks noChangeShapeType="1"/>
          </p:cNvSpPr>
          <p:nvPr/>
        </p:nvSpPr>
        <p:spPr bwMode="auto">
          <a:xfrm>
            <a:off x="231775" y="6802438"/>
            <a:ext cx="70627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7433" name="Line 96"/>
          <p:cNvSpPr>
            <a:spLocks noChangeShapeType="1"/>
          </p:cNvSpPr>
          <p:nvPr/>
        </p:nvSpPr>
        <p:spPr bwMode="auto">
          <a:xfrm>
            <a:off x="230188" y="4856163"/>
            <a:ext cx="7062787"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7434" name="AutoShape 97" descr="Granite"/>
          <p:cNvSpPr>
            <a:spLocks noChangeArrowheads="1"/>
          </p:cNvSpPr>
          <p:nvPr/>
        </p:nvSpPr>
        <p:spPr bwMode="auto">
          <a:xfrm rot="-1339115">
            <a:off x="2794000" y="19748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35" name="AutoShape 98" descr="Granite"/>
          <p:cNvSpPr>
            <a:spLocks noChangeArrowheads="1"/>
          </p:cNvSpPr>
          <p:nvPr/>
        </p:nvSpPr>
        <p:spPr bwMode="auto">
          <a:xfrm rot="9248399">
            <a:off x="2533650" y="205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36" name="AutoShape 99" descr="Granite"/>
          <p:cNvSpPr>
            <a:spLocks noChangeArrowheads="1"/>
          </p:cNvSpPr>
          <p:nvPr/>
        </p:nvSpPr>
        <p:spPr bwMode="auto">
          <a:xfrm rot="-1339115">
            <a:off x="2305050" y="39497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37" name="AutoShape 100" descr="Granite"/>
          <p:cNvSpPr>
            <a:spLocks noChangeArrowheads="1"/>
          </p:cNvSpPr>
          <p:nvPr/>
        </p:nvSpPr>
        <p:spPr bwMode="auto">
          <a:xfrm rot="-6703883">
            <a:off x="1549400" y="33210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38" name="AutoShape 101" descr="Granite"/>
          <p:cNvSpPr>
            <a:spLocks noChangeArrowheads="1"/>
          </p:cNvSpPr>
          <p:nvPr/>
        </p:nvSpPr>
        <p:spPr bwMode="auto">
          <a:xfrm rot="6145334">
            <a:off x="1676400" y="3962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39" name="AutoShape 102" descr="Granite"/>
          <p:cNvSpPr>
            <a:spLocks noChangeArrowheads="1"/>
          </p:cNvSpPr>
          <p:nvPr/>
        </p:nvSpPr>
        <p:spPr bwMode="auto">
          <a:xfrm rot="6145334">
            <a:off x="2228850" y="4171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0" name="AutoShape 103" descr="Granite"/>
          <p:cNvSpPr>
            <a:spLocks noChangeArrowheads="1"/>
          </p:cNvSpPr>
          <p:nvPr/>
        </p:nvSpPr>
        <p:spPr bwMode="auto">
          <a:xfrm rot="-1339115">
            <a:off x="2895600" y="59499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1" name="AutoShape 104" descr="Granite"/>
          <p:cNvSpPr>
            <a:spLocks noChangeArrowheads="1"/>
          </p:cNvSpPr>
          <p:nvPr/>
        </p:nvSpPr>
        <p:spPr bwMode="auto">
          <a:xfrm rot="-6703883">
            <a:off x="2139950" y="53594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2" name="AutoShape 105" descr="Granite"/>
          <p:cNvSpPr>
            <a:spLocks noChangeArrowheads="1"/>
          </p:cNvSpPr>
          <p:nvPr/>
        </p:nvSpPr>
        <p:spPr bwMode="auto">
          <a:xfrm rot="410537">
            <a:off x="2279650" y="57023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3" name="AutoShape 106" descr="Granite"/>
          <p:cNvSpPr>
            <a:spLocks noChangeArrowheads="1"/>
          </p:cNvSpPr>
          <p:nvPr/>
        </p:nvSpPr>
        <p:spPr bwMode="auto">
          <a:xfrm rot="6145334">
            <a:off x="2705100" y="61341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rot="10800000"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4" name="AutoShape 107" descr="Granite"/>
          <p:cNvSpPr>
            <a:spLocks noChangeArrowheads="1"/>
          </p:cNvSpPr>
          <p:nvPr/>
        </p:nvSpPr>
        <p:spPr bwMode="auto">
          <a:xfrm rot="-1339115">
            <a:off x="2597150" y="80518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5" name="AutoShape 108" descr="Granite"/>
          <p:cNvSpPr>
            <a:spLocks noChangeArrowheads="1"/>
          </p:cNvSpPr>
          <p:nvPr/>
        </p:nvSpPr>
        <p:spPr bwMode="auto">
          <a:xfrm rot="-6037989">
            <a:off x="2362200" y="77470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6" name="AutoShape 109" descr="Granite"/>
          <p:cNvSpPr>
            <a:spLocks noChangeArrowheads="1"/>
          </p:cNvSpPr>
          <p:nvPr/>
        </p:nvSpPr>
        <p:spPr bwMode="auto">
          <a:xfrm rot="-4249939">
            <a:off x="1327150" y="793750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vert="eaVert"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
        <p:nvSpPr>
          <p:cNvPr id="57447" name="AutoShape 110" descr="Granite"/>
          <p:cNvSpPr>
            <a:spLocks noChangeArrowheads="1"/>
          </p:cNvSpPr>
          <p:nvPr/>
        </p:nvSpPr>
        <p:spPr bwMode="auto">
          <a:xfrm rot="-884316">
            <a:off x="1250950" y="7537450"/>
            <a:ext cx="120650" cy="254000"/>
          </a:xfrm>
          <a:prstGeom prst="upArrow">
            <a:avLst>
              <a:gd name="adj1" fmla="val 50000"/>
              <a:gd name="adj2" fmla="val 52632"/>
            </a:avLst>
          </a:prstGeom>
          <a:blipFill dpi="0" rotWithShape="0">
            <a:blip r:embed="rId4"/>
            <a:srcRect/>
            <a:tile tx="0" ty="0" sx="100000" sy="100000" flip="none" algn="tl"/>
          </a:blip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6" name="Text Box 2"/>
          <p:cNvSpPr txBox="1">
            <a:spLocks noChangeArrowheads="1"/>
          </p:cNvSpPr>
          <p:nvPr/>
        </p:nvSpPr>
        <p:spPr bwMode="auto">
          <a:xfrm>
            <a:off x="3001963" y="1171575"/>
            <a:ext cx="4100512" cy="560388"/>
          </a:xfrm>
          <a:prstGeom prst="rect">
            <a:avLst/>
          </a:prstGeom>
          <a:noFill/>
          <a:ln>
            <a:noFill/>
          </a:ln>
          <a:effectLst>
            <a:outerShdw blurRad="63500" dist="38099" dir="2700000" algn="ctr" rotWithShape="0">
              <a:srgbClr val="AAAAAA">
                <a:alpha val="74997"/>
              </a:srgbClr>
            </a:outerShdw>
          </a:effectLst>
          <a:extLst/>
        </p:spPr>
        <p:txBody>
          <a:bodyPr lIns="97027" tIns="48513" rIns="97027" bIns="48513">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defRPr/>
            </a:pPr>
            <a:r>
              <a:rPr lang="en-US" altLang="en-US" sz="3000" b="1" smtClean="0">
                <a:solidFill>
                  <a:srgbClr val="236335"/>
                </a:solidFill>
                <a:latin typeface="Arial" panose="020B0604020202020204" pitchFamily="34" charset="0"/>
              </a:rPr>
              <a:t>KHA HÂNGMILU…</a:t>
            </a:r>
          </a:p>
        </p:txBody>
      </p:sp>
      <p:sp>
        <p:nvSpPr>
          <p:cNvPr id="58371" name="Rectangle 3"/>
          <p:cNvSpPr>
            <a:spLocks noChangeArrowheads="1"/>
          </p:cNvSpPr>
          <p:nvPr/>
        </p:nvSpPr>
        <p:spPr bwMode="auto">
          <a:xfrm>
            <a:off x="377825" y="1022350"/>
            <a:ext cx="6788150" cy="7740650"/>
          </a:xfrm>
          <a:prstGeom prst="rect">
            <a:avLst/>
          </a:prstGeom>
          <a:noFill/>
          <a:ln w="76200">
            <a:solidFill>
              <a:srgbClr val="18753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588" name="Text Box 4"/>
          <p:cNvSpPr txBox="1">
            <a:spLocks noChangeArrowheads="1"/>
          </p:cNvSpPr>
          <p:nvPr/>
        </p:nvSpPr>
        <p:spPr bwMode="auto">
          <a:xfrm>
            <a:off x="3024188" y="341313"/>
            <a:ext cx="4254500" cy="646112"/>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en-US" altLang="en-US" sz="1200" b="1" dirty="0" smtClean="0">
                <a:solidFill>
                  <a:srgbClr val="187534"/>
                </a:solidFill>
                <a:latin typeface="Helvetica" panose="020B0604020202020204" pitchFamily="34" charset="0"/>
              </a:rPr>
              <a:t>The Bible…Basically Ministries International Inc.</a:t>
            </a:r>
          </a:p>
          <a:p>
            <a:pPr>
              <a:defRPr/>
            </a:pPr>
            <a:r>
              <a:rPr lang="en-US" altLang="en-US" sz="1200" b="1" dirty="0" smtClean="0">
                <a:solidFill>
                  <a:srgbClr val="187534"/>
                </a:solidFill>
                <a:latin typeface="Helvetica" panose="020B0604020202020204" pitchFamily="34" charset="0"/>
              </a:rPr>
              <a:t>v: 817-346-4750    c: 817-300-6492                  </a:t>
            </a:r>
            <a:r>
              <a:rPr lang="en-US" altLang="en-US" sz="1200" b="1" dirty="0">
                <a:solidFill>
                  <a:srgbClr val="187534"/>
                </a:solidFill>
                <a:latin typeface="Helvetica" panose="020B0604020202020204" pitchFamily="34" charset="0"/>
              </a:rPr>
              <a:t>www.biblebasically.org   </a:t>
            </a:r>
            <a:r>
              <a:rPr lang="en-US" altLang="en-US" sz="1200" b="1" dirty="0" err="1">
                <a:solidFill>
                  <a:srgbClr val="187534"/>
                </a:solidFill>
                <a:latin typeface="Helvetica" panose="020B0604020202020204" pitchFamily="34" charset="0"/>
              </a:rPr>
              <a:t>johnfryman@sbcglobal.net</a:t>
            </a:r>
            <a:r>
              <a:rPr lang="en-US" altLang="en-US" sz="1200" b="1" dirty="0">
                <a:solidFill>
                  <a:srgbClr val="187534"/>
                </a:solidFill>
                <a:latin typeface="Helvetica" panose="020B0604020202020204" pitchFamily="34" charset="0"/>
              </a:rPr>
              <a:t>                         </a:t>
            </a:r>
            <a:endParaRPr lang="en-US" altLang="en-US" sz="1200" b="1" dirty="0" smtClean="0">
              <a:solidFill>
                <a:srgbClr val="187534"/>
              </a:solidFill>
              <a:latin typeface="Helvetica" panose="020B0604020202020204" pitchFamily="34" charset="0"/>
            </a:endParaRPr>
          </a:p>
        </p:txBody>
      </p:sp>
      <p:sp>
        <p:nvSpPr>
          <p:cNvPr id="58373"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300" b="1">
              <a:solidFill>
                <a:srgbClr val="105023"/>
              </a:solidFill>
              <a:latin typeface="Comic Sans MS" panose="030F0702030302020204" pitchFamily="66" charset="0"/>
            </a:endParaRPr>
          </a:p>
        </p:txBody>
      </p:sp>
      <p:sp>
        <p:nvSpPr>
          <p:cNvPr id="58374"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700" b="1">
                <a:solidFill>
                  <a:srgbClr val="105023"/>
                </a:solidFill>
                <a:latin typeface="Comic Sans MS" panose="030F0702030302020204" pitchFamily="66" charset="0"/>
              </a:rPr>
              <a:t> </a:t>
            </a:r>
          </a:p>
        </p:txBody>
      </p:sp>
      <p:sp>
        <p:nvSpPr>
          <p:cNvPr id="58375" name="Text Box 8"/>
          <p:cNvSpPr txBox="1">
            <a:spLocks noChangeArrowheads="1"/>
          </p:cNvSpPr>
          <p:nvPr/>
        </p:nvSpPr>
        <p:spPr bwMode="auto">
          <a:xfrm>
            <a:off x="3927475" y="2611438"/>
            <a:ext cx="609441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nSpc>
                <a:spcPct val="55000"/>
              </a:lnSpc>
              <a:spcBef>
                <a:spcPct val="50000"/>
              </a:spcBef>
            </a:pPr>
            <a:endParaRPr lang="en-US" altLang="en-US" sz="1300" b="1" i="1">
              <a:solidFill>
                <a:srgbClr val="105023"/>
              </a:solidFill>
              <a:latin typeface="Times" panose="02020603050405020304" pitchFamily="18" charset="0"/>
            </a:endParaRPr>
          </a:p>
          <a:p>
            <a:pPr>
              <a:lnSpc>
                <a:spcPct val="20000"/>
              </a:lnSpc>
              <a:spcBef>
                <a:spcPct val="50000"/>
              </a:spcBef>
            </a:pPr>
            <a:endParaRPr lang="en-US" altLang="en-US" sz="1300" b="1" i="1">
              <a:solidFill>
                <a:srgbClr val="105023"/>
              </a:solidFill>
              <a:latin typeface="Times" panose="02020603050405020304" pitchFamily="18" charset="0"/>
            </a:endParaRPr>
          </a:p>
          <a:p>
            <a:pPr>
              <a:lnSpc>
                <a:spcPct val="55000"/>
              </a:lnSpc>
              <a:spcBef>
                <a:spcPct val="50000"/>
              </a:spcBef>
            </a:pPr>
            <a:endParaRPr lang="en-US" altLang="en-US" sz="1300" b="1" i="1">
              <a:solidFill>
                <a:srgbClr val="105023"/>
              </a:solidFill>
              <a:latin typeface="Times" panose="02020603050405020304" pitchFamily="18" charset="0"/>
            </a:endParaRPr>
          </a:p>
          <a:p>
            <a:pPr>
              <a:lnSpc>
                <a:spcPct val="20000"/>
              </a:lnSpc>
              <a:spcBef>
                <a:spcPct val="50000"/>
              </a:spcBef>
            </a:pPr>
            <a:endParaRPr lang="en-US" altLang="en-US" sz="1300" b="1">
              <a:solidFill>
                <a:srgbClr val="105023"/>
              </a:solidFill>
              <a:latin typeface="Times" panose="02020603050405020304" pitchFamily="18" charset="0"/>
            </a:endParaRPr>
          </a:p>
          <a:p>
            <a:pPr>
              <a:lnSpc>
                <a:spcPct val="55000"/>
              </a:lnSpc>
              <a:spcBef>
                <a:spcPct val="50000"/>
              </a:spcBef>
            </a:pPr>
            <a:endParaRPr lang="en-US" altLang="en-US" sz="1500" b="1" i="1">
              <a:solidFill>
                <a:srgbClr val="105023"/>
              </a:solidFill>
              <a:latin typeface="Times" panose="02020603050405020304" pitchFamily="18" charset="0"/>
            </a:endParaRPr>
          </a:p>
        </p:txBody>
      </p:sp>
      <p:sp>
        <p:nvSpPr>
          <p:cNvPr id="58376" name="Text Box 9"/>
          <p:cNvSpPr txBox="1">
            <a:spLocks noChangeArrowheads="1"/>
          </p:cNvSpPr>
          <p:nvPr/>
        </p:nvSpPr>
        <p:spPr bwMode="auto">
          <a:xfrm>
            <a:off x="201613" y="8720138"/>
            <a:ext cx="715645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700" b="1" i="1" dirty="0" err="1" smtClean="0">
                <a:solidFill>
                  <a:srgbClr val="105023"/>
                </a:solidFill>
                <a:latin typeface="Times" panose="02020603050405020304" pitchFamily="18" charset="0"/>
              </a:rPr>
              <a:t>Kristawui</a:t>
            </a:r>
            <a:r>
              <a:rPr lang="en-US" altLang="en-US" sz="1700" b="1" i="1" dirty="0" smtClean="0">
                <a:solidFill>
                  <a:srgbClr val="105023"/>
                </a:solidFill>
                <a:latin typeface="Times" panose="02020603050405020304" pitchFamily="18" charset="0"/>
              </a:rPr>
              <a:t> </a:t>
            </a:r>
            <a:r>
              <a:rPr lang="en-US" altLang="en-US" sz="1700" b="1" i="1" dirty="0" err="1">
                <a:solidFill>
                  <a:srgbClr val="105023"/>
                </a:solidFill>
                <a:latin typeface="Times" panose="02020603050405020304" pitchFamily="18" charset="0"/>
              </a:rPr>
              <a:t>âsâkai</a:t>
            </a:r>
            <a:r>
              <a:rPr lang="en-US" altLang="en-US" sz="1700" b="1" i="1" dirty="0">
                <a:solidFill>
                  <a:srgbClr val="105023"/>
                </a:solidFill>
                <a:latin typeface="Times" panose="02020603050405020304" pitchFamily="18" charset="0"/>
              </a:rPr>
              <a:t> </a:t>
            </a:r>
            <a:r>
              <a:rPr lang="en-US" altLang="en-US" sz="1700" b="1" i="1" dirty="0" err="1">
                <a:solidFill>
                  <a:srgbClr val="105023"/>
                </a:solidFill>
                <a:latin typeface="Times" panose="02020603050405020304" pitchFamily="18" charset="0"/>
              </a:rPr>
              <a:t>katongali</a:t>
            </a:r>
            <a:r>
              <a:rPr lang="en-US" altLang="en-US" sz="1700" b="1" i="1" dirty="0">
                <a:solidFill>
                  <a:srgbClr val="105023"/>
                </a:solidFill>
                <a:latin typeface="Times" panose="02020603050405020304" pitchFamily="18" charset="0"/>
              </a:rPr>
              <a:t> </a:t>
            </a:r>
            <a:r>
              <a:rPr lang="en-US" altLang="en-US" sz="1700" b="1" i="1" dirty="0" err="1">
                <a:solidFill>
                  <a:srgbClr val="105023"/>
                </a:solidFill>
                <a:latin typeface="Times" panose="02020603050405020304" pitchFamily="18" charset="0"/>
              </a:rPr>
              <a:t>Biblewui</a:t>
            </a:r>
            <a:r>
              <a:rPr lang="en-US" altLang="en-US" sz="1700" b="1" i="1" dirty="0">
                <a:solidFill>
                  <a:srgbClr val="105023"/>
                </a:solidFill>
                <a:latin typeface="Times" panose="02020603050405020304" pitchFamily="18" charset="0"/>
              </a:rPr>
              <a:t> </a:t>
            </a:r>
            <a:r>
              <a:rPr lang="en-US" altLang="en-US" sz="1700" b="1" i="1" dirty="0" err="1">
                <a:solidFill>
                  <a:srgbClr val="105023"/>
                </a:solidFill>
                <a:latin typeface="Times" panose="02020603050405020304" pitchFamily="18" charset="0"/>
              </a:rPr>
              <a:t>wortam</a:t>
            </a:r>
            <a:r>
              <a:rPr lang="en-US" altLang="en-US" sz="1700" b="1" i="1" dirty="0">
                <a:solidFill>
                  <a:srgbClr val="105023"/>
                </a:solidFill>
                <a:latin typeface="Times" panose="02020603050405020304" pitchFamily="18" charset="0"/>
              </a:rPr>
              <a:t> </a:t>
            </a:r>
            <a:r>
              <a:rPr lang="en-US" altLang="en-US" sz="1700" b="1" i="1" dirty="0" err="1">
                <a:solidFill>
                  <a:srgbClr val="105023"/>
                </a:solidFill>
                <a:latin typeface="Times" panose="02020603050405020304" pitchFamily="18" charset="0"/>
              </a:rPr>
              <a:t>mayâsang</a:t>
            </a:r>
            <a:r>
              <a:rPr lang="en-US" altLang="en-US" sz="1700" b="1" i="1" dirty="0">
                <a:solidFill>
                  <a:srgbClr val="105023"/>
                </a:solidFill>
                <a:latin typeface="Times" panose="02020603050405020304" pitchFamily="18" charset="0"/>
              </a:rPr>
              <a:t> </a:t>
            </a:r>
            <a:r>
              <a:rPr lang="en-US" altLang="en-US" sz="1700" b="1" i="1" dirty="0" err="1">
                <a:solidFill>
                  <a:srgbClr val="105023"/>
                </a:solidFill>
                <a:latin typeface="Times" panose="02020603050405020304" pitchFamily="18" charset="0"/>
              </a:rPr>
              <a:t>khangasak</a:t>
            </a:r>
            <a:endParaRPr lang="en-US" altLang="en-US" sz="1700" b="1" i="1" dirty="0">
              <a:solidFill>
                <a:srgbClr val="105023"/>
              </a:solidFill>
              <a:latin typeface="Times" panose="02020603050405020304" pitchFamily="18" charset="0"/>
            </a:endParaRPr>
          </a:p>
        </p:txBody>
      </p:sp>
      <p:sp>
        <p:nvSpPr>
          <p:cNvPr id="58377" name="Text Box 10"/>
          <p:cNvSpPr txBox="1">
            <a:spLocks noChangeArrowheads="1"/>
          </p:cNvSpPr>
          <p:nvPr/>
        </p:nvSpPr>
        <p:spPr bwMode="auto">
          <a:xfrm>
            <a:off x="404813" y="2058988"/>
            <a:ext cx="6699250" cy="159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300" b="1">
                <a:latin typeface="Arial" panose="020B0604020202020204" pitchFamily="34" charset="0"/>
              </a:rPr>
              <a:t>Bible…Ngashankakhui tamkhamili  nana khaphâ-kashi theikakhui kala tamkakhui chi ishiwui  ministryli kha hângmilu. Nana nawui kaphaning hângkhami mangâ eina ishiwui ministrywui ot kasâli kachungkha mataikasang ngasâra. </a:t>
            </a:r>
            <a:r>
              <a:rPr lang="en-US" altLang="en-US" sz="1300" b="1" i="1" u="sng">
                <a:latin typeface="Arial" panose="020B0604020202020204" pitchFamily="34" charset="0"/>
              </a:rPr>
              <a:t>Nawui </a:t>
            </a:r>
            <a:r>
              <a:rPr lang="en-US" altLang="en-US" sz="1300" b="1" u="sng">
                <a:latin typeface="Arial" panose="020B0604020202020204" pitchFamily="34" charset="0"/>
              </a:rPr>
              <a:t>âming mamilala mayai</a:t>
            </a:r>
            <a:r>
              <a:rPr lang="en-US" altLang="en-US" sz="1300" b="1" i="1">
                <a:latin typeface="Arial" panose="020B0604020202020204" pitchFamily="34" charset="0"/>
              </a:rPr>
              <a:t>.</a:t>
            </a:r>
            <a:r>
              <a:rPr lang="en-US" altLang="en-US" sz="1300" b="1">
                <a:latin typeface="Arial" panose="020B0604020202020204" pitchFamily="34" charset="0"/>
              </a:rPr>
              <a:t>  Kha, nana mingaikha nawui aming, address kala email azingli kapimilu; rârâda khalei âtamli ishi ministrywui otmangâ nali pao mipaimei khavai.</a:t>
            </a:r>
          </a:p>
          <a:p>
            <a:pPr algn="ctr"/>
            <a:endParaRPr lang="en-US" altLang="en-US" sz="1300" b="1">
              <a:latin typeface="Arial" panose="020B0604020202020204" pitchFamily="34" charset="0"/>
            </a:endParaRPr>
          </a:p>
          <a:p>
            <a:pPr algn="ctr">
              <a:spcBef>
                <a:spcPct val="50000"/>
              </a:spcBef>
            </a:pPr>
            <a:endParaRPr lang="en-US" altLang="en-US" sz="1300" b="1">
              <a:latin typeface="Times" panose="02020603050405020304" pitchFamily="18" charset="0"/>
            </a:endParaRPr>
          </a:p>
        </p:txBody>
      </p:sp>
      <p:sp>
        <p:nvSpPr>
          <p:cNvPr id="58378" name="Text Box 11"/>
          <p:cNvSpPr txBox="1">
            <a:spLocks noChangeArrowheads="1"/>
          </p:cNvSpPr>
          <p:nvPr/>
        </p:nvSpPr>
        <p:spPr bwMode="auto">
          <a:xfrm>
            <a:off x="600075" y="6896100"/>
            <a:ext cx="6505575"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100" b="1">
                <a:latin typeface="Arial" panose="020B0604020202020204" pitchFamily="34" charset="0"/>
              </a:rPr>
              <a:t>(azingwui hi machipuilala mayai)</a:t>
            </a:r>
            <a:endParaRPr lang="en-US" altLang="en-US" sz="1600" b="1">
              <a:latin typeface="Arial" panose="020B0604020202020204" pitchFamily="34" charset="0"/>
            </a:endParaRPr>
          </a:p>
          <a:p>
            <a:r>
              <a:rPr lang="en-US" altLang="en-US" sz="1600" b="1">
                <a:latin typeface="Arial" panose="020B0604020202020204" pitchFamily="34" charset="0"/>
              </a:rPr>
              <a:t>Aming:_________________________________________________</a:t>
            </a:r>
          </a:p>
          <a:p>
            <a:r>
              <a:rPr lang="en-US" altLang="en-US" sz="1600" b="1">
                <a:latin typeface="Arial" panose="020B0604020202020204" pitchFamily="34" charset="0"/>
              </a:rPr>
              <a:t>Apam:_________________________________________________</a:t>
            </a:r>
          </a:p>
          <a:p>
            <a:r>
              <a:rPr lang="en-US" altLang="en-US" sz="1600" b="1">
                <a:latin typeface="Arial" panose="020B0604020202020204" pitchFamily="34" charset="0"/>
              </a:rPr>
              <a:t>_______________________________________________________</a:t>
            </a:r>
          </a:p>
          <a:p>
            <a:r>
              <a:rPr lang="en-US" altLang="en-US" sz="1600" b="1">
                <a:latin typeface="Arial" panose="020B0604020202020204" pitchFamily="34" charset="0"/>
              </a:rPr>
              <a:t>_______________________________________________________</a:t>
            </a:r>
          </a:p>
          <a:p>
            <a:r>
              <a:rPr lang="en-US" altLang="en-US" sz="1600" b="1">
                <a:latin typeface="Arial" panose="020B0604020202020204" pitchFamily="34" charset="0"/>
              </a:rPr>
              <a:t>Email Address:__________________________________________</a:t>
            </a:r>
          </a:p>
          <a:p>
            <a:pPr algn="ctr">
              <a:spcBef>
                <a:spcPts val="600"/>
              </a:spcBef>
            </a:pPr>
            <a:r>
              <a:rPr lang="en-US" altLang="en-US" sz="1600" b="1">
                <a:latin typeface="Arial" panose="020B0604020202020204" pitchFamily="34" charset="0"/>
              </a:rPr>
              <a:t>KATONGA KHA NAMSHOKMISERLU!</a:t>
            </a:r>
          </a:p>
        </p:txBody>
      </p:sp>
      <p:sp>
        <p:nvSpPr>
          <p:cNvPr id="58379" name="Text Box 13"/>
          <p:cNvSpPr txBox="1">
            <a:spLocks noChangeArrowheads="1"/>
          </p:cNvSpPr>
          <p:nvPr/>
        </p:nvSpPr>
        <p:spPr bwMode="auto">
          <a:xfrm>
            <a:off x="369888" y="6405563"/>
            <a:ext cx="6731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dirty="0" err="1" smtClean="0"/>
              <a:t>Khayeirum</a:t>
            </a:r>
            <a:r>
              <a:rPr lang="en-US" altLang="en-US" sz="1200" b="1" dirty="0" smtClean="0"/>
              <a:t> </a:t>
            </a:r>
            <a:r>
              <a:rPr lang="en-US" altLang="en-US" sz="1200" b="1" dirty="0" err="1"/>
              <a:t>hiwui</a:t>
            </a:r>
            <a:r>
              <a:rPr lang="en-US" altLang="en-US" sz="1200" b="1" dirty="0"/>
              <a:t> </a:t>
            </a:r>
            <a:r>
              <a:rPr lang="en-US" altLang="en-US" sz="1200" b="1" dirty="0" err="1"/>
              <a:t>âtam</a:t>
            </a:r>
            <a:r>
              <a:rPr lang="en-US" altLang="en-US" sz="1200" b="1" dirty="0"/>
              <a:t> </a:t>
            </a:r>
            <a:r>
              <a:rPr lang="en-US" altLang="en-US" sz="1200" b="1" dirty="0" err="1"/>
              <a:t>shikachin</a:t>
            </a:r>
            <a:r>
              <a:rPr lang="en-US" altLang="en-US" sz="1200" b="1" dirty="0"/>
              <a:t> hi</a:t>
            </a:r>
          </a:p>
          <a:p>
            <a:pPr algn="ctr"/>
            <a:r>
              <a:rPr lang="en-US" altLang="en-US" sz="1200" b="1" dirty="0"/>
              <a:t>(  ) </a:t>
            </a:r>
            <a:r>
              <a:rPr lang="en-US" altLang="en-US" sz="1200" b="1" dirty="0" err="1"/>
              <a:t>sangnâhaowa</a:t>
            </a:r>
            <a:r>
              <a:rPr lang="en-US" altLang="en-US" sz="1200" b="1" dirty="0"/>
              <a:t>  (  ) </a:t>
            </a:r>
            <a:r>
              <a:rPr lang="en-US" altLang="en-US" sz="1200" b="1" dirty="0" err="1"/>
              <a:t>ngarakzak</a:t>
            </a:r>
            <a:r>
              <a:rPr lang="en-US" altLang="en-US" sz="1200" b="1" dirty="0"/>
              <a:t> </a:t>
            </a:r>
            <a:r>
              <a:rPr lang="en-US" altLang="en-US" sz="1200" b="1" dirty="0" err="1"/>
              <a:t>hai</a:t>
            </a:r>
            <a:r>
              <a:rPr lang="en-US" altLang="en-US" sz="1200" b="1" dirty="0"/>
              <a:t>  (  ) </a:t>
            </a:r>
            <a:r>
              <a:rPr lang="en-US" altLang="en-US" sz="1200" b="1" dirty="0" err="1"/>
              <a:t>kha</a:t>
            </a:r>
            <a:r>
              <a:rPr lang="en-US" altLang="en-US" sz="1200" b="1" dirty="0"/>
              <a:t> </a:t>
            </a:r>
            <a:r>
              <a:rPr lang="en-US" altLang="en-US" sz="1200" b="1" dirty="0" err="1"/>
              <a:t>sângmeipai</a:t>
            </a:r>
            <a:r>
              <a:rPr lang="en-US" altLang="en-US" sz="1200" b="1" dirty="0"/>
              <a:t>  (  ) </a:t>
            </a:r>
            <a:r>
              <a:rPr lang="en-US" altLang="en-US" sz="1200" b="1" dirty="0" err="1"/>
              <a:t>sângmeikhârda</a:t>
            </a:r>
            <a:r>
              <a:rPr lang="en-US" altLang="en-US" sz="1200" b="1" dirty="0"/>
              <a:t> </a:t>
            </a:r>
            <a:r>
              <a:rPr lang="en-US" altLang="en-US" sz="1200" b="1" dirty="0" err="1"/>
              <a:t>sâpai</a:t>
            </a:r>
            <a:endParaRPr lang="en-US" altLang="en-US" sz="1200" b="1" dirty="0"/>
          </a:p>
        </p:txBody>
      </p:sp>
      <p:sp>
        <p:nvSpPr>
          <p:cNvPr id="58380" name="Line 14"/>
          <p:cNvSpPr>
            <a:spLocks noChangeShapeType="1"/>
          </p:cNvSpPr>
          <p:nvPr/>
        </p:nvSpPr>
        <p:spPr bwMode="auto">
          <a:xfrm>
            <a:off x="781050" y="6399213"/>
            <a:ext cx="5913438"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8381" name="Line 15"/>
          <p:cNvSpPr>
            <a:spLocks noChangeShapeType="1"/>
          </p:cNvSpPr>
          <p:nvPr/>
        </p:nvSpPr>
        <p:spPr bwMode="auto">
          <a:xfrm>
            <a:off x="757238" y="6932613"/>
            <a:ext cx="5913437"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58382" name="Text Box 23"/>
          <p:cNvSpPr txBox="1">
            <a:spLocks noChangeArrowheads="1"/>
          </p:cNvSpPr>
          <p:nvPr/>
        </p:nvSpPr>
        <p:spPr bwMode="auto">
          <a:xfrm>
            <a:off x="428625" y="6065838"/>
            <a:ext cx="6731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t>Chungmeida kapingaiakha khanukvâk kapimilu</a:t>
            </a:r>
          </a:p>
        </p:txBody>
      </p:sp>
      <p:pic>
        <p:nvPicPr>
          <p:cNvPr id="17" name="Picture 7" descr="TBB Tangkhul logo.png"/>
          <p:cNvPicPr>
            <a:picLocks noChangeAspect="1"/>
          </p:cNvPicPr>
          <p:nvPr/>
        </p:nvPicPr>
        <p:blipFill>
          <a:blip r:embed="rId2"/>
          <a:srcRect/>
          <a:stretch>
            <a:fillRect/>
          </a:stretch>
        </p:blipFill>
        <p:spPr bwMode="auto">
          <a:xfrm>
            <a:off x="631825" y="287338"/>
            <a:ext cx="2335213" cy="1658937"/>
          </a:xfrm>
          <a:prstGeom prst="rect">
            <a:avLst/>
          </a:prstGeom>
          <a:noFill/>
          <a:ln w="73025">
            <a:solidFill>
              <a:srgbClr val="008200"/>
            </a:solidFill>
            <a:miter lim="800000"/>
            <a:headEnd/>
            <a:tailEnd/>
          </a:ln>
          <a:effectLst>
            <a:outerShdw blurRad="63500" dist="50800" dir="4800019" algn="ctr" rotWithShape="0">
              <a:srgbClr val="000000">
                <a:alpha val="43137"/>
              </a:srgbClr>
            </a:outerShdw>
          </a:effectLs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6610" name="Text Box 2"/>
          <p:cNvSpPr txBox="1">
            <a:spLocks noChangeArrowheads="1"/>
          </p:cNvSpPr>
          <p:nvPr/>
        </p:nvSpPr>
        <p:spPr bwMode="auto">
          <a:xfrm>
            <a:off x="3140075" y="1093788"/>
            <a:ext cx="3981450" cy="928687"/>
          </a:xfrm>
          <a:prstGeom prst="rect">
            <a:avLst/>
          </a:prstGeom>
          <a:noFill/>
          <a:ln>
            <a:noFill/>
          </a:ln>
          <a:effectLst>
            <a:outerShdw blurRad="63500" dist="38099" dir="2700000" algn="ctr" rotWithShape="0">
              <a:srgbClr val="AAAAAA">
                <a:alpha val="74997"/>
              </a:srgbClr>
            </a:outerShdw>
          </a:effectLst>
          <a:extLst/>
        </p:spPr>
        <p:txBody>
          <a:bodyPr lIns="97027" tIns="48513" rIns="97027" bIns="48513">
            <a:spAutoFit/>
          </a:bodyPr>
          <a:lstStyle/>
          <a:p>
            <a:pPr defTabSz="969963">
              <a:spcBef>
                <a:spcPct val="50000"/>
              </a:spcBef>
              <a:defRPr/>
            </a:pPr>
            <a:r>
              <a:rPr lang="en-US" sz="1800" b="1">
                <a:solidFill>
                  <a:srgbClr val="236335"/>
                </a:solidFill>
                <a:latin typeface="Arial" pitchFamily="34" charset="0"/>
                <a:ea typeface="ＭＳ Ｐゴシック" charset="-128"/>
              </a:rPr>
              <a:t>NANA TUIKHUR ÂKHAMÂNG HÂNGKHAMINA KACHUNGKHA NGACHONRA!</a:t>
            </a:r>
            <a:endParaRPr lang="en-US" sz="2400" b="1">
              <a:solidFill>
                <a:srgbClr val="236335"/>
              </a:solidFill>
              <a:latin typeface="Arial" pitchFamily="34" charset="0"/>
              <a:ea typeface="ＭＳ Ｐゴシック" charset="-128"/>
            </a:endParaRPr>
          </a:p>
        </p:txBody>
      </p:sp>
      <p:sp>
        <p:nvSpPr>
          <p:cNvPr id="59395" name="Rectangle 3"/>
          <p:cNvSpPr>
            <a:spLocks noChangeArrowheads="1"/>
          </p:cNvSpPr>
          <p:nvPr/>
        </p:nvSpPr>
        <p:spPr bwMode="auto">
          <a:xfrm>
            <a:off x="377825" y="1022350"/>
            <a:ext cx="6788150" cy="7620000"/>
          </a:xfrm>
          <a:prstGeom prst="rect">
            <a:avLst/>
          </a:prstGeom>
          <a:noFill/>
          <a:ln w="76200">
            <a:solidFill>
              <a:srgbClr val="187534"/>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612" name="Text Box 4"/>
          <p:cNvSpPr txBox="1">
            <a:spLocks noChangeArrowheads="1"/>
          </p:cNvSpPr>
          <p:nvPr/>
        </p:nvSpPr>
        <p:spPr bwMode="auto">
          <a:xfrm>
            <a:off x="3024188" y="341313"/>
            <a:ext cx="4254500" cy="646112"/>
          </a:xfrm>
          <a:prstGeom prst="rect">
            <a:avLst/>
          </a:prstGeom>
          <a:noFill/>
          <a:ln w="9525">
            <a:noFill/>
            <a:miter lim="800000"/>
            <a:headEnd/>
            <a:tailEnd/>
          </a:ln>
          <a:effectLst>
            <a:outerShdw blurRad="63500" algn="ctr" rotWithShape="0">
              <a:schemeClr val="bg2">
                <a:alpha val="74998"/>
              </a:schemeClr>
            </a:outerShdw>
          </a:effectLst>
        </p:spPr>
        <p:txBody>
          <a:bodyPr lIns="97027" tIns="48513" rIns="97027" bIns="48513">
            <a:spAutoFit/>
          </a:bodyPr>
          <a:lstStyle>
            <a:lvl1pPr defTabSz="969963" eaLnBrk="0" hangingPunct="0">
              <a:defRPr sz="500">
                <a:solidFill>
                  <a:schemeClr val="tx1"/>
                </a:solidFill>
                <a:latin typeface="Century Gothic" panose="020B0502020202020204" pitchFamily="34" charset="0"/>
                <a:ea typeface="MS PGothic" panose="020B0600070205080204" pitchFamily="34" charset="-128"/>
              </a:defRPr>
            </a:lvl1pPr>
            <a:lvl2pPr marL="742950" indent="-285750" defTabSz="969963" eaLnBrk="0" hangingPunct="0">
              <a:defRPr sz="500">
                <a:solidFill>
                  <a:schemeClr val="tx1"/>
                </a:solidFill>
                <a:latin typeface="Century Gothic" panose="020B0502020202020204" pitchFamily="34" charset="0"/>
                <a:ea typeface="MS PGothic" panose="020B0600070205080204" pitchFamily="34" charset="-128"/>
              </a:defRPr>
            </a:lvl2pPr>
            <a:lvl3pPr marL="1143000" indent="-228600" defTabSz="969963" eaLnBrk="0" hangingPunct="0">
              <a:defRPr sz="500">
                <a:solidFill>
                  <a:schemeClr val="tx1"/>
                </a:solidFill>
                <a:latin typeface="Century Gothic" panose="020B0502020202020204" pitchFamily="34" charset="0"/>
                <a:ea typeface="MS PGothic" panose="020B0600070205080204" pitchFamily="34" charset="-128"/>
              </a:defRPr>
            </a:lvl3pPr>
            <a:lvl4pPr marL="1600200" indent="-228600" defTabSz="969963" eaLnBrk="0" hangingPunct="0">
              <a:defRPr sz="500">
                <a:solidFill>
                  <a:schemeClr val="tx1"/>
                </a:solidFill>
                <a:latin typeface="Century Gothic" panose="020B0502020202020204" pitchFamily="34" charset="0"/>
                <a:ea typeface="MS PGothic" panose="020B0600070205080204" pitchFamily="34" charset="-128"/>
              </a:defRPr>
            </a:lvl4pPr>
            <a:lvl5pPr marL="2057400" indent="-228600" defTabSz="969963" eaLnBrk="0" hangingPunct="0">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defRPr/>
            </a:pPr>
            <a:r>
              <a:rPr lang="en-US" altLang="en-US" sz="1200" b="1" dirty="0" smtClean="0">
                <a:solidFill>
                  <a:srgbClr val="187534"/>
                </a:solidFill>
                <a:latin typeface="Helvetica" panose="020B0604020202020204" pitchFamily="34" charset="0"/>
              </a:rPr>
              <a:t>The Bible…Basically Ministries International Inc.</a:t>
            </a:r>
          </a:p>
          <a:p>
            <a:pPr>
              <a:defRPr/>
            </a:pPr>
            <a:r>
              <a:rPr lang="en-US" altLang="en-US" sz="1200" b="1" dirty="0" smtClean="0">
                <a:solidFill>
                  <a:srgbClr val="187534"/>
                </a:solidFill>
                <a:latin typeface="Helvetica" panose="020B0604020202020204" pitchFamily="34" charset="0"/>
              </a:rPr>
              <a:t>v: 817-346-4750    c: 817-300-6492                  www.biblebasically.org    </a:t>
            </a:r>
            <a:r>
              <a:rPr lang="en-US" altLang="en-US" sz="1200" b="1" dirty="0" err="1" smtClean="0">
                <a:solidFill>
                  <a:srgbClr val="187534"/>
                </a:solidFill>
                <a:latin typeface="Helvetica" panose="020B0604020202020204" pitchFamily="34" charset="0"/>
              </a:rPr>
              <a:t>johnfryman@sbcglobal.net</a:t>
            </a:r>
            <a:r>
              <a:rPr lang="en-US" altLang="en-US" sz="1200" b="1" dirty="0" smtClean="0">
                <a:solidFill>
                  <a:srgbClr val="187534"/>
                </a:solidFill>
                <a:latin typeface="Helvetica" panose="020B0604020202020204" pitchFamily="34" charset="0"/>
              </a:rPr>
              <a:t>                         </a:t>
            </a:r>
          </a:p>
        </p:txBody>
      </p:sp>
      <p:sp>
        <p:nvSpPr>
          <p:cNvPr id="59397" name="Text Box 6"/>
          <p:cNvSpPr txBox="1">
            <a:spLocks noChangeArrowheads="1"/>
          </p:cNvSpPr>
          <p:nvPr/>
        </p:nvSpPr>
        <p:spPr bwMode="auto">
          <a:xfrm>
            <a:off x="684213" y="1890713"/>
            <a:ext cx="127158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endParaRPr lang="en-US" altLang="en-US" sz="1300" b="1">
              <a:solidFill>
                <a:srgbClr val="105023"/>
              </a:solidFill>
              <a:latin typeface="Comic Sans MS" panose="030F0702030302020204" pitchFamily="66" charset="0"/>
            </a:endParaRPr>
          </a:p>
        </p:txBody>
      </p:sp>
      <p:sp>
        <p:nvSpPr>
          <p:cNvPr id="59398" name="Text Box 7"/>
          <p:cNvSpPr txBox="1">
            <a:spLocks noChangeArrowheads="1"/>
          </p:cNvSpPr>
          <p:nvPr/>
        </p:nvSpPr>
        <p:spPr bwMode="auto">
          <a:xfrm>
            <a:off x="9450388" y="7950200"/>
            <a:ext cx="520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700" b="1">
                <a:solidFill>
                  <a:srgbClr val="105023"/>
                </a:solidFill>
                <a:latin typeface="Comic Sans MS" panose="030F0702030302020204" pitchFamily="66" charset="0"/>
              </a:rPr>
              <a:t> </a:t>
            </a:r>
          </a:p>
        </p:txBody>
      </p:sp>
      <p:sp>
        <p:nvSpPr>
          <p:cNvPr id="59399" name="Text Box 8"/>
          <p:cNvSpPr txBox="1">
            <a:spLocks noChangeArrowheads="1"/>
          </p:cNvSpPr>
          <p:nvPr/>
        </p:nvSpPr>
        <p:spPr bwMode="auto">
          <a:xfrm>
            <a:off x="192088" y="8775700"/>
            <a:ext cx="7197725" cy="34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i="1" dirty="0" err="1" smtClean="0">
                <a:solidFill>
                  <a:srgbClr val="105023"/>
                </a:solidFill>
                <a:latin typeface="Times" panose="02020603050405020304" pitchFamily="18" charset="0"/>
              </a:rPr>
              <a:t>Kristawui</a:t>
            </a:r>
            <a:r>
              <a:rPr lang="en-US" altLang="en-US" sz="1600" b="1" i="1" dirty="0" smtClean="0">
                <a:solidFill>
                  <a:srgbClr val="105023"/>
                </a:solidFill>
                <a:latin typeface="Times" panose="02020603050405020304" pitchFamily="18" charset="0"/>
              </a:rPr>
              <a:t> </a:t>
            </a:r>
            <a:r>
              <a:rPr lang="en-US" altLang="en-US" sz="1600" b="1" i="1" dirty="0" err="1">
                <a:solidFill>
                  <a:srgbClr val="105023"/>
                </a:solidFill>
                <a:latin typeface="Times" panose="02020603050405020304" pitchFamily="18" charset="0"/>
              </a:rPr>
              <a:t>âsâkai</a:t>
            </a:r>
            <a:r>
              <a:rPr lang="en-US" altLang="en-US" sz="1600" b="1" i="1" dirty="0">
                <a:solidFill>
                  <a:srgbClr val="105023"/>
                </a:solidFill>
                <a:latin typeface="Times" panose="02020603050405020304" pitchFamily="18" charset="0"/>
              </a:rPr>
              <a:t> </a:t>
            </a:r>
            <a:r>
              <a:rPr lang="en-US" altLang="en-US" sz="1600" b="1" i="1" dirty="0" err="1">
                <a:solidFill>
                  <a:srgbClr val="105023"/>
                </a:solidFill>
                <a:latin typeface="Times" panose="02020603050405020304" pitchFamily="18" charset="0"/>
              </a:rPr>
              <a:t>katongali</a:t>
            </a:r>
            <a:r>
              <a:rPr lang="en-US" altLang="en-US" sz="1600" b="1" i="1" dirty="0">
                <a:solidFill>
                  <a:srgbClr val="105023"/>
                </a:solidFill>
                <a:latin typeface="Times" panose="02020603050405020304" pitchFamily="18" charset="0"/>
              </a:rPr>
              <a:t> </a:t>
            </a:r>
            <a:r>
              <a:rPr lang="en-US" altLang="en-US" sz="1600" b="1" i="1" dirty="0" err="1">
                <a:solidFill>
                  <a:srgbClr val="105023"/>
                </a:solidFill>
                <a:latin typeface="Times" panose="02020603050405020304" pitchFamily="18" charset="0"/>
              </a:rPr>
              <a:t>Biblewui</a:t>
            </a:r>
            <a:r>
              <a:rPr lang="en-US" altLang="en-US" sz="1600" b="1" i="1" dirty="0">
                <a:solidFill>
                  <a:srgbClr val="105023"/>
                </a:solidFill>
                <a:latin typeface="Times" panose="02020603050405020304" pitchFamily="18" charset="0"/>
              </a:rPr>
              <a:t> </a:t>
            </a:r>
            <a:r>
              <a:rPr lang="en-US" altLang="en-US" sz="1600" b="1" i="1" dirty="0" err="1">
                <a:solidFill>
                  <a:srgbClr val="105023"/>
                </a:solidFill>
                <a:latin typeface="Times" panose="02020603050405020304" pitchFamily="18" charset="0"/>
              </a:rPr>
              <a:t>wortam</a:t>
            </a:r>
            <a:r>
              <a:rPr lang="en-US" altLang="en-US" sz="1600" b="1" i="1" dirty="0">
                <a:solidFill>
                  <a:srgbClr val="105023"/>
                </a:solidFill>
                <a:latin typeface="Times" panose="02020603050405020304" pitchFamily="18" charset="0"/>
              </a:rPr>
              <a:t> </a:t>
            </a:r>
            <a:r>
              <a:rPr lang="en-US" altLang="en-US" sz="1600" b="1" i="1" dirty="0" err="1">
                <a:solidFill>
                  <a:srgbClr val="105023"/>
                </a:solidFill>
                <a:latin typeface="Times" panose="02020603050405020304" pitchFamily="18" charset="0"/>
              </a:rPr>
              <a:t>mayâsang</a:t>
            </a:r>
            <a:r>
              <a:rPr lang="en-US" altLang="en-US" sz="1600" b="1" i="1" dirty="0">
                <a:solidFill>
                  <a:srgbClr val="105023"/>
                </a:solidFill>
                <a:latin typeface="Times" panose="02020603050405020304" pitchFamily="18" charset="0"/>
              </a:rPr>
              <a:t> </a:t>
            </a:r>
            <a:r>
              <a:rPr lang="en-US" altLang="en-US" sz="1600" b="1" i="1" dirty="0" err="1">
                <a:solidFill>
                  <a:srgbClr val="105023"/>
                </a:solidFill>
                <a:latin typeface="Times" panose="02020603050405020304" pitchFamily="18" charset="0"/>
              </a:rPr>
              <a:t>khangasak</a:t>
            </a:r>
            <a:endParaRPr lang="en-US" altLang="en-US" sz="1600" b="1" i="1" dirty="0">
              <a:solidFill>
                <a:srgbClr val="105023"/>
              </a:solidFill>
              <a:latin typeface="Times" panose="02020603050405020304" pitchFamily="18" charset="0"/>
            </a:endParaRPr>
          </a:p>
        </p:txBody>
      </p:sp>
      <p:sp>
        <p:nvSpPr>
          <p:cNvPr id="59400" name="Text Box 9"/>
          <p:cNvSpPr txBox="1">
            <a:spLocks noChangeArrowheads="1"/>
          </p:cNvSpPr>
          <p:nvPr/>
        </p:nvSpPr>
        <p:spPr bwMode="auto">
          <a:xfrm>
            <a:off x="463550" y="2036763"/>
            <a:ext cx="6754813" cy="196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300" b="1" i="1" dirty="0">
                <a:latin typeface="Arial" panose="020B0604020202020204" pitchFamily="34" charset="0"/>
                <a:cs typeface="Arial" panose="020B0604020202020204" pitchFamily="34" charset="0"/>
              </a:rPr>
              <a:t>BIBLE…NGASHANKAKHUIWUI</a:t>
            </a:r>
            <a:r>
              <a:rPr lang="en-US" altLang="en-US" sz="1300" b="1" dirty="0">
                <a:latin typeface="Arial" panose="020B0604020202020204" pitchFamily="34" charset="0"/>
                <a:cs typeface="Arial" panose="020B0604020202020204" pitchFamily="34" charset="0"/>
              </a:rPr>
              <a:t> </a:t>
            </a:r>
            <a:r>
              <a:rPr lang="en-US" altLang="en-US" sz="1300" b="1" dirty="0" smtClean="0">
                <a:latin typeface="Arial" panose="020B0604020202020204" pitchFamily="34" charset="0"/>
                <a:cs typeface="Arial" panose="020B0604020202020204" pitchFamily="34" charset="0"/>
              </a:rPr>
              <a:t>KHAYEIRUM PROGRAM </a:t>
            </a:r>
            <a:r>
              <a:rPr lang="en-US" altLang="en-US" sz="1300" b="1" dirty="0">
                <a:latin typeface="Arial" panose="020B0604020202020204" pitchFamily="34" charset="0"/>
                <a:cs typeface="Arial" panose="020B0604020202020204" pitchFamily="34" charset="0"/>
              </a:rPr>
              <a:t>HIWUI MARAMLI NANA MINISTRY KHANGATEIWUI MIBINGLI MANINGAKHA CHURCHESBINGLI HÂNGMARONMISIJA ISHIWUI MINISTRYLI KACHUNGKHA KHANGACHON NGASÂRA.  CHIEINA ISHINA ÂTHUMWUI ÂPAMLI KHAYEIRUM HI VÂRUNGKAPAI MINISTRIESBINGWUI MARAMLI KHA HÂNGMILU.</a:t>
            </a:r>
            <a:endParaRPr lang="en-US" altLang="en-US" sz="1600" b="1" dirty="0">
              <a:latin typeface="Arial" panose="020B0604020202020204" pitchFamily="34" charset="0"/>
              <a:cs typeface="Arial" panose="020B0604020202020204" pitchFamily="34" charset="0"/>
            </a:endParaRPr>
          </a:p>
          <a:p>
            <a:endParaRPr lang="en-US" altLang="en-US" sz="1600" b="1" dirty="0">
              <a:latin typeface="Arial" panose="020B0604020202020204" pitchFamily="34" charset="0"/>
            </a:endParaRPr>
          </a:p>
          <a:p>
            <a:endParaRPr lang="en-US" altLang="en-US" sz="1600" b="1" dirty="0">
              <a:latin typeface="Arial" panose="020B0604020202020204" pitchFamily="34" charset="0"/>
            </a:endParaRPr>
          </a:p>
          <a:p>
            <a:pPr>
              <a:spcBef>
                <a:spcPct val="50000"/>
              </a:spcBef>
            </a:pPr>
            <a:endParaRPr lang="en-US" altLang="en-US" sz="1600" b="1" dirty="0">
              <a:latin typeface="Times" panose="02020603050405020304" pitchFamily="18" charset="0"/>
            </a:endParaRPr>
          </a:p>
        </p:txBody>
      </p:sp>
      <p:sp>
        <p:nvSpPr>
          <p:cNvPr id="59401" name="Text Box 10"/>
          <p:cNvSpPr txBox="1">
            <a:spLocks noChangeArrowheads="1"/>
          </p:cNvSpPr>
          <p:nvPr/>
        </p:nvSpPr>
        <p:spPr bwMode="auto">
          <a:xfrm>
            <a:off x="631825" y="3160713"/>
            <a:ext cx="62579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Arial" panose="020B0604020202020204" pitchFamily="34" charset="0"/>
              </a:rPr>
              <a:t>LONGNAOWUI AMING:_________________________________________</a:t>
            </a:r>
          </a:p>
          <a:p>
            <a:r>
              <a:rPr lang="en-US" altLang="en-US" sz="1400" b="1">
                <a:latin typeface="Arial" panose="020B0604020202020204" pitchFamily="34" charset="0"/>
              </a:rPr>
              <a:t>APAM : ______________________________________________________</a:t>
            </a:r>
          </a:p>
          <a:p>
            <a:r>
              <a:rPr lang="en-US" altLang="en-US" sz="1400" b="1">
                <a:latin typeface="Arial" panose="020B0604020202020204" pitchFamily="34" charset="0"/>
              </a:rPr>
              <a:t>SAMPHANGKAPAI MIPA: _______________________________________</a:t>
            </a:r>
          </a:p>
          <a:p>
            <a:r>
              <a:rPr lang="en-US" altLang="en-US" sz="1400" b="1">
                <a:latin typeface="Arial" panose="020B0604020202020204" pitchFamily="34" charset="0"/>
              </a:rPr>
              <a:t>	   NAWUI ÂMING SHICHINPAIR</a:t>
            </a:r>
            <a:r>
              <a:rPr lang="en-US" altLang="en-US" sz="1400" b="1" u="sng">
                <a:latin typeface="Arial" panose="020B0604020202020204" pitchFamily="34" charset="0"/>
              </a:rPr>
              <a:t>A</a:t>
            </a:r>
            <a:r>
              <a:rPr lang="en-US" altLang="en-US" sz="1400" b="1">
                <a:latin typeface="Arial" panose="020B0604020202020204" pitchFamily="34" charset="0"/>
              </a:rPr>
              <a:t>LÂ?____________________</a:t>
            </a:r>
          </a:p>
        </p:txBody>
      </p:sp>
      <p:sp>
        <p:nvSpPr>
          <p:cNvPr id="59402" name="Text Box 18"/>
          <p:cNvSpPr txBox="1">
            <a:spLocks noChangeArrowheads="1"/>
          </p:cNvSpPr>
          <p:nvPr/>
        </p:nvSpPr>
        <p:spPr bwMode="auto">
          <a:xfrm>
            <a:off x="579438" y="7150100"/>
            <a:ext cx="65055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1600" b="1">
              <a:latin typeface="Arial" panose="020B0604020202020204" pitchFamily="34" charset="0"/>
            </a:endParaRPr>
          </a:p>
          <a:p>
            <a:r>
              <a:rPr lang="en-US" altLang="en-US" sz="1600" b="1">
                <a:latin typeface="Arial" panose="020B0604020202020204" pitchFamily="34" charset="0"/>
              </a:rPr>
              <a:t>Aming :________________________________________________</a:t>
            </a:r>
          </a:p>
          <a:p>
            <a:pPr>
              <a:spcBef>
                <a:spcPts val="600"/>
              </a:spcBef>
            </a:pPr>
            <a:r>
              <a:rPr lang="en-US" altLang="en-US" sz="1600" b="1">
                <a:latin typeface="Arial" panose="020B0604020202020204" pitchFamily="34" charset="0"/>
              </a:rPr>
              <a:t>Apam:_________________________________________________</a:t>
            </a:r>
          </a:p>
          <a:p>
            <a:pPr>
              <a:spcBef>
                <a:spcPts val="600"/>
              </a:spcBef>
            </a:pPr>
            <a:r>
              <a:rPr lang="en-US" altLang="en-US" sz="1600" b="1">
                <a:latin typeface="Arial" panose="020B0604020202020204" pitchFamily="34" charset="0"/>
              </a:rPr>
              <a:t>Email Address:__________________________________________</a:t>
            </a:r>
          </a:p>
          <a:p>
            <a:pPr algn="ctr">
              <a:spcBef>
                <a:spcPts val="600"/>
              </a:spcBef>
            </a:pPr>
            <a:r>
              <a:rPr lang="en-US" altLang="en-US" sz="1400" b="1">
                <a:latin typeface="Arial" panose="020B0604020202020204" pitchFamily="34" charset="0"/>
              </a:rPr>
              <a:t>KATONGA KHA NAMSHOKMISERLU!</a:t>
            </a:r>
          </a:p>
        </p:txBody>
      </p:sp>
      <p:pic>
        <p:nvPicPr>
          <p:cNvPr id="17" name="Picture 7" descr="TBB Tangkhul logo.png"/>
          <p:cNvPicPr>
            <a:picLocks noChangeAspect="1"/>
          </p:cNvPicPr>
          <p:nvPr/>
        </p:nvPicPr>
        <p:blipFill>
          <a:blip r:embed="rId2"/>
          <a:srcRect/>
          <a:stretch>
            <a:fillRect/>
          </a:stretch>
        </p:blipFill>
        <p:spPr bwMode="auto">
          <a:xfrm>
            <a:off x="642938" y="298450"/>
            <a:ext cx="2333625" cy="1657350"/>
          </a:xfrm>
          <a:prstGeom prst="rect">
            <a:avLst/>
          </a:prstGeom>
          <a:noFill/>
          <a:ln w="73025">
            <a:solidFill>
              <a:srgbClr val="008200"/>
            </a:solidFill>
            <a:miter lim="800000"/>
            <a:headEnd/>
            <a:tailEnd/>
          </a:ln>
          <a:effectLst>
            <a:outerShdw blurRad="63500" dist="50800" dir="5400000" algn="ctr" rotWithShape="0">
              <a:srgbClr val="000000">
                <a:alpha val="43137"/>
              </a:srgbClr>
            </a:outerShdw>
          </a:effectLst>
          <a:extLst/>
        </p:spPr>
      </p:pic>
      <p:sp>
        <p:nvSpPr>
          <p:cNvPr id="59404" name="Text Box 10"/>
          <p:cNvSpPr txBox="1">
            <a:spLocks noChangeArrowheads="1"/>
          </p:cNvSpPr>
          <p:nvPr/>
        </p:nvSpPr>
        <p:spPr bwMode="auto">
          <a:xfrm>
            <a:off x="619125" y="4265613"/>
            <a:ext cx="62579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Arial" panose="020B0604020202020204" pitchFamily="34" charset="0"/>
              </a:rPr>
              <a:t>LONGNAOWUI AMING:_________________________________________</a:t>
            </a:r>
          </a:p>
          <a:p>
            <a:r>
              <a:rPr lang="en-US" altLang="en-US" sz="1400" b="1">
                <a:latin typeface="Arial" panose="020B0604020202020204" pitchFamily="34" charset="0"/>
              </a:rPr>
              <a:t>APAM : ______________________________________________________</a:t>
            </a:r>
          </a:p>
          <a:p>
            <a:r>
              <a:rPr lang="en-US" altLang="en-US" sz="1400" b="1">
                <a:latin typeface="Arial" panose="020B0604020202020204" pitchFamily="34" charset="0"/>
              </a:rPr>
              <a:t>SAMPHANGKAPAI MIPA: _______________________________________</a:t>
            </a:r>
          </a:p>
          <a:p>
            <a:r>
              <a:rPr lang="en-US" altLang="en-US" sz="1400" b="1">
                <a:latin typeface="Arial" panose="020B0604020202020204" pitchFamily="34" charset="0"/>
              </a:rPr>
              <a:t>	   NAWUI ÂMING SHICHINPAIR</a:t>
            </a:r>
            <a:r>
              <a:rPr lang="en-US" altLang="en-US" sz="1400" b="1" u="sng">
                <a:latin typeface="Arial" panose="020B0604020202020204" pitchFamily="34" charset="0"/>
              </a:rPr>
              <a:t>A</a:t>
            </a:r>
            <a:r>
              <a:rPr lang="en-US" altLang="en-US" sz="1400" b="1">
                <a:latin typeface="Arial" panose="020B0604020202020204" pitchFamily="34" charset="0"/>
              </a:rPr>
              <a:t>LÂ?____________________</a:t>
            </a:r>
          </a:p>
        </p:txBody>
      </p:sp>
      <p:sp>
        <p:nvSpPr>
          <p:cNvPr id="59405" name="Text Box 10"/>
          <p:cNvSpPr txBox="1">
            <a:spLocks noChangeArrowheads="1"/>
          </p:cNvSpPr>
          <p:nvPr/>
        </p:nvSpPr>
        <p:spPr bwMode="auto">
          <a:xfrm>
            <a:off x="631825" y="5256213"/>
            <a:ext cx="62579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Arial" panose="020B0604020202020204" pitchFamily="34" charset="0"/>
              </a:rPr>
              <a:t>LONGNAOWUI AMING:_________________________________________</a:t>
            </a:r>
          </a:p>
          <a:p>
            <a:r>
              <a:rPr lang="en-US" altLang="en-US" sz="1400" b="1">
                <a:latin typeface="Arial" panose="020B0604020202020204" pitchFamily="34" charset="0"/>
              </a:rPr>
              <a:t>APAM : ______________________________________________________</a:t>
            </a:r>
          </a:p>
          <a:p>
            <a:r>
              <a:rPr lang="en-US" altLang="en-US" sz="1400" b="1">
                <a:latin typeface="Arial" panose="020B0604020202020204" pitchFamily="34" charset="0"/>
              </a:rPr>
              <a:t>SAMPHANGKAPAI MIPA: _______________________________________</a:t>
            </a:r>
          </a:p>
          <a:p>
            <a:r>
              <a:rPr lang="en-US" altLang="en-US" sz="1400" b="1">
                <a:latin typeface="Arial" panose="020B0604020202020204" pitchFamily="34" charset="0"/>
              </a:rPr>
              <a:t>	   NAWUI ÂMING SHICHINPAIR</a:t>
            </a:r>
            <a:r>
              <a:rPr lang="en-US" altLang="en-US" sz="1400" b="1" u="sng">
                <a:latin typeface="Arial" panose="020B0604020202020204" pitchFamily="34" charset="0"/>
              </a:rPr>
              <a:t>A</a:t>
            </a:r>
            <a:r>
              <a:rPr lang="en-US" altLang="en-US" sz="1400" b="1">
                <a:latin typeface="Arial" panose="020B0604020202020204" pitchFamily="34" charset="0"/>
              </a:rPr>
              <a:t>LÂ?____________________</a:t>
            </a:r>
          </a:p>
        </p:txBody>
      </p:sp>
      <p:sp>
        <p:nvSpPr>
          <p:cNvPr id="59406" name="Text Box 10"/>
          <p:cNvSpPr txBox="1">
            <a:spLocks noChangeArrowheads="1"/>
          </p:cNvSpPr>
          <p:nvPr/>
        </p:nvSpPr>
        <p:spPr bwMode="auto">
          <a:xfrm>
            <a:off x="593725" y="6373813"/>
            <a:ext cx="6257925"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7027" tIns="48513" rIns="97027" bIns="48513">
            <a:spAutoFit/>
          </a:bodyPr>
          <a:lstStyle>
            <a:lvl1pPr defTabSz="969963">
              <a:defRPr sz="500">
                <a:solidFill>
                  <a:schemeClr val="tx1"/>
                </a:solidFill>
                <a:latin typeface="Century Gothic" panose="020B0502020202020204" pitchFamily="34" charset="0"/>
                <a:ea typeface="MS PGothic" panose="020B0600070205080204" pitchFamily="34" charset="-128"/>
              </a:defRPr>
            </a:lvl1pPr>
            <a:lvl2pPr marL="742950" indent="-285750" defTabSz="969963">
              <a:defRPr sz="500">
                <a:solidFill>
                  <a:schemeClr val="tx1"/>
                </a:solidFill>
                <a:latin typeface="Century Gothic" panose="020B0502020202020204" pitchFamily="34" charset="0"/>
                <a:ea typeface="MS PGothic" panose="020B0600070205080204" pitchFamily="34" charset="-128"/>
              </a:defRPr>
            </a:lvl2pPr>
            <a:lvl3pPr marL="1143000" indent="-228600" defTabSz="969963">
              <a:defRPr sz="500">
                <a:solidFill>
                  <a:schemeClr val="tx1"/>
                </a:solidFill>
                <a:latin typeface="Century Gothic" panose="020B0502020202020204" pitchFamily="34" charset="0"/>
                <a:ea typeface="MS PGothic" panose="020B0600070205080204" pitchFamily="34" charset="-128"/>
              </a:defRPr>
            </a:lvl3pPr>
            <a:lvl4pPr marL="1600200" indent="-228600" defTabSz="969963">
              <a:defRPr sz="500">
                <a:solidFill>
                  <a:schemeClr val="tx1"/>
                </a:solidFill>
                <a:latin typeface="Century Gothic" panose="020B0502020202020204" pitchFamily="34" charset="0"/>
                <a:ea typeface="MS PGothic" panose="020B0600070205080204" pitchFamily="34" charset="-128"/>
              </a:defRPr>
            </a:lvl4pPr>
            <a:lvl5pPr marL="2057400" indent="-228600" defTabSz="969963">
              <a:defRPr sz="500">
                <a:solidFill>
                  <a:schemeClr val="tx1"/>
                </a:solidFill>
                <a:latin typeface="Century Gothic" panose="020B0502020202020204" pitchFamily="34" charset="0"/>
                <a:ea typeface="MS PGothic" panose="020B0600070205080204" pitchFamily="34" charset="-128"/>
              </a:defRPr>
            </a:lvl5pPr>
            <a:lvl6pPr marL="25146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defTabSz="969963"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400" b="1">
                <a:latin typeface="Arial" panose="020B0604020202020204" pitchFamily="34" charset="0"/>
              </a:rPr>
              <a:t>LONGNAOWUI AMING:_________________________________________</a:t>
            </a:r>
          </a:p>
          <a:p>
            <a:r>
              <a:rPr lang="en-US" altLang="en-US" sz="1400" b="1">
                <a:latin typeface="Arial" panose="020B0604020202020204" pitchFamily="34" charset="0"/>
              </a:rPr>
              <a:t>APAM : ______________________________________________________</a:t>
            </a:r>
          </a:p>
          <a:p>
            <a:r>
              <a:rPr lang="en-US" altLang="en-US" sz="1400" b="1">
                <a:latin typeface="Arial" panose="020B0604020202020204" pitchFamily="34" charset="0"/>
              </a:rPr>
              <a:t>SAMPHANGKAPAI MIPA: _______________________________________</a:t>
            </a:r>
          </a:p>
          <a:p>
            <a:r>
              <a:rPr lang="en-US" altLang="en-US" sz="1400" b="1">
                <a:latin typeface="Arial" panose="020B0604020202020204" pitchFamily="34" charset="0"/>
              </a:rPr>
              <a:t>	   NAWUI ÂMING SHICHINPAIR</a:t>
            </a:r>
            <a:r>
              <a:rPr lang="en-US" altLang="en-US" sz="1400" b="1" u="sng">
                <a:latin typeface="Arial" panose="020B0604020202020204" pitchFamily="34" charset="0"/>
              </a:rPr>
              <a:t>A</a:t>
            </a:r>
            <a:r>
              <a:rPr lang="en-US" altLang="en-US" sz="1400" b="1">
                <a:latin typeface="Arial" panose="020B0604020202020204" pitchFamily="34" charset="0"/>
              </a:rPr>
              <a:t>LÂ?____________________</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reeform 20"/>
          <p:cNvSpPr>
            <a:spLocks/>
          </p:cNvSpPr>
          <p:nvPr/>
        </p:nvSpPr>
        <p:spPr bwMode="auto">
          <a:xfrm>
            <a:off x="611188" y="3138488"/>
            <a:ext cx="1071562" cy="581025"/>
          </a:xfrm>
          <a:custGeom>
            <a:avLst/>
            <a:gdLst>
              <a:gd name="T0" fmla="*/ 2147483646 w 503"/>
              <a:gd name="T1" fmla="*/ 0 h 355"/>
              <a:gd name="T2" fmla="*/ 2147483646 w 503"/>
              <a:gd name="T3" fmla="*/ 2147483646 h 355"/>
              <a:gd name="T4" fmla="*/ 2147483646 w 503"/>
              <a:gd name="T5" fmla="*/ 2147483646 h 355"/>
              <a:gd name="T6" fmla="*/ 2147483646 w 503"/>
              <a:gd name="T7" fmla="*/ 2147483646 h 355"/>
              <a:gd name="T8" fmla="*/ 2147483646 w 503"/>
              <a:gd name="T9" fmla="*/ 2147483646 h 355"/>
              <a:gd name="T10" fmla="*/ 2147483646 w 503"/>
              <a:gd name="T11" fmla="*/ 2147483646 h 355"/>
              <a:gd name="T12" fmla="*/ 2147483646 w 503"/>
              <a:gd name="T13" fmla="*/ 2147483646 h 355"/>
              <a:gd name="T14" fmla="*/ 2147483646 w 503"/>
              <a:gd name="T15" fmla="*/ 2147483646 h 355"/>
              <a:gd name="T16" fmla="*/ 0 w 503"/>
              <a:gd name="T17" fmla="*/ 2147483646 h 355"/>
              <a:gd name="T18" fmla="*/ 0 w 503"/>
              <a:gd name="T19" fmla="*/ 2147483646 h 355"/>
              <a:gd name="T20" fmla="*/ 2147483646 w 503"/>
              <a:gd name="T21" fmla="*/ 2147483646 h 355"/>
              <a:gd name="T22" fmla="*/ 2147483646 w 503"/>
              <a:gd name="T23" fmla="*/ 2147483646 h 355"/>
              <a:gd name="T24" fmla="*/ 2147483646 w 503"/>
              <a:gd name="T25" fmla="*/ 2147483646 h 355"/>
              <a:gd name="T26" fmla="*/ 2147483646 w 503"/>
              <a:gd name="T27" fmla="*/ 2147483646 h 355"/>
              <a:gd name="T28" fmla="*/ 2147483646 w 503"/>
              <a:gd name="T29" fmla="*/ 2147483646 h 355"/>
              <a:gd name="T30" fmla="*/ 2147483646 w 503"/>
              <a:gd name="T31" fmla="*/ 2147483646 h 355"/>
              <a:gd name="T32" fmla="*/ 2147483646 w 503"/>
              <a:gd name="T33" fmla="*/ 2147483646 h 355"/>
              <a:gd name="T34" fmla="*/ 2147483646 w 503"/>
              <a:gd name="T35" fmla="*/ 2147483646 h 355"/>
              <a:gd name="T36" fmla="*/ 2147483646 w 503"/>
              <a:gd name="T37" fmla="*/ 2147483646 h 355"/>
              <a:gd name="T38" fmla="*/ 2147483646 w 503"/>
              <a:gd name="T39" fmla="*/ 2147483646 h 355"/>
              <a:gd name="T40" fmla="*/ 2147483646 w 503"/>
              <a:gd name="T41" fmla="*/ 2147483646 h 355"/>
              <a:gd name="T42" fmla="*/ 2147483646 w 503"/>
              <a:gd name="T43" fmla="*/ 2147483646 h 355"/>
              <a:gd name="T44" fmla="*/ 2147483646 w 503"/>
              <a:gd name="T45" fmla="*/ 2147483646 h 355"/>
              <a:gd name="T46" fmla="*/ 2147483646 w 503"/>
              <a:gd name="T47" fmla="*/ 2147483646 h 355"/>
              <a:gd name="T48" fmla="*/ 2147483646 w 503"/>
              <a:gd name="T49" fmla="*/ 2147483646 h 355"/>
              <a:gd name="T50" fmla="*/ 2147483646 w 503"/>
              <a:gd name="T51" fmla="*/ 2147483646 h 355"/>
              <a:gd name="T52" fmla="*/ 2147483646 w 503"/>
              <a:gd name="T53" fmla="*/ 2147483646 h 355"/>
              <a:gd name="T54" fmla="*/ 2147483646 w 503"/>
              <a:gd name="T55" fmla="*/ 2147483646 h 355"/>
              <a:gd name="T56" fmla="*/ 2147483646 w 503"/>
              <a:gd name="T57" fmla="*/ 2147483646 h 355"/>
              <a:gd name="T58" fmla="*/ 2147483646 w 503"/>
              <a:gd name="T59" fmla="*/ 2147483646 h 355"/>
              <a:gd name="T60" fmla="*/ 2147483646 w 503"/>
              <a:gd name="T61" fmla="*/ 2147483646 h 355"/>
              <a:gd name="T62" fmla="*/ 2147483646 w 503"/>
              <a:gd name="T63" fmla="*/ 2147483646 h 355"/>
              <a:gd name="T64" fmla="*/ 2147483646 w 503"/>
              <a:gd name="T65" fmla="*/ 2147483646 h 355"/>
              <a:gd name="T66" fmla="*/ 2147483646 w 503"/>
              <a:gd name="T67" fmla="*/ 2147483646 h 355"/>
              <a:gd name="T68" fmla="*/ 2147483646 w 503"/>
              <a:gd name="T69" fmla="*/ 2147483646 h 355"/>
              <a:gd name="T70" fmla="*/ 2147483646 w 503"/>
              <a:gd name="T71" fmla="*/ 0 h 355"/>
              <a:gd name="T72" fmla="*/ 214748364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SG"/>
          </a:p>
        </p:txBody>
      </p:sp>
      <p:sp>
        <p:nvSpPr>
          <p:cNvPr id="15364" name="Text Box 4"/>
          <p:cNvSpPr txBox="1">
            <a:spLocks noChangeArrowheads="1"/>
          </p:cNvSpPr>
          <p:nvPr/>
        </p:nvSpPr>
        <p:spPr bwMode="auto">
          <a:xfrm>
            <a:off x="2238375" y="1017588"/>
            <a:ext cx="42100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a:latin typeface="Comic Sans MS" panose="030F0702030302020204" pitchFamily="66" charset="0"/>
              </a:rPr>
              <a:t>Hili haophoksera…</a:t>
            </a:r>
          </a:p>
        </p:txBody>
      </p:sp>
      <p:grpSp>
        <p:nvGrpSpPr>
          <p:cNvPr id="15365" name="Group 5"/>
          <p:cNvGrpSpPr>
            <a:grpSpLocks/>
          </p:cNvGrpSpPr>
          <p:nvPr/>
        </p:nvGrpSpPr>
        <p:grpSpPr bwMode="auto">
          <a:xfrm>
            <a:off x="947738" y="1568450"/>
            <a:ext cx="5532437" cy="1573213"/>
            <a:chOff x="576" y="1296"/>
            <a:chExt cx="3168" cy="960"/>
          </a:xfrm>
        </p:grpSpPr>
        <p:sp>
          <p:nvSpPr>
            <p:cNvPr id="15467" name="Rectangle 6"/>
            <p:cNvSpPr>
              <a:spLocks noChangeArrowheads="1"/>
            </p:cNvSpPr>
            <p:nvPr/>
          </p:nvSpPr>
          <p:spPr bwMode="auto">
            <a:xfrm>
              <a:off x="576"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68" name="Rectangle 7"/>
            <p:cNvSpPr>
              <a:spLocks noChangeArrowheads="1"/>
            </p:cNvSpPr>
            <p:nvPr/>
          </p:nvSpPr>
          <p:spPr bwMode="auto">
            <a:xfrm>
              <a:off x="1392" y="1296"/>
              <a:ext cx="720" cy="96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endParaRPr lang="en-US" altLang="en-US" sz="2400" b="1">
                <a:latin typeface="Times" panose="02020603050405020304" pitchFamily="18" charset="0"/>
              </a:endParaRPr>
            </a:p>
          </p:txBody>
        </p:sp>
        <p:sp>
          <p:nvSpPr>
            <p:cNvPr id="15469" name="Rectangle 8"/>
            <p:cNvSpPr>
              <a:spLocks noChangeArrowheads="1"/>
            </p:cNvSpPr>
            <p:nvPr/>
          </p:nvSpPr>
          <p:spPr bwMode="auto">
            <a:xfrm>
              <a:off x="2208"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70" name="Rectangle 9"/>
            <p:cNvSpPr>
              <a:spLocks noChangeArrowheads="1"/>
            </p:cNvSpPr>
            <p:nvPr/>
          </p:nvSpPr>
          <p:spPr bwMode="auto">
            <a:xfrm>
              <a:off x="3024" y="1296"/>
              <a:ext cx="720" cy="960"/>
            </a:xfrm>
            <a:prstGeom prst="rect">
              <a:avLst/>
            </a:prstGeom>
            <a:noFill/>
            <a:ln w="952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sp>
        <p:nvSpPr>
          <p:cNvPr id="40971" name="Rectangle 11"/>
          <p:cNvSpPr>
            <a:spLocks noChangeArrowheads="1"/>
          </p:cNvSpPr>
          <p:nvPr/>
        </p:nvSpPr>
        <p:spPr bwMode="auto">
          <a:xfrm>
            <a:off x="474663" y="7916863"/>
            <a:ext cx="6635750" cy="492125"/>
          </a:xfrm>
          <a:prstGeom prst="rect">
            <a:avLst/>
          </a:prstGeom>
          <a:noFill/>
          <a:ln>
            <a:noFill/>
          </a:ln>
          <a:effectLst>
            <a:outerShdw blurRad="63500" dist="46662" dir="3284183" algn="ctr" rotWithShape="0">
              <a:srgbClr val="000000">
                <a:alpha val="74997"/>
              </a:srgbClr>
            </a:outerShdw>
          </a:effectLst>
          <a:extLst/>
        </p:spPr>
        <p:txBody>
          <a:bodyPr lIns="0" tIns="0" rIns="0" bIns="0">
            <a:spAutoFit/>
          </a:bodyPr>
          <a:lstStyle/>
          <a:p>
            <a:pPr algn="ctr">
              <a:defRPr/>
            </a:pPr>
            <a:r>
              <a:rPr lang="en-US" sz="3200" b="1" dirty="0">
                <a:latin typeface="Comic Sans MS" charset="0"/>
                <a:ea typeface="ＭＳ Ｐゴシック" charset="0"/>
                <a:cs typeface="ＭＳ Ｐゴシック" charset="0"/>
              </a:rPr>
              <a:t>NAWUI NINGWUI BIBLE FILE!</a:t>
            </a:r>
            <a:endParaRPr lang="en-US" sz="3200" dirty="0">
              <a:latin typeface="Times" charset="0"/>
              <a:ea typeface="ＭＳ Ｐゴシック" charset="0"/>
              <a:cs typeface="ＭＳ Ｐゴシック" charset="0"/>
            </a:endParaRPr>
          </a:p>
        </p:txBody>
      </p:sp>
      <p:sp>
        <p:nvSpPr>
          <p:cNvPr id="15367" name="Rectangle 12"/>
          <p:cNvSpPr>
            <a:spLocks noChangeArrowheads="1"/>
          </p:cNvSpPr>
          <p:nvPr/>
        </p:nvSpPr>
        <p:spPr bwMode="auto">
          <a:xfrm>
            <a:off x="6064250" y="634047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000">
                <a:latin typeface="Helvetica" panose="020B0604020202020204" pitchFamily="34" charset="0"/>
              </a:rPr>
              <a:t> </a:t>
            </a:r>
            <a:endParaRPr lang="en-US" altLang="en-US" sz="2400">
              <a:latin typeface="Times" panose="02020603050405020304" pitchFamily="18" charset="0"/>
            </a:endParaRPr>
          </a:p>
        </p:txBody>
      </p:sp>
      <p:grpSp>
        <p:nvGrpSpPr>
          <p:cNvPr id="15368" name="Group 13"/>
          <p:cNvGrpSpPr>
            <a:grpSpLocks/>
          </p:cNvGrpSpPr>
          <p:nvPr/>
        </p:nvGrpSpPr>
        <p:grpSpPr bwMode="auto">
          <a:xfrm>
            <a:off x="1066800" y="6072188"/>
            <a:ext cx="2090738" cy="1341437"/>
            <a:chOff x="2409" y="2765"/>
            <a:chExt cx="1197" cy="818"/>
          </a:xfrm>
        </p:grpSpPr>
        <p:sp>
          <p:nvSpPr>
            <p:cNvPr id="40974" name="Rectangle 14"/>
            <p:cNvSpPr>
              <a:spLocks noChangeArrowheads="1"/>
            </p:cNvSpPr>
            <p:nvPr/>
          </p:nvSpPr>
          <p:spPr bwMode="auto">
            <a:xfrm>
              <a:off x="2409" y="2765"/>
              <a:ext cx="1123" cy="148"/>
            </a:xfrm>
            <a:prstGeom prst="rect">
              <a:avLst/>
            </a:prstGeom>
            <a:noFill/>
            <a:ln>
              <a:noFill/>
            </a:ln>
            <a:effectLst>
              <a:outerShdw blurRad="63500" dist="46662" dir="3284183" algn="ctr" rotWithShape="0">
                <a:srgbClr val="000000">
                  <a:alpha val="74997"/>
                </a:srgbClr>
              </a:outerShdw>
            </a:effectLst>
            <a:extLst/>
          </p:spPr>
          <p:txBody>
            <a:bodyPr lIns="0" tIns="0" rIns="0" bIns="0">
              <a:spAutoFit/>
            </a:bodyPr>
            <a:lstStyle/>
            <a:p>
              <a:pPr algn="ctr">
                <a:lnSpc>
                  <a:spcPct val="60000"/>
                </a:lnSpc>
                <a:defRPr/>
              </a:pPr>
              <a:r>
                <a:rPr lang="en-US" sz="2400" b="1" dirty="0" err="1">
                  <a:latin typeface="Comic Sans MS" charset="0"/>
                  <a:ea typeface="ＭＳ Ｐゴシック" charset="0"/>
                  <a:cs typeface="ＭＳ Ｐゴシック" charset="0"/>
                </a:rPr>
                <a:t>Mishang</a:t>
              </a:r>
              <a:r>
                <a:rPr lang="en-US" sz="2400" b="1" dirty="0">
                  <a:latin typeface="Comic Sans MS" charset="0"/>
                  <a:ea typeface="ＭＳ Ｐゴシック" charset="0"/>
                  <a:cs typeface="ＭＳ Ｐゴシック" charset="0"/>
                </a:rPr>
                <a:t> 3:</a:t>
              </a:r>
              <a:endParaRPr lang="en-US" sz="2400" dirty="0">
                <a:latin typeface="Times" charset="0"/>
                <a:ea typeface="ＭＳ Ｐゴシック" charset="0"/>
                <a:cs typeface="ＭＳ Ｐゴシック" charset="0"/>
              </a:endParaRPr>
            </a:p>
          </p:txBody>
        </p:sp>
        <p:grpSp>
          <p:nvGrpSpPr>
            <p:cNvPr id="15463" name="Group 15"/>
            <p:cNvGrpSpPr>
              <a:grpSpLocks/>
            </p:cNvGrpSpPr>
            <p:nvPr/>
          </p:nvGrpSpPr>
          <p:grpSpPr bwMode="auto">
            <a:xfrm>
              <a:off x="2516" y="3204"/>
              <a:ext cx="1090" cy="379"/>
              <a:chOff x="1246" y="3148"/>
              <a:chExt cx="1090" cy="379"/>
            </a:xfrm>
          </p:grpSpPr>
          <p:sp>
            <p:nvSpPr>
              <p:cNvPr id="40976" name="Line 16"/>
              <p:cNvSpPr>
                <a:spLocks noChangeShapeType="1"/>
              </p:cNvSpPr>
              <p:nvPr/>
            </p:nvSpPr>
            <p:spPr bwMode="auto">
              <a:xfrm>
                <a:off x="1248" y="3148"/>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0977" name="Line 17"/>
              <p:cNvSpPr>
                <a:spLocks noChangeShapeType="1"/>
              </p:cNvSpPr>
              <p:nvPr/>
            </p:nvSpPr>
            <p:spPr bwMode="auto">
              <a:xfrm>
                <a:off x="1246" y="3330"/>
                <a:ext cx="1085"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0978" name="Line 18"/>
              <p:cNvSpPr>
                <a:spLocks noChangeShapeType="1"/>
              </p:cNvSpPr>
              <p:nvPr/>
            </p:nvSpPr>
            <p:spPr bwMode="auto">
              <a:xfrm>
                <a:off x="1254" y="3527"/>
                <a:ext cx="1082"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grpSp>
      </p:grpSp>
      <p:sp>
        <p:nvSpPr>
          <p:cNvPr id="15369" name="Rectangle 21"/>
          <p:cNvSpPr>
            <a:spLocks noChangeArrowheads="1"/>
          </p:cNvSpPr>
          <p:nvPr/>
        </p:nvSpPr>
        <p:spPr bwMode="auto">
          <a:xfrm>
            <a:off x="609600" y="3402013"/>
            <a:ext cx="1514475" cy="481012"/>
          </a:xfrm>
          <a:prstGeom prst="rect">
            <a:avLst/>
          </a:prstGeom>
          <a:solidFill>
            <a:schemeClr val="bg1"/>
          </a:solid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15370" name="Group 25" descr="Large confetti"/>
          <p:cNvGrpSpPr>
            <a:grpSpLocks/>
          </p:cNvGrpSpPr>
          <p:nvPr/>
        </p:nvGrpSpPr>
        <p:grpSpPr bwMode="auto">
          <a:xfrm>
            <a:off x="3114675" y="6337300"/>
            <a:ext cx="1522413" cy="736600"/>
            <a:chOff x="377" y="3720"/>
            <a:chExt cx="871" cy="450"/>
          </a:xfrm>
        </p:grpSpPr>
        <p:sp>
          <p:nvSpPr>
            <p:cNvPr id="15457" name="Freeform 26"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5458" name="Rectangle 27" descr="Large confetti"/>
            <p:cNvSpPr>
              <a:spLocks noChangeArrowheads="1"/>
            </p:cNvSpPr>
            <p:nvPr/>
          </p:nvSpPr>
          <p:spPr bwMode="auto">
            <a:xfrm>
              <a:off x="380"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59" name="Rectangle 28"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60" name="Rectangle 29"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61" name="Line 30"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5371" name="Group 31" descr="Large confetti"/>
          <p:cNvGrpSpPr>
            <a:grpSpLocks/>
          </p:cNvGrpSpPr>
          <p:nvPr/>
        </p:nvGrpSpPr>
        <p:grpSpPr bwMode="auto">
          <a:xfrm>
            <a:off x="4316413" y="6656388"/>
            <a:ext cx="1522412" cy="736600"/>
            <a:chOff x="377" y="3720"/>
            <a:chExt cx="871" cy="450"/>
          </a:xfrm>
        </p:grpSpPr>
        <p:sp>
          <p:nvSpPr>
            <p:cNvPr id="15452" name="Freeform 32"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5453" name="Rectangle 33" descr="Large confetti"/>
            <p:cNvSpPr>
              <a:spLocks noChangeArrowheads="1"/>
            </p:cNvSpPr>
            <p:nvPr/>
          </p:nvSpPr>
          <p:spPr bwMode="auto">
            <a:xfrm>
              <a:off x="380"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54" name="Rectangle 34"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55" name="Rectangle 35"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56" name="Line 36"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5372" name="Group 37" descr="Large confetti"/>
          <p:cNvGrpSpPr>
            <a:grpSpLocks/>
          </p:cNvGrpSpPr>
          <p:nvPr/>
        </p:nvGrpSpPr>
        <p:grpSpPr bwMode="auto">
          <a:xfrm>
            <a:off x="5507038" y="6985000"/>
            <a:ext cx="1520825" cy="736600"/>
            <a:chOff x="377" y="3720"/>
            <a:chExt cx="871" cy="450"/>
          </a:xfrm>
        </p:grpSpPr>
        <p:sp>
          <p:nvSpPr>
            <p:cNvPr id="15447" name="Freeform 38"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5448" name="Rectangle 39" descr="Large confetti"/>
            <p:cNvSpPr>
              <a:spLocks noChangeArrowheads="1"/>
            </p:cNvSpPr>
            <p:nvPr/>
          </p:nvSpPr>
          <p:spPr bwMode="auto">
            <a:xfrm>
              <a:off x="380"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49" name="Rectangle 40"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50" name="Rectangle 41"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51" name="Line 42"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sp>
        <p:nvSpPr>
          <p:cNvPr id="15373" name="Freeform 44"/>
          <p:cNvSpPr>
            <a:spLocks/>
          </p:cNvSpPr>
          <p:nvPr/>
        </p:nvSpPr>
        <p:spPr bwMode="auto">
          <a:xfrm>
            <a:off x="3860800" y="3143250"/>
            <a:ext cx="1076325" cy="581025"/>
          </a:xfrm>
          <a:custGeom>
            <a:avLst/>
            <a:gdLst>
              <a:gd name="T0" fmla="*/ 2147483646 w 503"/>
              <a:gd name="T1" fmla="*/ 0 h 355"/>
              <a:gd name="T2" fmla="*/ 2147483646 w 503"/>
              <a:gd name="T3" fmla="*/ 2147483646 h 355"/>
              <a:gd name="T4" fmla="*/ 2147483646 w 503"/>
              <a:gd name="T5" fmla="*/ 2147483646 h 355"/>
              <a:gd name="T6" fmla="*/ 2147483646 w 503"/>
              <a:gd name="T7" fmla="*/ 2147483646 h 355"/>
              <a:gd name="T8" fmla="*/ 2147483646 w 503"/>
              <a:gd name="T9" fmla="*/ 2147483646 h 355"/>
              <a:gd name="T10" fmla="*/ 2147483646 w 503"/>
              <a:gd name="T11" fmla="*/ 2147483646 h 355"/>
              <a:gd name="T12" fmla="*/ 2147483646 w 503"/>
              <a:gd name="T13" fmla="*/ 2147483646 h 355"/>
              <a:gd name="T14" fmla="*/ 2147483646 w 503"/>
              <a:gd name="T15" fmla="*/ 2147483646 h 355"/>
              <a:gd name="T16" fmla="*/ 0 w 503"/>
              <a:gd name="T17" fmla="*/ 2147483646 h 355"/>
              <a:gd name="T18" fmla="*/ 0 w 503"/>
              <a:gd name="T19" fmla="*/ 2147483646 h 355"/>
              <a:gd name="T20" fmla="*/ 2147483646 w 503"/>
              <a:gd name="T21" fmla="*/ 2147483646 h 355"/>
              <a:gd name="T22" fmla="*/ 2147483646 w 503"/>
              <a:gd name="T23" fmla="*/ 2147483646 h 355"/>
              <a:gd name="T24" fmla="*/ 2147483646 w 503"/>
              <a:gd name="T25" fmla="*/ 2147483646 h 355"/>
              <a:gd name="T26" fmla="*/ 2147483646 w 503"/>
              <a:gd name="T27" fmla="*/ 2147483646 h 355"/>
              <a:gd name="T28" fmla="*/ 2147483646 w 503"/>
              <a:gd name="T29" fmla="*/ 2147483646 h 355"/>
              <a:gd name="T30" fmla="*/ 2147483646 w 503"/>
              <a:gd name="T31" fmla="*/ 2147483646 h 355"/>
              <a:gd name="T32" fmla="*/ 2147483646 w 503"/>
              <a:gd name="T33" fmla="*/ 2147483646 h 355"/>
              <a:gd name="T34" fmla="*/ 2147483646 w 503"/>
              <a:gd name="T35" fmla="*/ 2147483646 h 355"/>
              <a:gd name="T36" fmla="*/ 2147483646 w 503"/>
              <a:gd name="T37" fmla="*/ 2147483646 h 355"/>
              <a:gd name="T38" fmla="*/ 2147483646 w 503"/>
              <a:gd name="T39" fmla="*/ 2147483646 h 355"/>
              <a:gd name="T40" fmla="*/ 2147483646 w 503"/>
              <a:gd name="T41" fmla="*/ 2147483646 h 355"/>
              <a:gd name="T42" fmla="*/ 2147483646 w 503"/>
              <a:gd name="T43" fmla="*/ 2147483646 h 355"/>
              <a:gd name="T44" fmla="*/ 2147483646 w 503"/>
              <a:gd name="T45" fmla="*/ 2147483646 h 355"/>
              <a:gd name="T46" fmla="*/ 2147483646 w 503"/>
              <a:gd name="T47" fmla="*/ 2147483646 h 355"/>
              <a:gd name="T48" fmla="*/ 2147483646 w 503"/>
              <a:gd name="T49" fmla="*/ 2147483646 h 355"/>
              <a:gd name="T50" fmla="*/ 2147483646 w 503"/>
              <a:gd name="T51" fmla="*/ 2147483646 h 355"/>
              <a:gd name="T52" fmla="*/ 2147483646 w 503"/>
              <a:gd name="T53" fmla="*/ 2147483646 h 355"/>
              <a:gd name="T54" fmla="*/ 2147483646 w 503"/>
              <a:gd name="T55" fmla="*/ 2147483646 h 355"/>
              <a:gd name="T56" fmla="*/ 2147483646 w 503"/>
              <a:gd name="T57" fmla="*/ 2147483646 h 355"/>
              <a:gd name="T58" fmla="*/ 2147483646 w 503"/>
              <a:gd name="T59" fmla="*/ 2147483646 h 355"/>
              <a:gd name="T60" fmla="*/ 2147483646 w 503"/>
              <a:gd name="T61" fmla="*/ 2147483646 h 355"/>
              <a:gd name="T62" fmla="*/ 2147483646 w 503"/>
              <a:gd name="T63" fmla="*/ 2147483646 h 355"/>
              <a:gd name="T64" fmla="*/ 2147483646 w 503"/>
              <a:gd name="T65" fmla="*/ 2147483646 h 355"/>
              <a:gd name="T66" fmla="*/ 2147483646 w 503"/>
              <a:gd name="T67" fmla="*/ 2147483646 h 355"/>
              <a:gd name="T68" fmla="*/ 2147483646 w 503"/>
              <a:gd name="T69" fmla="*/ 2147483646 h 355"/>
              <a:gd name="T70" fmla="*/ 2147483646 w 503"/>
              <a:gd name="T71" fmla="*/ 0 h 355"/>
              <a:gd name="T72" fmla="*/ 214748364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SG"/>
          </a:p>
        </p:txBody>
      </p:sp>
      <p:sp>
        <p:nvSpPr>
          <p:cNvPr id="15374" name="Rectangle 45"/>
          <p:cNvSpPr>
            <a:spLocks noChangeArrowheads="1"/>
          </p:cNvSpPr>
          <p:nvPr/>
        </p:nvSpPr>
        <p:spPr bwMode="auto">
          <a:xfrm>
            <a:off x="3854450" y="3398838"/>
            <a:ext cx="1516063" cy="481012"/>
          </a:xfrm>
          <a:prstGeom prst="rect">
            <a:avLst/>
          </a:prstGeom>
          <a:solidFill>
            <a:schemeClr val="bg1"/>
          </a:solid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nvGrpSpPr>
          <p:cNvPr id="15378" name="Group 52"/>
          <p:cNvGrpSpPr>
            <a:grpSpLocks/>
          </p:cNvGrpSpPr>
          <p:nvPr/>
        </p:nvGrpSpPr>
        <p:grpSpPr bwMode="auto">
          <a:xfrm>
            <a:off x="501650" y="4287838"/>
            <a:ext cx="1908175" cy="1398587"/>
            <a:chOff x="812" y="2825"/>
            <a:chExt cx="1093" cy="854"/>
          </a:xfrm>
        </p:grpSpPr>
        <p:sp>
          <p:nvSpPr>
            <p:cNvPr id="41013" name="Rectangle 53"/>
            <p:cNvSpPr>
              <a:spLocks noChangeArrowheads="1"/>
            </p:cNvSpPr>
            <p:nvPr/>
          </p:nvSpPr>
          <p:spPr bwMode="auto">
            <a:xfrm>
              <a:off x="1004" y="2825"/>
              <a:ext cx="778" cy="131"/>
            </a:xfrm>
            <a:prstGeom prst="rect">
              <a:avLst/>
            </a:prstGeom>
            <a:noFill/>
            <a:ln>
              <a:noFill/>
            </a:ln>
            <a:effectLst>
              <a:outerShdw blurRad="63500" dist="46662" dir="3284183" algn="ctr" rotWithShape="0">
                <a:srgbClr val="000000">
                  <a:alpha val="74997"/>
                </a:srgbClr>
              </a:outerShdw>
            </a:effectLst>
            <a:extLst/>
          </p:spPr>
          <p:txBody>
            <a:bodyPr lIns="0" tIns="0" rIns="0" bIns="0">
              <a:spAutoFit/>
            </a:bodyPr>
            <a:lstStyle/>
            <a:p>
              <a:pPr algn="ctr">
                <a:lnSpc>
                  <a:spcPct val="50000"/>
                </a:lnSpc>
                <a:defRPr/>
              </a:pPr>
              <a:r>
                <a:rPr lang="en-US" sz="2400" b="1" dirty="0" err="1">
                  <a:latin typeface="Comic Sans MS" charset="0"/>
                  <a:ea typeface="ＭＳ Ｐゴシック" charset="0"/>
                  <a:cs typeface="ＭＳ Ｐゴシック" charset="0"/>
                </a:rPr>
                <a:t>Mi</a:t>
              </a:r>
              <a:r>
                <a:rPr lang="en-US" sz="2400" b="1" dirty="0">
                  <a:latin typeface="Comic Sans MS" charset="0"/>
                  <a:ea typeface="ＭＳ Ｐゴシック" charset="0"/>
                  <a:cs typeface="ＭＳ Ｐゴシック" charset="0"/>
                </a:rPr>
                <a:t> 4:</a:t>
              </a:r>
              <a:endParaRPr lang="en-US" sz="2400" dirty="0">
                <a:latin typeface="Times" charset="0"/>
                <a:ea typeface="ＭＳ Ｐゴシック" charset="0"/>
                <a:cs typeface="ＭＳ Ｐゴシック" charset="0"/>
              </a:endParaRPr>
            </a:p>
          </p:txBody>
        </p:sp>
        <p:grpSp>
          <p:nvGrpSpPr>
            <p:cNvPr id="15442" name="Group 54"/>
            <p:cNvGrpSpPr>
              <a:grpSpLocks/>
            </p:cNvGrpSpPr>
            <p:nvPr/>
          </p:nvGrpSpPr>
          <p:grpSpPr bwMode="auto">
            <a:xfrm>
              <a:off x="812" y="3149"/>
              <a:ext cx="1093" cy="530"/>
              <a:chOff x="1241" y="2249"/>
              <a:chExt cx="1093" cy="530"/>
            </a:xfrm>
          </p:grpSpPr>
          <p:sp>
            <p:nvSpPr>
              <p:cNvPr id="41015" name="Line 55"/>
              <p:cNvSpPr>
                <a:spLocks noChangeShapeType="1"/>
              </p:cNvSpPr>
              <p:nvPr/>
            </p:nvSpPr>
            <p:spPr bwMode="auto">
              <a:xfrm>
                <a:off x="1241" y="224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1016" name="Line 56"/>
              <p:cNvSpPr>
                <a:spLocks noChangeShapeType="1"/>
              </p:cNvSpPr>
              <p:nvPr/>
            </p:nvSpPr>
            <p:spPr bwMode="auto">
              <a:xfrm>
                <a:off x="1246" y="2422"/>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1017" name="Line 57"/>
              <p:cNvSpPr>
                <a:spLocks noChangeShapeType="1"/>
              </p:cNvSpPr>
              <p:nvPr/>
            </p:nvSpPr>
            <p:spPr bwMode="auto">
              <a:xfrm>
                <a:off x="1244" y="2595"/>
                <a:ext cx="1088"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sp>
            <p:nvSpPr>
              <p:cNvPr id="41018" name="Line 58"/>
              <p:cNvSpPr>
                <a:spLocks noChangeShapeType="1"/>
              </p:cNvSpPr>
              <p:nvPr/>
            </p:nvSpPr>
            <p:spPr bwMode="auto">
              <a:xfrm>
                <a:off x="1250" y="2779"/>
                <a:ext cx="1084" cy="0"/>
              </a:xfrm>
              <a:prstGeom prst="line">
                <a:avLst/>
              </a:prstGeom>
              <a:noFill/>
              <a:ln w="28575">
                <a:solidFill>
                  <a:schemeClr val="tx1"/>
                </a:solidFill>
                <a:round/>
                <a:headEnd/>
                <a:tailEnd/>
              </a:ln>
              <a:effectLst>
                <a:outerShdw blurRad="63500" dist="17961" dir="2700000" algn="ctr" rotWithShape="0">
                  <a:schemeClr val="bg2">
                    <a:alpha val="74998"/>
                  </a:schemeClr>
                </a:outerShdw>
              </a:effectLst>
            </p:spPr>
            <p:txBody>
              <a:bodyPr wrap="none" anchor="ctr"/>
              <a:lstStyle/>
              <a:p>
                <a:pPr>
                  <a:defRPr/>
                </a:pPr>
                <a:endParaRPr lang="en-US">
                  <a:latin typeface="Century Gothic" pitchFamily="-107" charset="0"/>
                  <a:ea typeface="+mn-ea"/>
                </a:endParaRPr>
              </a:p>
            </p:txBody>
          </p:sp>
        </p:grpSp>
      </p:grpSp>
      <p:sp>
        <p:nvSpPr>
          <p:cNvPr id="15379" name="Line 59"/>
          <p:cNvSpPr>
            <a:spLocks noChangeShapeType="1"/>
          </p:cNvSpPr>
          <p:nvPr/>
        </p:nvSpPr>
        <p:spPr bwMode="auto">
          <a:xfrm flipH="1">
            <a:off x="2112963" y="3016250"/>
            <a:ext cx="681037" cy="14366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sp>
        <p:nvSpPr>
          <p:cNvPr id="15380" name="Line 60"/>
          <p:cNvSpPr>
            <a:spLocks noChangeShapeType="1"/>
          </p:cNvSpPr>
          <p:nvPr/>
        </p:nvSpPr>
        <p:spPr bwMode="auto">
          <a:xfrm flipH="1">
            <a:off x="2432050" y="2995613"/>
            <a:ext cx="741363" cy="30511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SG"/>
          </a:p>
        </p:txBody>
      </p:sp>
      <p:grpSp>
        <p:nvGrpSpPr>
          <p:cNvPr id="15381" name="Group 61" descr="Dark vertical"/>
          <p:cNvGrpSpPr>
            <a:grpSpLocks/>
          </p:cNvGrpSpPr>
          <p:nvPr/>
        </p:nvGrpSpPr>
        <p:grpSpPr bwMode="auto">
          <a:xfrm>
            <a:off x="2373313" y="4191000"/>
            <a:ext cx="1519237" cy="738188"/>
            <a:chOff x="377" y="3720"/>
            <a:chExt cx="871" cy="450"/>
          </a:xfrm>
        </p:grpSpPr>
        <p:sp>
          <p:nvSpPr>
            <p:cNvPr id="15436" name="Freeform 62" descr="Dark vertical"/>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SG"/>
            </a:p>
          </p:txBody>
        </p:sp>
        <p:sp>
          <p:nvSpPr>
            <p:cNvPr id="15437" name="Rectangle 63" descr="Dark vertical"/>
            <p:cNvSpPr>
              <a:spLocks noChangeArrowheads="1"/>
            </p:cNvSpPr>
            <p:nvPr/>
          </p:nvSpPr>
          <p:spPr bwMode="auto">
            <a:xfrm>
              <a:off x="380"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38" name="Rectangle 64"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39" name="Rectangle 65"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40" name="Line 66"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5382" name="Group 67" descr="Dark vertical"/>
          <p:cNvGrpSpPr>
            <a:grpSpLocks/>
          </p:cNvGrpSpPr>
          <p:nvPr/>
        </p:nvGrpSpPr>
        <p:grpSpPr bwMode="auto">
          <a:xfrm>
            <a:off x="3475038" y="4510088"/>
            <a:ext cx="1516062" cy="736600"/>
            <a:chOff x="375" y="3720"/>
            <a:chExt cx="868" cy="450"/>
          </a:xfrm>
        </p:grpSpPr>
        <p:sp>
          <p:nvSpPr>
            <p:cNvPr id="15431" name="Freeform 68" descr="Dark vertical"/>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SG"/>
            </a:p>
          </p:txBody>
        </p:sp>
        <p:sp>
          <p:nvSpPr>
            <p:cNvPr id="15432" name="Rectangle 69"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33" name="Rectangle 70"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34" name="Rectangle 71"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35" name="Line 72"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5383" name="Group 73" descr="Dark vertical"/>
          <p:cNvGrpSpPr>
            <a:grpSpLocks/>
          </p:cNvGrpSpPr>
          <p:nvPr/>
        </p:nvGrpSpPr>
        <p:grpSpPr bwMode="auto">
          <a:xfrm>
            <a:off x="4562475" y="4830763"/>
            <a:ext cx="1516063" cy="736600"/>
            <a:chOff x="375" y="3720"/>
            <a:chExt cx="868" cy="450"/>
          </a:xfrm>
        </p:grpSpPr>
        <p:sp>
          <p:nvSpPr>
            <p:cNvPr id="15426" name="Freeform 74" descr="Dark vertical"/>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SG"/>
            </a:p>
          </p:txBody>
        </p:sp>
        <p:sp>
          <p:nvSpPr>
            <p:cNvPr id="15427" name="Rectangle 75"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28" name="Rectangle 76"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29" name="Rectangle 77"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30" name="Line 78"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5384" name="Group 79" descr="Dark vertical"/>
          <p:cNvGrpSpPr>
            <a:grpSpLocks/>
          </p:cNvGrpSpPr>
          <p:nvPr/>
        </p:nvGrpSpPr>
        <p:grpSpPr bwMode="auto">
          <a:xfrm>
            <a:off x="5554663" y="5148263"/>
            <a:ext cx="1516062" cy="738187"/>
            <a:chOff x="375" y="3720"/>
            <a:chExt cx="868" cy="450"/>
          </a:xfrm>
        </p:grpSpPr>
        <p:sp>
          <p:nvSpPr>
            <p:cNvPr id="15421" name="Freeform 80" descr="Dark vertical"/>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dkVert">
              <a:fgClr>
                <a:schemeClr val="accent1"/>
              </a:fgClr>
              <a:bgClr>
                <a:schemeClr val="bg1"/>
              </a:bgClr>
            </a:pattFill>
            <a:ln w="28575">
              <a:solidFill>
                <a:schemeClr val="tx1"/>
              </a:solidFill>
              <a:round/>
              <a:headEnd/>
              <a:tailEnd/>
            </a:ln>
          </p:spPr>
          <p:txBody>
            <a:bodyPr/>
            <a:lstStyle/>
            <a:p>
              <a:endParaRPr lang="en-SG"/>
            </a:p>
          </p:txBody>
        </p:sp>
        <p:sp>
          <p:nvSpPr>
            <p:cNvPr id="15422" name="Rectangle 81" descr="Dark vertical"/>
            <p:cNvSpPr>
              <a:spLocks noChangeArrowheads="1"/>
            </p:cNvSpPr>
            <p:nvPr/>
          </p:nvSpPr>
          <p:spPr bwMode="auto">
            <a:xfrm>
              <a:off x="375" y="3876"/>
              <a:ext cx="868" cy="294"/>
            </a:xfrm>
            <a:prstGeom prst="rect">
              <a:avLst/>
            </a:prstGeom>
            <a:pattFill prst="dkVert">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23" name="Rectangle 82" descr="Dark vertical"/>
            <p:cNvSpPr>
              <a:spLocks noChangeArrowheads="1"/>
            </p:cNvSpPr>
            <p:nvPr/>
          </p:nvSpPr>
          <p:spPr bwMode="auto">
            <a:xfrm>
              <a:off x="388"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24" name="Rectangle 83" descr="Dark vertical"/>
            <p:cNvSpPr>
              <a:spLocks noChangeArrowheads="1"/>
            </p:cNvSpPr>
            <p:nvPr/>
          </p:nvSpPr>
          <p:spPr bwMode="auto">
            <a:xfrm>
              <a:off x="660" y="3816"/>
              <a:ext cx="325" cy="116"/>
            </a:xfrm>
            <a:prstGeom prst="rect">
              <a:avLst/>
            </a:prstGeom>
            <a:pattFill prst="dkVert">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5425" name="Line 84" descr="Dark vertical"/>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sp>
        <p:nvSpPr>
          <p:cNvPr id="15385" name="Text Box 85"/>
          <p:cNvSpPr txBox="1">
            <a:spLocks noChangeArrowheads="1"/>
          </p:cNvSpPr>
          <p:nvPr/>
        </p:nvSpPr>
        <p:spPr bwMode="auto">
          <a:xfrm>
            <a:off x="611188" y="4464050"/>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A</a:t>
            </a:r>
          </a:p>
        </p:txBody>
      </p:sp>
      <p:sp>
        <p:nvSpPr>
          <p:cNvPr id="15386" name="Text Box 86"/>
          <p:cNvSpPr txBox="1">
            <a:spLocks noChangeArrowheads="1"/>
          </p:cNvSpPr>
          <p:nvPr/>
        </p:nvSpPr>
        <p:spPr bwMode="auto">
          <a:xfrm>
            <a:off x="600075" y="4762500"/>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J</a:t>
            </a:r>
          </a:p>
        </p:txBody>
      </p:sp>
      <p:sp>
        <p:nvSpPr>
          <p:cNvPr id="15387" name="Text Box 87"/>
          <p:cNvSpPr txBox="1">
            <a:spLocks noChangeArrowheads="1"/>
          </p:cNvSpPr>
          <p:nvPr/>
        </p:nvSpPr>
        <p:spPr bwMode="auto">
          <a:xfrm>
            <a:off x="542925" y="5064125"/>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M</a:t>
            </a:r>
          </a:p>
        </p:txBody>
      </p:sp>
      <p:sp>
        <p:nvSpPr>
          <p:cNvPr id="15388" name="Text Box 88"/>
          <p:cNvSpPr txBox="1">
            <a:spLocks noChangeArrowheads="1"/>
          </p:cNvSpPr>
          <p:nvPr/>
        </p:nvSpPr>
        <p:spPr bwMode="auto">
          <a:xfrm>
            <a:off x="614363" y="5357813"/>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J</a:t>
            </a:r>
          </a:p>
        </p:txBody>
      </p:sp>
      <p:sp>
        <p:nvSpPr>
          <p:cNvPr id="15389" name="Text Box 89"/>
          <p:cNvSpPr txBox="1">
            <a:spLocks noChangeArrowheads="1"/>
          </p:cNvSpPr>
          <p:nvPr/>
        </p:nvSpPr>
        <p:spPr bwMode="auto">
          <a:xfrm>
            <a:off x="1184275" y="6465888"/>
            <a:ext cx="3444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R</a:t>
            </a:r>
          </a:p>
        </p:txBody>
      </p:sp>
      <p:sp>
        <p:nvSpPr>
          <p:cNvPr id="15390" name="Text Box 90"/>
          <p:cNvSpPr txBox="1">
            <a:spLocks noChangeArrowheads="1"/>
          </p:cNvSpPr>
          <p:nvPr/>
        </p:nvSpPr>
        <p:spPr bwMode="auto">
          <a:xfrm>
            <a:off x="1177925" y="6765925"/>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W</a:t>
            </a:r>
          </a:p>
        </p:txBody>
      </p:sp>
      <p:sp>
        <p:nvSpPr>
          <p:cNvPr id="15391" name="Text Box 91"/>
          <p:cNvSpPr txBox="1">
            <a:spLocks noChangeArrowheads="1"/>
          </p:cNvSpPr>
          <p:nvPr/>
        </p:nvSpPr>
        <p:spPr bwMode="auto">
          <a:xfrm>
            <a:off x="1173163" y="7085013"/>
            <a:ext cx="3460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000" b="1">
                <a:latin typeface="Times" panose="02020603050405020304" pitchFamily="18" charset="0"/>
              </a:rPr>
              <a:t>C</a:t>
            </a:r>
          </a:p>
        </p:txBody>
      </p:sp>
      <p:sp>
        <p:nvSpPr>
          <p:cNvPr id="15395" name="Text Box 98"/>
          <p:cNvSpPr txBox="1">
            <a:spLocks noChangeArrowheads="1"/>
          </p:cNvSpPr>
          <p:nvPr/>
        </p:nvSpPr>
        <p:spPr bwMode="auto">
          <a:xfrm>
            <a:off x="6689725" y="1825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01</a:t>
            </a:r>
          </a:p>
        </p:txBody>
      </p:sp>
      <p:sp>
        <p:nvSpPr>
          <p:cNvPr id="15396" name="Line 99"/>
          <p:cNvSpPr>
            <a:spLocks noChangeShapeType="1"/>
          </p:cNvSpPr>
          <p:nvPr/>
        </p:nvSpPr>
        <p:spPr bwMode="auto">
          <a:xfrm>
            <a:off x="628650" y="3390900"/>
            <a:ext cx="10414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5397" name="Line 100"/>
          <p:cNvSpPr>
            <a:spLocks noChangeShapeType="1"/>
          </p:cNvSpPr>
          <p:nvPr/>
        </p:nvSpPr>
        <p:spPr bwMode="auto">
          <a:xfrm>
            <a:off x="3879850" y="3403600"/>
            <a:ext cx="104140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5399" name="Line 102"/>
          <p:cNvSpPr>
            <a:spLocks noChangeShapeType="1"/>
          </p:cNvSpPr>
          <p:nvPr/>
        </p:nvSpPr>
        <p:spPr bwMode="auto">
          <a:xfrm>
            <a:off x="711200" y="3403600"/>
            <a:ext cx="895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5400" name="Line 103"/>
          <p:cNvSpPr>
            <a:spLocks noChangeShapeType="1"/>
          </p:cNvSpPr>
          <p:nvPr/>
        </p:nvSpPr>
        <p:spPr bwMode="auto">
          <a:xfrm>
            <a:off x="3949700" y="3403600"/>
            <a:ext cx="89535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5398" name="Line 101"/>
          <p:cNvSpPr>
            <a:spLocks noChangeShapeType="1"/>
          </p:cNvSpPr>
          <p:nvPr/>
        </p:nvSpPr>
        <p:spPr bwMode="auto">
          <a:xfrm>
            <a:off x="5543550" y="3549648"/>
            <a:ext cx="936000"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12" name="Freeform 93"/>
          <p:cNvSpPr>
            <a:spLocks/>
          </p:cNvSpPr>
          <p:nvPr/>
        </p:nvSpPr>
        <p:spPr bwMode="auto">
          <a:xfrm>
            <a:off x="5526088" y="3144838"/>
            <a:ext cx="1076325" cy="581025"/>
          </a:xfrm>
          <a:custGeom>
            <a:avLst/>
            <a:gdLst>
              <a:gd name="T0" fmla="*/ 2147483646 w 503"/>
              <a:gd name="T1" fmla="*/ 0 h 355"/>
              <a:gd name="T2" fmla="*/ 2147483646 w 503"/>
              <a:gd name="T3" fmla="*/ 2147483646 h 355"/>
              <a:gd name="T4" fmla="*/ 2147483646 w 503"/>
              <a:gd name="T5" fmla="*/ 2147483646 h 355"/>
              <a:gd name="T6" fmla="*/ 2147483646 w 503"/>
              <a:gd name="T7" fmla="*/ 2147483646 h 355"/>
              <a:gd name="T8" fmla="*/ 2147483646 w 503"/>
              <a:gd name="T9" fmla="*/ 2147483646 h 355"/>
              <a:gd name="T10" fmla="*/ 2147483646 w 503"/>
              <a:gd name="T11" fmla="*/ 2147483646 h 355"/>
              <a:gd name="T12" fmla="*/ 2147483646 w 503"/>
              <a:gd name="T13" fmla="*/ 2147483646 h 355"/>
              <a:gd name="T14" fmla="*/ 2147483646 w 503"/>
              <a:gd name="T15" fmla="*/ 2147483646 h 355"/>
              <a:gd name="T16" fmla="*/ 0 w 503"/>
              <a:gd name="T17" fmla="*/ 2147483646 h 355"/>
              <a:gd name="T18" fmla="*/ 0 w 503"/>
              <a:gd name="T19" fmla="*/ 2147483646 h 355"/>
              <a:gd name="T20" fmla="*/ 2147483646 w 503"/>
              <a:gd name="T21" fmla="*/ 2147483646 h 355"/>
              <a:gd name="T22" fmla="*/ 2147483646 w 503"/>
              <a:gd name="T23" fmla="*/ 2147483646 h 355"/>
              <a:gd name="T24" fmla="*/ 2147483646 w 503"/>
              <a:gd name="T25" fmla="*/ 2147483646 h 355"/>
              <a:gd name="T26" fmla="*/ 2147483646 w 503"/>
              <a:gd name="T27" fmla="*/ 2147483646 h 355"/>
              <a:gd name="T28" fmla="*/ 2147483646 w 503"/>
              <a:gd name="T29" fmla="*/ 2147483646 h 355"/>
              <a:gd name="T30" fmla="*/ 2147483646 w 503"/>
              <a:gd name="T31" fmla="*/ 2147483646 h 355"/>
              <a:gd name="T32" fmla="*/ 2147483646 w 503"/>
              <a:gd name="T33" fmla="*/ 2147483646 h 355"/>
              <a:gd name="T34" fmla="*/ 2147483646 w 503"/>
              <a:gd name="T35" fmla="*/ 2147483646 h 355"/>
              <a:gd name="T36" fmla="*/ 2147483646 w 503"/>
              <a:gd name="T37" fmla="*/ 2147483646 h 355"/>
              <a:gd name="T38" fmla="*/ 2147483646 w 503"/>
              <a:gd name="T39" fmla="*/ 2147483646 h 355"/>
              <a:gd name="T40" fmla="*/ 2147483646 w 503"/>
              <a:gd name="T41" fmla="*/ 2147483646 h 355"/>
              <a:gd name="T42" fmla="*/ 2147483646 w 503"/>
              <a:gd name="T43" fmla="*/ 2147483646 h 355"/>
              <a:gd name="T44" fmla="*/ 2147483646 w 503"/>
              <a:gd name="T45" fmla="*/ 2147483646 h 355"/>
              <a:gd name="T46" fmla="*/ 2147483646 w 503"/>
              <a:gd name="T47" fmla="*/ 2147483646 h 355"/>
              <a:gd name="T48" fmla="*/ 2147483646 w 503"/>
              <a:gd name="T49" fmla="*/ 2147483646 h 355"/>
              <a:gd name="T50" fmla="*/ 2147483646 w 503"/>
              <a:gd name="T51" fmla="*/ 2147483646 h 355"/>
              <a:gd name="T52" fmla="*/ 2147483646 w 503"/>
              <a:gd name="T53" fmla="*/ 2147483646 h 355"/>
              <a:gd name="T54" fmla="*/ 2147483646 w 503"/>
              <a:gd name="T55" fmla="*/ 2147483646 h 355"/>
              <a:gd name="T56" fmla="*/ 2147483646 w 503"/>
              <a:gd name="T57" fmla="*/ 2147483646 h 355"/>
              <a:gd name="T58" fmla="*/ 2147483646 w 503"/>
              <a:gd name="T59" fmla="*/ 2147483646 h 355"/>
              <a:gd name="T60" fmla="*/ 2147483646 w 503"/>
              <a:gd name="T61" fmla="*/ 2147483646 h 355"/>
              <a:gd name="T62" fmla="*/ 2147483646 w 503"/>
              <a:gd name="T63" fmla="*/ 2147483646 h 355"/>
              <a:gd name="T64" fmla="*/ 2147483646 w 503"/>
              <a:gd name="T65" fmla="*/ 2147483646 h 355"/>
              <a:gd name="T66" fmla="*/ 2147483646 w 503"/>
              <a:gd name="T67" fmla="*/ 2147483646 h 355"/>
              <a:gd name="T68" fmla="*/ 2147483646 w 503"/>
              <a:gd name="T69" fmla="*/ 2147483646 h 355"/>
              <a:gd name="T70" fmla="*/ 2147483646 w 503"/>
              <a:gd name="T71" fmla="*/ 0 h 355"/>
              <a:gd name="T72" fmla="*/ 214748364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solidFill>
            <a:schemeClr val="bg1"/>
          </a:solidFill>
          <a:ln w="28575">
            <a:solidFill>
              <a:schemeClr val="tx1"/>
            </a:solidFill>
            <a:round/>
            <a:headEnd/>
            <a:tailEnd/>
          </a:ln>
        </p:spPr>
        <p:txBody>
          <a:bodyPr/>
          <a:lstStyle/>
          <a:p>
            <a:endParaRPr lang="en-SG"/>
          </a:p>
        </p:txBody>
      </p:sp>
      <p:sp>
        <p:nvSpPr>
          <p:cNvPr id="113" name="Rectangle 94"/>
          <p:cNvSpPr>
            <a:spLocks noChangeArrowheads="1"/>
          </p:cNvSpPr>
          <p:nvPr/>
        </p:nvSpPr>
        <p:spPr bwMode="auto">
          <a:xfrm>
            <a:off x="5524500" y="3436938"/>
            <a:ext cx="1516063" cy="481012"/>
          </a:xfrm>
          <a:prstGeom prst="rect">
            <a:avLst/>
          </a:prstGeom>
          <a:solidFill>
            <a:schemeClr val="bg1"/>
          </a:solid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5"/>
          <p:cNvSpPr txBox="1">
            <a:spLocks noChangeArrowheads="1"/>
          </p:cNvSpPr>
          <p:nvPr/>
        </p:nvSpPr>
        <p:spPr bwMode="auto">
          <a:xfrm>
            <a:off x="382588" y="1044575"/>
            <a:ext cx="67627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a:latin typeface="Helvetica" panose="020B0604020202020204" pitchFamily="34" charset="0"/>
              </a:rPr>
              <a:t>Âra… nawui ningwui Bible File chi shokhavai, nakhalatta sâyangpai maningkha mili ningphun ngahân sâlaga shokhavai salu.</a:t>
            </a:r>
          </a:p>
        </p:txBody>
      </p:sp>
      <p:sp>
        <p:nvSpPr>
          <p:cNvPr id="39942" name="Rectangle 6"/>
          <p:cNvSpPr>
            <a:spLocks noChangeArrowheads="1"/>
          </p:cNvSpPr>
          <p:nvPr/>
        </p:nvSpPr>
        <p:spPr bwMode="auto">
          <a:xfrm>
            <a:off x="488950" y="6896100"/>
            <a:ext cx="1922463" cy="1108075"/>
          </a:xfrm>
          <a:prstGeom prst="rect">
            <a:avLst/>
          </a:prstGeom>
          <a:noFill/>
          <a:ln>
            <a:noFill/>
          </a:ln>
          <a:effectLst>
            <a:outerShdw blurRad="63500" dist="46662" dir="3284183" algn="ctr" rotWithShape="0">
              <a:srgbClr val="000000">
                <a:alpha val="74997"/>
              </a:srgbClr>
            </a:outerShdw>
          </a:effectLst>
          <a:extLst/>
        </p:spPr>
        <p:txBody>
          <a:bodyPr lIns="0" tIns="0" rIns="0" bIns="0">
            <a:spAutoFit/>
          </a:bodyPr>
          <a:lstStyle/>
          <a:p>
            <a:pPr>
              <a:defRPr/>
            </a:pPr>
            <a:r>
              <a:rPr lang="en-US" sz="2400" b="1" dirty="0">
                <a:latin typeface="Comic Sans MS" charset="0"/>
                <a:ea typeface="ＭＳ Ｐゴシック" charset="0"/>
                <a:cs typeface="ＭＳ Ｐゴシック" charset="0"/>
              </a:rPr>
              <a:t>NAWUI NINGWUI BIBLE FILE!</a:t>
            </a:r>
            <a:endParaRPr lang="en-US" sz="2400" dirty="0">
              <a:latin typeface="Times" charset="0"/>
              <a:ea typeface="ＭＳ Ｐゴシック" charset="0"/>
              <a:cs typeface="ＭＳ Ｐゴシック" charset="0"/>
            </a:endParaRPr>
          </a:p>
        </p:txBody>
      </p:sp>
      <p:sp>
        <p:nvSpPr>
          <p:cNvPr id="16388" name="Text Box 8"/>
          <p:cNvSpPr txBox="1">
            <a:spLocks noChangeArrowheads="1"/>
          </p:cNvSpPr>
          <p:nvPr/>
        </p:nvSpPr>
        <p:spPr bwMode="auto">
          <a:xfrm>
            <a:off x="3646488" y="6188075"/>
            <a:ext cx="3370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600" b="1">
                <a:latin typeface="Times" panose="02020603050405020304" pitchFamily="18" charset="0"/>
              </a:rPr>
              <a:t>Chithâkha, tuikhur tharâ …        kala nawui file tharâ wui ming… chiya:</a:t>
            </a:r>
          </a:p>
        </p:txBody>
      </p:sp>
      <p:sp>
        <p:nvSpPr>
          <p:cNvPr id="16389" name="Text Box 10"/>
          <p:cNvSpPr txBox="1">
            <a:spLocks noChangeArrowheads="1"/>
          </p:cNvSpPr>
          <p:nvPr/>
        </p:nvSpPr>
        <p:spPr bwMode="auto">
          <a:xfrm>
            <a:off x="696913" y="2619375"/>
            <a:ext cx="35766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2400" b="1">
                <a:latin typeface="Times" panose="02020603050405020304" pitchFamily="18" charset="0"/>
              </a:rPr>
              <a:t>7 = 4+3 </a:t>
            </a:r>
            <a:r>
              <a:rPr lang="en-US" altLang="en-US" sz="1800" b="1">
                <a:latin typeface="Times" panose="02020603050405020304" pitchFamily="18" charset="0"/>
              </a:rPr>
              <a:t> ngayarkhai akha:</a:t>
            </a:r>
          </a:p>
        </p:txBody>
      </p:sp>
      <p:sp>
        <p:nvSpPr>
          <p:cNvPr id="16390" name="Text Box 11"/>
          <p:cNvSpPr txBox="1">
            <a:spLocks noChangeArrowheads="1"/>
          </p:cNvSpPr>
          <p:nvPr/>
        </p:nvSpPr>
        <p:spPr bwMode="auto">
          <a:xfrm>
            <a:off x="4784725" y="2719388"/>
            <a:ext cx="24352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u="sng">
                <a:latin typeface="Helvetica" panose="020B0604020202020204" pitchFamily="34" charset="0"/>
              </a:rPr>
              <a:t>MI 4 KALA MISHANG 3</a:t>
            </a:r>
          </a:p>
        </p:txBody>
      </p:sp>
      <p:sp>
        <p:nvSpPr>
          <p:cNvPr id="16391" name="Text Box 13"/>
          <p:cNvSpPr txBox="1">
            <a:spLocks noChangeArrowheads="1"/>
          </p:cNvSpPr>
          <p:nvPr/>
        </p:nvSpPr>
        <p:spPr bwMode="auto">
          <a:xfrm>
            <a:off x="703263" y="2179638"/>
            <a:ext cx="41243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Times" panose="02020603050405020304" pitchFamily="18" charset="0"/>
              </a:rPr>
              <a:t>Mayek </a:t>
            </a:r>
            <a:r>
              <a:rPr lang="ja-JP" altLang="en-US" sz="1800" b="1">
                <a:latin typeface="Times" panose="02020603050405020304" pitchFamily="18" charset="0"/>
              </a:rPr>
              <a:t>“</a:t>
            </a:r>
            <a:r>
              <a:rPr lang="en-US" altLang="ja-JP" sz="1800" b="1">
                <a:latin typeface="Times" panose="02020603050405020304" pitchFamily="18" charset="0"/>
              </a:rPr>
              <a:t>O</a:t>
            </a:r>
            <a:r>
              <a:rPr lang="ja-JP" altLang="en-US" sz="1800" b="1">
                <a:latin typeface="Times" panose="02020603050405020304" pitchFamily="18" charset="0"/>
              </a:rPr>
              <a:t>”</a:t>
            </a:r>
            <a:r>
              <a:rPr lang="en-US" altLang="ja-JP" sz="1800" b="1">
                <a:latin typeface="Times" panose="02020603050405020304" pitchFamily="18" charset="0"/>
              </a:rPr>
              <a:t> eina haokaphok tui chi:</a:t>
            </a:r>
            <a:endParaRPr lang="en-US" altLang="en-US" sz="1800" b="1">
              <a:latin typeface="Times" panose="02020603050405020304" pitchFamily="18" charset="0"/>
            </a:endParaRPr>
          </a:p>
        </p:txBody>
      </p:sp>
      <p:sp>
        <p:nvSpPr>
          <p:cNvPr id="16392" name="Text Box 14"/>
          <p:cNvSpPr txBox="1">
            <a:spLocks noChangeArrowheads="1"/>
          </p:cNvSpPr>
          <p:nvPr/>
        </p:nvSpPr>
        <p:spPr bwMode="auto">
          <a:xfrm>
            <a:off x="5016500" y="2178050"/>
            <a:ext cx="2406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u="sng">
                <a:latin typeface="Helvetica" panose="020B0604020202020204" pitchFamily="34" charset="0"/>
              </a:rPr>
              <a:t>OKATHUI KASEM</a:t>
            </a:r>
          </a:p>
        </p:txBody>
      </p:sp>
      <p:sp>
        <p:nvSpPr>
          <p:cNvPr id="16393" name="Text Box 15"/>
          <p:cNvSpPr txBox="1">
            <a:spLocks noChangeArrowheads="1"/>
          </p:cNvSpPr>
          <p:nvPr/>
        </p:nvSpPr>
        <p:spPr bwMode="auto">
          <a:xfrm>
            <a:off x="2576513" y="5235575"/>
            <a:ext cx="3281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Mayek </a:t>
            </a:r>
            <a:r>
              <a:rPr lang="ja-JP" altLang="en-US" sz="1400" b="1">
                <a:latin typeface="Times" panose="02020603050405020304" pitchFamily="18" charset="0"/>
              </a:rPr>
              <a:t>“</a:t>
            </a:r>
            <a:r>
              <a:rPr lang="en-US" altLang="ja-JP" sz="1400" b="1">
                <a:latin typeface="Times" panose="02020603050405020304" pitchFamily="18" charset="0"/>
              </a:rPr>
              <a:t>V</a:t>
            </a:r>
            <a:r>
              <a:rPr lang="ja-JP" altLang="en-US" sz="1400" b="1">
                <a:latin typeface="Times" panose="02020603050405020304" pitchFamily="18" charset="0"/>
              </a:rPr>
              <a:t>”</a:t>
            </a:r>
            <a:r>
              <a:rPr lang="en-US" altLang="ja-JP" sz="1400" b="1">
                <a:latin typeface="Times" panose="02020603050405020304" pitchFamily="18" charset="0"/>
              </a:rPr>
              <a:t> eina haokaphok tui chi:</a:t>
            </a:r>
            <a:endParaRPr lang="en-US" altLang="en-US" sz="1400" b="1">
              <a:latin typeface="Times" panose="02020603050405020304" pitchFamily="18" charset="0"/>
            </a:endParaRPr>
          </a:p>
        </p:txBody>
      </p:sp>
      <p:sp>
        <p:nvSpPr>
          <p:cNvPr id="16394" name="Text Box 16"/>
          <p:cNvSpPr txBox="1">
            <a:spLocks noChangeArrowheads="1"/>
          </p:cNvSpPr>
          <p:nvPr/>
        </p:nvSpPr>
        <p:spPr bwMode="auto">
          <a:xfrm>
            <a:off x="5438775" y="5218113"/>
            <a:ext cx="1592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u="sng">
                <a:latin typeface="Helvetica" panose="020B0604020202020204" pitchFamily="34" charset="0"/>
              </a:rPr>
              <a:t>VARI KAHAI</a:t>
            </a:r>
          </a:p>
        </p:txBody>
      </p:sp>
      <p:sp>
        <p:nvSpPr>
          <p:cNvPr id="16395" name="Text Box 17"/>
          <p:cNvSpPr txBox="1">
            <a:spLocks noChangeArrowheads="1"/>
          </p:cNvSpPr>
          <p:nvPr/>
        </p:nvSpPr>
        <p:spPr bwMode="auto">
          <a:xfrm>
            <a:off x="3095625" y="5759450"/>
            <a:ext cx="3124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Times" panose="02020603050405020304" pitchFamily="18" charset="0"/>
              </a:rPr>
              <a:t>Mayek</a:t>
            </a:r>
            <a:r>
              <a:rPr lang="ja-JP" altLang="en-US" sz="1400" b="1">
                <a:latin typeface="Times" panose="02020603050405020304" pitchFamily="18" charset="0"/>
              </a:rPr>
              <a:t>“</a:t>
            </a:r>
            <a:r>
              <a:rPr lang="en-US" altLang="ja-JP" sz="1400" b="1">
                <a:latin typeface="Times" panose="02020603050405020304" pitchFamily="18" charset="0"/>
              </a:rPr>
              <a:t>J</a:t>
            </a:r>
            <a:r>
              <a:rPr lang="ja-JP" altLang="en-US" sz="1400" b="1">
                <a:latin typeface="Times" panose="02020603050405020304" pitchFamily="18" charset="0"/>
              </a:rPr>
              <a:t>”</a:t>
            </a:r>
            <a:r>
              <a:rPr lang="en-US" altLang="ja-JP" sz="1400" b="1">
                <a:latin typeface="Times" panose="02020603050405020304" pitchFamily="18" charset="0"/>
              </a:rPr>
              <a:t> eina haokaphok tui chi:</a:t>
            </a:r>
            <a:endParaRPr lang="en-US" altLang="en-US" sz="1400" b="1">
              <a:latin typeface="Times" panose="02020603050405020304" pitchFamily="18" charset="0"/>
            </a:endParaRPr>
          </a:p>
        </p:txBody>
      </p:sp>
      <p:sp>
        <p:nvSpPr>
          <p:cNvPr id="16396" name="Text Box 18"/>
          <p:cNvSpPr txBox="1">
            <a:spLocks noChangeArrowheads="1"/>
          </p:cNvSpPr>
          <p:nvPr/>
        </p:nvSpPr>
        <p:spPr bwMode="auto">
          <a:xfrm>
            <a:off x="5995988" y="5722938"/>
            <a:ext cx="8509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u="sng" dirty="0" smtClean="0">
                <a:latin typeface="Helvetica" panose="020B0604020202020204" pitchFamily="34" charset="0"/>
              </a:rPr>
              <a:t>JISHU</a:t>
            </a:r>
            <a:endParaRPr lang="en-US" altLang="en-US" sz="1600" b="1" u="sng" dirty="0">
              <a:latin typeface="Helvetica" panose="020B0604020202020204" pitchFamily="34" charset="0"/>
            </a:endParaRPr>
          </a:p>
        </p:txBody>
      </p:sp>
      <p:sp>
        <p:nvSpPr>
          <p:cNvPr id="14349" name="Text Box 20"/>
          <p:cNvSpPr txBox="1">
            <a:spLocks noChangeArrowheads="1"/>
          </p:cNvSpPr>
          <p:nvPr/>
        </p:nvSpPr>
        <p:spPr bwMode="auto">
          <a:xfrm>
            <a:off x="609600" y="1706563"/>
            <a:ext cx="4684713" cy="369887"/>
          </a:xfrm>
          <a:prstGeom prst="rect">
            <a:avLst/>
          </a:prstGeom>
          <a:noFill/>
          <a:ln>
            <a:noFill/>
          </a:ln>
          <a:extLst/>
        </p:spPr>
        <p:txBody>
          <a:bodyPr>
            <a:spAutoFit/>
          </a:bodyPr>
          <a:lstStyle>
            <a:lvl1pPr eaLnBrk="0" hangingPunct="0">
              <a:defRPr sz="500">
                <a:solidFill>
                  <a:schemeClr val="tx1"/>
                </a:solidFill>
                <a:latin typeface="Century Gothic" charset="0"/>
                <a:ea typeface="ＭＳ Ｐゴシック" charset="0"/>
                <a:cs typeface="ＭＳ Ｐゴシック" charset="0"/>
              </a:defRPr>
            </a:lvl1pPr>
            <a:lvl2pPr marL="742950" indent="-285750" eaLnBrk="0" hangingPunct="0">
              <a:defRPr sz="500">
                <a:solidFill>
                  <a:schemeClr val="tx1"/>
                </a:solidFill>
                <a:latin typeface="Century Gothic" charset="0"/>
                <a:ea typeface="ＭＳ Ｐゴシック" charset="0"/>
              </a:defRPr>
            </a:lvl2pPr>
            <a:lvl3pPr marL="1143000" indent="-228600" eaLnBrk="0" hangingPunct="0">
              <a:defRPr sz="500">
                <a:solidFill>
                  <a:schemeClr val="tx1"/>
                </a:solidFill>
                <a:latin typeface="Century Gothic" charset="0"/>
                <a:ea typeface="ＭＳ Ｐゴシック" charset="0"/>
              </a:defRPr>
            </a:lvl3pPr>
            <a:lvl4pPr marL="1600200" indent="-228600" eaLnBrk="0" hangingPunct="0">
              <a:defRPr sz="500">
                <a:solidFill>
                  <a:schemeClr val="tx1"/>
                </a:solidFill>
                <a:latin typeface="Century Gothic" charset="0"/>
                <a:ea typeface="ＭＳ Ｐゴシック" charset="0"/>
              </a:defRPr>
            </a:lvl4pPr>
            <a:lvl5pPr marL="2057400" indent="-228600" eaLnBrk="0" hangingPunct="0">
              <a:defRPr sz="500">
                <a:solidFill>
                  <a:schemeClr val="tx1"/>
                </a:solidFill>
                <a:latin typeface="Century Gothic" charset="0"/>
                <a:ea typeface="ＭＳ Ｐゴシック" charset="0"/>
              </a:defRPr>
            </a:lvl5pPr>
            <a:lvl6pPr marL="2514600" indent="-228600" eaLnBrk="0" fontAlgn="base" hangingPunct="0">
              <a:spcBef>
                <a:spcPct val="0"/>
              </a:spcBef>
              <a:spcAft>
                <a:spcPct val="0"/>
              </a:spcAft>
              <a:defRPr sz="500">
                <a:solidFill>
                  <a:schemeClr val="tx1"/>
                </a:solidFill>
                <a:latin typeface="Century Gothic" charset="0"/>
                <a:ea typeface="ＭＳ Ｐゴシック" charset="0"/>
              </a:defRPr>
            </a:lvl6pPr>
            <a:lvl7pPr marL="2971800" indent="-228600" eaLnBrk="0" fontAlgn="base" hangingPunct="0">
              <a:spcBef>
                <a:spcPct val="0"/>
              </a:spcBef>
              <a:spcAft>
                <a:spcPct val="0"/>
              </a:spcAft>
              <a:defRPr sz="500">
                <a:solidFill>
                  <a:schemeClr val="tx1"/>
                </a:solidFill>
                <a:latin typeface="Century Gothic" charset="0"/>
                <a:ea typeface="ＭＳ Ｐゴシック" charset="0"/>
              </a:defRPr>
            </a:lvl7pPr>
            <a:lvl8pPr marL="3429000" indent="-228600" eaLnBrk="0" fontAlgn="base" hangingPunct="0">
              <a:spcBef>
                <a:spcPct val="0"/>
              </a:spcBef>
              <a:spcAft>
                <a:spcPct val="0"/>
              </a:spcAft>
              <a:defRPr sz="500">
                <a:solidFill>
                  <a:schemeClr val="tx1"/>
                </a:solidFill>
                <a:latin typeface="Century Gothic" charset="0"/>
                <a:ea typeface="ＭＳ Ｐゴシック" charset="0"/>
              </a:defRPr>
            </a:lvl8pPr>
            <a:lvl9pPr marL="3886200" indent="-228600" eaLnBrk="0" fontAlgn="base" hangingPunct="0">
              <a:spcBef>
                <a:spcPct val="0"/>
              </a:spcBef>
              <a:spcAft>
                <a:spcPct val="0"/>
              </a:spcAft>
              <a:defRPr sz="500">
                <a:solidFill>
                  <a:schemeClr val="tx1"/>
                </a:solidFill>
                <a:latin typeface="Century Gothic" charset="0"/>
                <a:ea typeface="ＭＳ Ｐゴシック" charset="0"/>
              </a:defRPr>
            </a:lvl9pPr>
          </a:lstStyle>
          <a:p>
            <a:pPr>
              <a:spcBef>
                <a:spcPct val="50000"/>
              </a:spcBef>
              <a:defRPr/>
            </a:pPr>
            <a:r>
              <a:rPr lang="en-US" sz="1800" b="1" dirty="0" smtClean="0">
                <a:latin typeface="Times" charset="0"/>
              </a:rPr>
              <a:t> </a:t>
            </a:r>
            <a:r>
              <a:rPr lang="en-US" sz="1800" b="1" dirty="0" err="1" smtClean="0">
                <a:latin typeface="+mj-lt"/>
              </a:rPr>
              <a:t>Nawui</a:t>
            </a:r>
            <a:r>
              <a:rPr lang="en-US" sz="1800" b="1" dirty="0" smtClean="0">
                <a:latin typeface="+mj-lt"/>
              </a:rPr>
              <a:t> Bible File </a:t>
            </a:r>
            <a:r>
              <a:rPr lang="en-US" sz="1800" b="1" dirty="0" err="1" smtClean="0">
                <a:latin typeface="+mj-lt"/>
              </a:rPr>
              <a:t>shokhavai</a:t>
            </a:r>
            <a:r>
              <a:rPr lang="en-US" sz="1800" b="1" dirty="0" smtClean="0">
                <a:latin typeface="+mj-lt"/>
              </a:rPr>
              <a:t> </a:t>
            </a:r>
            <a:r>
              <a:rPr lang="en-US" sz="1800" b="1" dirty="0" err="1" smtClean="0">
                <a:latin typeface="+mj-lt"/>
              </a:rPr>
              <a:t>châpi</a:t>
            </a:r>
            <a:r>
              <a:rPr lang="en-US" sz="1800" b="1" dirty="0" smtClean="0">
                <a:latin typeface="+mj-lt"/>
              </a:rPr>
              <a:t> </a:t>
            </a:r>
            <a:r>
              <a:rPr lang="en-US" sz="1800" b="1" dirty="0" err="1" smtClean="0">
                <a:latin typeface="+mj-lt"/>
              </a:rPr>
              <a:t>chiva</a:t>
            </a:r>
            <a:r>
              <a:rPr lang="en-US" sz="1800" b="1" dirty="0" smtClean="0">
                <a:latin typeface="Times" charset="0"/>
              </a:rPr>
              <a:t>:</a:t>
            </a:r>
          </a:p>
        </p:txBody>
      </p:sp>
      <p:sp>
        <p:nvSpPr>
          <p:cNvPr id="16398" name="Line 22"/>
          <p:cNvSpPr>
            <a:spLocks noChangeShapeType="1"/>
          </p:cNvSpPr>
          <p:nvPr/>
        </p:nvSpPr>
        <p:spPr bwMode="auto">
          <a:xfrm>
            <a:off x="5978525" y="1836738"/>
            <a:ext cx="1127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6399" name="Text Box 24"/>
          <p:cNvSpPr txBox="1">
            <a:spLocks noChangeArrowheads="1"/>
          </p:cNvSpPr>
          <p:nvPr/>
        </p:nvSpPr>
        <p:spPr bwMode="auto">
          <a:xfrm>
            <a:off x="679450" y="3136900"/>
            <a:ext cx="34369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Times" panose="02020603050405020304" pitchFamily="18" charset="0"/>
              </a:rPr>
              <a:t>MI MATI chiya:</a:t>
            </a:r>
          </a:p>
        </p:txBody>
      </p:sp>
      <p:sp>
        <p:nvSpPr>
          <p:cNvPr id="16400" name="Text Box 25"/>
          <p:cNvSpPr txBox="1">
            <a:spLocks noChangeArrowheads="1"/>
          </p:cNvSpPr>
          <p:nvPr/>
        </p:nvSpPr>
        <p:spPr bwMode="auto">
          <a:xfrm>
            <a:off x="4276725" y="3121025"/>
            <a:ext cx="15097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600" b="1" u="sng">
                <a:latin typeface="Helvetica" panose="020B0604020202020204" pitchFamily="34" charset="0"/>
              </a:rPr>
              <a:t>ABRAHAM</a:t>
            </a:r>
          </a:p>
          <a:p>
            <a:pPr algn="ctr"/>
            <a:r>
              <a:rPr lang="en-US" altLang="en-US" sz="1600" b="1" u="sng">
                <a:latin typeface="Helvetica" panose="020B0604020202020204" pitchFamily="34" charset="0"/>
              </a:rPr>
              <a:t>JOSEPH</a:t>
            </a:r>
          </a:p>
          <a:p>
            <a:pPr algn="ctr"/>
            <a:r>
              <a:rPr lang="en-US" altLang="en-US" sz="1600" b="1" u="sng">
                <a:latin typeface="Helvetica" panose="020B0604020202020204" pitchFamily="34" charset="0"/>
              </a:rPr>
              <a:t>MOSES</a:t>
            </a:r>
          </a:p>
          <a:p>
            <a:pPr algn="ctr"/>
            <a:r>
              <a:rPr lang="en-US" altLang="en-US" sz="1600" b="1" u="sng">
                <a:latin typeface="Helvetica" panose="020B0604020202020204" pitchFamily="34" charset="0"/>
              </a:rPr>
              <a:t>JOSHUA</a:t>
            </a:r>
          </a:p>
        </p:txBody>
      </p:sp>
      <p:sp>
        <p:nvSpPr>
          <p:cNvPr id="16401" name="Text Box 26"/>
          <p:cNvSpPr txBox="1">
            <a:spLocks noChangeArrowheads="1"/>
          </p:cNvSpPr>
          <p:nvPr/>
        </p:nvSpPr>
        <p:spPr bwMode="auto">
          <a:xfrm>
            <a:off x="992188" y="3438525"/>
            <a:ext cx="3048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i="1">
                <a:latin typeface="Times" panose="02020603050405020304" pitchFamily="18" charset="0"/>
              </a:rPr>
              <a:t>Thâkha…âkha lemhai laga,  yâruili hoshoklu. Ngahânkakâna ?</a:t>
            </a:r>
          </a:p>
        </p:txBody>
      </p:sp>
      <p:sp>
        <p:nvSpPr>
          <p:cNvPr id="16402" name="Text Box 28"/>
          <p:cNvSpPr txBox="1">
            <a:spLocks noChangeArrowheads="1"/>
          </p:cNvSpPr>
          <p:nvPr/>
        </p:nvSpPr>
        <p:spPr bwMode="auto">
          <a:xfrm>
            <a:off x="679450" y="4265613"/>
            <a:ext cx="38084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a:latin typeface="Times" panose="02020603050405020304" pitchFamily="18" charset="0"/>
              </a:rPr>
              <a:t>MISHANG KATHUM chiya:</a:t>
            </a:r>
          </a:p>
        </p:txBody>
      </p:sp>
      <p:sp>
        <p:nvSpPr>
          <p:cNvPr id="16403" name="Text Box 29"/>
          <p:cNvSpPr txBox="1">
            <a:spLocks noChangeArrowheads="1"/>
          </p:cNvSpPr>
          <p:nvPr/>
        </p:nvSpPr>
        <p:spPr bwMode="auto">
          <a:xfrm>
            <a:off x="4195763" y="4265613"/>
            <a:ext cx="18970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u="sng">
                <a:latin typeface="Helvetica" panose="020B0604020202020204" pitchFamily="34" charset="0"/>
              </a:rPr>
              <a:t>ROTKHAMARAT WUNGNAO NARKAHAI</a:t>
            </a:r>
          </a:p>
        </p:txBody>
      </p:sp>
      <p:sp>
        <p:nvSpPr>
          <p:cNvPr id="16404" name="Text Box 30"/>
          <p:cNvSpPr txBox="1">
            <a:spLocks noChangeArrowheads="1"/>
          </p:cNvSpPr>
          <p:nvPr/>
        </p:nvSpPr>
        <p:spPr bwMode="auto">
          <a:xfrm>
            <a:off x="814388" y="4578350"/>
            <a:ext cx="309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i="1">
                <a:latin typeface="Times" panose="02020603050405020304" pitchFamily="18" charset="0"/>
              </a:rPr>
              <a:t>Thâkha…âkha lemhai laga,    yâruili hoshoklu. Ngahânkakâna ?</a:t>
            </a:r>
          </a:p>
        </p:txBody>
      </p:sp>
      <p:grpSp>
        <p:nvGrpSpPr>
          <p:cNvPr id="16405" name="Group 32" descr="Large confetti"/>
          <p:cNvGrpSpPr>
            <a:grpSpLocks/>
          </p:cNvGrpSpPr>
          <p:nvPr/>
        </p:nvGrpSpPr>
        <p:grpSpPr bwMode="auto">
          <a:xfrm>
            <a:off x="923925" y="5216525"/>
            <a:ext cx="1516063" cy="738188"/>
            <a:chOff x="375" y="3720"/>
            <a:chExt cx="868" cy="450"/>
          </a:xfrm>
        </p:grpSpPr>
        <p:sp>
          <p:nvSpPr>
            <p:cNvPr id="16473" name="Freeform 33"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74" name="Rectangle 3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75" name="Rectangle 3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76" name="Rectangle 3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77" name="Line 3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06" name="Group 38" descr="Large confetti"/>
          <p:cNvGrpSpPr>
            <a:grpSpLocks/>
          </p:cNvGrpSpPr>
          <p:nvPr/>
        </p:nvGrpSpPr>
        <p:grpSpPr bwMode="auto">
          <a:xfrm>
            <a:off x="1187450" y="5537200"/>
            <a:ext cx="1516063" cy="736600"/>
            <a:chOff x="375" y="3720"/>
            <a:chExt cx="868" cy="450"/>
          </a:xfrm>
        </p:grpSpPr>
        <p:sp>
          <p:nvSpPr>
            <p:cNvPr id="16468" name="Freeform 39"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69" name="Rectangle 4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70" name="Rectangle 4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71" name="Rectangle 4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72" name="Line 4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07" name="Group 44" descr="Large confetti"/>
          <p:cNvGrpSpPr>
            <a:grpSpLocks/>
          </p:cNvGrpSpPr>
          <p:nvPr/>
        </p:nvGrpSpPr>
        <p:grpSpPr bwMode="auto">
          <a:xfrm>
            <a:off x="1470025" y="5837238"/>
            <a:ext cx="1516063" cy="738187"/>
            <a:chOff x="375" y="3720"/>
            <a:chExt cx="868" cy="450"/>
          </a:xfrm>
        </p:grpSpPr>
        <p:sp>
          <p:nvSpPr>
            <p:cNvPr id="16463" name="Freeform 45"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64" name="Rectangle 4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65" name="Rectangle 4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66" name="Rectangle 4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67" name="Line 4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08" name="Group 50" descr="Large confetti"/>
          <p:cNvGrpSpPr>
            <a:grpSpLocks/>
          </p:cNvGrpSpPr>
          <p:nvPr/>
        </p:nvGrpSpPr>
        <p:grpSpPr bwMode="auto">
          <a:xfrm>
            <a:off x="1752600" y="6157913"/>
            <a:ext cx="1516063" cy="738187"/>
            <a:chOff x="375" y="3720"/>
            <a:chExt cx="868" cy="450"/>
          </a:xfrm>
        </p:grpSpPr>
        <p:sp>
          <p:nvSpPr>
            <p:cNvPr id="16458" name="Freeform 51"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59" name="Rectangle 5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60" name="Rectangle 5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61" name="Rectangle 5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62" name="Line 5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09" name="Group 56" descr="Large confetti"/>
          <p:cNvGrpSpPr>
            <a:grpSpLocks/>
          </p:cNvGrpSpPr>
          <p:nvPr/>
        </p:nvGrpSpPr>
        <p:grpSpPr bwMode="auto">
          <a:xfrm>
            <a:off x="2055813" y="6477000"/>
            <a:ext cx="1516062" cy="736600"/>
            <a:chOff x="375" y="3720"/>
            <a:chExt cx="868" cy="450"/>
          </a:xfrm>
        </p:grpSpPr>
        <p:sp>
          <p:nvSpPr>
            <p:cNvPr id="16453" name="Freeform 57"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54" name="Rectangle 5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55" name="Rectangle 5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56" name="Rectangle 6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57" name="Line 61"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10" name="Group 62" descr="Large confetti"/>
          <p:cNvGrpSpPr>
            <a:grpSpLocks/>
          </p:cNvGrpSpPr>
          <p:nvPr/>
        </p:nvGrpSpPr>
        <p:grpSpPr bwMode="auto">
          <a:xfrm>
            <a:off x="2357438" y="6815138"/>
            <a:ext cx="1516062" cy="736600"/>
            <a:chOff x="375" y="3720"/>
            <a:chExt cx="868" cy="450"/>
          </a:xfrm>
        </p:grpSpPr>
        <p:sp>
          <p:nvSpPr>
            <p:cNvPr id="16448" name="Freeform 63"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49" name="Rectangle 64"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50" name="Rectangle 65"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51" name="Rectangle 66"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52" name="Line 67"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11" name="Group 68" descr="Large confetti"/>
          <p:cNvGrpSpPr>
            <a:grpSpLocks/>
          </p:cNvGrpSpPr>
          <p:nvPr/>
        </p:nvGrpSpPr>
        <p:grpSpPr bwMode="auto">
          <a:xfrm>
            <a:off x="2640013" y="7134225"/>
            <a:ext cx="1516062" cy="736600"/>
            <a:chOff x="375" y="3720"/>
            <a:chExt cx="868" cy="450"/>
          </a:xfrm>
        </p:grpSpPr>
        <p:sp>
          <p:nvSpPr>
            <p:cNvPr id="16443" name="Freeform 69"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44" name="Rectangle 70"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45" name="Rectangle 71"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46" name="Rectangle 72"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47" name="Line 73"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12" name="Group 74" descr="Large confetti"/>
          <p:cNvGrpSpPr>
            <a:grpSpLocks/>
          </p:cNvGrpSpPr>
          <p:nvPr/>
        </p:nvGrpSpPr>
        <p:grpSpPr bwMode="auto">
          <a:xfrm>
            <a:off x="2922588" y="7472363"/>
            <a:ext cx="1516062" cy="736600"/>
            <a:chOff x="375" y="3720"/>
            <a:chExt cx="868" cy="450"/>
          </a:xfrm>
        </p:grpSpPr>
        <p:sp>
          <p:nvSpPr>
            <p:cNvPr id="16438" name="Freeform 75"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39" name="Rectangle 76"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40" name="Rectangle 77"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41" name="Rectangle 78"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42" name="Line 79"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13" name="Group 80" descr="Large confetti"/>
          <p:cNvGrpSpPr>
            <a:grpSpLocks/>
          </p:cNvGrpSpPr>
          <p:nvPr/>
        </p:nvGrpSpPr>
        <p:grpSpPr bwMode="auto">
          <a:xfrm>
            <a:off x="3206750" y="7808913"/>
            <a:ext cx="1514475" cy="736600"/>
            <a:chOff x="375" y="3720"/>
            <a:chExt cx="868" cy="450"/>
          </a:xfrm>
        </p:grpSpPr>
        <p:sp>
          <p:nvSpPr>
            <p:cNvPr id="16433" name="Freeform 81"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34" name="Rectangle 82"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35" name="Rectangle 83"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36" name="Rectangle 84"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37" name="Line 85" descr="Large confetti"/>
            <p:cNvSpPr>
              <a:spLocks noChangeShapeType="1"/>
            </p:cNvSpPr>
            <p:nvPr/>
          </p:nvSpPr>
          <p:spPr bwMode="auto">
            <a:xfrm>
              <a:off x="408" y="3852"/>
              <a:ext cx="54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grpSp>
        <p:nvGrpSpPr>
          <p:cNvPr id="16414" name="Group 86" descr="Large confetti"/>
          <p:cNvGrpSpPr>
            <a:grpSpLocks/>
          </p:cNvGrpSpPr>
          <p:nvPr/>
        </p:nvGrpSpPr>
        <p:grpSpPr bwMode="auto">
          <a:xfrm>
            <a:off x="3508375" y="8147050"/>
            <a:ext cx="1516063" cy="736600"/>
            <a:chOff x="375" y="3720"/>
            <a:chExt cx="868" cy="450"/>
          </a:xfrm>
        </p:grpSpPr>
        <p:sp>
          <p:nvSpPr>
            <p:cNvPr id="16428" name="Freeform 87" descr="Large confetti"/>
            <p:cNvSpPr>
              <a:spLocks/>
            </p:cNvSpPr>
            <p:nvPr/>
          </p:nvSpPr>
          <p:spPr bwMode="auto">
            <a:xfrm>
              <a:off x="377" y="3720"/>
              <a:ext cx="616" cy="355"/>
            </a:xfrm>
            <a:custGeom>
              <a:avLst/>
              <a:gdLst>
                <a:gd name="T0" fmla="*/ 46616 w 503"/>
                <a:gd name="T1" fmla="*/ 0 h 355"/>
                <a:gd name="T2" fmla="*/ 35361 w 503"/>
                <a:gd name="T3" fmla="*/ 1 h 355"/>
                <a:gd name="T4" fmla="*/ 27146 w 503"/>
                <a:gd name="T5" fmla="*/ 3 h 355"/>
                <a:gd name="T6" fmla="*/ 20837 w 503"/>
                <a:gd name="T7" fmla="*/ 7 h 355"/>
                <a:gd name="T8" fmla="*/ 12777 w 503"/>
                <a:gd name="T9" fmla="*/ 11 h 355"/>
                <a:gd name="T10" fmla="*/ 8519 w 503"/>
                <a:gd name="T11" fmla="*/ 17 h 355"/>
                <a:gd name="T12" fmla="*/ 3787 w 503"/>
                <a:gd name="T13" fmla="*/ 23 h 355"/>
                <a:gd name="T14" fmla="*/ 1 w 503"/>
                <a:gd name="T15" fmla="*/ 30 h 355"/>
                <a:gd name="T16" fmla="*/ 0 w 503"/>
                <a:gd name="T17" fmla="*/ 38 h 355"/>
                <a:gd name="T18" fmla="*/ 0 w 503"/>
                <a:gd name="T19" fmla="*/ 317 h 355"/>
                <a:gd name="T20" fmla="*/ 1 w 503"/>
                <a:gd name="T21" fmla="*/ 325 h 355"/>
                <a:gd name="T22" fmla="*/ 3787 w 503"/>
                <a:gd name="T23" fmla="*/ 332 h 355"/>
                <a:gd name="T24" fmla="*/ 8519 w 503"/>
                <a:gd name="T25" fmla="*/ 338 h 355"/>
                <a:gd name="T26" fmla="*/ 12777 w 503"/>
                <a:gd name="T27" fmla="*/ 344 h 355"/>
                <a:gd name="T28" fmla="*/ 20837 w 503"/>
                <a:gd name="T29" fmla="*/ 349 h 355"/>
                <a:gd name="T30" fmla="*/ 27146 w 503"/>
                <a:gd name="T31" fmla="*/ 352 h 355"/>
                <a:gd name="T32" fmla="*/ 35361 w 503"/>
                <a:gd name="T33" fmla="*/ 354 h 355"/>
                <a:gd name="T34" fmla="*/ 46616 w 503"/>
                <a:gd name="T35" fmla="*/ 355 h 355"/>
                <a:gd name="T36" fmla="*/ 559703 w 503"/>
                <a:gd name="T37" fmla="*/ 355 h 355"/>
                <a:gd name="T38" fmla="*/ 568796 w 503"/>
                <a:gd name="T39" fmla="*/ 354 h 355"/>
                <a:gd name="T40" fmla="*/ 578151 w 503"/>
                <a:gd name="T41" fmla="*/ 352 h 355"/>
                <a:gd name="T42" fmla="*/ 585596 w 503"/>
                <a:gd name="T43" fmla="*/ 349 h 355"/>
                <a:gd name="T44" fmla="*/ 592601 w 503"/>
                <a:gd name="T45" fmla="*/ 344 h 355"/>
                <a:gd name="T46" fmla="*/ 598584 w 503"/>
                <a:gd name="T47" fmla="*/ 338 h 355"/>
                <a:gd name="T48" fmla="*/ 600705 w 503"/>
                <a:gd name="T49" fmla="*/ 332 h 355"/>
                <a:gd name="T50" fmla="*/ 604332 w 503"/>
                <a:gd name="T51" fmla="*/ 325 h 355"/>
                <a:gd name="T52" fmla="*/ 604602 w 503"/>
                <a:gd name="T53" fmla="*/ 317 h 355"/>
                <a:gd name="T54" fmla="*/ 604602 w 503"/>
                <a:gd name="T55" fmla="*/ 38 h 355"/>
                <a:gd name="T56" fmla="*/ 604332 w 503"/>
                <a:gd name="T57" fmla="*/ 30 h 355"/>
                <a:gd name="T58" fmla="*/ 600705 w 503"/>
                <a:gd name="T59" fmla="*/ 23 h 355"/>
                <a:gd name="T60" fmla="*/ 598584 w 503"/>
                <a:gd name="T61" fmla="*/ 17 h 355"/>
                <a:gd name="T62" fmla="*/ 592601 w 503"/>
                <a:gd name="T63" fmla="*/ 11 h 355"/>
                <a:gd name="T64" fmla="*/ 585596 w 503"/>
                <a:gd name="T65" fmla="*/ 7 h 355"/>
                <a:gd name="T66" fmla="*/ 578151 w 503"/>
                <a:gd name="T67" fmla="*/ 3 h 355"/>
                <a:gd name="T68" fmla="*/ 568796 w 503"/>
                <a:gd name="T69" fmla="*/ 1 h 355"/>
                <a:gd name="T70" fmla="*/ 559703 w 503"/>
                <a:gd name="T71" fmla="*/ 0 h 355"/>
                <a:gd name="T72" fmla="*/ 46616 w 503"/>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3"/>
                <a:gd name="T112" fmla="*/ 0 h 355"/>
                <a:gd name="T113" fmla="*/ 503 w 503"/>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3" h="355">
                  <a:moveTo>
                    <a:pt x="38" y="0"/>
                  </a:moveTo>
                  <a:lnTo>
                    <a:pt x="30" y="1"/>
                  </a:lnTo>
                  <a:lnTo>
                    <a:pt x="23" y="3"/>
                  </a:lnTo>
                  <a:lnTo>
                    <a:pt x="17" y="7"/>
                  </a:lnTo>
                  <a:lnTo>
                    <a:pt x="11" y="11"/>
                  </a:lnTo>
                  <a:lnTo>
                    <a:pt x="7" y="17"/>
                  </a:lnTo>
                  <a:lnTo>
                    <a:pt x="3" y="23"/>
                  </a:lnTo>
                  <a:lnTo>
                    <a:pt x="1" y="30"/>
                  </a:lnTo>
                  <a:lnTo>
                    <a:pt x="0" y="38"/>
                  </a:lnTo>
                  <a:lnTo>
                    <a:pt x="0" y="317"/>
                  </a:lnTo>
                  <a:lnTo>
                    <a:pt x="1" y="325"/>
                  </a:lnTo>
                  <a:lnTo>
                    <a:pt x="3" y="332"/>
                  </a:lnTo>
                  <a:lnTo>
                    <a:pt x="7" y="338"/>
                  </a:lnTo>
                  <a:lnTo>
                    <a:pt x="11" y="344"/>
                  </a:lnTo>
                  <a:lnTo>
                    <a:pt x="17" y="349"/>
                  </a:lnTo>
                  <a:lnTo>
                    <a:pt x="23" y="352"/>
                  </a:lnTo>
                  <a:lnTo>
                    <a:pt x="30" y="354"/>
                  </a:lnTo>
                  <a:lnTo>
                    <a:pt x="38" y="355"/>
                  </a:lnTo>
                  <a:lnTo>
                    <a:pt x="465" y="355"/>
                  </a:lnTo>
                  <a:lnTo>
                    <a:pt x="473" y="354"/>
                  </a:lnTo>
                  <a:lnTo>
                    <a:pt x="480" y="352"/>
                  </a:lnTo>
                  <a:lnTo>
                    <a:pt x="486" y="349"/>
                  </a:lnTo>
                  <a:lnTo>
                    <a:pt x="492" y="344"/>
                  </a:lnTo>
                  <a:lnTo>
                    <a:pt x="497" y="338"/>
                  </a:lnTo>
                  <a:lnTo>
                    <a:pt x="500" y="332"/>
                  </a:lnTo>
                  <a:lnTo>
                    <a:pt x="502" y="325"/>
                  </a:lnTo>
                  <a:lnTo>
                    <a:pt x="503" y="317"/>
                  </a:lnTo>
                  <a:lnTo>
                    <a:pt x="503" y="38"/>
                  </a:lnTo>
                  <a:lnTo>
                    <a:pt x="502" y="30"/>
                  </a:lnTo>
                  <a:lnTo>
                    <a:pt x="500" y="23"/>
                  </a:lnTo>
                  <a:lnTo>
                    <a:pt x="497" y="17"/>
                  </a:lnTo>
                  <a:lnTo>
                    <a:pt x="492" y="11"/>
                  </a:lnTo>
                  <a:lnTo>
                    <a:pt x="486" y="7"/>
                  </a:lnTo>
                  <a:lnTo>
                    <a:pt x="480" y="3"/>
                  </a:lnTo>
                  <a:lnTo>
                    <a:pt x="473" y="1"/>
                  </a:lnTo>
                  <a:lnTo>
                    <a:pt x="465" y="0"/>
                  </a:lnTo>
                  <a:lnTo>
                    <a:pt x="38" y="0"/>
                  </a:lnTo>
                  <a:close/>
                </a:path>
              </a:pathLst>
            </a:custGeom>
            <a:pattFill prst="lgConfetti">
              <a:fgClr>
                <a:schemeClr val="accent1"/>
              </a:fgClr>
              <a:bgClr>
                <a:schemeClr val="bg1"/>
              </a:bgClr>
            </a:pattFill>
            <a:ln w="28575">
              <a:solidFill>
                <a:schemeClr val="tx1"/>
              </a:solidFill>
              <a:round/>
              <a:headEnd/>
              <a:tailEnd/>
            </a:ln>
          </p:spPr>
          <p:txBody>
            <a:bodyPr/>
            <a:lstStyle/>
            <a:p>
              <a:endParaRPr lang="en-SG"/>
            </a:p>
          </p:txBody>
        </p:sp>
        <p:sp>
          <p:nvSpPr>
            <p:cNvPr id="16429" name="Rectangle 88" descr="Large confetti"/>
            <p:cNvSpPr>
              <a:spLocks noChangeArrowheads="1"/>
            </p:cNvSpPr>
            <p:nvPr/>
          </p:nvSpPr>
          <p:spPr bwMode="auto">
            <a:xfrm>
              <a:off x="375" y="3876"/>
              <a:ext cx="868" cy="294"/>
            </a:xfrm>
            <a:prstGeom prst="rect">
              <a:avLst/>
            </a:prstGeom>
            <a:pattFill prst="lgConfetti">
              <a:fgClr>
                <a:schemeClr val="accent1"/>
              </a:fgClr>
              <a:bgClr>
                <a:schemeClr val="bg1"/>
              </a:bgClr>
            </a:pattFill>
            <a:ln w="28575">
              <a:solidFill>
                <a:schemeClr val="tx1"/>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30" name="Rectangle 89" descr="Large confetti"/>
            <p:cNvSpPr>
              <a:spLocks noChangeArrowheads="1"/>
            </p:cNvSpPr>
            <p:nvPr/>
          </p:nvSpPr>
          <p:spPr bwMode="auto">
            <a:xfrm>
              <a:off x="388"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31" name="Rectangle 90" descr="Large confetti"/>
            <p:cNvSpPr>
              <a:spLocks noChangeArrowheads="1"/>
            </p:cNvSpPr>
            <p:nvPr/>
          </p:nvSpPr>
          <p:spPr bwMode="auto">
            <a:xfrm>
              <a:off x="660" y="3816"/>
              <a:ext cx="325" cy="116"/>
            </a:xfrm>
            <a:prstGeom prst="rect">
              <a:avLst/>
            </a:prstGeom>
            <a:pattFill prst="lgConfetti">
              <a:fgClr>
                <a:schemeClr val="accent1"/>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32" name="Line 91" descr="Large confetti"/>
            <p:cNvSpPr>
              <a:spLocks noChangeShapeType="1"/>
            </p:cNvSpPr>
            <p:nvPr/>
          </p:nvSpPr>
          <p:spPr bwMode="auto">
            <a:xfrm flipV="1">
              <a:off x="408" y="3872"/>
              <a:ext cx="474" cy="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SG"/>
            </a:p>
          </p:txBody>
        </p:sp>
      </p:grpSp>
      <p:sp>
        <p:nvSpPr>
          <p:cNvPr id="12319" name="Text Box 92"/>
          <p:cNvSpPr txBox="1">
            <a:spLocks noChangeArrowheads="1"/>
          </p:cNvSpPr>
          <p:nvPr/>
        </p:nvSpPr>
        <p:spPr bwMode="auto">
          <a:xfrm>
            <a:off x="876300" y="5211763"/>
            <a:ext cx="1516063" cy="238125"/>
          </a:xfrm>
          <a:prstGeom prst="rect">
            <a:avLst/>
          </a:prstGeom>
          <a:noFill/>
          <a:ln w="9525">
            <a:noFill/>
            <a:miter lim="800000"/>
            <a:headEnd/>
            <a:tailEnd/>
          </a:ln>
        </p:spPr>
        <p:txBody>
          <a:bodyPr>
            <a:spAutoFit/>
          </a:bodyPr>
          <a:lstStyle/>
          <a:p>
            <a:pPr>
              <a:spcBef>
                <a:spcPct val="50000"/>
              </a:spcBef>
              <a:defRPr/>
            </a:pPr>
            <a:r>
              <a:rPr lang="en-US" sz="950" b="1" dirty="0">
                <a:latin typeface="Helvetica" charset="0"/>
                <a:ea typeface="ＭＳ Ｐゴシック" charset="-128"/>
              </a:rPr>
              <a:t>OKATHUI KASEM</a:t>
            </a:r>
          </a:p>
        </p:txBody>
      </p:sp>
      <p:sp>
        <p:nvSpPr>
          <p:cNvPr id="16416" name="Text Box 93"/>
          <p:cNvSpPr txBox="1">
            <a:spLocks noChangeArrowheads="1"/>
          </p:cNvSpPr>
          <p:nvPr/>
        </p:nvSpPr>
        <p:spPr bwMode="auto">
          <a:xfrm>
            <a:off x="1181100" y="5529263"/>
            <a:ext cx="10731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ABRAHAM</a:t>
            </a:r>
          </a:p>
        </p:txBody>
      </p:sp>
      <p:sp>
        <p:nvSpPr>
          <p:cNvPr id="16417" name="Text Box 94"/>
          <p:cNvSpPr txBox="1">
            <a:spLocks noChangeArrowheads="1"/>
          </p:cNvSpPr>
          <p:nvPr/>
        </p:nvSpPr>
        <p:spPr bwMode="auto">
          <a:xfrm>
            <a:off x="1457325" y="5819775"/>
            <a:ext cx="10937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JOSEPH</a:t>
            </a:r>
          </a:p>
        </p:txBody>
      </p:sp>
      <p:sp>
        <p:nvSpPr>
          <p:cNvPr id="16418" name="Text Box 95"/>
          <p:cNvSpPr txBox="1">
            <a:spLocks noChangeArrowheads="1"/>
          </p:cNvSpPr>
          <p:nvPr/>
        </p:nvSpPr>
        <p:spPr bwMode="auto">
          <a:xfrm>
            <a:off x="1733550" y="6156325"/>
            <a:ext cx="10953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MOSES</a:t>
            </a:r>
          </a:p>
        </p:txBody>
      </p:sp>
      <p:sp>
        <p:nvSpPr>
          <p:cNvPr id="16419" name="Text Box 96"/>
          <p:cNvSpPr txBox="1">
            <a:spLocks noChangeArrowheads="1"/>
          </p:cNvSpPr>
          <p:nvPr/>
        </p:nvSpPr>
        <p:spPr bwMode="auto">
          <a:xfrm>
            <a:off x="2062163" y="6459538"/>
            <a:ext cx="1085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200" b="1">
                <a:latin typeface="Helvetica" panose="020B0604020202020204" pitchFamily="34" charset="0"/>
              </a:rPr>
              <a:t>JOSHUA</a:t>
            </a:r>
          </a:p>
        </p:txBody>
      </p:sp>
      <p:sp>
        <p:nvSpPr>
          <p:cNvPr id="16420" name="Text Box 97"/>
          <p:cNvSpPr txBox="1">
            <a:spLocks noChangeArrowheads="1"/>
          </p:cNvSpPr>
          <p:nvPr/>
        </p:nvSpPr>
        <p:spPr bwMode="auto">
          <a:xfrm>
            <a:off x="2314575" y="6800850"/>
            <a:ext cx="1428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000" b="1">
                <a:latin typeface="Helvetica" panose="020B0604020202020204" pitchFamily="34" charset="0"/>
              </a:rPr>
              <a:t>ROTKHAMARAT</a:t>
            </a:r>
          </a:p>
        </p:txBody>
      </p:sp>
      <p:sp>
        <p:nvSpPr>
          <p:cNvPr id="16421" name="Text Box 98"/>
          <p:cNvSpPr txBox="1">
            <a:spLocks noChangeArrowheads="1"/>
          </p:cNvSpPr>
          <p:nvPr/>
        </p:nvSpPr>
        <p:spPr bwMode="auto">
          <a:xfrm>
            <a:off x="2630488" y="7135813"/>
            <a:ext cx="1101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Helvetica" panose="020B0604020202020204" pitchFamily="34" charset="0"/>
              </a:rPr>
              <a:t>WUNGNAO</a:t>
            </a:r>
          </a:p>
        </p:txBody>
      </p:sp>
      <p:sp>
        <p:nvSpPr>
          <p:cNvPr id="16422" name="Text Box 99"/>
          <p:cNvSpPr txBox="1">
            <a:spLocks noChangeArrowheads="1"/>
          </p:cNvSpPr>
          <p:nvPr/>
        </p:nvSpPr>
        <p:spPr bwMode="auto">
          <a:xfrm>
            <a:off x="2930525" y="7469188"/>
            <a:ext cx="1046163"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Helvetica" panose="020B0604020202020204" pitchFamily="34" charset="0"/>
              </a:rPr>
              <a:t>NARKAHAI</a:t>
            </a:r>
          </a:p>
        </p:txBody>
      </p:sp>
      <p:sp>
        <p:nvSpPr>
          <p:cNvPr id="16423" name="Text Box 100"/>
          <p:cNvSpPr txBox="1">
            <a:spLocks noChangeArrowheads="1"/>
          </p:cNvSpPr>
          <p:nvPr/>
        </p:nvSpPr>
        <p:spPr bwMode="auto">
          <a:xfrm>
            <a:off x="3211513" y="7810500"/>
            <a:ext cx="10731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000" b="1">
                <a:latin typeface="Helvetica" panose="020B0604020202020204" pitchFamily="34" charset="0"/>
              </a:rPr>
              <a:t>VARI KAHAI</a:t>
            </a:r>
          </a:p>
        </p:txBody>
      </p:sp>
      <p:sp>
        <p:nvSpPr>
          <p:cNvPr id="16424" name="Text Box 101"/>
          <p:cNvSpPr txBox="1">
            <a:spLocks noChangeArrowheads="1"/>
          </p:cNvSpPr>
          <p:nvPr/>
        </p:nvSpPr>
        <p:spPr bwMode="auto">
          <a:xfrm>
            <a:off x="3552825" y="8088313"/>
            <a:ext cx="1057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800" b="1" dirty="0" smtClean="0">
                <a:latin typeface="Helvetica" panose="020B0604020202020204" pitchFamily="34" charset="0"/>
              </a:rPr>
              <a:t>JISHU</a:t>
            </a:r>
            <a:endParaRPr lang="en-US" altLang="en-US" sz="1800" b="1" dirty="0">
              <a:latin typeface="Helvetica" panose="020B0604020202020204" pitchFamily="34" charset="0"/>
            </a:endParaRPr>
          </a:p>
        </p:txBody>
      </p:sp>
      <p:sp>
        <p:nvSpPr>
          <p:cNvPr id="16425" name="AutoShape 102"/>
          <p:cNvSpPr>
            <a:spLocks noChangeArrowheads="1"/>
          </p:cNvSpPr>
          <p:nvPr/>
        </p:nvSpPr>
        <p:spPr bwMode="auto">
          <a:xfrm rot="5766511">
            <a:off x="4822032" y="7249318"/>
            <a:ext cx="1911350" cy="1135063"/>
          </a:xfrm>
          <a:prstGeom prst="curvedDownArrow">
            <a:avLst>
              <a:gd name="adj1" fmla="val 33678"/>
              <a:gd name="adj2" fmla="val 67357"/>
              <a:gd name="adj3" fmla="val 33333"/>
            </a:avLst>
          </a:prstGeom>
          <a:solidFill>
            <a:schemeClr val="accent1"/>
          </a:solidFill>
          <a:ln w="9525">
            <a:solidFill>
              <a:schemeClr val="tx1"/>
            </a:solidFill>
            <a:miter lim="800000"/>
            <a:headEnd/>
            <a:tailEnd/>
          </a:ln>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6426" name="Text Box 104"/>
          <p:cNvSpPr txBox="1">
            <a:spLocks noChangeArrowheads="1"/>
          </p:cNvSpPr>
          <p:nvPr/>
        </p:nvSpPr>
        <p:spPr bwMode="auto">
          <a:xfrm>
            <a:off x="6689725" y="182563"/>
            <a:ext cx="501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02</a:t>
            </a:r>
          </a:p>
        </p:txBody>
      </p:sp>
      <p:sp>
        <p:nvSpPr>
          <p:cNvPr id="16427" name="Text Box 106"/>
          <p:cNvSpPr txBox="1">
            <a:spLocks noChangeArrowheads="1"/>
          </p:cNvSpPr>
          <p:nvPr/>
        </p:nvSpPr>
        <p:spPr bwMode="auto">
          <a:xfrm>
            <a:off x="5075238" y="1620838"/>
            <a:ext cx="22272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2400" b="1" u="sng">
                <a:latin typeface="Helvetica" panose="020B0604020202020204" pitchFamily="34" charset="0"/>
              </a:rPr>
              <a:t>O  7  V  J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reeform 102"/>
          <p:cNvSpPr>
            <a:spLocks/>
          </p:cNvSpPr>
          <p:nvPr/>
        </p:nvSpPr>
        <p:spPr bwMode="auto">
          <a:xfrm>
            <a:off x="5565775" y="5473700"/>
            <a:ext cx="1420813" cy="2346325"/>
          </a:xfrm>
          <a:custGeom>
            <a:avLst/>
            <a:gdLst>
              <a:gd name="T0" fmla="*/ 2147483646 w 507"/>
              <a:gd name="T1" fmla="*/ 2147483646 h 760"/>
              <a:gd name="T2" fmla="*/ 2147483646 w 507"/>
              <a:gd name="T3" fmla="*/ 0 h 760"/>
              <a:gd name="T4" fmla="*/ 2147483646 w 507"/>
              <a:gd name="T5" fmla="*/ 2147483646 h 760"/>
              <a:gd name="T6" fmla="*/ 2147483646 w 507"/>
              <a:gd name="T7" fmla="*/ 2147483646 h 760"/>
              <a:gd name="T8" fmla="*/ 2147483646 w 507"/>
              <a:gd name="T9" fmla="*/ 2147483646 h 760"/>
              <a:gd name="T10" fmla="*/ 2147483646 w 507"/>
              <a:gd name="T11" fmla="*/ 2147483646 h 760"/>
              <a:gd name="T12" fmla="*/ 2147483646 w 507"/>
              <a:gd name="T13" fmla="*/ 2147483646 h 760"/>
              <a:gd name="T14" fmla="*/ 2147483646 w 507"/>
              <a:gd name="T15" fmla="*/ 2147483646 h 760"/>
              <a:gd name="T16" fmla="*/ 2147483646 w 507"/>
              <a:gd name="T17" fmla="*/ 2147483646 h 760"/>
              <a:gd name="T18" fmla="*/ 2147483646 w 507"/>
              <a:gd name="T19" fmla="*/ 2147483646 h 760"/>
              <a:gd name="T20" fmla="*/ 2147483646 w 507"/>
              <a:gd name="T21" fmla="*/ 2147483646 h 760"/>
              <a:gd name="T22" fmla="*/ 2147483646 w 507"/>
              <a:gd name="T23" fmla="*/ 2147483646 h 760"/>
              <a:gd name="T24" fmla="*/ 2147483646 w 507"/>
              <a:gd name="T25" fmla="*/ 2147483646 h 760"/>
              <a:gd name="T26" fmla="*/ 2147483646 w 507"/>
              <a:gd name="T27" fmla="*/ 2147483646 h 760"/>
              <a:gd name="T28" fmla="*/ 2147483646 w 507"/>
              <a:gd name="T29" fmla="*/ 2147483646 h 760"/>
              <a:gd name="T30" fmla="*/ 2147483646 w 507"/>
              <a:gd name="T31" fmla="*/ 2147483646 h 760"/>
              <a:gd name="T32" fmla="*/ 2147483646 w 507"/>
              <a:gd name="T33" fmla="*/ 2147483646 h 760"/>
              <a:gd name="T34" fmla="*/ 2147483646 w 507"/>
              <a:gd name="T35" fmla="*/ 2147483646 h 760"/>
              <a:gd name="T36" fmla="*/ 2147483646 w 507"/>
              <a:gd name="T37" fmla="*/ 2147483646 h 760"/>
              <a:gd name="T38" fmla="*/ 2147483646 w 507"/>
              <a:gd name="T39" fmla="*/ 2147483646 h 760"/>
              <a:gd name="T40" fmla="*/ 2147483646 w 507"/>
              <a:gd name="T41" fmla="*/ 2147483646 h 760"/>
              <a:gd name="T42" fmla="*/ 2147483646 w 507"/>
              <a:gd name="T43" fmla="*/ 2147483646 h 760"/>
              <a:gd name="T44" fmla="*/ 2147483646 w 507"/>
              <a:gd name="T45" fmla="*/ 2147483646 h 760"/>
              <a:gd name="T46" fmla="*/ 2147483646 w 507"/>
              <a:gd name="T47" fmla="*/ 2147483646 h 760"/>
              <a:gd name="T48" fmla="*/ 2147483646 w 507"/>
              <a:gd name="T49" fmla="*/ 2147483646 h 760"/>
              <a:gd name="T50" fmla="*/ 2147483646 w 507"/>
              <a:gd name="T51" fmla="*/ 2147483646 h 760"/>
              <a:gd name="T52" fmla="*/ 2147483646 w 507"/>
              <a:gd name="T53" fmla="*/ 2147483646 h 760"/>
              <a:gd name="T54" fmla="*/ 2147483646 w 507"/>
              <a:gd name="T55" fmla="*/ 2147483646 h 760"/>
              <a:gd name="T56" fmla="*/ 2147483646 w 507"/>
              <a:gd name="T57" fmla="*/ 2147483646 h 760"/>
              <a:gd name="T58" fmla="*/ 2147483646 w 507"/>
              <a:gd name="T59" fmla="*/ 2147483646 h 760"/>
              <a:gd name="T60" fmla="*/ 2147483646 w 507"/>
              <a:gd name="T61" fmla="*/ 2147483646 h 760"/>
              <a:gd name="T62" fmla="*/ 2147483646 w 507"/>
              <a:gd name="T63" fmla="*/ 2147483646 h 760"/>
              <a:gd name="T64" fmla="*/ 2147483646 w 507"/>
              <a:gd name="T65" fmla="*/ 2147483646 h 760"/>
              <a:gd name="T66" fmla="*/ 2147483646 w 507"/>
              <a:gd name="T67" fmla="*/ 2147483646 h 760"/>
              <a:gd name="T68" fmla="*/ 2147483646 w 507"/>
              <a:gd name="T69" fmla="*/ 2147483646 h 760"/>
              <a:gd name="T70" fmla="*/ 2147483646 w 507"/>
              <a:gd name="T71" fmla="*/ 2147483646 h 760"/>
              <a:gd name="T72" fmla="*/ 2147483646 w 507"/>
              <a:gd name="T73" fmla="*/ 2147483646 h 760"/>
              <a:gd name="T74" fmla="*/ 2147483646 w 507"/>
              <a:gd name="T75" fmla="*/ 2147483646 h 760"/>
              <a:gd name="T76" fmla="*/ 2147483646 w 507"/>
              <a:gd name="T77" fmla="*/ 2147483646 h 760"/>
              <a:gd name="T78" fmla="*/ 2147483646 w 507"/>
              <a:gd name="T79" fmla="*/ 2147483646 h 760"/>
              <a:gd name="T80" fmla="*/ 2147483646 w 507"/>
              <a:gd name="T81" fmla="*/ 2147483646 h 760"/>
              <a:gd name="T82" fmla="*/ 2147483646 w 507"/>
              <a:gd name="T83" fmla="*/ 2147483646 h 760"/>
              <a:gd name="T84" fmla="*/ 2147483646 w 507"/>
              <a:gd name="T85" fmla="*/ 2147483646 h 760"/>
              <a:gd name="T86" fmla="*/ 2147483646 w 507"/>
              <a:gd name="T87" fmla="*/ 2147483646 h 760"/>
              <a:gd name="T88" fmla="*/ 2147483646 w 507"/>
              <a:gd name="T89" fmla="*/ 2147483646 h 760"/>
              <a:gd name="T90" fmla="*/ 2147483646 w 507"/>
              <a:gd name="T91" fmla="*/ 2147483646 h 760"/>
              <a:gd name="T92" fmla="*/ 2147483646 w 507"/>
              <a:gd name="T93" fmla="*/ 2147483646 h 760"/>
              <a:gd name="T94" fmla="*/ 2147483646 w 507"/>
              <a:gd name="T95" fmla="*/ 214748364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SG"/>
          </a:p>
        </p:txBody>
      </p:sp>
      <p:sp>
        <p:nvSpPr>
          <p:cNvPr id="17413" name="Freeform 104"/>
          <p:cNvSpPr>
            <a:spLocks/>
          </p:cNvSpPr>
          <p:nvPr/>
        </p:nvSpPr>
        <p:spPr bwMode="auto">
          <a:xfrm>
            <a:off x="862013" y="6302375"/>
            <a:ext cx="1860550" cy="1674813"/>
          </a:xfrm>
          <a:custGeom>
            <a:avLst/>
            <a:gdLst>
              <a:gd name="T0" fmla="*/ 2147483646 w 665"/>
              <a:gd name="T1" fmla="*/ 2147483646 h 542"/>
              <a:gd name="T2" fmla="*/ 2147483646 w 665"/>
              <a:gd name="T3" fmla="*/ 2147483646 h 542"/>
              <a:gd name="T4" fmla="*/ 2147483646 w 665"/>
              <a:gd name="T5" fmla="*/ 2147483646 h 542"/>
              <a:gd name="T6" fmla="*/ 2147483646 w 665"/>
              <a:gd name="T7" fmla="*/ 2147483646 h 542"/>
              <a:gd name="T8" fmla="*/ 2147483646 w 665"/>
              <a:gd name="T9" fmla="*/ 2147483646 h 542"/>
              <a:gd name="T10" fmla="*/ 2147483646 w 665"/>
              <a:gd name="T11" fmla="*/ 2147483646 h 542"/>
              <a:gd name="T12" fmla="*/ 2147483646 w 665"/>
              <a:gd name="T13" fmla="*/ 2147483646 h 542"/>
              <a:gd name="T14" fmla="*/ 2147483646 w 665"/>
              <a:gd name="T15" fmla="*/ 2147483646 h 542"/>
              <a:gd name="T16" fmla="*/ 2147483646 w 665"/>
              <a:gd name="T17" fmla="*/ 2147483646 h 542"/>
              <a:gd name="T18" fmla="*/ 2147483646 w 665"/>
              <a:gd name="T19" fmla="*/ 2147483646 h 542"/>
              <a:gd name="T20" fmla="*/ 2147483646 w 665"/>
              <a:gd name="T21" fmla="*/ 2147483646 h 542"/>
              <a:gd name="T22" fmla="*/ 2147483646 w 665"/>
              <a:gd name="T23" fmla="*/ 2147483646 h 542"/>
              <a:gd name="T24" fmla="*/ 2147483646 w 665"/>
              <a:gd name="T25" fmla="*/ 2147483646 h 542"/>
              <a:gd name="T26" fmla="*/ 2147483646 w 665"/>
              <a:gd name="T27" fmla="*/ 2147483646 h 542"/>
              <a:gd name="T28" fmla="*/ 2147483646 w 665"/>
              <a:gd name="T29" fmla="*/ 2147483646 h 542"/>
              <a:gd name="T30" fmla="*/ 2147483646 w 665"/>
              <a:gd name="T31" fmla="*/ 2147483646 h 542"/>
              <a:gd name="T32" fmla="*/ 2147483646 w 665"/>
              <a:gd name="T33" fmla="*/ 2147483646 h 542"/>
              <a:gd name="T34" fmla="*/ 2147483646 w 665"/>
              <a:gd name="T35" fmla="*/ 2147483646 h 542"/>
              <a:gd name="T36" fmla="*/ 2147483646 w 665"/>
              <a:gd name="T37" fmla="*/ 2147483646 h 542"/>
              <a:gd name="T38" fmla="*/ 2147483646 w 665"/>
              <a:gd name="T39" fmla="*/ 2147483646 h 542"/>
              <a:gd name="T40" fmla="*/ 2147483646 w 665"/>
              <a:gd name="T41" fmla="*/ 2147483646 h 542"/>
              <a:gd name="T42" fmla="*/ 2147483646 w 665"/>
              <a:gd name="T43" fmla="*/ 2147483646 h 542"/>
              <a:gd name="T44" fmla="*/ 2147483646 w 665"/>
              <a:gd name="T45" fmla="*/ 2147483646 h 542"/>
              <a:gd name="T46" fmla="*/ 2147483646 w 665"/>
              <a:gd name="T47" fmla="*/ 2147483646 h 542"/>
              <a:gd name="T48" fmla="*/ 2147483646 w 665"/>
              <a:gd name="T49" fmla="*/ 2147483646 h 542"/>
              <a:gd name="T50" fmla="*/ 2147483646 w 665"/>
              <a:gd name="T51" fmla="*/ 2147483646 h 542"/>
              <a:gd name="T52" fmla="*/ 2147483646 w 665"/>
              <a:gd name="T53" fmla="*/ 2147483646 h 542"/>
              <a:gd name="T54" fmla="*/ 2147483646 w 665"/>
              <a:gd name="T55" fmla="*/ 2147483646 h 542"/>
              <a:gd name="T56" fmla="*/ 2147483646 w 665"/>
              <a:gd name="T57" fmla="*/ 2147483646 h 542"/>
              <a:gd name="T58" fmla="*/ 2147483646 w 665"/>
              <a:gd name="T59" fmla="*/ 2147483646 h 542"/>
              <a:gd name="T60" fmla="*/ 2147483646 w 665"/>
              <a:gd name="T61" fmla="*/ 2147483646 h 542"/>
              <a:gd name="T62" fmla="*/ 2147483646 w 665"/>
              <a:gd name="T63" fmla="*/ 2147483646 h 542"/>
              <a:gd name="T64" fmla="*/ 2147483646 w 665"/>
              <a:gd name="T65" fmla="*/ 2147483646 h 542"/>
              <a:gd name="T66" fmla="*/ 2147483646 w 665"/>
              <a:gd name="T67" fmla="*/ 2147483646 h 542"/>
              <a:gd name="T68" fmla="*/ 2147483646 w 665"/>
              <a:gd name="T69" fmla="*/ 2147483646 h 542"/>
              <a:gd name="T70" fmla="*/ 2147483646 w 665"/>
              <a:gd name="T71" fmla="*/ 2147483646 h 542"/>
              <a:gd name="T72" fmla="*/ 2147483646 w 665"/>
              <a:gd name="T73" fmla="*/ 2147483646 h 542"/>
              <a:gd name="T74" fmla="*/ 2147483646 w 665"/>
              <a:gd name="T75" fmla="*/ 2147483646 h 542"/>
              <a:gd name="T76" fmla="*/ 2147483646 w 665"/>
              <a:gd name="T77" fmla="*/ 2147483646 h 542"/>
              <a:gd name="T78" fmla="*/ 2147483646 w 665"/>
              <a:gd name="T79" fmla="*/ 2147483646 h 542"/>
              <a:gd name="T80" fmla="*/ 2147483646 w 665"/>
              <a:gd name="T81" fmla="*/ 2147483646 h 542"/>
              <a:gd name="T82" fmla="*/ 2147483646 w 665"/>
              <a:gd name="T83" fmla="*/ 2147483646 h 542"/>
              <a:gd name="T84" fmla="*/ 2147483646 w 665"/>
              <a:gd name="T85" fmla="*/ 2147483646 h 542"/>
              <a:gd name="T86" fmla="*/ 2147483646 w 665"/>
              <a:gd name="T87" fmla="*/ 2147483646 h 542"/>
              <a:gd name="T88" fmla="*/ 2147483646 w 665"/>
              <a:gd name="T89" fmla="*/ 2147483646 h 542"/>
              <a:gd name="T90" fmla="*/ 2147483646 w 665"/>
              <a:gd name="T91" fmla="*/ 2147483646 h 542"/>
              <a:gd name="T92" fmla="*/ 2147483646 w 665"/>
              <a:gd name="T93" fmla="*/ 2147483646 h 542"/>
              <a:gd name="T94" fmla="*/ 2147483646 w 665"/>
              <a:gd name="T95" fmla="*/ 2147483646 h 542"/>
              <a:gd name="T96" fmla="*/ 2147483646 w 665"/>
              <a:gd name="T97" fmla="*/ 2147483646 h 542"/>
              <a:gd name="T98" fmla="*/ 2147483646 w 665"/>
              <a:gd name="T99" fmla="*/ 2147483646 h 542"/>
              <a:gd name="T100" fmla="*/ 0 w 665"/>
              <a:gd name="T101" fmla="*/ 2147483646 h 542"/>
              <a:gd name="T102" fmla="*/ 2147483646 w 665"/>
              <a:gd name="T103" fmla="*/ 2147483646 h 542"/>
              <a:gd name="T104" fmla="*/ 2147483646 w 665"/>
              <a:gd name="T105" fmla="*/ 2147483646 h 542"/>
              <a:gd name="T106" fmla="*/ 2147483646 w 665"/>
              <a:gd name="T107" fmla="*/ 2147483646 h 542"/>
              <a:gd name="T108" fmla="*/ 2147483646 w 665"/>
              <a:gd name="T109" fmla="*/ 2147483646 h 542"/>
              <a:gd name="T110" fmla="*/ 2147483646 w 665"/>
              <a:gd name="T111" fmla="*/ 2147483646 h 542"/>
              <a:gd name="T112" fmla="*/ 2147483646 w 665"/>
              <a:gd name="T113" fmla="*/ 2147483646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SG"/>
          </a:p>
        </p:txBody>
      </p:sp>
      <p:sp>
        <p:nvSpPr>
          <p:cNvPr id="17415" name="Freeform 106"/>
          <p:cNvSpPr>
            <a:spLocks/>
          </p:cNvSpPr>
          <p:nvPr/>
        </p:nvSpPr>
        <p:spPr bwMode="auto">
          <a:xfrm>
            <a:off x="1995488" y="3876675"/>
            <a:ext cx="306387" cy="390525"/>
          </a:xfrm>
          <a:custGeom>
            <a:avLst/>
            <a:gdLst>
              <a:gd name="T0" fmla="*/ 2147483646 w 110"/>
              <a:gd name="T1" fmla="*/ 2147483646 h 126"/>
              <a:gd name="T2" fmla="*/ 2147483646 w 110"/>
              <a:gd name="T3" fmla="*/ 2147483646 h 126"/>
              <a:gd name="T4" fmla="*/ 2147483646 w 110"/>
              <a:gd name="T5" fmla="*/ 2147483646 h 126"/>
              <a:gd name="T6" fmla="*/ 2147483646 w 110"/>
              <a:gd name="T7" fmla="*/ 2147483646 h 126"/>
              <a:gd name="T8" fmla="*/ 2147483646 w 110"/>
              <a:gd name="T9" fmla="*/ 2147483646 h 126"/>
              <a:gd name="T10" fmla="*/ 2147483646 w 110"/>
              <a:gd name="T11" fmla="*/ 2147483646 h 126"/>
              <a:gd name="T12" fmla="*/ 2147483646 w 110"/>
              <a:gd name="T13" fmla="*/ 2147483646 h 126"/>
              <a:gd name="T14" fmla="*/ 2147483646 w 110"/>
              <a:gd name="T15" fmla="*/ 2147483646 h 126"/>
              <a:gd name="T16" fmla="*/ 2147483646 w 110"/>
              <a:gd name="T17" fmla="*/ 2147483646 h 126"/>
              <a:gd name="T18" fmla="*/ 2147483646 w 110"/>
              <a:gd name="T19" fmla="*/ 2147483646 h 126"/>
              <a:gd name="T20" fmla="*/ 2147483646 w 110"/>
              <a:gd name="T21" fmla="*/ 2147483646 h 126"/>
              <a:gd name="T22" fmla="*/ 2147483646 w 110"/>
              <a:gd name="T23" fmla="*/ 2147483646 h 126"/>
              <a:gd name="T24" fmla="*/ 2147483646 w 110"/>
              <a:gd name="T25" fmla="*/ 2147483646 h 126"/>
              <a:gd name="T26" fmla="*/ 2147483646 w 110"/>
              <a:gd name="T27" fmla="*/ 2147483646 h 126"/>
              <a:gd name="T28" fmla="*/ 2147483646 w 110"/>
              <a:gd name="T29" fmla="*/ 2147483646 h 126"/>
              <a:gd name="T30" fmla="*/ 2147483646 w 110"/>
              <a:gd name="T31" fmla="*/ 2147483646 h 126"/>
              <a:gd name="T32" fmla="*/ 2147483646 w 110"/>
              <a:gd name="T33" fmla="*/ 2147483646 h 126"/>
              <a:gd name="T34" fmla="*/ 2147483646 w 110"/>
              <a:gd name="T35" fmla="*/ 2147483646 h 126"/>
              <a:gd name="T36" fmla="*/ 0 w 110"/>
              <a:gd name="T37" fmla="*/ 2147483646 h 126"/>
              <a:gd name="T38" fmla="*/ 0 w 110"/>
              <a:gd name="T39" fmla="*/ 2147483646 h 126"/>
              <a:gd name="T40" fmla="*/ 2147483646 w 110"/>
              <a:gd name="T41" fmla="*/ 2147483646 h 126"/>
              <a:gd name="T42" fmla="*/ 2147483646 w 110"/>
              <a:gd name="T43" fmla="*/ 2147483646 h 126"/>
              <a:gd name="T44" fmla="*/ 2147483646 w 110"/>
              <a:gd name="T45" fmla="*/ 2147483646 h 126"/>
              <a:gd name="T46" fmla="*/ 2147483646 w 110"/>
              <a:gd name="T47" fmla="*/ 2147483646 h 126"/>
              <a:gd name="T48" fmla="*/ 2147483646 w 110"/>
              <a:gd name="T49" fmla="*/ 2147483646 h 126"/>
              <a:gd name="T50" fmla="*/ 2147483646 w 110"/>
              <a:gd name="T51" fmla="*/ 2147483646 h 126"/>
              <a:gd name="T52" fmla="*/ 2147483646 w 110"/>
              <a:gd name="T53" fmla="*/ 2147483646 h 126"/>
              <a:gd name="T54" fmla="*/ 2147483646 w 110"/>
              <a:gd name="T55" fmla="*/ 2147483646 h 126"/>
              <a:gd name="T56" fmla="*/ 2147483646 w 110"/>
              <a:gd name="T57" fmla="*/ 2147483646 h 126"/>
              <a:gd name="T58" fmla="*/ 2147483646 w 110"/>
              <a:gd name="T59" fmla="*/ 2147483646 h 126"/>
              <a:gd name="T60" fmla="*/ 2147483646 w 110"/>
              <a:gd name="T61" fmla="*/ 2147483646 h 126"/>
              <a:gd name="T62" fmla="*/ 2147483646 w 110"/>
              <a:gd name="T63" fmla="*/ 2147483646 h 126"/>
              <a:gd name="T64" fmla="*/ 2147483646 w 110"/>
              <a:gd name="T65" fmla="*/ 2147483646 h 126"/>
              <a:gd name="T66" fmla="*/ 2147483646 w 110"/>
              <a:gd name="T67" fmla="*/ 0 h 126"/>
              <a:gd name="T68" fmla="*/ 2147483646 w 110"/>
              <a:gd name="T69" fmla="*/ 2147483646 h 126"/>
              <a:gd name="T70" fmla="*/ 2147483646 w 110"/>
              <a:gd name="T71" fmla="*/ 2147483646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SG"/>
          </a:p>
        </p:txBody>
      </p:sp>
      <p:sp>
        <p:nvSpPr>
          <p:cNvPr id="17416" name="Freeform 107"/>
          <p:cNvSpPr>
            <a:spLocks/>
          </p:cNvSpPr>
          <p:nvPr/>
        </p:nvSpPr>
        <p:spPr bwMode="auto">
          <a:xfrm>
            <a:off x="1809750" y="4648200"/>
            <a:ext cx="455613" cy="1044575"/>
          </a:xfrm>
          <a:custGeom>
            <a:avLst/>
            <a:gdLst>
              <a:gd name="T0" fmla="*/ 2147483646 w 163"/>
              <a:gd name="T1" fmla="*/ 2147483646 h 338"/>
              <a:gd name="T2" fmla="*/ 2147483646 w 163"/>
              <a:gd name="T3" fmla="*/ 2147483646 h 338"/>
              <a:gd name="T4" fmla="*/ 2147483646 w 163"/>
              <a:gd name="T5" fmla="*/ 2147483646 h 338"/>
              <a:gd name="T6" fmla="*/ 2147483646 w 163"/>
              <a:gd name="T7" fmla="*/ 2147483646 h 338"/>
              <a:gd name="T8" fmla="*/ 2147483646 w 163"/>
              <a:gd name="T9" fmla="*/ 2147483646 h 338"/>
              <a:gd name="T10" fmla="*/ 2147483646 w 163"/>
              <a:gd name="T11" fmla="*/ 2147483646 h 338"/>
              <a:gd name="T12" fmla="*/ 2147483646 w 163"/>
              <a:gd name="T13" fmla="*/ 2147483646 h 338"/>
              <a:gd name="T14" fmla="*/ 2147483646 w 163"/>
              <a:gd name="T15" fmla="*/ 2147483646 h 338"/>
              <a:gd name="T16" fmla="*/ 2147483646 w 163"/>
              <a:gd name="T17" fmla="*/ 2147483646 h 338"/>
              <a:gd name="T18" fmla="*/ 2147483646 w 163"/>
              <a:gd name="T19" fmla="*/ 2147483646 h 338"/>
              <a:gd name="T20" fmla="*/ 2147483646 w 163"/>
              <a:gd name="T21" fmla="*/ 2147483646 h 338"/>
              <a:gd name="T22" fmla="*/ 2147483646 w 163"/>
              <a:gd name="T23" fmla="*/ 2147483646 h 338"/>
              <a:gd name="T24" fmla="*/ 2147483646 w 163"/>
              <a:gd name="T25" fmla="*/ 2147483646 h 338"/>
              <a:gd name="T26" fmla="*/ 0 w 163"/>
              <a:gd name="T27" fmla="*/ 2147483646 h 338"/>
              <a:gd name="T28" fmla="*/ 2147483646 w 163"/>
              <a:gd name="T29" fmla="*/ 2147483646 h 338"/>
              <a:gd name="T30" fmla="*/ 2147483646 w 163"/>
              <a:gd name="T31" fmla="*/ 2147483646 h 338"/>
              <a:gd name="T32" fmla="*/ 2147483646 w 163"/>
              <a:gd name="T33" fmla="*/ 2147483646 h 338"/>
              <a:gd name="T34" fmla="*/ 2147483646 w 163"/>
              <a:gd name="T35" fmla="*/ 2147483646 h 338"/>
              <a:gd name="T36" fmla="*/ 2147483646 w 163"/>
              <a:gd name="T37" fmla="*/ 2147483646 h 338"/>
              <a:gd name="T38" fmla="*/ 2147483646 w 163"/>
              <a:gd name="T39" fmla="*/ 2147483646 h 338"/>
              <a:gd name="T40" fmla="*/ 2147483646 w 163"/>
              <a:gd name="T41" fmla="*/ 2147483646 h 338"/>
              <a:gd name="T42" fmla="*/ 2147483646 w 163"/>
              <a:gd name="T43" fmla="*/ 2147483646 h 338"/>
              <a:gd name="T44" fmla="*/ 2147483646 w 163"/>
              <a:gd name="T45" fmla="*/ 2147483646 h 338"/>
              <a:gd name="T46" fmla="*/ 2147483646 w 163"/>
              <a:gd name="T47" fmla="*/ 2147483646 h 338"/>
              <a:gd name="T48" fmla="*/ 2147483646 w 163"/>
              <a:gd name="T49" fmla="*/ 2147483646 h 338"/>
              <a:gd name="T50" fmla="*/ 2147483646 w 163"/>
              <a:gd name="T51" fmla="*/ 2147483646 h 338"/>
              <a:gd name="T52" fmla="*/ 2147483646 w 163"/>
              <a:gd name="T53" fmla="*/ 2147483646 h 338"/>
              <a:gd name="T54" fmla="*/ 2147483646 w 163"/>
              <a:gd name="T55" fmla="*/ 2147483646 h 338"/>
              <a:gd name="T56" fmla="*/ 2147483646 w 163"/>
              <a:gd name="T57" fmla="*/ 2147483646 h 338"/>
              <a:gd name="T58" fmla="*/ 2147483646 w 163"/>
              <a:gd name="T59" fmla="*/ 2147483646 h 338"/>
              <a:gd name="T60" fmla="*/ 2147483646 w 163"/>
              <a:gd name="T61" fmla="*/ 2147483646 h 338"/>
              <a:gd name="T62" fmla="*/ 2147483646 w 163"/>
              <a:gd name="T63" fmla="*/ 2147483646 h 338"/>
              <a:gd name="T64" fmla="*/ 2147483646 w 163"/>
              <a:gd name="T65" fmla="*/ 2147483646 h 338"/>
              <a:gd name="T66" fmla="*/ 2147483646 w 163"/>
              <a:gd name="T67" fmla="*/ 2147483646 h 338"/>
              <a:gd name="T68" fmla="*/ 2147483646 w 163"/>
              <a:gd name="T69" fmla="*/ 2147483646 h 338"/>
              <a:gd name="T70" fmla="*/ 2147483646 w 163"/>
              <a:gd name="T71" fmla="*/ 2147483646 h 338"/>
              <a:gd name="T72" fmla="*/ 2147483646 w 163"/>
              <a:gd name="T73" fmla="*/ 2147483646 h 338"/>
              <a:gd name="T74" fmla="*/ 2147483646 w 163"/>
              <a:gd name="T75" fmla="*/ 2147483646 h 338"/>
              <a:gd name="T76" fmla="*/ 2147483646 w 163"/>
              <a:gd name="T77" fmla="*/ 2147483646 h 338"/>
              <a:gd name="T78" fmla="*/ 2147483646 w 163"/>
              <a:gd name="T79" fmla="*/ 2147483646 h 338"/>
              <a:gd name="T80" fmla="*/ 2147483646 w 163"/>
              <a:gd name="T81" fmla="*/ 2147483646 h 338"/>
              <a:gd name="T82" fmla="*/ 2147483646 w 163"/>
              <a:gd name="T83" fmla="*/ 2147483646 h 338"/>
              <a:gd name="T84" fmla="*/ 2147483646 w 163"/>
              <a:gd name="T85" fmla="*/ 2147483646 h 338"/>
              <a:gd name="T86" fmla="*/ 2147483646 w 163"/>
              <a:gd name="T87" fmla="*/ 2147483646 h 338"/>
              <a:gd name="T88" fmla="*/ 2147483646 w 163"/>
              <a:gd name="T89" fmla="*/ 2147483646 h 338"/>
              <a:gd name="T90" fmla="*/ 2147483646 w 163"/>
              <a:gd name="T91" fmla="*/ 2147483646 h 338"/>
              <a:gd name="T92" fmla="*/ 2147483646 w 163"/>
              <a:gd name="T93" fmla="*/ 2147483646 h 338"/>
              <a:gd name="T94" fmla="*/ 2147483646 w 163"/>
              <a:gd name="T95" fmla="*/ 2147483646 h 338"/>
              <a:gd name="T96" fmla="*/ 2147483646 w 163"/>
              <a:gd name="T97" fmla="*/ 2147483646 h 338"/>
              <a:gd name="T98" fmla="*/ 2147483646 w 163"/>
              <a:gd name="T99" fmla="*/ 2147483646 h 338"/>
              <a:gd name="T100" fmla="*/ 2147483646 w 163"/>
              <a:gd name="T101" fmla="*/ 2147483646 h 338"/>
              <a:gd name="T102" fmla="*/ 2147483646 w 163"/>
              <a:gd name="T103" fmla="*/ 2147483646 h 338"/>
              <a:gd name="T104" fmla="*/ 2147483646 w 163"/>
              <a:gd name="T105" fmla="*/ 2147483646 h 338"/>
              <a:gd name="T106" fmla="*/ 2147483646 w 163"/>
              <a:gd name="T107" fmla="*/ 2147483646 h 338"/>
              <a:gd name="T108" fmla="*/ 2147483646 w 163"/>
              <a:gd name="T109" fmla="*/ 2147483646 h 338"/>
              <a:gd name="T110" fmla="*/ 2147483646 w 163"/>
              <a:gd name="T111" fmla="*/ 2147483646 h 338"/>
              <a:gd name="T112" fmla="*/ 2147483646 w 163"/>
              <a:gd name="T113" fmla="*/ 2147483646 h 338"/>
              <a:gd name="T114" fmla="*/ 2147483646 w 163"/>
              <a:gd name="T115" fmla="*/ 2147483646 h 338"/>
              <a:gd name="T116" fmla="*/ 2147483646 w 163"/>
              <a:gd name="T117" fmla="*/ 2147483646 h 338"/>
              <a:gd name="T118" fmla="*/ 2147483646 w 163"/>
              <a:gd name="T119" fmla="*/ 2147483646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SG"/>
          </a:p>
        </p:txBody>
      </p:sp>
      <p:sp>
        <p:nvSpPr>
          <p:cNvPr id="17417" name="Freeform 108"/>
          <p:cNvSpPr>
            <a:spLocks/>
          </p:cNvSpPr>
          <p:nvPr/>
        </p:nvSpPr>
        <p:spPr bwMode="auto">
          <a:xfrm>
            <a:off x="2068513" y="4211638"/>
            <a:ext cx="107950" cy="520700"/>
          </a:xfrm>
          <a:custGeom>
            <a:avLst/>
            <a:gdLst>
              <a:gd name="T0" fmla="*/ 2147483646 w 38"/>
              <a:gd name="T1" fmla="*/ 2147483646 h 168"/>
              <a:gd name="T2" fmla="*/ 2147483646 w 38"/>
              <a:gd name="T3" fmla="*/ 2147483646 h 168"/>
              <a:gd name="T4" fmla="*/ 2147483646 w 38"/>
              <a:gd name="T5" fmla="*/ 2147483646 h 168"/>
              <a:gd name="T6" fmla="*/ 2147483646 w 38"/>
              <a:gd name="T7" fmla="*/ 2147483646 h 168"/>
              <a:gd name="T8" fmla="*/ 2147483646 w 38"/>
              <a:gd name="T9" fmla="*/ 2147483646 h 168"/>
              <a:gd name="T10" fmla="*/ 2147483646 w 38"/>
              <a:gd name="T11" fmla="*/ 2147483646 h 168"/>
              <a:gd name="T12" fmla="*/ 2147483646 w 38"/>
              <a:gd name="T13" fmla="*/ 2147483646 h 168"/>
              <a:gd name="T14" fmla="*/ 2147483646 w 38"/>
              <a:gd name="T15" fmla="*/ 2147483646 h 168"/>
              <a:gd name="T16" fmla="*/ 2147483646 w 38"/>
              <a:gd name="T17" fmla="*/ 2147483646 h 168"/>
              <a:gd name="T18" fmla="*/ 2147483646 w 38"/>
              <a:gd name="T19" fmla="*/ 2147483646 h 168"/>
              <a:gd name="T20" fmla="*/ 2147483646 w 38"/>
              <a:gd name="T21" fmla="*/ 2147483646 h 168"/>
              <a:gd name="T22" fmla="*/ 2147483646 w 38"/>
              <a:gd name="T23" fmla="*/ 2147483646 h 168"/>
              <a:gd name="T24" fmla="*/ 2147483646 w 38"/>
              <a:gd name="T25" fmla="*/ 2147483646 h 168"/>
              <a:gd name="T26" fmla="*/ 2147483646 w 38"/>
              <a:gd name="T27" fmla="*/ 2147483646 h 168"/>
              <a:gd name="T28" fmla="*/ 2147483646 w 38"/>
              <a:gd name="T29" fmla="*/ 2147483646 h 168"/>
              <a:gd name="T30" fmla="*/ 2147483646 w 38"/>
              <a:gd name="T31" fmla="*/ 2147483646 h 168"/>
              <a:gd name="T32" fmla="*/ 0 w 38"/>
              <a:gd name="T33" fmla="*/ 2147483646 h 168"/>
              <a:gd name="T34" fmla="*/ 0 w 38"/>
              <a:gd name="T35" fmla="*/ 2147483646 h 168"/>
              <a:gd name="T36" fmla="*/ 0 w 38"/>
              <a:gd name="T37" fmla="*/ 2147483646 h 168"/>
              <a:gd name="T38" fmla="*/ 0 w 38"/>
              <a:gd name="T39" fmla="*/ 2147483646 h 168"/>
              <a:gd name="T40" fmla="*/ 2147483646 w 38"/>
              <a:gd name="T41" fmla="*/ 2147483646 h 168"/>
              <a:gd name="T42" fmla="*/ 2147483646 w 38"/>
              <a:gd name="T43" fmla="*/ 2147483646 h 168"/>
              <a:gd name="T44" fmla="*/ 2147483646 w 38"/>
              <a:gd name="T45" fmla="*/ 2147483646 h 168"/>
              <a:gd name="T46" fmla="*/ 2147483646 w 38"/>
              <a:gd name="T47" fmla="*/ 2147483646 h 168"/>
              <a:gd name="T48" fmla="*/ 2147483646 w 38"/>
              <a:gd name="T49" fmla="*/ 2147483646 h 168"/>
              <a:gd name="T50" fmla="*/ 2147483646 w 38"/>
              <a:gd name="T51" fmla="*/ 2147483646 h 168"/>
              <a:gd name="T52" fmla="*/ 2147483646 w 38"/>
              <a:gd name="T53" fmla="*/ 2147483646 h 168"/>
              <a:gd name="T54" fmla="*/ 2147483646 w 38"/>
              <a:gd name="T55" fmla="*/ 2147483646 h 168"/>
              <a:gd name="T56" fmla="*/ 2147483646 w 38"/>
              <a:gd name="T57" fmla="*/ 2147483646 h 168"/>
              <a:gd name="T58" fmla="*/ 2147483646 w 38"/>
              <a:gd name="T59" fmla="*/ 2147483646 h 168"/>
              <a:gd name="T60" fmla="*/ 2147483646 w 38"/>
              <a:gd name="T61" fmla="*/ 2147483646 h 168"/>
              <a:gd name="T62" fmla="*/ 2147483646 w 38"/>
              <a:gd name="T63" fmla="*/ 2147483646 h 168"/>
              <a:gd name="T64" fmla="*/ 2147483646 w 38"/>
              <a:gd name="T65" fmla="*/ 2147483646 h 168"/>
              <a:gd name="T66" fmla="*/ 2147483646 w 38"/>
              <a:gd name="T67" fmla="*/ 2147483646 h 168"/>
              <a:gd name="T68" fmla="*/ 2147483646 w 38"/>
              <a:gd name="T69" fmla="*/ 2147483646 h 168"/>
              <a:gd name="T70" fmla="*/ 2147483646 w 38"/>
              <a:gd name="T71" fmla="*/ 2147483646 h 168"/>
              <a:gd name="T72" fmla="*/ 2147483646 w 38"/>
              <a:gd name="T73" fmla="*/ 2147483646 h 168"/>
              <a:gd name="T74" fmla="*/ 2147483646 w 38"/>
              <a:gd name="T75" fmla="*/ 2147483646 h 168"/>
              <a:gd name="T76" fmla="*/ 2147483646 w 38"/>
              <a:gd name="T77" fmla="*/ 2147483646 h 168"/>
              <a:gd name="T78" fmla="*/ 2147483646 w 38"/>
              <a:gd name="T79" fmla="*/ 2147483646 h 168"/>
              <a:gd name="T80" fmla="*/ 2147483646 w 38"/>
              <a:gd name="T81" fmla="*/ 2147483646 h 168"/>
              <a:gd name="T82" fmla="*/ 2147483646 w 38"/>
              <a:gd name="T83" fmla="*/ 2147483646 h 168"/>
              <a:gd name="T84" fmla="*/ 2147483646 w 38"/>
              <a:gd name="T85" fmla="*/ 2147483646 h 168"/>
              <a:gd name="T86" fmla="*/ 2147483646 w 38"/>
              <a:gd name="T87" fmla="*/ 2147483646 h 168"/>
              <a:gd name="T88" fmla="*/ 2147483646 w 38"/>
              <a:gd name="T89" fmla="*/ 2147483646 h 168"/>
              <a:gd name="T90" fmla="*/ 2147483646 w 38"/>
              <a:gd name="T91" fmla="*/ 2147483646 h 168"/>
              <a:gd name="T92" fmla="*/ 2147483646 w 38"/>
              <a:gd name="T93" fmla="*/ 0 h 168"/>
              <a:gd name="T94" fmla="*/ 2147483646 w 38"/>
              <a:gd name="T95" fmla="*/ 2147483646 h 168"/>
              <a:gd name="T96" fmla="*/ 2147483646 w 38"/>
              <a:gd name="T97" fmla="*/ 2147483646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SG"/>
          </a:p>
        </p:txBody>
      </p:sp>
      <p:sp>
        <p:nvSpPr>
          <p:cNvPr id="17420" name="Oval 111"/>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23" name="Oval 114"/>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24" name="Oval 115"/>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26" name="Oval 117"/>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28" name="Oval 119"/>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30" name="Oval 121"/>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31" name="Oval 122"/>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37" name="Line 128"/>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7439" name="Oval 130"/>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26435" name="Rectangle 131"/>
          <p:cNvSpPr>
            <a:spLocks noChangeArrowheads="1"/>
          </p:cNvSpPr>
          <p:nvPr/>
        </p:nvSpPr>
        <p:spPr bwMode="auto">
          <a:xfrm>
            <a:off x="2362200" y="800100"/>
            <a:ext cx="4614863" cy="246063"/>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ea typeface="ＭＳ Ｐゴシック" charset="0"/>
                <a:cs typeface="ＭＳ Ｐゴシック" charset="0"/>
              </a:rPr>
              <a:t>BIBLEWUI THÂK MARON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MARON</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SEMKAKÂ</a:t>
            </a:r>
            <a:endParaRPr lang="en-US" sz="1600" b="1" i="1" dirty="0">
              <a:effectLst>
                <a:outerShdw blurRad="38100" dist="38100" dir="2700000" algn="tl">
                  <a:srgbClr val="DDDDDD"/>
                </a:outerShdw>
              </a:effectLst>
              <a:latin typeface="Times" charset="0"/>
              <a:ea typeface="ＭＳ Ｐゴシック" charset="0"/>
              <a:cs typeface="ＭＳ Ｐゴシック" charset="0"/>
            </a:endParaRPr>
          </a:p>
        </p:txBody>
      </p:sp>
      <p:sp>
        <p:nvSpPr>
          <p:cNvPr id="17442" name="Oval 133"/>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7444" name="Oval 135"/>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26441" name="Freeform 137"/>
          <p:cNvSpPr>
            <a:spLocks/>
          </p:cNvSpPr>
          <p:nvPr/>
        </p:nvSpPr>
        <p:spPr bwMode="auto">
          <a:xfrm>
            <a:off x="411163" y="1638300"/>
            <a:ext cx="1603375" cy="3389313"/>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7"/>
              </a:srgbClr>
            </a:outerShdw>
          </a:effectLst>
        </p:spPr>
        <p:txBody>
          <a:bodyPr/>
          <a:lstStyle/>
          <a:p>
            <a:pPr eaLnBrk="1" hangingPunct="1">
              <a:defRPr/>
            </a:pPr>
            <a:endParaRPr lang="en-SG"/>
          </a:p>
        </p:txBody>
      </p:sp>
      <p:sp>
        <p:nvSpPr>
          <p:cNvPr id="226442" name="Freeform 138"/>
          <p:cNvSpPr>
            <a:spLocks/>
          </p:cNvSpPr>
          <p:nvPr/>
        </p:nvSpPr>
        <p:spPr bwMode="auto">
          <a:xfrm>
            <a:off x="2287588" y="2946400"/>
            <a:ext cx="3997325" cy="3244850"/>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7"/>
              </a:schemeClr>
            </a:outerShdw>
          </a:effectLst>
        </p:spPr>
        <p:txBody>
          <a:bodyPr/>
          <a:lstStyle/>
          <a:p>
            <a:pPr eaLnBrk="1" hangingPunct="1">
              <a:defRPr/>
            </a:pPr>
            <a:endParaRPr lang="en-SG"/>
          </a:p>
        </p:txBody>
      </p:sp>
      <p:sp>
        <p:nvSpPr>
          <p:cNvPr id="17449" name="Line 143"/>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7450" name="Text Box 144"/>
          <p:cNvSpPr txBox="1">
            <a:spLocks noChangeArrowheads="1"/>
          </p:cNvSpPr>
          <p:nvPr/>
        </p:nvSpPr>
        <p:spPr bwMode="auto">
          <a:xfrm>
            <a:off x="6705600" y="182563"/>
            <a:ext cx="6794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dirty="0">
                <a:latin typeface="Comic Sans MS" panose="030F0702030302020204" pitchFamily="66" charset="0"/>
              </a:rPr>
              <a:t>03a</a:t>
            </a:r>
          </a:p>
        </p:txBody>
      </p:sp>
      <p:sp>
        <p:nvSpPr>
          <p:cNvPr id="17451" name="Rectangle 145"/>
          <p:cNvSpPr>
            <a:spLocks noChangeArrowheads="1"/>
          </p:cNvSpPr>
          <p:nvPr/>
        </p:nvSpPr>
        <p:spPr bwMode="auto">
          <a:xfrm>
            <a:off x="3636963" y="4697413"/>
            <a:ext cx="1841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solidFill>
                <a:srgbClr val="E32434"/>
              </a:solidFill>
            </a:endParaRPr>
          </a:p>
        </p:txBody>
      </p:sp>
      <p:sp>
        <p:nvSpPr>
          <p:cNvPr id="226450" name="Rectangle 146"/>
          <p:cNvSpPr>
            <a:spLocks noChangeArrowheads="1"/>
          </p:cNvSpPr>
          <p:nvPr/>
        </p:nvSpPr>
        <p:spPr bwMode="auto">
          <a:xfrm>
            <a:off x="271463" y="1066800"/>
            <a:ext cx="6990696" cy="246221"/>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smtClean="0">
                <a:effectLst>
                  <a:outerShdw blurRad="38100" dist="38100" dir="2700000" algn="tl">
                    <a:srgbClr val="DDDDDD"/>
                  </a:outerShdw>
                </a:effectLst>
                <a:latin typeface="Comic Sans MS" charset="0"/>
                <a:ea typeface="ＭＳ Ｐゴシック" charset="0"/>
                <a:cs typeface="ＭＳ Ｐゴシック" charset="0"/>
              </a:rPr>
              <a:t>(</a:t>
            </a:r>
            <a:r>
              <a:rPr lang="en-US" sz="1600" b="1" i="1" dirty="0" err="1" smtClean="0">
                <a:effectLst>
                  <a:outerShdw blurRad="38100" dist="38100" dir="2700000" algn="tl">
                    <a:srgbClr val="DDDDDD"/>
                  </a:outerShdw>
                </a:effectLst>
                <a:latin typeface="Comic Sans MS" charset="0"/>
                <a:ea typeface="ＭＳ Ｐゴシック" charset="0"/>
                <a:cs typeface="ＭＳ Ｐゴシック" charset="0"/>
              </a:rPr>
              <a:t>Khayeirumli</a:t>
            </a:r>
            <a:r>
              <a:rPr lang="en-US" sz="1600" b="1" i="1" dirty="0" smtClean="0">
                <a:effectLst>
                  <a:outerShdw blurRad="38100" dist="38100" dir="2700000" algn="tl">
                    <a:srgbClr val="DDDDDD"/>
                  </a:outerShdw>
                </a:effectLst>
                <a:latin typeface="Comic Sans MS" charset="0"/>
                <a:ea typeface="ＭＳ Ｐゴシック" charset="0"/>
                <a:cs typeface="ＭＳ Ｐゴシック" charset="0"/>
              </a:rPr>
              <a:t> map </a:t>
            </a:r>
            <a:r>
              <a:rPr lang="en-US" sz="1600" b="1" i="1" dirty="0" err="1" smtClean="0">
                <a:effectLst>
                  <a:outerShdw blurRad="38100" dist="38100" dir="2700000" algn="tl">
                    <a:srgbClr val="DDDDDD"/>
                  </a:outerShdw>
                </a:effectLst>
                <a:latin typeface="Comic Sans MS" charset="0"/>
                <a:ea typeface="ＭＳ Ｐゴシック" charset="0"/>
                <a:cs typeface="ＭＳ Ｐゴシック" charset="0"/>
              </a:rPr>
              <a:t>yek-khavai</a:t>
            </a:r>
            <a:r>
              <a:rPr lang="en-US" sz="1600" b="1" i="1" dirty="0" smtClean="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lairik</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ânâ</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hi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khamasai</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eina</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haikhamina</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a:t>
            </a:r>
            <a:endParaRPr lang="en-US" sz="1600" b="1" i="1" dirty="0">
              <a:effectLst>
                <a:outerShdw blurRad="38100" dist="38100" dir="2700000" algn="tl">
                  <a:srgbClr val="DDDDDD"/>
                </a:outerShdw>
              </a:effectLst>
              <a:latin typeface="Times"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reeform 3"/>
          <p:cNvSpPr>
            <a:spLocks/>
          </p:cNvSpPr>
          <p:nvPr/>
        </p:nvSpPr>
        <p:spPr bwMode="auto">
          <a:xfrm>
            <a:off x="5565775" y="5473700"/>
            <a:ext cx="1420813" cy="2346325"/>
          </a:xfrm>
          <a:custGeom>
            <a:avLst/>
            <a:gdLst>
              <a:gd name="T0" fmla="*/ 2147483646 w 507"/>
              <a:gd name="T1" fmla="*/ 2147483646 h 760"/>
              <a:gd name="T2" fmla="*/ 2147483646 w 507"/>
              <a:gd name="T3" fmla="*/ 0 h 760"/>
              <a:gd name="T4" fmla="*/ 2147483646 w 507"/>
              <a:gd name="T5" fmla="*/ 2147483646 h 760"/>
              <a:gd name="T6" fmla="*/ 2147483646 w 507"/>
              <a:gd name="T7" fmla="*/ 2147483646 h 760"/>
              <a:gd name="T8" fmla="*/ 2147483646 w 507"/>
              <a:gd name="T9" fmla="*/ 2147483646 h 760"/>
              <a:gd name="T10" fmla="*/ 2147483646 w 507"/>
              <a:gd name="T11" fmla="*/ 2147483646 h 760"/>
              <a:gd name="T12" fmla="*/ 2147483646 w 507"/>
              <a:gd name="T13" fmla="*/ 2147483646 h 760"/>
              <a:gd name="T14" fmla="*/ 2147483646 w 507"/>
              <a:gd name="T15" fmla="*/ 2147483646 h 760"/>
              <a:gd name="T16" fmla="*/ 2147483646 w 507"/>
              <a:gd name="T17" fmla="*/ 2147483646 h 760"/>
              <a:gd name="T18" fmla="*/ 2147483646 w 507"/>
              <a:gd name="T19" fmla="*/ 2147483646 h 760"/>
              <a:gd name="T20" fmla="*/ 2147483646 w 507"/>
              <a:gd name="T21" fmla="*/ 2147483646 h 760"/>
              <a:gd name="T22" fmla="*/ 2147483646 w 507"/>
              <a:gd name="T23" fmla="*/ 2147483646 h 760"/>
              <a:gd name="T24" fmla="*/ 2147483646 w 507"/>
              <a:gd name="T25" fmla="*/ 2147483646 h 760"/>
              <a:gd name="T26" fmla="*/ 2147483646 w 507"/>
              <a:gd name="T27" fmla="*/ 2147483646 h 760"/>
              <a:gd name="T28" fmla="*/ 2147483646 w 507"/>
              <a:gd name="T29" fmla="*/ 2147483646 h 760"/>
              <a:gd name="T30" fmla="*/ 2147483646 w 507"/>
              <a:gd name="T31" fmla="*/ 2147483646 h 760"/>
              <a:gd name="T32" fmla="*/ 2147483646 w 507"/>
              <a:gd name="T33" fmla="*/ 2147483646 h 760"/>
              <a:gd name="T34" fmla="*/ 2147483646 w 507"/>
              <a:gd name="T35" fmla="*/ 2147483646 h 760"/>
              <a:gd name="T36" fmla="*/ 2147483646 w 507"/>
              <a:gd name="T37" fmla="*/ 2147483646 h 760"/>
              <a:gd name="T38" fmla="*/ 2147483646 w 507"/>
              <a:gd name="T39" fmla="*/ 2147483646 h 760"/>
              <a:gd name="T40" fmla="*/ 2147483646 w 507"/>
              <a:gd name="T41" fmla="*/ 2147483646 h 760"/>
              <a:gd name="T42" fmla="*/ 2147483646 w 507"/>
              <a:gd name="T43" fmla="*/ 2147483646 h 760"/>
              <a:gd name="T44" fmla="*/ 2147483646 w 507"/>
              <a:gd name="T45" fmla="*/ 2147483646 h 760"/>
              <a:gd name="T46" fmla="*/ 2147483646 w 507"/>
              <a:gd name="T47" fmla="*/ 2147483646 h 760"/>
              <a:gd name="T48" fmla="*/ 2147483646 w 507"/>
              <a:gd name="T49" fmla="*/ 2147483646 h 760"/>
              <a:gd name="T50" fmla="*/ 2147483646 w 507"/>
              <a:gd name="T51" fmla="*/ 2147483646 h 760"/>
              <a:gd name="T52" fmla="*/ 2147483646 w 507"/>
              <a:gd name="T53" fmla="*/ 2147483646 h 760"/>
              <a:gd name="T54" fmla="*/ 2147483646 w 507"/>
              <a:gd name="T55" fmla="*/ 2147483646 h 760"/>
              <a:gd name="T56" fmla="*/ 2147483646 w 507"/>
              <a:gd name="T57" fmla="*/ 2147483646 h 760"/>
              <a:gd name="T58" fmla="*/ 2147483646 w 507"/>
              <a:gd name="T59" fmla="*/ 2147483646 h 760"/>
              <a:gd name="T60" fmla="*/ 2147483646 w 507"/>
              <a:gd name="T61" fmla="*/ 2147483646 h 760"/>
              <a:gd name="T62" fmla="*/ 2147483646 w 507"/>
              <a:gd name="T63" fmla="*/ 2147483646 h 760"/>
              <a:gd name="T64" fmla="*/ 2147483646 w 507"/>
              <a:gd name="T65" fmla="*/ 2147483646 h 760"/>
              <a:gd name="T66" fmla="*/ 2147483646 w 507"/>
              <a:gd name="T67" fmla="*/ 2147483646 h 760"/>
              <a:gd name="T68" fmla="*/ 2147483646 w 507"/>
              <a:gd name="T69" fmla="*/ 2147483646 h 760"/>
              <a:gd name="T70" fmla="*/ 2147483646 w 507"/>
              <a:gd name="T71" fmla="*/ 2147483646 h 760"/>
              <a:gd name="T72" fmla="*/ 2147483646 w 507"/>
              <a:gd name="T73" fmla="*/ 2147483646 h 760"/>
              <a:gd name="T74" fmla="*/ 2147483646 w 507"/>
              <a:gd name="T75" fmla="*/ 2147483646 h 760"/>
              <a:gd name="T76" fmla="*/ 2147483646 w 507"/>
              <a:gd name="T77" fmla="*/ 2147483646 h 760"/>
              <a:gd name="T78" fmla="*/ 2147483646 w 507"/>
              <a:gd name="T79" fmla="*/ 2147483646 h 760"/>
              <a:gd name="T80" fmla="*/ 2147483646 w 507"/>
              <a:gd name="T81" fmla="*/ 2147483646 h 760"/>
              <a:gd name="T82" fmla="*/ 2147483646 w 507"/>
              <a:gd name="T83" fmla="*/ 2147483646 h 760"/>
              <a:gd name="T84" fmla="*/ 2147483646 w 507"/>
              <a:gd name="T85" fmla="*/ 2147483646 h 760"/>
              <a:gd name="T86" fmla="*/ 2147483646 w 507"/>
              <a:gd name="T87" fmla="*/ 2147483646 h 760"/>
              <a:gd name="T88" fmla="*/ 2147483646 w 507"/>
              <a:gd name="T89" fmla="*/ 2147483646 h 760"/>
              <a:gd name="T90" fmla="*/ 2147483646 w 507"/>
              <a:gd name="T91" fmla="*/ 2147483646 h 760"/>
              <a:gd name="T92" fmla="*/ 2147483646 w 507"/>
              <a:gd name="T93" fmla="*/ 2147483646 h 760"/>
              <a:gd name="T94" fmla="*/ 2147483646 w 507"/>
              <a:gd name="T95" fmla="*/ 2147483646 h 76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07"/>
              <a:gd name="T145" fmla="*/ 0 h 760"/>
              <a:gd name="T146" fmla="*/ 507 w 507"/>
              <a:gd name="T147" fmla="*/ 760 h 760"/>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07" h="760">
                <a:moveTo>
                  <a:pt x="504" y="12"/>
                </a:moveTo>
                <a:lnTo>
                  <a:pt x="506" y="11"/>
                </a:lnTo>
                <a:lnTo>
                  <a:pt x="507" y="9"/>
                </a:lnTo>
                <a:lnTo>
                  <a:pt x="507" y="6"/>
                </a:lnTo>
                <a:lnTo>
                  <a:pt x="507" y="4"/>
                </a:lnTo>
                <a:lnTo>
                  <a:pt x="506" y="2"/>
                </a:lnTo>
                <a:lnTo>
                  <a:pt x="504" y="1"/>
                </a:lnTo>
                <a:lnTo>
                  <a:pt x="501" y="0"/>
                </a:lnTo>
                <a:lnTo>
                  <a:pt x="499" y="1"/>
                </a:lnTo>
                <a:lnTo>
                  <a:pt x="486" y="8"/>
                </a:lnTo>
                <a:lnTo>
                  <a:pt x="473" y="15"/>
                </a:lnTo>
                <a:lnTo>
                  <a:pt x="460" y="21"/>
                </a:lnTo>
                <a:lnTo>
                  <a:pt x="447" y="28"/>
                </a:lnTo>
                <a:lnTo>
                  <a:pt x="433" y="35"/>
                </a:lnTo>
                <a:lnTo>
                  <a:pt x="431" y="36"/>
                </a:lnTo>
                <a:lnTo>
                  <a:pt x="430" y="38"/>
                </a:lnTo>
                <a:lnTo>
                  <a:pt x="425" y="50"/>
                </a:lnTo>
                <a:lnTo>
                  <a:pt x="414" y="55"/>
                </a:lnTo>
                <a:lnTo>
                  <a:pt x="412" y="56"/>
                </a:lnTo>
                <a:lnTo>
                  <a:pt x="398" y="70"/>
                </a:lnTo>
                <a:lnTo>
                  <a:pt x="387" y="76"/>
                </a:lnTo>
                <a:lnTo>
                  <a:pt x="385" y="77"/>
                </a:lnTo>
                <a:lnTo>
                  <a:pt x="384" y="79"/>
                </a:lnTo>
                <a:lnTo>
                  <a:pt x="379" y="90"/>
                </a:lnTo>
                <a:lnTo>
                  <a:pt x="367" y="96"/>
                </a:lnTo>
                <a:lnTo>
                  <a:pt x="365" y="97"/>
                </a:lnTo>
                <a:lnTo>
                  <a:pt x="364" y="99"/>
                </a:lnTo>
                <a:lnTo>
                  <a:pt x="359" y="111"/>
                </a:lnTo>
                <a:lnTo>
                  <a:pt x="346" y="124"/>
                </a:lnTo>
                <a:lnTo>
                  <a:pt x="345" y="126"/>
                </a:lnTo>
                <a:lnTo>
                  <a:pt x="339" y="138"/>
                </a:lnTo>
                <a:lnTo>
                  <a:pt x="328" y="144"/>
                </a:lnTo>
                <a:lnTo>
                  <a:pt x="326" y="145"/>
                </a:lnTo>
                <a:lnTo>
                  <a:pt x="325" y="147"/>
                </a:lnTo>
                <a:lnTo>
                  <a:pt x="319" y="158"/>
                </a:lnTo>
                <a:lnTo>
                  <a:pt x="308" y="164"/>
                </a:lnTo>
                <a:lnTo>
                  <a:pt x="306" y="165"/>
                </a:lnTo>
                <a:lnTo>
                  <a:pt x="293" y="179"/>
                </a:lnTo>
                <a:lnTo>
                  <a:pt x="292" y="181"/>
                </a:lnTo>
                <a:lnTo>
                  <a:pt x="286" y="192"/>
                </a:lnTo>
                <a:lnTo>
                  <a:pt x="273" y="206"/>
                </a:lnTo>
                <a:lnTo>
                  <a:pt x="262" y="212"/>
                </a:lnTo>
                <a:lnTo>
                  <a:pt x="260" y="213"/>
                </a:lnTo>
                <a:lnTo>
                  <a:pt x="259" y="215"/>
                </a:lnTo>
                <a:lnTo>
                  <a:pt x="253" y="226"/>
                </a:lnTo>
                <a:lnTo>
                  <a:pt x="240" y="240"/>
                </a:lnTo>
                <a:lnTo>
                  <a:pt x="227" y="254"/>
                </a:lnTo>
                <a:lnTo>
                  <a:pt x="226" y="256"/>
                </a:lnTo>
                <a:lnTo>
                  <a:pt x="220" y="267"/>
                </a:lnTo>
                <a:lnTo>
                  <a:pt x="207" y="281"/>
                </a:lnTo>
                <a:lnTo>
                  <a:pt x="206" y="283"/>
                </a:lnTo>
                <a:lnTo>
                  <a:pt x="200" y="294"/>
                </a:lnTo>
                <a:lnTo>
                  <a:pt x="187" y="308"/>
                </a:lnTo>
                <a:lnTo>
                  <a:pt x="186" y="310"/>
                </a:lnTo>
                <a:lnTo>
                  <a:pt x="179" y="324"/>
                </a:lnTo>
                <a:lnTo>
                  <a:pt x="173" y="337"/>
                </a:lnTo>
                <a:lnTo>
                  <a:pt x="160" y="358"/>
                </a:lnTo>
                <a:lnTo>
                  <a:pt x="153" y="371"/>
                </a:lnTo>
                <a:lnTo>
                  <a:pt x="146" y="390"/>
                </a:lnTo>
                <a:lnTo>
                  <a:pt x="134" y="403"/>
                </a:lnTo>
                <a:lnTo>
                  <a:pt x="133" y="405"/>
                </a:lnTo>
                <a:lnTo>
                  <a:pt x="127" y="419"/>
                </a:lnTo>
                <a:lnTo>
                  <a:pt x="120" y="432"/>
                </a:lnTo>
                <a:lnTo>
                  <a:pt x="113" y="446"/>
                </a:lnTo>
                <a:lnTo>
                  <a:pt x="107" y="460"/>
                </a:lnTo>
                <a:lnTo>
                  <a:pt x="100" y="473"/>
                </a:lnTo>
                <a:lnTo>
                  <a:pt x="93" y="487"/>
                </a:lnTo>
                <a:lnTo>
                  <a:pt x="87" y="500"/>
                </a:lnTo>
                <a:lnTo>
                  <a:pt x="80" y="514"/>
                </a:lnTo>
                <a:lnTo>
                  <a:pt x="74" y="528"/>
                </a:lnTo>
                <a:lnTo>
                  <a:pt x="67" y="541"/>
                </a:lnTo>
                <a:lnTo>
                  <a:pt x="66" y="543"/>
                </a:lnTo>
                <a:lnTo>
                  <a:pt x="66" y="556"/>
                </a:lnTo>
                <a:lnTo>
                  <a:pt x="60" y="568"/>
                </a:lnTo>
                <a:lnTo>
                  <a:pt x="54" y="582"/>
                </a:lnTo>
                <a:lnTo>
                  <a:pt x="53" y="584"/>
                </a:lnTo>
                <a:lnTo>
                  <a:pt x="53" y="597"/>
                </a:lnTo>
                <a:lnTo>
                  <a:pt x="47" y="609"/>
                </a:lnTo>
                <a:lnTo>
                  <a:pt x="41" y="623"/>
                </a:lnTo>
                <a:lnTo>
                  <a:pt x="34" y="636"/>
                </a:lnTo>
                <a:lnTo>
                  <a:pt x="33" y="638"/>
                </a:lnTo>
                <a:lnTo>
                  <a:pt x="33" y="651"/>
                </a:lnTo>
                <a:lnTo>
                  <a:pt x="27" y="664"/>
                </a:lnTo>
                <a:lnTo>
                  <a:pt x="21" y="677"/>
                </a:lnTo>
                <a:lnTo>
                  <a:pt x="20" y="679"/>
                </a:lnTo>
                <a:lnTo>
                  <a:pt x="20" y="692"/>
                </a:lnTo>
                <a:lnTo>
                  <a:pt x="14" y="704"/>
                </a:lnTo>
                <a:lnTo>
                  <a:pt x="8" y="718"/>
                </a:lnTo>
                <a:lnTo>
                  <a:pt x="7" y="720"/>
                </a:lnTo>
                <a:lnTo>
                  <a:pt x="7" y="739"/>
                </a:lnTo>
                <a:lnTo>
                  <a:pt x="1" y="752"/>
                </a:lnTo>
                <a:lnTo>
                  <a:pt x="0" y="754"/>
                </a:lnTo>
                <a:lnTo>
                  <a:pt x="1" y="757"/>
                </a:lnTo>
                <a:lnTo>
                  <a:pt x="2" y="759"/>
                </a:lnTo>
                <a:lnTo>
                  <a:pt x="4" y="760"/>
                </a:lnTo>
                <a:lnTo>
                  <a:pt x="6" y="760"/>
                </a:lnTo>
                <a:lnTo>
                  <a:pt x="9" y="760"/>
                </a:lnTo>
                <a:lnTo>
                  <a:pt x="11" y="759"/>
                </a:lnTo>
                <a:lnTo>
                  <a:pt x="12" y="757"/>
                </a:lnTo>
                <a:lnTo>
                  <a:pt x="19" y="743"/>
                </a:lnTo>
                <a:lnTo>
                  <a:pt x="19" y="740"/>
                </a:lnTo>
                <a:lnTo>
                  <a:pt x="19" y="722"/>
                </a:lnTo>
                <a:lnTo>
                  <a:pt x="25" y="709"/>
                </a:lnTo>
                <a:lnTo>
                  <a:pt x="32" y="696"/>
                </a:lnTo>
                <a:lnTo>
                  <a:pt x="32" y="693"/>
                </a:lnTo>
                <a:lnTo>
                  <a:pt x="32" y="681"/>
                </a:lnTo>
                <a:lnTo>
                  <a:pt x="38" y="669"/>
                </a:lnTo>
                <a:lnTo>
                  <a:pt x="45" y="655"/>
                </a:lnTo>
                <a:lnTo>
                  <a:pt x="45" y="652"/>
                </a:lnTo>
                <a:lnTo>
                  <a:pt x="45" y="640"/>
                </a:lnTo>
                <a:lnTo>
                  <a:pt x="52" y="628"/>
                </a:lnTo>
                <a:lnTo>
                  <a:pt x="58" y="614"/>
                </a:lnTo>
                <a:lnTo>
                  <a:pt x="65" y="601"/>
                </a:lnTo>
                <a:lnTo>
                  <a:pt x="65" y="598"/>
                </a:lnTo>
                <a:lnTo>
                  <a:pt x="65" y="586"/>
                </a:lnTo>
                <a:lnTo>
                  <a:pt x="71" y="573"/>
                </a:lnTo>
                <a:lnTo>
                  <a:pt x="78" y="560"/>
                </a:lnTo>
                <a:lnTo>
                  <a:pt x="78" y="557"/>
                </a:lnTo>
                <a:lnTo>
                  <a:pt x="78" y="545"/>
                </a:lnTo>
                <a:lnTo>
                  <a:pt x="85" y="533"/>
                </a:lnTo>
                <a:lnTo>
                  <a:pt x="91" y="519"/>
                </a:lnTo>
                <a:lnTo>
                  <a:pt x="98" y="505"/>
                </a:lnTo>
                <a:lnTo>
                  <a:pt x="104" y="492"/>
                </a:lnTo>
                <a:lnTo>
                  <a:pt x="111" y="478"/>
                </a:lnTo>
                <a:lnTo>
                  <a:pt x="118" y="465"/>
                </a:lnTo>
                <a:lnTo>
                  <a:pt x="124" y="451"/>
                </a:lnTo>
                <a:lnTo>
                  <a:pt x="131" y="437"/>
                </a:lnTo>
                <a:lnTo>
                  <a:pt x="138" y="424"/>
                </a:lnTo>
                <a:lnTo>
                  <a:pt x="143" y="412"/>
                </a:lnTo>
                <a:lnTo>
                  <a:pt x="156" y="399"/>
                </a:lnTo>
                <a:lnTo>
                  <a:pt x="157" y="397"/>
                </a:lnTo>
                <a:lnTo>
                  <a:pt x="164" y="376"/>
                </a:lnTo>
                <a:lnTo>
                  <a:pt x="171" y="363"/>
                </a:lnTo>
                <a:lnTo>
                  <a:pt x="184" y="342"/>
                </a:lnTo>
                <a:lnTo>
                  <a:pt x="190" y="329"/>
                </a:lnTo>
                <a:lnTo>
                  <a:pt x="196" y="317"/>
                </a:lnTo>
                <a:lnTo>
                  <a:pt x="209" y="303"/>
                </a:lnTo>
                <a:lnTo>
                  <a:pt x="210" y="301"/>
                </a:lnTo>
                <a:lnTo>
                  <a:pt x="216" y="290"/>
                </a:lnTo>
                <a:lnTo>
                  <a:pt x="229" y="276"/>
                </a:lnTo>
                <a:lnTo>
                  <a:pt x="230" y="274"/>
                </a:lnTo>
                <a:lnTo>
                  <a:pt x="236" y="263"/>
                </a:lnTo>
                <a:lnTo>
                  <a:pt x="249" y="249"/>
                </a:lnTo>
                <a:lnTo>
                  <a:pt x="262" y="235"/>
                </a:lnTo>
                <a:lnTo>
                  <a:pt x="263" y="233"/>
                </a:lnTo>
                <a:lnTo>
                  <a:pt x="269" y="222"/>
                </a:lnTo>
                <a:lnTo>
                  <a:pt x="280" y="216"/>
                </a:lnTo>
                <a:lnTo>
                  <a:pt x="282" y="215"/>
                </a:lnTo>
                <a:lnTo>
                  <a:pt x="295" y="201"/>
                </a:lnTo>
                <a:lnTo>
                  <a:pt x="296" y="199"/>
                </a:lnTo>
                <a:lnTo>
                  <a:pt x="302" y="188"/>
                </a:lnTo>
                <a:lnTo>
                  <a:pt x="315" y="174"/>
                </a:lnTo>
                <a:lnTo>
                  <a:pt x="326" y="168"/>
                </a:lnTo>
                <a:lnTo>
                  <a:pt x="328" y="167"/>
                </a:lnTo>
                <a:lnTo>
                  <a:pt x="329" y="165"/>
                </a:lnTo>
                <a:lnTo>
                  <a:pt x="335" y="154"/>
                </a:lnTo>
                <a:lnTo>
                  <a:pt x="346" y="148"/>
                </a:lnTo>
                <a:lnTo>
                  <a:pt x="348" y="147"/>
                </a:lnTo>
                <a:lnTo>
                  <a:pt x="349" y="145"/>
                </a:lnTo>
                <a:lnTo>
                  <a:pt x="355" y="133"/>
                </a:lnTo>
                <a:lnTo>
                  <a:pt x="368" y="120"/>
                </a:lnTo>
                <a:lnTo>
                  <a:pt x="369" y="118"/>
                </a:lnTo>
                <a:lnTo>
                  <a:pt x="374" y="106"/>
                </a:lnTo>
                <a:lnTo>
                  <a:pt x="386" y="100"/>
                </a:lnTo>
                <a:lnTo>
                  <a:pt x="388" y="99"/>
                </a:lnTo>
                <a:lnTo>
                  <a:pt x="389" y="97"/>
                </a:lnTo>
                <a:lnTo>
                  <a:pt x="394" y="86"/>
                </a:lnTo>
                <a:lnTo>
                  <a:pt x="405" y="80"/>
                </a:lnTo>
                <a:lnTo>
                  <a:pt x="407" y="79"/>
                </a:lnTo>
                <a:lnTo>
                  <a:pt x="421" y="65"/>
                </a:lnTo>
                <a:lnTo>
                  <a:pt x="432" y="60"/>
                </a:lnTo>
                <a:lnTo>
                  <a:pt x="434" y="59"/>
                </a:lnTo>
                <a:lnTo>
                  <a:pt x="435" y="57"/>
                </a:lnTo>
                <a:lnTo>
                  <a:pt x="440" y="45"/>
                </a:lnTo>
                <a:lnTo>
                  <a:pt x="452" y="39"/>
                </a:lnTo>
                <a:lnTo>
                  <a:pt x="465" y="32"/>
                </a:lnTo>
                <a:lnTo>
                  <a:pt x="478" y="26"/>
                </a:lnTo>
                <a:lnTo>
                  <a:pt x="491" y="19"/>
                </a:lnTo>
                <a:lnTo>
                  <a:pt x="504" y="12"/>
                </a:lnTo>
                <a:close/>
              </a:path>
            </a:pathLst>
          </a:custGeom>
          <a:solidFill>
            <a:schemeClr val="tx1"/>
          </a:solidFill>
          <a:ln w="9525">
            <a:solidFill>
              <a:schemeClr val="tx1"/>
            </a:solidFill>
            <a:round/>
            <a:headEnd/>
            <a:tailEnd/>
          </a:ln>
        </p:spPr>
        <p:txBody>
          <a:bodyPr/>
          <a:lstStyle/>
          <a:p>
            <a:endParaRPr lang="en-SG"/>
          </a:p>
        </p:txBody>
      </p:sp>
      <p:sp>
        <p:nvSpPr>
          <p:cNvPr id="18437" name="Freeform 5"/>
          <p:cNvSpPr>
            <a:spLocks/>
          </p:cNvSpPr>
          <p:nvPr/>
        </p:nvSpPr>
        <p:spPr bwMode="auto">
          <a:xfrm>
            <a:off x="862013" y="6302375"/>
            <a:ext cx="1860550" cy="1674813"/>
          </a:xfrm>
          <a:custGeom>
            <a:avLst/>
            <a:gdLst>
              <a:gd name="T0" fmla="*/ 2147483646 w 665"/>
              <a:gd name="T1" fmla="*/ 2147483646 h 542"/>
              <a:gd name="T2" fmla="*/ 2147483646 w 665"/>
              <a:gd name="T3" fmla="*/ 2147483646 h 542"/>
              <a:gd name="T4" fmla="*/ 2147483646 w 665"/>
              <a:gd name="T5" fmla="*/ 2147483646 h 542"/>
              <a:gd name="T6" fmla="*/ 2147483646 w 665"/>
              <a:gd name="T7" fmla="*/ 2147483646 h 542"/>
              <a:gd name="T8" fmla="*/ 2147483646 w 665"/>
              <a:gd name="T9" fmla="*/ 2147483646 h 542"/>
              <a:gd name="T10" fmla="*/ 2147483646 w 665"/>
              <a:gd name="T11" fmla="*/ 2147483646 h 542"/>
              <a:gd name="T12" fmla="*/ 2147483646 w 665"/>
              <a:gd name="T13" fmla="*/ 2147483646 h 542"/>
              <a:gd name="T14" fmla="*/ 2147483646 w 665"/>
              <a:gd name="T15" fmla="*/ 2147483646 h 542"/>
              <a:gd name="T16" fmla="*/ 2147483646 w 665"/>
              <a:gd name="T17" fmla="*/ 2147483646 h 542"/>
              <a:gd name="T18" fmla="*/ 2147483646 w 665"/>
              <a:gd name="T19" fmla="*/ 2147483646 h 542"/>
              <a:gd name="T20" fmla="*/ 2147483646 w 665"/>
              <a:gd name="T21" fmla="*/ 2147483646 h 542"/>
              <a:gd name="T22" fmla="*/ 2147483646 w 665"/>
              <a:gd name="T23" fmla="*/ 2147483646 h 542"/>
              <a:gd name="T24" fmla="*/ 2147483646 w 665"/>
              <a:gd name="T25" fmla="*/ 2147483646 h 542"/>
              <a:gd name="T26" fmla="*/ 2147483646 w 665"/>
              <a:gd name="T27" fmla="*/ 2147483646 h 542"/>
              <a:gd name="T28" fmla="*/ 2147483646 w 665"/>
              <a:gd name="T29" fmla="*/ 2147483646 h 542"/>
              <a:gd name="T30" fmla="*/ 2147483646 w 665"/>
              <a:gd name="T31" fmla="*/ 2147483646 h 542"/>
              <a:gd name="T32" fmla="*/ 2147483646 w 665"/>
              <a:gd name="T33" fmla="*/ 2147483646 h 542"/>
              <a:gd name="T34" fmla="*/ 2147483646 w 665"/>
              <a:gd name="T35" fmla="*/ 2147483646 h 542"/>
              <a:gd name="T36" fmla="*/ 2147483646 w 665"/>
              <a:gd name="T37" fmla="*/ 2147483646 h 542"/>
              <a:gd name="T38" fmla="*/ 2147483646 w 665"/>
              <a:gd name="T39" fmla="*/ 2147483646 h 542"/>
              <a:gd name="T40" fmla="*/ 2147483646 w 665"/>
              <a:gd name="T41" fmla="*/ 2147483646 h 542"/>
              <a:gd name="T42" fmla="*/ 2147483646 w 665"/>
              <a:gd name="T43" fmla="*/ 2147483646 h 542"/>
              <a:gd name="T44" fmla="*/ 2147483646 w 665"/>
              <a:gd name="T45" fmla="*/ 2147483646 h 542"/>
              <a:gd name="T46" fmla="*/ 2147483646 w 665"/>
              <a:gd name="T47" fmla="*/ 2147483646 h 542"/>
              <a:gd name="T48" fmla="*/ 2147483646 w 665"/>
              <a:gd name="T49" fmla="*/ 2147483646 h 542"/>
              <a:gd name="T50" fmla="*/ 2147483646 w 665"/>
              <a:gd name="T51" fmla="*/ 2147483646 h 542"/>
              <a:gd name="T52" fmla="*/ 2147483646 w 665"/>
              <a:gd name="T53" fmla="*/ 2147483646 h 542"/>
              <a:gd name="T54" fmla="*/ 2147483646 w 665"/>
              <a:gd name="T55" fmla="*/ 2147483646 h 542"/>
              <a:gd name="T56" fmla="*/ 2147483646 w 665"/>
              <a:gd name="T57" fmla="*/ 2147483646 h 542"/>
              <a:gd name="T58" fmla="*/ 2147483646 w 665"/>
              <a:gd name="T59" fmla="*/ 2147483646 h 542"/>
              <a:gd name="T60" fmla="*/ 2147483646 w 665"/>
              <a:gd name="T61" fmla="*/ 2147483646 h 542"/>
              <a:gd name="T62" fmla="*/ 2147483646 w 665"/>
              <a:gd name="T63" fmla="*/ 2147483646 h 542"/>
              <a:gd name="T64" fmla="*/ 2147483646 w 665"/>
              <a:gd name="T65" fmla="*/ 2147483646 h 542"/>
              <a:gd name="T66" fmla="*/ 2147483646 w 665"/>
              <a:gd name="T67" fmla="*/ 2147483646 h 542"/>
              <a:gd name="T68" fmla="*/ 2147483646 w 665"/>
              <a:gd name="T69" fmla="*/ 2147483646 h 542"/>
              <a:gd name="T70" fmla="*/ 2147483646 w 665"/>
              <a:gd name="T71" fmla="*/ 2147483646 h 542"/>
              <a:gd name="T72" fmla="*/ 2147483646 w 665"/>
              <a:gd name="T73" fmla="*/ 2147483646 h 542"/>
              <a:gd name="T74" fmla="*/ 2147483646 w 665"/>
              <a:gd name="T75" fmla="*/ 2147483646 h 542"/>
              <a:gd name="T76" fmla="*/ 2147483646 w 665"/>
              <a:gd name="T77" fmla="*/ 2147483646 h 542"/>
              <a:gd name="T78" fmla="*/ 2147483646 w 665"/>
              <a:gd name="T79" fmla="*/ 2147483646 h 542"/>
              <a:gd name="T80" fmla="*/ 2147483646 w 665"/>
              <a:gd name="T81" fmla="*/ 2147483646 h 542"/>
              <a:gd name="T82" fmla="*/ 2147483646 w 665"/>
              <a:gd name="T83" fmla="*/ 2147483646 h 542"/>
              <a:gd name="T84" fmla="*/ 2147483646 w 665"/>
              <a:gd name="T85" fmla="*/ 2147483646 h 542"/>
              <a:gd name="T86" fmla="*/ 2147483646 w 665"/>
              <a:gd name="T87" fmla="*/ 2147483646 h 542"/>
              <a:gd name="T88" fmla="*/ 2147483646 w 665"/>
              <a:gd name="T89" fmla="*/ 2147483646 h 542"/>
              <a:gd name="T90" fmla="*/ 2147483646 w 665"/>
              <a:gd name="T91" fmla="*/ 2147483646 h 542"/>
              <a:gd name="T92" fmla="*/ 2147483646 w 665"/>
              <a:gd name="T93" fmla="*/ 2147483646 h 542"/>
              <a:gd name="T94" fmla="*/ 2147483646 w 665"/>
              <a:gd name="T95" fmla="*/ 2147483646 h 542"/>
              <a:gd name="T96" fmla="*/ 2147483646 w 665"/>
              <a:gd name="T97" fmla="*/ 2147483646 h 542"/>
              <a:gd name="T98" fmla="*/ 2147483646 w 665"/>
              <a:gd name="T99" fmla="*/ 2147483646 h 542"/>
              <a:gd name="T100" fmla="*/ 0 w 665"/>
              <a:gd name="T101" fmla="*/ 2147483646 h 542"/>
              <a:gd name="T102" fmla="*/ 2147483646 w 665"/>
              <a:gd name="T103" fmla="*/ 2147483646 h 542"/>
              <a:gd name="T104" fmla="*/ 2147483646 w 665"/>
              <a:gd name="T105" fmla="*/ 2147483646 h 542"/>
              <a:gd name="T106" fmla="*/ 2147483646 w 665"/>
              <a:gd name="T107" fmla="*/ 2147483646 h 542"/>
              <a:gd name="T108" fmla="*/ 2147483646 w 665"/>
              <a:gd name="T109" fmla="*/ 2147483646 h 542"/>
              <a:gd name="T110" fmla="*/ 2147483646 w 665"/>
              <a:gd name="T111" fmla="*/ 2147483646 h 542"/>
              <a:gd name="T112" fmla="*/ 2147483646 w 665"/>
              <a:gd name="T113" fmla="*/ 2147483646 h 5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65"/>
              <a:gd name="T172" fmla="*/ 0 h 542"/>
              <a:gd name="T173" fmla="*/ 665 w 665"/>
              <a:gd name="T174" fmla="*/ 542 h 5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65" h="542">
                <a:moveTo>
                  <a:pt x="166" y="539"/>
                </a:moveTo>
                <a:lnTo>
                  <a:pt x="167" y="541"/>
                </a:lnTo>
                <a:lnTo>
                  <a:pt x="169" y="542"/>
                </a:lnTo>
                <a:lnTo>
                  <a:pt x="171" y="542"/>
                </a:lnTo>
                <a:lnTo>
                  <a:pt x="174" y="542"/>
                </a:lnTo>
                <a:lnTo>
                  <a:pt x="176" y="541"/>
                </a:lnTo>
                <a:lnTo>
                  <a:pt x="177" y="539"/>
                </a:lnTo>
                <a:lnTo>
                  <a:pt x="177" y="536"/>
                </a:lnTo>
                <a:lnTo>
                  <a:pt x="177" y="534"/>
                </a:lnTo>
                <a:lnTo>
                  <a:pt x="170" y="521"/>
                </a:lnTo>
                <a:lnTo>
                  <a:pt x="164" y="508"/>
                </a:lnTo>
                <a:lnTo>
                  <a:pt x="164" y="496"/>
                </a:lnTo>
                <a:lnTo>
                  <a:pt x="164" y="482"/>
                </a:lnTo>
                <a:lnTo>
                  <a:pt x="164" y="468"/>
                </a:lnTo>
                <a:lnTo>
                  <a:pt x="164" y="455"/>
                </a:lnTo>
                <a:lnTo>
                  <a:pt x="164" y="453"/>
                </a:lnTo>
                <a:lnTo>
                  <a:pt x="157" y="440"/>
                </a:lnTo>
                <a:lnTo>
                  <a:pt x="157" y="428"/>
                </a:lnTo>
                <a:lnTo>
                  <a:pt x="157" y="426"/>
                </a:lnTo>
                <a:lnTo>
                  <a:pt x="151" y="413"/>
                </a:lnTo>
                <a:lnTo>
                  <a:pt x="151" y="400"/>
                </a:lnTo>
                <a:lnTo>
                  <a:pt x="151" y="398"/>
                </a:lnTo>
                <a:lnTo>
                  <a:pt x="144" y="385"/>
                </a:lnTo>
                <a:lnTo>
                  <a:pt x="143" y="383"/>
                </a:lnTo>
                <a:lnTo>
                  <a:pt x="141" y="382"/>
                </a:lnTo>
                <a:lnTo>
                  <a:pt x="131" y="377"/>
                </a:lnTo>
                <a:lnTo>
                  <a:pt x="131" y="366"/>
                </a:lnTo>
                <a:lnTo>
                  <a:pt x="131" y="364"/>
                </a:lnTo>
                <a:lnTo>
                  <a:pt x="124" y="351"/>
                </a:lnTo>
                <a:lnTo>
                  <a:pt x="118" y="337"/>
                </a:lnTo>
                <a:lnTo>
                  <a:pt x="111" y="324"/>
                </a:lnTo>
                <a:lnTo>
                  <a:pt x="104" y="310"/>
                </a:lnTo>
                <a:lnTo>
                  <a:pt x="98" y="296"/>
                </a:lnTo>
                <a:lnTo>
                  <a:pt x="91" y="283"/>
                </a:lnTo>
                <a:lnTo>
                  <a:pt x="85" y="269"/>
                </a:lnTo>
                <a:lnTo>
                  <a:pt x="78" y="249"/>
                </a:lnTo>
                <a:lnTo>
                  <a:pt x="77" y="247"/>
                </a:lnTo>
                <a:lnTo>
                  <a:pt x="64" y="233"/>
                </a:lnTo>
                <a:lnTo>
                  <a:pt x="58" y="222"/>
                </a:lnTo>
                <a:lnTo>
                  <a:pt x="57" y="220"/>
                </a:lnTo>
                <a:lnTo>
                  <a:pt x="44" y="206"/>
                </a:lnTo>
                <a:lnTo>
                  <a:pt x="38" y="194"/>
                </a:lnTo>
                <a:lnTo>
                  <a:pt x="37" y="192"/>
                </a:lnTo>
                <a:lnTo>
                  <a:pt x="24" y="179"/>
                </a:lnTo>
                <a:lnTo>
                  <a:pt x="19" y="167"/>
                </a:lnTo>
                <a:lnTo>
                  <a:pt x="12" y="155"/>
                </a:lnTo>
                <a:lnTo>
                  <a:pt x="12" y="142"/>
                </a:lnTo>
                <a:lnTo>
                  <a:pt x="12" y="128"/>
                </a:lnTo>
                <a:lnTo>
                  <a:pt x="12" y="115"/>
                </a:lnTo>
                <a:lnTo>
                  <a:pt x="12" y="101"/>
                </a:lnTo>
                <a:lnTo>
                  <a:pt x="12" y="90"/>
                </a:lnTo>
                <a:lnTo>
                  <a:pt x="19" y="77"/>
                </a:lnTo>
                <a:lnTo>
                  <a:pt x="25" y="63"/>
                </a:lnTo>
                <a:lnTo>
                  <a:pt x="31" y="52"/>
                </a:lnTo>
                <a:lnTo>
                  <a:pt x="44" y="38"/>
                </a:lnTo>
                <a:lnTo>
                  <a:pt x="55" y="32"/>
                </a:lnTo>
                <a:lnTo>
                  <a:pt x="57" y="31"/>
                </a:lnTo>
                <a:lnTo>
                  <a:pt x="58" y="29"/>
                </a:lnTo>
                <a:lnTo>
                  <a:pt x="63" y="19"/>
                </a:lnTo>
                <a:lnTo>
                  <a:pt x="72" y="19"/>
                </a:lnTo>
                <a:lnTo>
                  <a:pt x="85" y="19"/>
                </a:lnTo>
                <a:lnTo>
                  <a:pt x="88" y="19"/>
                </a:lnTo>
                <a:lnTo>
                  <a:pt x="98" y="13"/>
                </a:lnTo>
                <a:lnTo>
                  <a:pt x="110" y="19"/>
                </a:lnTo>
                <a:lnTo>
                  <a:pt x="129" y="26"/>
                </a:lnTo>
                <a:lnTo>
                  <a:pt x="131" y="26"/>
                </a:lnTo>
                <a:lnTo>
                  <a:pt x="142" y="26"/>
                </a:lnTo>
                <a:lnTo>
                  <a:pt x="154" y="38"/>
                </a:lnTo>
                <a:lnTo>
                  <a:pt x="156" y="39"/>
                </a:lnTo>
                <a:lnTo>
                  <a:pt x="167" y="45"/>
                </a:lnTo>
                <a:lnTo>
                  <a:pt x="180" y="59"/>
                </a:lnTo>
                <a:lnTo>
                  <a:pt x="186" y="70"/>
                </a:lnTo>
                <a:lnTo>
                  <a:pt x="192" y="84"/>
                </a:lnTo>
                <a:lnTo>
                  <a:pt x="199" y="97"/>
                </a:lnTo>
                <a:lnTo>
                  <a:pt x="206" y="111"/>
                </a:lnTo>
                <a:lnTo>
                  <a:pt x="211" y="124"/>
                </a:lnTo>
                <a:lnTo>
                  <a:pt x="211" y="135"/>
                </a:lnTo>
                <a:lnTo>
                  <a:pt x="212" y="138"/>
                </a:lnTo>
                <a:lnTo>
                  <a:pt x="219" y="152"/>
                </a:lnTo>
                <a:lnTo>
                  <a:pt x="224" y="164"/>
                </a:lnTo>
                <a:lnTo>
                  <a:pt x="224" y="176"/>
                </a:lnTo>
                <a:lnTo>
                  <a:pt x="225" y="179"/>
                </a:lnTo>
                <a:lnTo>
                  <a:pt x="232" y="193"/>
                </a:lnTo>
                <a:lnTo>
                  <a:pt x="238" y="205"/>
                </a:lnTo>
                <a:lnTo>
                  <a:pt x="238" y="217"/>
                </a:lnTo>
                <a:lnTo>
                  <a:pt x="238" y="230"/>
                </a:lnTo>
                <a:lnTo>
                  <a:pt x="239" y="233"/>
                </a:lnTo>
                <a:lnTo>
                  <a:pt x="244" y="246"/>
                </a:lnTo>
                <a:lnTo>
                  <a:pt x="244" y="258"/>
                </a:lnTo>
                <a:lnTo>
                  <a:pt x="244" y="271"/>
                </a:lnTo>
                <a:lnTo>
                  <a:pt x="245" y="274"/>
                </a:lnTo>
                <a:lnTo>
                  <a:pt x="251" y="287"/>
                </a:lnTo>
                <a:lnTo>
                  <a:pt x="251" y="298"/>
                </a:lnTo>
                <a:lnTo>
                  <a:pt x="252" y="301"/>
                </a:lnTo>
                <a:lnTo>
                  <a:pt x="258" y="315"/>
                </a:lnTo>
                <a:lnTo>
                  <a:pt x="264" y="328"/>
                </a:lnTo>
                <a:lnTo>
                  <a:pt x="264" y="339"/>
                </a:lnTo>
                <a:lnTo>
                  <a:pt x="265" y="342"/>
                </a:lnTo>
                <a:lnTo>
                  <a:pt x="266" y="344"/>
                </a:lnTo>
                <a:lnTo>
                  <a:pt x="279" y="358"/>
                </a:lnTo>
                <a:lnTo>
                  <a:pt x="285" y="369"/>
                </a:lnTo>
                <a:lnTo>
                  <a:pt x="286" y="371"/>
                </a:lnTo>
                <a:lnTo>
                  <a:pt x="288" y="372"/>
                </a:lnTo>
                <a:lnTo>
                  <a:pt x="301" y="379"/>
                </a:lnTo>
                <a:lnTo>
                  <a:pt x="314" y="386"/>
                </a:lnTo>
                <a:lnTo>
                  <a:pt x="334" y="393"/>
                </a:lnTo>
                <a:lnTo>
                  <a:pt x="347" y="400"/>
                </a:lnTo>
                <a:lnTo>
                  <a:pt x="349" y="400"/>
                </a:lnTo>
                <a:lnTo>
                  <a:pt x="362" y="400"/>
                </a:lnTo>
                <a:lnTo>
                  <a:pt x="376" y="400"/>
                </a:lnTo>
                <a:lnTo>
                  <a:pt x="389" y="400"/>
                </a:lnTo>
                <a:lnTo>
                  <a:pt x="392" y="400"/>
                </a:lnTo>
                <a:lnTo>
                  <a:pt x="405" y="393"/>
                </a:lnTo>
                <a:lnTo>
                  <a:pt x="418" y="386"/>
                </a:lnTo>
                <a:lnTo>
                  <a:pt x="420" y="385"/>
                </a:lnTo>
                <a:lnTo>
                  <a:pt x="433" y="371"/>
                </a:lnTo>
                <a:lnTo>
                  <a:pt x="434" y="369"/>
                </a:lnTo>
                <a:lnTo>
                  <a:pt x="440" y="358"/>
                </a:lnTo>
                <a:lnTo>
                  <a:pt x="453" y="344"/>
                </a:lnTo>
                <a:lnTo>
                  <a:pt x="454" y="342"/>
                </a:lnTo>
                <a:lnTo>
                  <a:pt x="454" y="339"/>
                </a:lnTo>
                <a:lnTo>
                  <a:pt x="454" y="328"/>
                </a:lnTo>
                <a:lnTo>
                  <a:pt x="461" y="315"/>
                </a:lnTo>
                <a:lnTo>
                  <a:pt x="467" y="295"/>
                </a:lnTo>
                <a:lnTo>
                  <a:pt x="467" y="292"/>
                </a:lnTo>
                <a:lnTo>
                  <a:pt x="467" y="280"/>
                </a:lnTo>
                <a:lnTo>
                  <a:pt x="474" y="267"/>
                </a:lnTo>
                <a:lnTo>
                  <a:pt x="474" y="264"/>
                </a:lnTo>
                <a:lnTo>
                  <a:pt x="474" y="253"/>
                </a:lnTo>
                <a:lnTo>
                  <a:pt x="481" y="240"/>
                </a:lnTo>
                <a:lnTo>
                  <a:pt x="487" y="227"/>
                </a:lnTo>
                <a:lnTo>
                  <a:pt x="493" y="215"/>
                </a:lnTo>
                <a:lnTo>
                  <a:pt x="506" y="201"/>
                </a:lnTo>
                <a:lnTo>
                  <a:pt x="507" y="199"/>
                </a:lnTo>
                <a:lnTo>
                  <a:pt x="514" y="186"/>
                </a:lnTo>
                <a:lnTo>
                  <a:pt x="519" y="174"/>
                </a:lnTo>
                <a:lnTo>
                  <a:pt x="530" y="168"/>
                </a:lnTo>
                <a:lnTo>
                  <a:pt x="532" y="167"/>
                </a:lnTo>
                <a:lnTo>
                  <a:pt x="533" y="165"/>
                </a:lnTo>
                <a:lnTo>
                  <a:pt x="538" y="155"/>
                </a:lnTo>
                <a:lnTo>
                  <a:pt x="547" y="155"/>
                </a:lnTo>
                <a:lnTo>
                  <a:pt x="550" y="155"/>
                </a:lnTo>
                <a:lnTo>
                  <a:pt x="562" y="148"/>
                </a:lnTo>
                <a:lnTo>
                  <a:pt x="574" y="148"/>
                </a:lnTo>
                <a:lnTo>
                  <a:pt x="587" y="148"/>
                </a:lnTo>
                <a:lnTo>
                  <a:pt x="599" y="148"/>
                </a:lnTo>
                <a:lnTo>
                  <a:pt x="611" y="155"/>
                </a:lnTo>
                <a:lnTo>
                  <a:pt x="624" y="162"/>
                </a:lnTo>
                <a:lnTo>
                  <a:pt x="636" y="167"/>
                </a:lnTo>
                <a:lnTo>
                  <a:pt x="641" y="179"/>
                </a:lnTo>
                <a:lnTo>
                  <a:pt x="647" y="192"/>
                </a:lnTo>
                <a:lnTo>
                  <a:pt x="647" y="203"/>
                </a:lnTo>
                <a:lnTo>
                  <a:pt x="648" y="206"/>
                </a:lnTo>
                <a:lnTo>
                  <a:pt x="653" y="219"/>
                </a:lnTo>
                <a:lnTo>
                  <a:pt x="653" y="230"/>
                </a:lnTo>
                <a:lnTo>
                  <a:pt x="653" y="243"/>
                </a:lnTo>
                <a:lnTo>
                  <a:pt x="648" y="256"/>
                </a:lnTo>
                <a:lnTo>
                  <a:pt x="641" y="269"/>
                </a:lnTo>
                <a:lnTo>
                  <a:pt x="635" y="283"/>
                </a:lnTo>
                <a:lnTo>
                  <a:pt x="628" y="296"/>
                </a:lnTo>
                <a:lnTo>
                  <a:pt x="621" y="310"/>
                </a:lnTo>
                <a:lnTo>
                  <a:pt x="616" y="322"/>
                </a:lnTo>
                <a:lnTo>
                  <a:pt x="603" y="335"/>
                </a:lnTo>
                <a:lnTo>
                  <a:pt x="602" y="337"/>
                </a:lnTo>
                <a:lnTo>
                  <a:pt x="596" y="349"/>
                </a:lnTo>
                <a:lnTo>
                  <a:pt x="585" y="355"/>
                </a:lnTo>
                <a:lnTo>
                  <a:pt x="583" y="356"/>
                </a:lnTo>
                <a:lnTo>
                  <a:pt x="582" y="358"/>
                </a:lnTo>
                <a:lnTo>
                  <a:pt x="575" y="376"/>
                </a:lnTo>
                <a:lnTo>
                  <a:pt x="565" y="382"/>
                </a:lnTo>
                <a:lnTo>
                  <a:pt x="563" y="383"/>
                </a:lnTo>
                <a:lnTo>
                  <a:pt x="562" y="385"/>
                </a:lnTo>
                <a:lnTo>
                  <a:pt x="561" y="387"/>
                </a:lnTo>
                <a:lnTo>
                  <a:pt x="561" y="397"/>
                </a:lnTo>
                <a:lnTo>
                  <a:pt x="550" y="410"/>
                </a:lnTo>
                <a:lnTo>
                  <a:pt x="549" y="412"/>
                </a:lnTo>
                <a:lnTo>
                  <a:pt x="543" y="424"/>
                </a:lnTo>
                <a:lnTo>
                  <a:pt x="530" y="437"/>
                </a:lnTo>
                <a:lnTo>
                  <a:pt x="529" y="439"/>
                </a:lnTo>
                <a:lnTo>
                  <a:pt x="522" y="453"/>
                </a:lnTo>
                <a:lnTo>
                  <a:pt x="516" y="466"/>
                </a:lnTo>
                <a:lnTo>
                  <a:pt x="509" y="480"/>
                </a:lnTo>
                <a:lnTo>
                  <a:pt x="503" y="494"/>
                </a:lnTo>
                <a:lnTo>
                  <a:pt x="496" y="507"/>
                </a:lnTo>
                <a:lnTo>
                  <a:pt x="495" y="509"/>
                </a:lnTo>
                <a:lnTo>
                  <a:pt x="495" y="522"/>
                </a:lnTo>
                <a:lnTo>
                  <a:pt x="489" y="534"/>
                </a:lnTo>
                <a:lnTo>
                  <a:pt x="488" y="536"/>
                </a:lnTo>
                <a:lnTo>
                  <a:pt x="489" y="539"/>
                </a:lnTo>
                <a:lnTo>
                  <a:pt x="490" y="541"/>
                </a:lnTo>
                <a:lnTo>
                  <a:pt x="492" y="542"/>
                </a:lnTo>
                <a:lnTo>
                  <a:pt x="494" y="542"/>
                </a:lnTo>
                <a:lnTo>
                  <a:pt x="497" y="542"/>
                </a:lnTo>
                <a:lnTo>
                  <a:pt x="499" y="541"/>
                </a:lnTo>
                <a:lnTo>
                  <a:pt x="500" y="539"/>
                </a:lnTo>
                <a:lnTo>
                  <a:pt x="507" y="526"/>
                </a:lnTo>
                <a:lnTo>
                  <a:pt x="507" y="523"/>
                </a:lnTo>
                <a:lnTo>
                  <a:pt x="507" y="511"/>
                </a:lnTo>
                <a:lnTo>
                  <a:pt x="514" y="499"/>
                </a:lnTo>
                <a:lnTo>
                  <a:pt x="520" y="485"/>
                </a:lnTo>
                <a:lnTo>
                  <a:pt x="527" y="471"/>
                </a:lnTo>
                <a:lnTo>
                  <a:pt x="533" y="458"/>
                </a:lnTo>
                <a:lnTo>
                  <a:pt x="539" y="446"/>
                </a:lnTo>
                <a:lnTo>
                  <a:pt x="552" y="433"/>
                </a:lnTo>
                <a:lnTo>
                  <a:pt x="553" y="431"/>
                </a:lnTo>
                <a:lnTo>
                  <a:pt x="559" y="419"/>
                </a:lnTo>
                <a:lnTo>
                  <a:pt x="572" y="405"/>
                </a:lnTo>
                <a:lnTo>
                  <a:pt x="573" y="403"/>
                </a:lnTo>
                <a:lnTo>
                  <a:pt x="573" y="400"/>
                </a:lnTo>
                <a:lnTo>
                  <a:pt x="573" y="391"/>
                </a:lnTo>
                <a:lnTo>
                  <a:pt x="583" y="386"/>
                </a:lnTo>
                <a:lnTo>
                  <a:pt x="585" y="385"/>
                </a:lnTo>
                <a:lnTo>
                  <a:pt x="586" y="383"/>
                </a:lnTo>
                <a:lnTo>
                  <a:pt x="592" y="364"/>
                </a:lnTo>
                <a:lnTo>
                  <a:pt x="603" y="359"/>
                </a:lnTo>
                <a:lnTo>
                  <a:pt x="605" y="358"/>
                </a:lnTo>
                <a:lnTo>
                  <a:pt x="606" y="356"/>
                </a:lnTo>
                <a:lnTo>
                  <a:pt x="612" y="344"/>
                </a:lnTo>
                <a:lnTo>
                  <a:pt x="625" y="331"/>
                </a:lnTo>
                <a:lnTo>
                  <a:pt x="626" y="329"/>
                </a:lnTo>
                <a:lnTo>
                  <a:pt x="632" y="315"/>
                </a:lnTo>
                <a:lnTo>
                  <a:pt x="639" y="301"/>
                </a:lnTo>
                <a:lnTo>
                  <a:pt x="646" y="288"/>
                </a:lnTo>
                <a:lnTo>
                  <a:pt x="652" y="274"/>
                </a:lnTo>
                <a:lnTo>
                  <a:pt x="659" y="261"/>
                </a:lnTo>
                <a:lnTo>
                  <a:pt x="665" y="247"/>
                </a:lnTo>
                <a:lnTo>
                  <a:pt x="665" y="244"/>
                </a:lnTo>
                <a:lnTo>
                  <a:pt x="665" y="230"/>
                </a:lnTo>
                <a:lnTo>
                  <a:pt x="665" y="217"/>
                </a:lnTo>
                <a:lnTo>
                  <a:pt x="665" y="215"/>
                </a:lnTo>
                <a:lnTo>
                  <a:pt x="659" y="202"/>
                </a:lnTo>
                <a:lnTo>
                  <a:pt x="659" y="190"/>
                </a:lnTo>
                <a:lnTo>
                  <a:pt x="659" y="188"/>
                </a:lnTo>
                <a:lnTo>
                  <a:pt x="652" y="174"/>
                </a:lnTo>
                <a:lnTo>
                  <a:pt x="646" y="160"/>
                </a:lnTo>
                <a:lnTo>
                  <a:pt x="645" y="158"/>
                </a:lnTo>
                <a:lnTo>
                  <a:pt x="643" y="157"/>
                </a:lnTo>
                <a:lnTo>
                  <a:pt x="629" y="151"/>
                </a:lnTo>
                <a:lnTo>
                  <a:pt x="616" y="144"/>
                </a:lnTo>
                <a:lnTo>
                  <a:pt x="603" y="137"/>
                </a:lnTo>
                <a:lnTo>
                  <a:pt x="600" y="136"/>
                </a:lnTo>
                <a:lnTo>
                  <a:pt x="587" y="136"/>
                </a:lnTo>
                <a:lnTo>
                  <a:pt x="574" y="136"/>
                </a:lnTo>
                <a:lnTo>
                  <a:pt x="560" y="136"/>
                </a:lnTo>
                <a:lnTo>
                  <a:pt x="558" y="137"/>
                </a:lnTo>
                <a:lnTo>
                  <a:pt x="546" y="143"/>
                </a:lnTo>
                <a:lnTo>
                  <a:pt x="534" y="143"/>
                </a:lnTo>
                <a:lnTo>
                  <a:pt x="532" y="144"/>
                </a:lnTo>
                <a:lnTo>
                  <a:pt x="530" y="145"/>
                </a:lnTo>
                <a:lnTo>
                  <a:pt x="529" y="147"/>
                </a:lnTo>
                <a:lnTo>
                  <a:pt x="523" y="158"/>
                </a:lnTo>
                <a:lnTo>
                  <a:pt x="512" y="164"/>
                </a:lnTo>
                <a:lnTo>
                  <a:pt x="510" y="165"/>
                </a:lnTo>
                <a:lnTo>
                  <a:pt x="509" y="167"/>
                </a:lnTo>
                <a:lnTo>
                  <a:pt x="503" y="181"/>
                </a:lnTo>
                <a:lnTo>
                  <a:pt x="497" y="192"/>
                </a:lnTo>
                <a:lnTo>
                  <a:pt x="484" y="206"/>
                </a:lnTo>
                <a:lnTo>
                  <a:pt x="483" y="208"/>
                </a:lnTo>
                <a:lnTo>
                  <a:pt x="476" y="222"/>
                </a:lnTo>
                <a:lnTo>
                  <a:pt x="470" y="235"/>
                </a:lnTo>
                <a:lnTo>
                  <a:pt x="463" y="249"/>
                </a:lnTo>
                <a:lnTo>
                  <a:pt x="462" y="251"/>
                </a:lnTo>
                <a:lnTo>
                  <a:pt x="462" y="263"/>
                </a:lnTo>
                <a:lnTo>
                  <a:pt x="456" y="276"/>
                </a:lnTo>
                <a:lnTo>
                  <a:pt x="455" y="278"/>
                </a:lnTo>
                <a:lnTo>
                  <a:pt x="455" y="291"/>
                </a:lnTo>
                <a:lnTo>
                  <a:pt x="450" y="310"/>
                </a:lnTo>
                <a:lnTo>
                  <a:pt x="443" y="324"/>
                </a:lnTo>
                <a:lnTo>
                  <a:pt x="442" y="326"/>
                </a:lnTo>
                <a:lnTo>
                  <a:pt x="442" y="336"/>
                </a:lnTo>
                <a:lnTo>
                  <a:pt x="431" y="349"/>
                </a:lnTo>
                <a:lnTo>
                  <a:pt x="430" y="351"/>
                </a:lnTo>
                <a:lnTo>
                  <a:pt x="424" y="362"/>
                </a:lnTo>
                <a:lnTo>
                  <a:pt x="411" y="376"/>
                </a:lnTo>
                <a:lnTo>
                  <a:pt x="400" y="382"/>
                </a:lnTo>
                <a:lnTo>
                  <a:pt x="388" y="388"/>
                </a:lnTo>
                <a:lnTo>
                  <a:pt x="376" y="388"/>
                </a:lnTo>
                <a:lnTo>
                  <a:pt x="362" y="388"/>
                </a:lnTo>
                <a:lnTo>
                  <a:pt x="351" y="388"/>
                </a:lnTo>
                <a:lnTo>
                  <a:pt x="339" y="382"/>
                </a:lnTo>
                <a:lnTo>
                  <a:pt x="319" y="375"/>
                </a:lnTo>
                <a:lnTo>
                  <a:pt x="306" y="368"/>
                </a:lnTo>
                <a:lnTo>
                  <a:pt x="295" y="362"/>
                </a:lnTo>
                <a:lnTo>
                  <a:pt x="289" y="351"/>
                </a:lnTo>
                <a:lnTo>
                  <a:pt x="288" y="349"/>
                </a:lnTo>
                <a:lnTo>
                  <a:pt x="276" y="336"/>
                </a:lnTo>
                <a:lnTo>
                  <a:pt x="276" y="326"/>
                </a:lnTo>
                <a:lnTo>
                  <a:pt x="276" y="324"/>
                </a:lnTo>
                <a:lnTo>
                  <a:pt x="269" y="310"/>
                </a:lnTo>
                <a:lnTo>
                  <a:pt x="263" y="297"/>
                </a:lnTo>
                <a:lnTo>
                  <a:pt x="263" y="285"/>
                </a:lnTo>
                <a:lnTo>
                  <a:pt x="263" y="283"/>
                </a:lnTo>
                <a:lnTo>
                  <a:pt x="256" y="270"/>
                </a:lnTo>
                <a:lnTo>
                  <a:pt x="256" y="258"/>
                </a:lnTo>
                <a:lnTo>
                  <a:pt x="256" y="244"/>
                </a:lnTo>
                <a:lnTo>
                  <a:pt x="256" y="242"/>
                </a:lnTo>
                <a:lnTo>
                  <a:pt x="250" y="229"/>
                </a:lnTo>
                <a:lnTo>
                  <a:pt x="250" y="217"/>
                </a:lnTo>
                <a:lnTo>
                  <a:pt x="250" y="203"/>
                </a:lnTo>
                <a:lnTo>
                  <a:pt x="250" y="201"/>
                </a:lnTo>
                <a:lnTo>
                  <a:pt x="243" y="188"/>
                </a:lnTo>
                <a:lnTo>
                  <a:pt x="236" y="175"/>
                </a:lnTo>
                <a:lnTo>
                  <a:pt x="236" y="162"/>
                </a:lnTo>
                <a:lnTo>
                  <a:pt x="236" y="160"/>
                </a:lnTo>
                <a:lnTo>
                  <a:pt x="230" y="147"/>
                </a:lnTo>
                <a:lnTo>
                  <a:pt x="223" y="134"/>
                </a:lnTo>
                <a:lnTo>
                  <a:pt x="223" y="122"/>
                </a:lnTo>
                <a:lnTo>
                  <a:pt x="223" y="120"/>
                </a:lnTo>
                <a:lnTo>
                  <a:pt x="217" y="106"/>
                </a:lnTo>
                <a:lnTo>
                  <a:pt x="210" y="92"/>
                </a:lnTo>
                <a:lnTo>
                  <a:pt x="203" y="79"/>
                </a:lnTo>
                <a:lnTo>
                  <a:pt x="197" y="65"/>
                </a:lnTo>
                <a:lnTo>
                  <a:pt x="190" y="52"/>
                </a:lnTo>
                <a:lnTo>
                  <a:pt x="189" y="50"/>
                </a:lnTo>
                <a:lnTo>
                  <a:pt x="176" y="36"/>
                </a:lnTo>
                <a:lnTo>
                  <a:pt x="174" y="35"/>
                </a:lnTo>
                <a:lnTo>
                  <a:pt x="163" y="29"/>
                </a:lnTo>
                <a:lnTo>
                  <a:pt x="150" y="16"/>
                </a:lnTo>
                <a:lnTo>
                  <a:pt x="148" y="15"/>
                </a:lnTo>
                <a:lnTo>
                  <a:pt x="145" y="14"/>
                </a:lnTo>
                <a:lnTo>
                  <a:pt x="132" y="14"/>
                </a:lnTo>
                <a:lnTo>
                  <a:pt x="115" y="8"/>
                </a:lnTo>
                <a:lnTo>
                  <a:pt x="101" y="1"/>
                </a:lnTo>
                <a:lnTo>
                  <a:pt x="98" y="0"/>
                </a:lnTo>
                <a:lnTo>
                  <a:pt x="96" y="1"/>
                </a:lnTo>
                <a:lnTo>
                  <a:pt x="84" y="7"/>
                </a:lnTo>
                <a:lnTo>
                  <a:pt x="72" y="7"/>
                </a:lnTo>
                <a:lnTo>
                  <a:pt x="59" y="7"/>
                </a:lnTo>
                <a:lnTo>
                  <a:pt x="57" y="8"/>
                </a:lnTo>
                <a:lnTo>
                  <a:pt x="55" y="9"/>
                </a:lnTo>
                <a:lnTo>
                  <a:pt x="54" y="11"/>
                </a:lnTo>
                <a:lnTo>
                  <a:pt x="48" y="22"/>
                </a:lnTo>
                <a:lnTo>
                  <a:pt x="37" y="28"/>
                </a:lnTo>
                <a:lnTo>
                  <a:pt x="35" y="29"/>
                </a:lnTo>
                <a:lnTo>
                  <a:pt x="22" y="43"/>
                </a:lnTo>
                <a:lnTo>
                  <a:pt x="21" y="45"/>
                </a:lnTo>
                <a:lnTo>
                  <a:pt x="14" y="58"/>
                </a:lnTo>
                <a:lnTo>
                  <a:pt x="8" y="72"/>
                </a:lnTo>
                <a:lnTo>
                  <a:pt x="1" y="86"/>
                </a:lnTo>
                <a:lnTo>
                  <a:pt x="0" y="88"/>
                </a:lnTo>
                <a:lnTo>
                  <a:pt x="0" y="101"/>
                </a:lnTo>
                <a:lnTo>
                  <a:pt x="0" y="115"/>
                </a:lnTo>
                <a:lnTo>
                  <a:pt x="0" y="128"/>
                </a:lnTo>
                <a:lnTo>
                  <a:pt x="0" y="142"/>
                </a:lnTo>
                <a:lnTo>
                  <a:pt x="0" y="156"/>
                </a:lnTo>
                <a:lnTo>
                  <a:pt x="1" y="159"/>
                </a:lnTo>
                <a:lnTo>
                  <a:pt x="8" y="172"/>
                </a:lnTo>
                <a:lnTo>
                  <a:pt x="14" y="186"/>
                </a:lnTo>
                <a:lnTo>
                  <a:pt x="15" y="188"/>
                </a:lnTo>
                <a:lnTo>
                  <a:pt x="28" y="201"/>
                </a:lnTo>
                <a:lnTo>
                  <a:pt x="34" y="213"/>
                </a:lnTo>
                <a:lnTo>
                  <a:pt x="35" y="215"/>
                </a:lnTo>
                <a:lnTo>
                  <a:pt x="48" y="229"/>
                </a:lnTo>
                <a:lnTo>
                  <a:pt x="54" y="240"/>
                </a:lnTo>
                <a:lnTo>
                  <a:pt x="55" y="242"/>
                </a:lnTo>
                <a:lnTo>
                  <a:pt x="67" y="255"/>
                </a:lnTo>
                <a:lnTo>
                  <a:pt x="74" y="274"/>
                </a:lnTo>
                <a:lnTo>
                  <a:pt x="80" y="288"/>
                </a:lnTo>
                <a:lnTo>
                  <a:pt x="87" y="301"/>
                </a:lnTo>
                <a:lnTo>
                  <a:pt x="93" y="315"/>
                </a:lnTo>
                <a:lnTo>
                  <a:pt x="100" y="329"/>
                </a:lnTo>
                <a:lnTo>
                  <a:pt x="107" y="342"/>
                </a:lnTo>
                <a:lnTo>
                  <a:pt x="113" y="356"/>
                </a:lnTo>
                <a:lnTo>
                  <a:pt x="119" y="368"/>
                </a:lnTo>
                <a:lnTo>
                  <a:pt x="119" y="380"/>
                </a:lnTo>
                <a:lnTo>
                  <a:pt x="120" y="383"/>
                </a:lnTo>
                <a:lnTo>
                  <a:pt x="121" y="385"/>
                </a:lnTo>
                <a:lnTo>
                  <a:pt x="123" y="386"/>
                </a:lnTo>
                <a:lnTo>
                  <a:pt x="134" y="392"/>
                </a:lnTo>
                <a:lnTo>
                  <a:pt x="139" y="402"/>
                </a:lnTo>
                <a:lnTo>
                  <a:pt x="139" y="414"/>
                </a:lnTo>
                <a:lnTo>
                  <a:pt x="140" y="417"/>
                </a:lnTo>
                <a:lnTo>
                  <a:pt x="145" y="430"/>
                </a:lnTo>
                <a:lnTo>
                  <a:pt x="145" y="441"/>
                </a:lnTo>
                <a:lnTo>
                  <a:pt x="146" y="444"/>
                </a:lnTo>
                <a:lnTo>
                  <a:pt x="152" y="457"/>
                </a:lnTo>
                <a:lnTo>
                  <a:pt x="152" y="468"/>
                </a:lnTo>
                <a:lnTo>
                  <a:pt x="152" y="482"/>
                </a:lnTo>
                <a:lnTo>
                  <a:pt x="152" y="496"/>
                </a:lnTo>
                <a:lnTo>
                  <a:pt x="152" y="509"/>
                </a:lnTo>
                <a:lnTo>
                  <a:pt x="153" y="512"/>
                </a:lnTo>
                <a:lnTo>
                  <a:pt x="159" y="526"/>
                </a:lnTo>
                <a:lnTo>
                  <a:pt x="166" y="539"/>
                </a:lnTo>
                <a:close/>
              </a:path>
            </a:pathLst>
          </a:custGeom>
          <a:solidFill>
            <a:schemeClr val="tx1"/>
          </a:solidFill>
          <a:ln w="9525">
            <a:solidFill>
              <a:schemeClr val="tx1"/>
            </a:solidFill>
            <a:round/>
            <a:headEnd/>
            <a:tailEnd/>
          </a:ln>
        </p:spPr>
        <p:txBody>
          <a:bodyPr/>
          <a:lstStyle/>
          <a:p>
            <a:endParaRPr lang="en-SG"/>
          </a:p>
        </p:txBody>
      </p:sp>
      <p:sp>
        <p:nvSpPr>
          <p:cNvPr id="18439" name="Freeform 7"/>
          <p:cNvSpPr>
            <a:spLocks/>
          </p:cNvSpPr>
          <p:nvPr/>
        </p:nvSpPr>
        <p:spPr bwMode="auto">
          <a:xfrm>
            <a:off x="1995488" y="3876675"/>
            <a:ext cx="306387" cy="390525"/>
          </a:xfrm>
          <a:custGeom>
            <a:avLst/>
            <a:gdLst>
              <a:gd name="T0" fmla="*/ 2147483646 w 110"/>
              <a:gd name="T1" fmla="*/ 2147483646 h 126"/>
              <a:gd name="T2" fmla="*/ 2147483646 w 110"/>
              <a:gd name="T3" fmla="*/ 2147483646 h 126"/>
              <a:gd name="T4" fmla="*/ 2147483646 w 110"/>
              <a:gd name="T5" fmla="*/ 2147483646 h 126"/>
              <a:gd name="T6" fmla="*/ 2147483646 w 110"/>
              <a:gd name="T7" fmla="*/ 2147483646 h 126"/>
              <a:gd name="T8" fmla="*/ 2147483646 w 110"/>
              <a:gd name="T9" fmla="*/ 2147483646 h 126"/>
              <a:gd name="T10" fmla="*/ 2147483646 w 110"/>
              <a:gd name="T11" fmla="*/ 2147483646 h 126"/>
              <a:gd name="T12" fmla="*/ 2147483646 w 110"/>
              <a:gd name="T13" fmla="*/ 2147483646 h 126"/>
              <a:gd name="T14" fmla="*/ 2147483646 w 110"/>
              <a:gd name="T15" fmla="*/ 2147483646 h 126"/>
              <a:gd name="T16" fmla="*/ 2147483646 w 110"/>
              <a:gd name="T17" fmla="*/ 2147483646 h 126"/>
              <a:gd name="T18" fmla="*/ 2147483646 w 110"/>
              <a:gd name="T19" fmla="*/ 2147483646 h 126"/>
              <a:gd name="T20" fmla="*/ 2147483646 w 110"/>
              <a:gd name="T21" fmla="*/ 2147483646 h 126"/>
              <a:gd name="T22" fmla="*/ 2147483646 w 110"/>
              <a:gd name="T23" fmla="*/ 2147483646 h 126"/>
              <a:gd name="T24" fmla="*/ 2147483646 w 110"/>
              <a:gd name="T25" fmla="*/ 2147483646 h 126"/>
              <a:gd name="T26" fmla="*/ 2147483646 w 110"/>
              <a:gd name="T27" fmla="*/ 2147483646 h 126"/>
              <a:gd name="T28" fmla="*/ 2147483646 w 110"/>
              <a:gd name="T29" fmla="*/ 2147483646 h 126"/>
              <a:gd name="T30" fmla="*/ 2147483646 w 110"/>
              <a:gd name="T31" fmla="*/ 2147483646 h 126"/>
              <a:gd name="T32" fmla="*/ 2147483646 w 110"/>
              <a:gd name="T33" fmla="*/ 2147483646 h 126"/>
              <a:gd name="T34" fmla="*/ 2147483646 w 110"/>
              <a:gd name="T35" fmla="*/ 2147483646 h 126"/>
              <a:gd name="T36" fmla="*/ 0 w 110"/>
              <a:gd name="T37" fmla="*/ 2147483646 h 126"/>
              <a:gd name="T38" fmla="*/ 0 w 110"/>
              <a:gd name="T39" fmla="*/ 2147483646 h 126"/>
              <a:gd name="T40" fmla="*/ 2147483646 w 110"/>
              <a:gd name="T41" fmla="*/ 2147483646 h 126"/>
              <a:gd name="T42" fmla="*/ 2147483646 w 110"/>
              <a:gd name="T43" fmla="*/ 2147483646 h 126"/>
              <a:gd name="T44" fmla="*/ 2147483646 w 110"/>
              <a:gd name="T45" fmla="*/ 2147483646 h 126"/>
              <a:gd name="T46" fmla="*/ 2147483646 w 110"/>
              <a:gd name="T47" fmla="*/ 2147483646 h 126"/>
              <a:gd name="T48" fmla="*/ 2147483646 w 110"/>
              <a:gd name="T49" fmla="*/ 2147483646 h 126"/>
              <a:gd name="T50" fmla="*/ 2147483646 w 110"/>
              <a:gd name="T51" fmla="*/ 2147483646 h 126"/>
              <a:gd name="T52" fmla="*/ 2147483646 w 110"/>
              <a:gd name="T53" fmla="*/ 2147483646 h 126"/>
              <a:gd name="T54" fmla="*/ 2147483646 w 110"/>
              <a:gd name="T55" fmla="*/ 2147483646 h 126"/>
              <a:gd name="T56" fmla="*/ 2147483646 w 110"/>
              <a:gd name="T57" fmla="*/ 2147483646 h 126"/>
              <a:gd name="T58" fmla="*/ 2147483646 w 110"/>
              <a:gd name="T59" fmla="*/ 2147483646 h 126"/>
              <a:gd name="T60" fmla="*/ 2147483646 w 110"/>
              <a:gd name="T61" fmla="*/ 2147483646 h 126"/>
              <a:gd name="T62" fmla="*/ 2147483646 w 110"/>
              <a:gd name="T63" fmla="*/ 2147483646 h 126"/>
              <a:gd name="T64" fmla="*/ 2147483646 w 110"/>
              <a:gd name="T65" fmla="*/ 2147483646 h 126"/>
              <a:gd name="T66" fmla="*/ 2147483646 w 110"/>
              <a:gd name="T67" fmla="*/ 0 h 126"/>
              <a:gd name="T68" fmla="*/ 2147483646 w 110"/>
              <a:gd name="T69" fmla="*/ 2147483646 h 126"/>
              <a:gd name="T70" fmla="*/ 2147483646 w 110"/>
              <a:gd name="T71" fmla="*/ 2147483646 h 1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0"/>
              <a:gd name="T109" fmla="*/ 0 h 126"/>
              <a:gd name="T110" fmla="*/ 110 w 110"/>
              <a:gd name="T111" fmla="*/ 126 h 1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0" h="126">
                <a:moveTo>
                  <a:pt x="72" y="24"/>
                </a:moveTo>
                <a:lnTo>
                  <a:pt x="73" y="23"/>
                </a:lnTo>
                <a:lnTo>
                  <a:pt x="75" y="22"/>
                </a:lnTo>
                <a:lnTo>
                  <a:pt x="77" y="20"/>
                </a:lnTo>
                <a:lnTo>
                  <a:pt x="81" y="22"/>
                </a:lnTo>
                <a:lnTo>
                  <a:pt x="86" y="33"/>
                </a:lnTo>
                <a:lnTo>
                  <a:pt x="92" y="46"/>
                </a:lnTo>
                <a:lnTo>
                  <a:pt x="92" y="56"/>
                </a:lnTo>
                <a:lnTo>
                  <a:pt x="92" y="68"/>
                </a:lnTo>
                <a:lnTo>
                  <a:pt x="86" y="80"/>
                </a:lnTo>
                <a:lnTo>
                  <a:pt x="80" y="94"/>
                </a:lnTo>
                <a:lnTo>
                  <a:pt x="75" y="104"/>
                </a:lnTo>
                <a:lnTo>
                  <a:pt x="66" y="108"/>
                </a:lnTo>
                <a:lnTo>
                  <a:pt x="55" y="108"/>
                </a:lnTo>
                <a:lnTo>
                  <a:pt x="45" y="108"/>
                </a:lnTo>
                <a:lnTo>
                  <a:pt x="35" y="104"/>
                </a:lnTo>
                <a:lnTo>
                  <a:pt x="31" y="94"/>
                </a:lnTo>
                <a:lnTo>
                  <a:pt x="29" y="91"/>
                </a:lnTo>
                <a:lnTo>
                  <a:pt x="26" y="89"/>
                </a:lnTo>
                <a:lnTo>
                  <a:pt x="18" y="85"/>
                </a:lnTo>
                <a:lnTo>
                  <a:pt x="18" y="77"/>
                </a:lnTo>
                <a:lnTo>
                  <a:pt x="18" y="67"/>
                </a:lnTo>
                <a:lnTo>
                  <a:pt x="29" y="56"/>
                </a:lnTo>
                <a:lnTo>
                  <a:pt x="31" y="53"/>
                </a:lnTo>
                <a:lnTo>
                  <a:pt x="35" y="43"/>
                </a:lnTo>
                <a:lnTo>
                  <a:pt x="46" y="38"/>
                </a:lnTo>
                <a:lnTo>
                  <a:pt x="59" y="31"/>
                </a:lnTo>
                <a:lnTo>
                  <a:pt x="72" y="24"/>
                </a:lnTo>
                <a:lnTo>
                  <a:pt x="63" y="8"/>
                </a:lnTo>
                <a:lnTo>
                  <a:pt x="52" y="14"/>
                </a:lnTo>
                <a:lnTo>
                  <a:pt x="39" y="21"/>
                </a:lnTo>
                <a:lnTo>
                  <a:pt x="25" y="28"/>
                </a:lnTo>
                <a:lnTo>
                  <a:pt x="22" y="30"/>
                </a:lnTo>
                <a:lnTo>
                  <a:pt x="20" y="33"/>
                </a:lnTo>
                <a:lnTo>
                  <a:pt x="15" y="44"/>
                </a:lnTo>
                <a:lnTo>
                  <a:pt x="3" y="57"/>
                </a:lnTo>
                <a:lnTo>
                  <a:pt x="1" y="60"/>
                </a:lnTo>
                <a:lnTo>
                  <a:pt x="0" y="63"/>
                </a:lnTo>
                <a:lnTo>
                  <a:pt x="0" y="77"/>
                </a:lnTo>
                <a:lnTo>
                  <a:pt x="0" y="90"/>
                </a:lnTo>
                <a:lnTo>
                  <a:pt x="1" y="94"/>
                </a:lnTo>
                <a:lnTo>
                  <a:pt x="3" y="97"/>
                </a:lnTo>
                <a:lnTo>
                  <a:pt x="6" y="99"/>
                </a:lnTo>
                <a:lnTo>
                  <a:pt x="15" y="104"/>
                </a:lnTo>
                <a:lnTo>
                  <a:pt x="20" y="115"/>
                </a:lnTo>
                <a:lnTo>
                  <a:pt x="22" y="118"/>
                </a:lnTo>
                <a:lnTo>
                  <a:pt x="25" y="120"/>
                </a:lnTo>
                <a:lnTo>
                  <a:pt x="39" y="126"/>
                </a:lnTo>
                <a:lnTo>
                  <a:pt x="42" y="126"/>
                </a:lnTo>
                <a:lnTo>
                  <a:pt x="55" y="126"/>
                </a:lnTo>
                <a:lnTo>
                  <a:pt x="68" y="126"/>
                </a:lnTo>
                <a:lnTo>
                  <a:pt x="72" y="126"/>
                </a:lnTo>
                <a:lnTo>
                  <a:pt x="85" y="120"/>
                </a:lnTo>
                <a:lnTo>
                  <a:pt x="88" y="118"/>
                </a:lnTo>
                <a:lnTo>
                  <a:pt x="90" y="115"/>
                </a:lnTo>
                <a:lnTo>
                  <a:pt x="97" y="101"/>
                </a:lnTo>
                <a:lnTo>
                  <a:pt x="103" y="87"/>
                </a:lnTo>
                <a:lnTo>
                  <a:pt x="110" y="74"/>
                </a:lnTo>
                <a:lnTo>
                  <a:pt x="110" y="70"/>
                </a:lnTo>
                <a:lnTo>
                  <a:pt x="110" y="56"/>
                </a:lnTo>
                <a:lnTo>
                  <a:pt x="110" y="43"/>
                </a:lnTo>
                <a:lnTo>
                  <a:pt x="110" y="40"/>
                </a:lnTo>
                <a:lnTo>
                  <a:pt x="103" y="26"/>
                </a:lnTo>
                <a:lnTo>
                  <a:pt x="97" y="12"/>
                </a:lnTo>
                <a:lnTo>
                  <a:pt x="95" y="9"/>
                </a:lnTo>
                <a:lnTo>
                  <a:pt x="92" y="7"/>
                </a:lnTo>
                <a:lnTo>
                  <a:pt x="79" y="1"/>
                </a:lnTo>
                <a:lnTo>
                  <a:pt x="75" y="0"/>
                </a:lnTo>
                <a:lnTo>
                  <a:pt x="72" y="1"/>
                </a:lnTo>
                <a:lnTo>
                  <a:pt x="69" y="3"/>
                </a:lnTo>
                <a:lnTo>
                  <a:pt x="63" y="8"/>
                </a:lnTo>
                <a:lnTo>
                  <a:pt x="72" y="24"/>
                </a:lnTo>
                <a:close/>
              </a:path>
            </a:pathLst>
          </a:custGeom>
          <a:solidFill>
            <a:schemeClr val="tx1"/>
          </a:solidFill>
          <a:ln w="9525">
            <a:solidFill>
              <a:schemeClr val="tx1"/>
            </a:solidFill>
            <a:round/>
            <a:headEnd/>
            <a:tailEnd/>
          </a:ln>
        </p:spPr>
        <p:txBody>
          <a:bodyPr/>
          <a:lstStyle/>
          <a:p>
            <a:endParaRPr lang="en-SG"/>
          </a:p>
        </p:txBody>
      </p:sp>
      <p:sp>
        <p:nvSpPr>
          <p:cNvPr id="18440" name="Freeform 8"/>
          <p:cNvSpPr>
            <a:spLocks/>
          </p:cNvSpPr>
          <p:nvPr/>
        </p:nvSpPr>
        <p:spPr bwMode="auto">
          <a:xfrm>
            <a:off x="1809750" y="4648200"/>
            <a:ext cx="455613" cy="1044575"/>
          </a:xfrm>
          <a:custGeom>
            <a:avLst/>
            <a:gdLst>
              <a:gd name="T0" fmla="*/ 2147483646 w 163"/>
              <a:gd name="T1" fmla="*/ 2147483646 h 338"/>
              <a:gd name="T2" fmla="*/ 2147483646 w 163"/>
              <a:gd name="T3" fmla="*/ 2147483646 h 338"/>
              <a:gd name="T4" fmla="*/ 2147483646 w 163"/>
              <a:gd name="T5" fmla="*/ 2147483646 h 338"/>
              <a:gd name="T6" fmla="*/ 2147483646 w 163"/>
              <a:gd name="T7" fmla="*/ 2147483646 h 338"/>
              <a:gd name="T8" fmla="*/ 2147483646 w 163"/>
              <a:gd name="T9" fmla="*/ 2147483646 h 338"/>
              <a:gd name="T10" fmla="*/ 2147483646 w 163"/>
              <a:gd name="T11" fmla="*/ 2147483646 h 338"/>
              <a:gd name="T12" fmla="*/ 2147483646 w 163"/>
              <a:gd name="T13" fmla="*/ 2147483646 h 338"/>
              <a:gd name="T14" fmla="*/ 2147483646 w 163"/>
              <a:gd name="T15" fmla="*/ 2147483646 h 338"/>
              <a:gd name="T16" fmla="*/ 2147483646 w 163"/>
              <a:gd name="T17" fmla="*/ 2147483646 h 338"/>
              <a:gd name="T18" fmla="*/ 2147483646 w 163"/>
              <a:gd name="T19" fmla="*/ 2147483646 h 338"/>
              <a:gd name="T20" fmla="*/ 2147483646 w 163"/>
              <a:gd name="T21" fmla="*/ 2147483646 h 338"/>
              <a:gd name="T22" fmla="*/ 2147483646 w 163"/>
              <a:gd name="T23" fmla="*/ 2147483646 h 338"/>
              <a:gd name="T24" fmla="*/ 2147483646 w 163"/>
              <a:gd name="T25" fmla="*/ 2147483646 h 338"/>
              <a:gd name="T26" fmla="*/ 0 w 163"/>
              <a:gd name="T27" fmla="*/ 2147483646 h 338"/>
              <a:gd name="T28" fmla="*/ 2147483646 w 163"/>
              <a:gd name="T29" fmla="*/ 2147483646 h 338"/>
              <a:gd name="T30" fmla="*/ 2147483646 w 163"/>
              <a:gd name="T31" fmla="*/ 2147483646 h 338"/>
              <a:gd name="T32" fmla="*/ 2147483646 w 163"/>
              <a:gd name="T33" fmla="*/ 2147483646 h 338"/>
              <a:gd name="T34" fmla="*/ 2147483646 w 163"/>
              <a:gd name="T35" fmla="*/ 2147483646 h 338"/>
              <a:gd name="T36" fmla="*/ 2147483646 w 163"/>
              <a:gd name="T37" fmla="*/ 2147483646 h 338"/>
              <a:gd name="T38" fmla="*/ 2147483646 w 163"/>
              <a:gd name="T39" fmla="*/ 2147483646 h 338"/>
              <a:gd name="T40" fmla="*/ 2147483646 w 163"/>
              <a:gd name="T41" fmla="*/ 2147483646 h 338"/>
              <a:gd name="T42" fmla="*/ 2147483646 w 163"/>
              <a:gd name="T43" fmla="*/ 2147483646 h 338"/>
              <a:gd name="T44" fmla="*/ 2147483646 w 163"/>
              <a:gd name="T45" fmla="*/ 2147483646 h 338"/>
              <a:gd name="T46" fmla="*/ 2147483646 w 163"/>
              <a:gd name="T47" fmla="*/ 2147483646 h 338"/>
              <a:gd name="T48" fmla="*/ 2147483646 w 163"/>
              <a:gd name="T49" fmla="*/ 2147483646 h 338"/>
              <a:gd name="T50" fmla="*/ 2147483646 w 163"/>
              <a:gd name="T51" fmla="*/ 2147483646 h 338"/>
              <a:gd name="T52" fmla="*/ 2147483646 w 163"/>
              <a:gd name="T53" fmla="*/ 2147483646 h 338"/>
              <a:gd name="T54" fmla="*/ 2147483646 w 163"/>
              <a:gd name="T55" fmla="*/ 2147483646 h 338"/>
              <a:gd name="T56" fmla="*/ 2147483646 w 163"/>
              <a:gd name="T57" fmla="*/ 2147483646 h 338"/>
              <a:gd name="T58" fmla="*/ 2147483646 w 163"/>
              <a:gd name="T59" fmla="*/ 2147483646 h 338"/>
              <a:gd name="T60" fmla="*/ 2147483646 w 163"/>
              <a:gd name="T61" fmla="*/ 2147483646 h 338"/>
              <a:gd name="T62" fmla="*/ 2147483646 w 163"/>
              <a:gd name="T63" fmla="*/ 2147483646 h 338"/>
              <a:gd name="T64" fmla="*/ 2147483646 w 163"/>
              <a:gd name="T65" fmla="*/ 2147483646 h 338"/>
              <a:gd name="T66" fmla="*/ 2147483646 w 163"/>
              <a:gd name="T67" fmla="*/ 2147483646 h 338"/>
              <a:gd name="T68" fmla="*/ 2147483646 w 163"/>
              <a:gd name="T69" fmla="*/ 2147483646 h 338"/>
              <a:gd name="T70" fmla="*/ 2147483646 w 163"/>
              <a:gd name="T71" fmla="*/ 2147483646 h 338"/>
              <a:gd name="T72" fmla="*/ 2147483646 w 163"/>
              <a:gd name="T73" fmla="*/ 2147483646 h 338"/>
              <a:gd name="T74" fmla="*/ 2147483646 w 163"/>
              <a:gd name="T75" fmla="*/ 2147483646 h 338"/>
              <a:gd name="T76" fmla="*/ 2147483646 w 163"/>
              <a:gd name="T77" fmla="*/ 2147483646 h 338"/>
              <a:gd name="T78" fmla="*/ 2147483646 w 163"/>
              <a:gd name="T79" fmla="*/ 2147483646 h 338"/>
              <a:gd name="T80" fmla="*/ 2147483646 w 163"/>
              <a:gd name="T81" fmla="*/ 2147483646 h 338"/>
              <a:gd name="T82" fmla="*/ 2147483646 w 163"/>
              <a:gd name="T83" fmla="*/ 2147483646 h 338"/>
              <a:gd name="T84" fmla="*/ 2147483646 w 163"/>
              <a:gd name="T85" fmla="*/ 2147483646 h 338"/>
              <a:gd name="T86" fmla="*/ 2147483646 w 163"/>
              <a:gd name="T87" fmla="*/ 2147483646 h 338"/>
              <a:gd name="T88" fmla="*/ 2147483646 w 163"/>
              <a:gd name="T89" fmla="*/ 2147483646 h 338"/>
              <a:gd name="T90" fmla="*/ 2147483646 w 163"/>
              <a:gd name="T91" fmla="*/ 2147483646 h 338"/>
              <a:gd name="T92" fmla="*/ 2147483646 w 163"/>
              <a:gd name="T93" fmla="*/ 2147483646 h 338"/>
              <a:gd name="T94" fmla="*/ 2147483646 w 163"/>
              <a:gd name="T95" fmla="*/ 2147483646 h 338"/>
              <a:gd name="T96" fmla="*/ 2147483646 w 163"/>
              <a:gd name="T97" fmla="*/ 2147483646 h 338"/>
              <a:gd name="T98" fmla="*/ 2147483646 w 163"/>
              <a:gd name="T99" fmla="*/ 2147483646 h 338"/>
              <a:gd name="T100" fmla="*/ 2147483646 w 163"/>
              <a:gd name="T101" fmla="*/ 2147483646 h 338"/>
              <a:gd name="T102" fmla="*/ 2147483646 w 163"/>
              <a:gd name="T103" fmla="*/ 2147483646 h 338"/>
              <a:gd name="T104" fmla="*/ 2147483646 w 163"/>
              <a:gd name="T105" fmla="*/ 2147483646 h 338"/>
              <a:gd name="T106" fmla="*/ 2147483646 w 163"/>
              <a:gd name="T107" fmla="*/ 2147483646 h 338"/>
              <a:gd name="T108" fmla="*/ 2147483646 w 163"/>
              <a:gd name="T109" fmla="*/ 2147483646 h 338"/>
              <a:gd name="T110" fmla="*/ 2147483646 w 163"/>
              <a:gd name="T111" fmla="*/ 2147483646 h 338"/>
              <a:gd name="T112" fmla="*/ 2147483646 w 163"/>
              <a:gd name="T113" fmla="*/ 2147483646 h 338"/>
              <a:gd name="T114" fmla="*/ 2147483646 w 163"/>
              <a:gd name="T115" fmla="*/ 2147483646 h 338"/>
              <a:gd name="T116" fmla="*/ 2147483646 w 163"/>
              <a:gd name="T117" fmla="*/ 2147483646 h 338"/>
              <a:gd name="T118" fmla="*/ 2147483646 w 163"/>
              <a:gd name="T119" fmla="*/ 2147483646 h 3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3"/>
              <a:gd name="T181" fmla="*/ 0 h 338"/>
              <a:gd name="T182" fmla="*/ 163 w 163"/>
              <a:gd name="T183" fmla="*/ 338 h 3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3" h="338">
                <a:moveTo>
                  <a:pt x="106" y="0"/>
                </a:moveTo>
                <a:lnTo>
                  <a:pt x="105" y="0"/>
                </a:lnTo>
                <a:lnTo>
                  <a:pt x="103" y="1"/>
                </a:lnTo>
                <a:lnTo>
                  <a:pt x="101" y="2"/>
                </a:lnTo>
                <a:lnTo>
                  <a:pt x="100" y="4"/>
                </a:lnTo>
                <a:lnTo>
                  <a:pt x="99" y="6"/>
                </a:lnTo>
                <a:lnTo>
                  <a:pt x="100" y="9"/>
                </a:lnTo>
                <a:lnTo>
                  <a:pt x="100" y="10"/>
                </a:lnTo>
                <a:lnTo>
                  <a:pt x="100" y="11"/>
                </a:lnTo>
                <a:lnTo>
                  <a:pt x="99" y="13"/>
                </a:lnTo>
                <a:lnTo>
                  <a:pt x="99" y="26"/>
                </a:lnTo>
                <a:lnTo>
                  <a:pt x="99" y="40"/>
                </a:lnTo>
                <a:lnTo>
                  <a:pt x="99" y="54"/>
                </a:lnTo>
                <a:lnTo>
                  <a:pt x="99" y="67"/>
                </a:lnTo>
                <a:lnTo>
                  <a:pt x="99" y="81"/>
                </a:lnTo>
                <a:lnTo>
                  <a:pt x="99" y="94"/>
                </a:lnTo>
                <a:lnTo>
                  <a:pt x="99" y="107"/>
                </a:lnTo>
                <a:lnTo>
                  <a:pt x="93" y="120"/>
                </a:lnTo>
                <a:lnTo>
                  <a:pt x="86" y="133"/>
                </a:lnTo>
                <a:lnTo>
                  <a:pt x="80" y="147"/>
                </a:lnTo>
                <a:lnTo>
                  <a:pt x="73" y="160"/>
                </a:lnTo>
                <a:lnTo>
                  <a:pt x="67" y="179"/>
                </a:lnTo>
                <a:lnTo>
                  <a:pt x="54" y="192"/>
                </a:lnTo>
                <a:lnTo>
                  <a:pt x="53" y="194"/>
                </a:lnTo>
                <a:lnTo>
                  <a:pt x="52" y="196"/>
                </a:lnTo>
                <a:lnTo>
                  <a:pt x="52" y="207"/>
                </a:lnTo>
                <a:lnTo>
                  <a:pt x="43" y="212"/>
                </a:lnTo>
                <a:lnTo>
                  <a:pt x="41" y="213"/>
                </a:lnTo>
                <a:lnTo>
                  <a:pt x="40" y="215"/>
                </a:lnTo>
                <a:lnTo>
                  <a:pt x="34" y="228"/>
                </a:lnTo>
                <a:lnTo>
                  <a:pt x="28" y="240"/>
                </a:lnTo>
                <a:lnTo>
                  <a:pt x="17" y="246"/>
                </a:lnTo>
                <a:lnTo>
                  <a:pt x="15" y="247"/>
                </a:lnTo>
                <a:lnTo>
                  <a:pt x="14" y="249"/>
                </a:lnTo>
                <a:lnTo>
                  <a:pt x="13" y="251"/>
                </a:lnTo>
                <a:lnTo>
                  <a:pt x="13" y="263"/>
                </a:lnTo>
                <a:lnTo>
                  <a:pt x="7" y="276"/>
                </a:lnTo>
                <a:lnTo>
                  <a:pt x="1" y="290"/>
                </a:lnTo>
                <a:lnTo>
                  <a:pt x="0" y="292"/>
                </a:lnTo>
                <a:lnTo>
                  <a:pt x="1" y="295"/>
                </a:lnTo>
                <a:lnTo>
                  <a:pt x="6" y="307"/>
                </a:lnTo>
                <a:lnTo>
                  <a:pt x="6" y="319"/>
                </a:lnTo>
                <a:lnTo>
                  <a:pt x="7" y="322"/>
                </a:lnTo>
                <a:lnTo>
                  <a:pt x="8" y="324"/>
                </a:lnTo>
                <a:lnTo>
                  <a:pt x="10" y="325"/>
                </a:lnTo>
                <a:lnTo>
                  <a:pt x="30" y="338"/>
                </a:lnTo>
                <a:lnTo>
                  <a:pt x="32" y="338"/>
                </a:lnTo>
                <a:lnTo>
                  <a:pt x="45" y="338"/>
                </a:lnTo>
                <a:lnTo>
                  <a:pt x="58" y="338"/>
                </a:lnTo>
                <a:lnTo>
                  <a:pt x="61" y="338"/>
                </a:lnTo>
                <a:lnTo>
                  <a:pt x="63" y="337"/>
                </a:lnTo>
                <a:lnTo>
                  <a:pt x="64" y="335"/>
                </a:lnTo>
                <a:lnTo>
                  <a:pt x="70" y="324"/>
                </a:lnTo>
                <a:lnTo>
                  <a:pt x="81" y="318"/>
                </a:lnTo>
                <a:lnTo>
                  <a:pt x="83" y="317"/>
                </a:lnTo>
                <a:lnTo>
                  <a:pt x="84" y="315"/>
                </a:lnTo>
                <a:lnTo>
                  <a:pt x="90" y="303"/>
                </a:lnTo>
                <a:lnTo>
                  <a:pt x="101" y="298"/>
                </a:lnTo>
                <a:lnTo>
                  <a:pt x="103" y="297"/>
                </a:lnTo>
                <a:lnTo>
                  <a:pt x="104" y="295"/>
                </a:lnTo>
                <a:lnTo>
                  <a:pt x="104" y="292"/>
                </a:lnTo>
                <a:lnTo>
                  <a:pt x="104" y="282"/>
                </a:lnTo>
                <a:lnTo>
                  <a:pt x="114" y="277"/>
                </a:lnTo>
                <a:lnTo>
                  <a:pt x="116" y="276"/>
                </a:lnTo>
                <a:lnTo>
                  <a:pt x="117" y="274"/>
                </a:lnTo>
                <a:lnTo>
                  <a:pt x="124" y="261"/>
                </a:lnTo>
                <a:lnTo>
                  <a:pt x="129" y="249"/>
                </a:lnTo>
                <a:lnTo>
                  <a:pt x="143" y="235"/>
                </a:lnTo>
                <a:lnTo>
                  <a:pt x="144" y="233"/>
                </a:lnTo>
                <a:lnTo>
                  <a:pt x="150" y="220"/>
                </a:lnTo>
                <a:lnTo>
                  <a:pt x="157" y="206"/>
                </a:lnTo>
                <a:lnTo>
                  <a:pt x="157" y="203"/>
                </a:lnTo>
                <a:lnTo>
                  <a:pt x="157" y="192"/>
                </a:lnTo>
                <a:lnTo>
                  <a:pt x="163" y="179"/>
                </a:lnTo>
                <a:lnTo>
                  <a:pt x="163" y="176"/>
                </a:lnTo>
                <a:lnTo>
                  <a:pt x="163" y="162"/>
                </a:lnTo>
                <a:lnTo>
                  <a:pt x="163" y="149"/>
                </a:lnTo>
                <a:lnTo>
                  <a:pt x="163" y="135"/>
                </a:lnTo>
                <a:lnTo>
                  <a:pt x="163" y="122"/>
                </a:lnTo>
                <a:lnTo>
                  <a:pt x="163" y="108"/>
                </a:lnTo>
                <a:lnTo>
                  <a:pt x="163" y="94"/>
                </a:lnTo>
                <a:lnTo>
                  <a:pt x="163" y="81"/>
                </a:lnTo>
                <a:lnTo>
                  <a:pt x="163" y="67"/>
                </a:lnTo>
                <a:lnTo>
                  <a:pt x="163" y="65"/>
                </a:lnTo>
                <a:lnTo>
                  <a:pt x="157" y="52"/>
                </a:lnTo>
                <a:lnTo>
                  <a:pt x="156" y="50"/>
                </a:lnTo>
                <a:lnTo>
                  <a:pt x="143" y="36"/>
                </a:lnTo>
                <a:lnTo>
                  <a:pt x="137" y="24"/>
                </a:lnTo>
                <a:lnTo>
                  <a:pt x="136" y="22"/>
                </a:lnTo>
                <a:lnTo>
                  <a:pt x="134" y="21"/>
                </a:lnTo>
                <a:lnTo>
                  <a:pt x="123" y="16"/>
                </a:lnTo>
                <a:lnTo>
                  <a:pt x="120" y="12"/>
                </a:lnTo>
                <a:lnTo>
                  <a:pt x="121" y="12"/>
                </a:lnTo>
                <a:lnTo>
                  <a:pt x="123" y="11"/>
                </a:lnTo>
                <a:lnTo>
                  <a:pt x="124" y="9"/>
                </a:lnTo>
                <a:lnTo>
                  <a:pt x="124" y="6"/>
                </a:lnTo>
                <a:lnTo>
                  <a:pt x="124" y="4"/>
                </a:lnTo>
                <a:lnTo>
                  <a:pt x="123" y="2"/>
                </a:lnTo>
                <a:lnTo>
                  <a:pt x="121" y="1"/>
                </a:lnTo>
                <a:lnTo>
                  <a:pt x="118" y="0"/>
                </a:lnTo>
                <a:lnTo>
                  <a:pt x="106" y="0"/>
                </a:lnTo>
                <a:lnTo>
                  <a:pt x="111" y="22"/>
                </a:lnTo>
                <a:lnTo>
                  <a:pt x="114" y="25"/>
                </a:lnTo>
                <a:lnTo>
                  <a:pt x="116" y="26"/>
                </a:lnTo>
                <a:lnTo>
                  <a:pt x="127" y="31"/>
                </a:lnTo>
                <a:lnTo>
                  <a:pt x="133" y="43"/>
                </a:lnTo>
                <a:lnTo>
                  <a:pt x="134" y="45"/>
                </a:lnTo>
                <a:lnTo>
                  <a:pt x="147" y="59"/>
                </a:lnTo>
                <a:lnTo>
                  <a:pt x="151" y="69"/>
                </a:lnTo>
                <a:lnTo>
                  <a:pt x="151" y="81"/>
                </a:lnTo>
                <a:lnTo>
                  <a:pt x="151" y="94"/>
                </a:lnTo>
                <a:lnTo>
                  <a:pt x="151" y="108"/>
                </a:lnTo>
                <a:lnTo>
                  <a:pt x="151" y="122"/>
                </a:lnTo>
                <a:lnTo>
                  <a:pt x="151" y="135"/>
                </a:lnTo>
                <a:lnTo>
                  <a:pt x="151" y="149"/>
                </a:lnTo>
                <a:lnTo>
                  <a:pt x="151" y="162"/>
                </a:lnTo>
                <a:lnTo>
                  <a:pt x="151" y="175"/>
                </a:lnTo>
                <a:lnTo>
                  <a:pt x="146" y="188"/>
                </a:lnTo>
                <a:lnTo>
                  <a:pt x="145" y="190"/>
                </a:lnTo>
                <a:lnTo>
                  <a:pt x="145" y="202"/>
                </a:lnTo>
                <a:lnTo>
                  <a:pt x="139" y="215"/>
                </a:lnTo>
                <a:lnTo>
                  <a:pt x="134" y="226"/>
                </a:lnTo>
                <a:lnTo>
                  <a:pt x="120" y="240"/>
                </a:lnTo>
                <a:lnTo>
                  <a:pt x="119" y="242"/>
                </a:lnTo>
                <a:lnTo>
                  <a:pt x="113" y="256"/>
                </a:lnTo>
                <a:lnTo>
                  <a:pt x="107" y="267"/>
                </a:lnTo>
                <a:lnTo>
                  <a:pt x="96" y="273"/>
                </a:lnTo>
                <a:lnTo>
                  <a:pt x="94" y="274"/>
                </a:lnTo>
                <a:lnTo>
                  <a:pt x="93" y="276"/>
                </a:lnTo>
                <a:lnTo>
                  <a:pt x="92" y="278"/>
                </a:lnTo>
                <a:lnTo>
                  <a:pt x="92" y="288"/>
                </a:lnTo>
                <a:lnTo>
                  <a:pt x="83" y="293"/>
                </a:lnTo>
                <a:lnTo>
                  <a:pt x="81" y="294"/>
                </a:lnTo>
                <a:lnTo>
                  <a:pt x="80" y="296"/>
                </a:lnTo>
                <a:lnTo>
                  <a:pt x="74" y="308"/>
                </a:lnTo>
                <a:lnTo>
                  <a:pt x="63" y="314"/>
                </a:lnTo>
                <a:lnTo>
                  <a:pt x="61" y="315"/>
                </a:lnTo>
                <a:lnTo>
                  <a:pt x="60" y="317"/>
                </a:lnTo>
                <a:lnTo>
                  <a:pt x="55" y="326"/>
                </a:lnTo>
                <a:lnTo>
                  <a:pt x="45" y="326"/>
                </a:lnTo>
                <a:lnTo>
                  <a:pt x="34" y="326"/>
                </a:lnTo>
                <a:lnTo>
                  <a:pt x="18" y="316"/>
                </a:lnTo>
                <a:lnTo>
                  <a:pt x="18" y="305"/>
                </a:lnTo>
                <a:lnTo>
                  <a:pt x="18" y="303"/>
                </a:lnTo>
                <a:lnTo>
                  <a:pt x="13" y="292"/>
                </a:lnTo>
                <a:lnTo>
                  <a:pt x="18" y="281"/>
                </a:lnTo>
                <a:lnTo>
                  <a:pt x="25" y="267"/>
                </a:lnTo>
                <a:lnTo>
                  <a:pt x="25" y="264"/>
                </a:lnTo>
                <a:lnTo>
                  <a:pt x="25" y="255"/>
                </a:lnTo>
                <a:lnTo>
                  <a:pt x="35" y="250"/>
                </a:lnTo>
                <a:lnTo>
                  <a:pt x="37" y="249"/>
                </a:lnTo>
                <a:lnTo>
                  <a:pt x="38" y="247"/>
                </a:lnTo>
                <a:lnTo>
                  <a:pt x="45" y="233"/>
                </a:lnTo>
                <a:lnTo>
                  <a:pt x="50" y="222"/>
                </a:lnTo>
                <a:lnTo>
                  <a:pt x="61" y="216"/>
                </a:lnTo>
                <a:lnTo>
                  <a:pt x="63" y="215"/>
                </a:lnTo>
                <a:lnTo>
                  <a:pt x="64" y="213"/>
                </a:lnTo>
                <a:lnTo>
                  <a:pt x="64" y="210"/>
                </a:lnTo>
                <a:lnTo>
                  <a:pt x="64" y="199"/>
                </a:lnTo>
                <a:lnTo>
                  <a:pt x="77" y="188"/>
                </a:lnTo>
                <a:lnTo>
                  <a:pt x="78" y="186"/>
                </a:lnTo>
                <a:lnTo>
                  <a:pt x="84" y="165"/>
                </a:lnTo>
                <a:lnTo>
                  <a:pt x="91" y="152"/>
                </a:lnTo>
                <a:lnTo>
                  <a:pt x="97" y="138"/>
                </a:lnTo>
                <a:lnTo>
                  <a:pt x="104" y="125"/>
                </a:lnTo>
                <a:lnTo>
                  <a:pt x="111" y="111"/>
                </a:lnTo>
                <a:lnTo>
                  <a:pt x="111" y="108"/>
                </a:lnTo>
                <a:lnTo>
                  <a:pt x="111" y="94"/>
                </a:lnTo>
                <a:lnTo>
                  <a:pt x="111" y="81"/>
                </a:lnTo>
                <a:lnTo>
                  <a:pt x="111" y="67"/>
                </a:lnTo>
                <a:lnTo>
                  <a:pt x="111" y="54"/>
                </a:lnTo>
                <a:lnTo>
                  <a:pt x="111" y="40"/>
                </a:lnTo>
                <a:lnTo>
                  <a:pt x="111" y="26"/>
                </a:lnTo>
                <a:lnTo>
                  <a:pt x="111" y="22"/>
                </a:lnTo>
                <a:lnTo>
                  <a:pt x="106" y="0"/>
                </a:lnTo>
                <a:close/>
              </a:path>
            </a:pathLst>
          </a:custGeom>
          <a:solidFill>
            <a:schemeClr val="tx1"/>
          </a:solidFill>
          <a:ln w="19050">
            <a:solidFill>
              <a:schemeClr val="tx1"/>
            </a:solidFill>
            <a:round/>
            <a:headEnd/>
            <a:tailEnd/>
          </a:ln>
        </p:spPr>
        <p:txBody>
          <a:bodyPr/>
          <a:lstStyle/>
          <a:p>
            <a:endParaRPr lang="en-SG"/>
          </a:p>
        </p:txBody>
      </p:sp>
      <p:sp>
        <p:nvSpPr>
          <p:cNvPr id="18441" name="Freeform 9"/>
          <p:cNvSpPr>
            <a:spLocks/>
          </p:cNvSpPr>
          <p:nvPr/>
        </p:nvSpPr>
        <p:spPr bwMode="auto">
          <a:xfrm>
            <a:off x="2068513" y="4211638"/>
            <a:ext cx="107950" cy="520700"/>
          </a:xfrm>
          <a:custGeom>
            <a:avLst/>
            <a:gdLst>
              <a:gd name="T0" fmla="*/ 2147483646 w 38"/>
              <a:gd name="T1" fmla="*/ 2147483646 h 168"/>
              <a:gd name="T2" fmla="*/ 2147483646 w 38"/>
              <a:gd name="T3" fmla="*/ 2147483646 h 168"/>
              <a:gd name="T4" fmla="*/ 2147483646 w 38"/>
              <a:gd name="T5" fmla="*/ 2147483646 h 168"/>
              <a:gd name="T6" fmla="*/ 2147483646 w 38"/>
              <a:gd name="T7" fmla="*/ 2147483646 h 168"/>
              <a:gd name="T8" fmla="*/ 2147483646 w 38"/>
              <a:gd name="T9" fmla="*/ 2147483646 h 168"/>
              <a:gd name="T10" fmla="*/ 2147483646 w 38"/>
              <a:gd name="T11" fmla="*/ 2147483646 h 168"/>
              <a:gd name="T12" fmla="*/ 2147483646 w 38"/>
              <a:gd name="T13" fmla="*/ 2147483646 h 168"/>
              <a:gd name="T14" fmla="*/ 2147483646 w 38"/>
              <a:gd name="T15" fmla="*/ 2147483646 h 168"/>
              <a:gd name="T16" fmla="*/ 2147483646 w 38"/>
              <a:gd name="T17" fmla="*/ 2147483646 h 168"/>
              <a:gd name="T18" fmla="*/ 2147483646 w 38"/>
              <a:gd name="T19" fmla="*/ 2147483646 h 168"/>
              <a:gd name="T20" fmla="*/ 2147483646 w 38"/>
              <a:gd name="T21" fmla="*/ 2147483646 h 168"/>
              <a:gd name="T22" fmla="*/ 2147483646 w 38"/>
              <a:gd name="T23" fmla="*/ 2147483646 h 168"/>
              <a:gd name="T24" fmla="*/ 2147483646 w 38"/>
              <a:gd name="T25" fmla="*/ 2147483646 h 168"/>
              <a:gd name="T26" fmla="*/ 2147483646 w 38"/>
              <a:gd name="T27" fmla="*/ 2147483646 h 168"/>
              <a:gd name="T28" fmla="*/ 2147483646 w 38"/>
              <a:gd name="T29" fmla="*/ 2147483646 h 168"/>
              <a:gd name="T30" fmla="*/ 2147483646 w 38"/>
              <a:gd name="T31" fmla="*/ 2147483646 h 168"/>
              <a:gd name="T32" fmla="*/ 0 w 38"/>
              <a:gd name="T33" fmla="*/ 2147483646 h 168"/>
              <a:gd name="T34" fmla="*/ 0 w 38"/>
              <a:gd name="T35" fmla="*/ 2147483646 h 168"/>
              <a:gd name="T36" fmla="*/ 0 w 38"/>
              <a:gd name="T37" fmla="*/ 2147483646 h 168"/>
              <a:gd name="T38" fmla="*/ 0 w 38"/>
              <a:gd name="T39" fmla="*/ 2147483646 h 168"/>
              <a:gd name="T40" fmla="*/ 2147483646 w 38"/>
              <a:gd name="T41" fmla="*/ 2147483646 h 168"/>
              <a:gd name="T42" fmla="*/ 2147483646 w 38"/>
              <a:gd name="T43" fmla="*/ 2147483646 h 168"/>
              <a:gd name="T44" fmla="*/ 2147483646 w 38"/>
              <a:gd name="T45" fmla="*/ 2147483646 h 168"/>
              <a:gd name="T46" fmla="*/ 2147483646 w 38"/>
              <a:gd name="T47" fmla="*/ 2147483646 h 168"/>
              <a:gd name="T48" fmla="*/ 2147483646 w 38"/>
              <a:gd name="T49" fmla="*/ 2147483646 h 168"/>
              <a:gd name="T50" fmla="*/ 2147483646 w 38"/>
              <a:gd name="T51" fmla="*/ 2147483646 h 168"/>
              <a:gd name="T52" fmla="*/ 2147483646 w 38"/>
              <a:gd name="T53" fmla="*/ 2147483646 h 168"/>
              <a:gd name="T54" fmla="*/ 2147483646 w 38"/>
              <a:gd name="T55" fmla="*/ 2147483646 h 168"/>
              <a:gd name="T56" fmla="*/ 2147483646 w 38"/>
              <a:gd name="T57" fmla="*/ 2147483646 h 168"/>
              <a:gd name="T58" fmla="*/ 2147483646 w 38"/>
              <a:gd name="T59" fmla="*/ 2147483646 h 168"/>
              <a:gd name="T60" fmla="*/ 2147483646 w 38"/>
              <a:gd name="T61" fmla="*/ 2147483646 h 168"/>
              <a:gd name="T62" fmla="*/ 2147483646 w 38"/>
              <a:gd name="T63" fmla="*/ 2147483646 h 168"/>
              <a:gd name="T64" fmla="*/ 2147483646 w 38"/>
              <a:gd name="T65" fmla="*/ 2147483646 h 168"/>
              <a:gd name="T66" fmla="*/ 2147483646 w 38"/>
              <a:gd name="T67" fmla="*/ 2147483646 h 168"/>
              <a:gd name="T68" fmla="*/ 2147483646 w 38"/>
              <a:gd name="T69" fmla="*/ 2147483646 h 168"/>
              <a:gd name="T70" fmla="*/ 2147483646 w 38"/>
              <a:gd name="T71" fmla="*/ 2147483646 h 168"/>
              <a:gd name="T72" fmla="*/ 2147483646 w 38"/>
              <a:gd name="T73" fmla="*/ 2147483646 h 168"/>
              <a:gd name="T74" fmla="*/ 2147483646 w 38"/>
              <a:gd name="T75" fmla="*/ 2147483646 h 168"/>
              <a:gd name="T76" fmla="*/ 2147483646 w 38"/>
              <a:gd name="T77" fmla="*/ 2147483646 h 168"/>
              <a:gd name="T78" fmla="*/ 2147483646 w 38"/>
              <a:gd name="T79" fmla="*/ 2147483646 h 168"/>
              <a:gd name="T80" fmla="*/ 2147483646 w 38"/>
              <a:gd name="T81" fmla="*/ 2147483646 h 168"/>
              <a:gd name="T82" fmla="*/ 2147483646 w 38"/>
              <a:gd name="T83" fmla="*/ 2147483646 h 168"/>
              <a:gd name="T84" fmla="*/ 2147483646 w 38"/>
              <a:gd name="T85" fmla="*/ 2147483646 h 168"/>
              <a:gd name="T86" fmla="*/ 2147483646 w 38"/>
              <a:gd name="T87" fmla="*/ 2147483646 h 168"/>
              <a:gd name="T88" fmla="*/ 2147483646 w 38"/>
              <a:gd name="T89" fmla="*/ 2147483646 h 168"/>
              <a:gd name="T90" fmla="*/ 2147483646 w 38"/>
              <a:gd name="T91" fmla="*/ 2147483646 h 168"/>
              <a:gd name="T92" fmla="*/ 2147483646 w 38"/>
              <a:gd name="T93" fmla="*/ 0 h 168"/>
              <a:gd name="T94" fmla="*/ 2147483646 w 38"/>
              <a:gd name="T95" fmla="*/ 2147483646 h 168"/>
              <a:gd name="T96" fmla="*/ 2147483646 w 38"/>
              <a:gd name="T97" fmla="*/ 2147483646 h 16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8"/>
              <a:gd name="T148" fmla="*/ 0 h 168"/>
              <a:gd name="T149" fmla="*/ 38 w 38"/>
              <a:gd name="T150" fmla="*/ 168 h 16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8" h="168">
                <a:moveTo>
                  <a:pt x="13" y="8"/>
                </a:moveTo>
                <a:lnTo>
                  <a:pt x="10" y="10"/>
                </a:lnTo>
                <a:lnTo>
                  <a:pt x="8" y="13"/>
                </a:lnTo>
                <a:lnTo>
                  <a:pt x="7" y="16"/>
                </a:lnTo>
                <a:lnTo>
                  <a:pt x="8" y="20"/>
                </a:lnTo>
                <a:lnTo>
                  <a:pt x="10" y="23"/>
                </a:lnTo>
                <a:lnTo>
                  <a:pt x="13" y="25"/>
                </a:lnTo>
                <a:lnTo>
                  <a:pt x="16" y="25"/>
                </a:lnTo>
                <a:lnTo>
                  <a:pt x="20" y="25"/>
                </a:lnTo>
                <a:lnTo>
                  <a:pt x="20" y="24"/>
                </a:lnTo>
                <a:lnTo>
                  <a:pt x="20" y="36"/>
                </a:lnTo>
                <a:lnTo>
                  <a:pt x="20" y="50"/>
                </a:lnTo>
                <a:lnTo>
                  <a:pt x="20" y="62"/>
                </a:lnTo>
                <a:lnTo>
                  <a:pt x="14" y="74"/>
                </a:lnTo>
                <a:lnTo>
                  <a:pt x="8" y="88"/>
                </a:lnTo>
                <a:lnTo>
                  <a:pt x="1" y="101"/>
                </a:lnTo>
                <a:lnTo>
                  <a:pt x="0" y="104"/>
                </a:lnTo>
                <a:lnTo>
                  <a:pt x="0" y="118"/>
                </a:lnTo>
                <a:lnTo>
                  <a:pt x="0" y="132"/>
                </a:lnTo>
                <a:lnTo>
                  <a:pt x="0" y="145"/>
                </a:lnTo>
                <a:lnTo>
                  <a:pt x="1" y="149"/>
                </a:lnTo>
                <a:lnTo>
                  <a:pt x="8" y="163"/>
                </a:lnTo>
                <a:lnTo>
                  <a:pt x="10" y="166"/>
                </a:lnTo>
                <a:lnTo>
                  <a:pt x="13" y="168"/>
                </a:lnTo>
                <a:lnTo>
                  <a:pt x="16" y="168"/>
                </a:lnTo>
                <a:lnTo>
                  <a:pt x="20" y="168"/>
                </a:lnTo>
                <a:lnTo>
                  <a:pt x="23" y="166"/>
                </a:lnTo>
                <a:lnTo>
                  <a:pt x="25" y="163"/>
                </a:lnTo>
                <a:lnTo>
                  <a:pt x="25" y="159"/>
                </a:lnTo>
                <a:lnTo>
                  <a:pt x="25" y="156"/>
                </a:lnTo>
                <a:lnTo>
                  <a:pt x="18" y="143"/>
                </a:lnTo>
                <a:lnTo>
                  <a:pt x="18" y="132"/>
                </a:lnTo>
                <a:lnTo>
                  <a:pt x="18" y="118"/>
                </a:lnTo>
                <a:lnTo>
                  <a:pt x="18" y="107"/>
                </a:lnTo>
                <a:lnTo>
                  <a:pt x="25" y="95"/>
                </a:lnTo>
                <a:lnTo>
                  <a:pt x="31" y="81"/>
                </a:lnTo>
                <a:lnTo>
                  <a:pt x="38" y="68"/>
                </a:lnTo>
                <a:lnTo>
                  <a:pt x="38" y="64"/>
                </a:lnTo>
                <a:lnTo>
                  <a:pt x="38" y="50"/>
                </a:lnTo>
                <a:lnTo>
                  <a:pt x="38" y="36"/>
                </a:lnTo>
                <a:lnTo>
                  <a:pt x="38" y="23"/>
                </a:lnTo>
                <a:lnTo>
                  <a:pt x="38" y="9"/>
                </a:lnTo>
                <a:lnTo>
                  <a:pt x="38" y="6"/>
                </a:lnTo>
                <a:lnTo>
                  <a:pt x="36" y="3"/>
                </a:lnTo>
                <a:lnTo>
                  <a:pt x="33" y="1"/>
                </a:lnTo>
                <a:lnTo>
                  <a:pt x="29" y="0"/>
                </a:lnTo>
                <a:lnTo>
                  <a:pt x="26" y="1"/>
                </a:lnTo>
                <a:lnTo>
                  <a:pt x="13" y="8"/>
                </a:lnTo>
                <a:close/>
              </a:path>
            </a:pathLst>
          </a:custGeom>
          <a:solidFill>
            <a:schemeClr val="tx1"/>
          </a:solidFill>
          <a:ln w="9525">
            <a:solidFill>
              <a:schemeClr val="tx1"/>
            </a:solidFill>
            <a:round/>
            <a:headEnd/>
            <a:tailEnd/>
          </a:ln>
        </p:spPr>
        <p:txBody>
          <a:bodyPr/>
          <a:lstStyle/>
          <a:p>
            <a:endParaRPr lang="en-SG"/>
          </a:p>
        </p:txBody>
      </p:sp>
      <p:sp>
        <p:nvSpPr>
          <p:cNvPr id="18444" name="Oval 12"/>
          <p:cNvSpPr>
            <a:spLocks noChangeArrowheads="1"/>
          </p:cNvSpPr>
          <p:nvPr/>
        </p:nvSpPr>
        <p:spPr bwMode="auto">
          <a:xfrm>
            <a:off x="5495925" y="5964238"/>
            <a:ext cx="209550" cy="22701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47" name="Oval 15"/>
          <p:cNvSpPr>
            <a:spLocks noChangeArrowheads="1"/>
          </p:cNvSpPr>
          <p:nvPr/>
        </p:nvSpPr>
        <p:spPr bwMode="auto">
          <a:xfrm>
            <a:off x="4306888" y="4337050"/>
            <a:ext cx="207962" cy="2301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48" name="Oval 16"/>
          <p:cNvSpPr>
            <a:spLocks noChangeArrowheads="1"/>
          </p:cNvSpPr>
          <p:nvPr/>
        </p:nvSpPr>
        <p:spPr bwMode="auto">
          <a:xfrm>
            <a:off x="1611313" y="3941763"/>
            <a:ext cx="206375" cy="227012"/>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50" name="Oval 18"/>
          <p:cNvSpPr>
            <a:spLocks noChangeArrowheads="1"/>
          </p:cNvSpPr>
          <p:nvPr/>
        </p:nvSpPr>
        <p:spPr bwMode="auto">
          <a:xfrm>
            <a:off x="1536700" y="4578350"/>
            <a:ext cx="206375" cy="230188"/>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52" name="Oval 20"/>
          <p:cNvSpPr>
            <a:spLocks noChangeArrowheads="1"/>
          </p:cNvSpPr>
          <p:nvPr/>
        </p:nvSpPr>
        <p:spPr bwMode="auto">
          <a:xfrm>
            <a:off x="1785938" y="6323013"/>
            <a:ext cx="21272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54" name="Oval 22"/>
          <p:cNvSpPr>
            <a:spLocks noChangeArrowheads="1"/>
          </p:cNvSpPr>
          <p:nvPr/>
        </p:nvSpPr>
        <p:spPr bwMode="auto">
          <a:xfrm>
            <a:off x="1792288" y="7089775"/>
            <a:ext cx="206375" cy="233363"/>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55" name="Oval 23"/>
          <p:cNvSpPr>
            <a:spLocks noChangeArrowheads="1"/>
          </p:cNvSpPr>
          <p:nvPr/>
        </p:nvSpPr>
        <p:spPr bwMode="auto">
          <a:xfrm>
            <a:off x="300038" y="5592763"/>
            <a:ext cx="214312" cy="225425"/>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61" name="Line 29"/>
          <p:cNvSpPr>
            <a:spLocks noChangeShapeType="1"/>
          </p:cNvSpPr>
          <p:nvPr/>
        </p:nvSpPr>
        <p:spPr bwMode="auto">
          <a:xfrm>
            <a:off x="755650" y="4951413"/>
            <a:ext cx="6381750" cy="0"/>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8463" name="Oval 31"/>
          <p:cNvSpPr>
            <a:spLocks noChangeArrowheads="1"/>
          </p:cNvSpPr>
          <p:nvPr/>
        </p:nvSpPr>
        <p:spPr bwMode="auto">
          <a:xfrm>
            <a:off x="2413000" y="4729163"/>
            <a:ext cx="206375" cy="23018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65" name="Oval 34"/>
          <p:cNvSpPr>
            <a:spLocks noChangeArrowheads="1"/>
          </p:cNvSpPr>
          <p:nvPr/>
        </p:nvSpPr>
        <p:spPr bwMode="auto">
          <a:xfrm>
            <a:off x="4117975" y="2894013"/>
            <a:ext cx="211138" cy="231775"/>
          </a:xfrm>
          <a:prstGeom prst="ellipse">
            <a:avLst/>
          </a:prstGeom>
          <a:solidFill>
            <a:schemeClr val="tx1"/>
          </a:solidFill>
          <a:ln w="9525">
            <a:solidFill>
              <a:schemeClr val="tx1"/>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8467" name="Oval 36"/>
          <p:cNvSpPr>
            <a:spLocks noChangeArrowheads="1"/>
          </p:cNvSpPr>
          <p:nvPr/>
        </p:nvSpPr>
        <p:spPr bwMode="auto">
          <a:xfrm>
            <a:off x="5676900" y="2519363"/>
            <a:ext cx="206375" cy="233362"/>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242726" name="Freeform 38"/>
          <p:cNvSpPr>
            <a:spLocks/>
          </p:cNvSpPr>
          <p:nvPr/>
        </p:nvSpPr>
        <p:spPr bwMode="auto">
          <a:xfrm>
            <a:off x="411163" y="1638300"/>
            <a:ext cx="1603375" cy="3389313"/>
          </a:xfrm>
          <a:custGeom>
            <a:avLst/>
            <a:gdLst>
              <a:gd name="T0" fmla="*/ 2147483647 w 573"/>
              <a:gd name="T1" fmla="*/ 2147483647 h 1099"/>
              <a:gd name="T2" fmla="*/ 2147483647 w 573"/>
              <a:gd name="T3" fmla="*/ 2147483647 h 1099"/>
              <a:gd name="T4" fmla="*/ 2147483647 w 573"/>
              <a:gd name="T5" fmla="*/ 2147483647 h 1099"/>
              <a:gd name="T6" fmla="*/ 2147483647 w 573"/>
              <a:gd name="T7" fmla="*/ 2147483647 h 1099"/>
              <a:gd name="T8" fmla="*/ 2147483647 w 573"/>
              <a:gd name="T9" fmla="*/ 2147483647 h 1099"/>
              <a:gd name="T10" fmla="*/ 2147483647 w 573"/>
              <a:gd name="T11" fmla="*/ 2147483647 h 1099"/>
              <a:gd name="T12" fmla="*/ 2147483647 w 573"/>
              <a:gd name="T13" fmla="*/ 2147483647 h 1099"/>
              <a:gd name="T14" fmla="*/ 2147483647 w 573"/>
              <a:gd name="T15" fmla="*/ 2147483647 h 1099"/>
              <a:gd name="T16" fmla="*/ 2147483647 w 573"/>
              <a:gd name="T17" fmla="*/ 2147483647 h 1099"/>
              <a:gd name="T18" fmla="*/ 2147483647 w 573"/>
              <a:gd name="T19" fmla="*/ 2147483647 h 1099"/>
              <a:gd name="T20" fmla="*/ 2147483647 w 573"/>
              <a:gd name="T21" fmla="*/ 2147483647 h 1099"/>
              <a:gd name="T22" fmla="*/ 2147483647 w 573"/>
              <a:gd name="T23" fmla="*/ 2147483647 h 1099"/>
              <a:gd name="T24" fmla="*/ 2147483647 w 573"/>
              <a:gd name="T25" fmla="*/ 2147483647 h 1099"/>
              <a:gd name="T26" fmla="*/ 2147483647 w 573"/>
              <a:gd name="T27" fmla="*/ 2147483647 h 1099"/>
              <a:gd name="T28" fmla="*/ 2147483647 w 573"/>
              <a:gd name="T29" fmla="*/ 2147483647 h 1099"/>
              <a:gd name="T30" fmla="*/ 2147483647 w 573"/>
              <a:gd name="T31" fmla="*/ 2147483647 h 1099"/>
              <a:gd name="T32" fmla="*/ 2147483647 w 573"/>
              <a:gd name="T33" fmla="*/ 2147483647 h 1099"/>
              <a:gd name="T34" fmla="*/ 2147483647 w 573"/>
              <a:gd name="T35" fmla="*/ 2147483647 h 1099"/>
              <a:gd name="T36" fmla="*/ 2147483647 w 573"/>
              <a:gd name="T37" fmla="*/ 2147483647 h 1099"/>
              <a:gd name="T38" fmla="*/ 2147483647 w 573"/>
              <a:gd name="T39" fmla="*/ 2147483647 h 1099"/>
              <a:gd name="T40" fmla="*/ 2147483647 w 573"/>
              <a:gd name="T41" fmla="*/ 2147483647 h 1099"/>
              <a:gd name="T42" fmla="*/ 2147483647 w 573"/>
              <a:gd name="T43" fmla="*/ 2147483647 h 1099"/>
              <a:gd name="T44" fmla="*/ 2147483647 w 573"/>
              <a:gd name="T45" fmla="*/ 2147483647 h 1099"/>
              <a:gd name="T46" fmla="*/ 2147483647 w 573"/>
              <a:gd name="T47" fmla="*/ 2147483647 h 1099"/>
              <a:gd name="T48" fmla="*/ 2147483647 w 573"/>
              <a:gd name="T49" fmla="*/ 2147483647 h 1099"/>
              <a:gd name="T50" fmla="*/ 2147483647 w 573"/>
              <a:gd name="T51" fmla="*/ 2147483647 h 1099"/>
              <a:gd name="T52" fmla="*/ 2147483647 w 573"/>
              <a:gd name="T53" fmla="*/ 2147483647 h 1099"/>
              <a:gd name="T54" fmla="*/ 2147483647 w 573"/>
              <a:gd name="T55" fmla="*/ 2147483647 h 1099"/>
              <a:gd name="T56" fmla="*/ 2147483647 w 573"/>
              <a:gd name="T57" fmla="*/ 2147483647 h 1099"/>
              <a:gd name="T58" fmla="*/ 2147483647 w 573"/>
              <a:gd name="T59" fmla="*/ 2147483647 h 1099"/>
              <a:gd name="T60" fmla="*/ 0 w 573"/>
              <a:gd name="T61" fmla="*/ 2147483647 h 1099"/>
              <a:gd name="T62" fmla="*/ 2147483647 w 573"/>
              <a:gd name="T63" fmla="*/ 2147483647 h 1099"/>
              <a:gd name="T64" fmla="*/ 2147483647 w 573"/>
              <a:gd name="T65" fmla="*/ 2147483647 h 1099"/>
              <a:gd name="T66" fmla="*/ 2147483647 w 573"/>
              <a:gd name="T67" fmla="*/ 2147483647 h 1099"/>
              <a:gd name="T68" fmla="*/ 2147483647 w 573"/>
              <a:gd name="T69" fmla="*/ 2147483647 h 1099"/>
              <a:gd name="T70" fmla="*/ 2147483647 w 573"/>
              <a:gd name="T71" fmla="*/ 2147483647 h 1099"/>
              <a:gd name="T72" fmla="*/ 2147483647 w 573"/>
              <a:gd name="T73" fmla="*/ 2147483647 h 1099"/>
              <a:gd name="T74" fmla="*/ 2147483647 w 573"/>
              <a:gd name="T75" fmla="*/ 2147483647 h 1099"/>
              <a:gd name="T76" fmla="*/ 2147483647 w 573"/>
              <a:gd name="T77" fmla="*/ 2147483647 h 1099"/>
              <a:gd name="T78" fmla="*/ 2147483647 w 573"/>
              <a:gd name="T79" fmla="*/ 2147483647 h 1099"/>
              <a:gd name="T80" fmla="*/ 2147483647 w 573"/>
              <a:gd name="T81" fmla="*/ 2147483647 h 1099"/>
              <a:gd name="T82" fmla="*/ 2147483647 w 573"/>
              <a:gd name="T83" fmla="*/ 2147483647 h 1099"/>
              <a:gd name="T84" fmla="*/ 2147483647 w 573"/>
              <a:gd name="T85" fmla="*/ 2147483647 h 1099"/>
              <a:gd name="T86" fmla="*/ 2147483647 w 573"/>
              <a:gd name="T87" fmla="*/ 2147483647 h 1099"/>
              <a:gd name="T88" fmla="*/ 2147483647 w 573"/>
              <a:gd name="T89" fmla="*/ 2147483647 h 1099"/>
              <a:gd name="T90" fmla="*/ 2147483647 w 573"/>
              <a:gd name="T91" fmla="*/ 2147483647 h 1099"/>
              <a:gd name="T92" fmla="*/ 2147483647 w 573"/>
              <a:gd name="T93" fmla="*/ 2147483647 h 1099"/>
              <a:gd name="T94" fmla="*/ 2147483647 w 573"/>
              <a:gd name="T95" fmla="*/ 2147483647 h 1099"/>
              <a:gd name="T96" fmla="*/ 2147483647 w 573"/>
              <a:gd name="T97" fmla="*/ 2147483647 h 1099"/>
              <a:gd name="T98" fmla="*/ 2147483647 w 573"/>
              <a:gd name="T99" fmla="*/ 2147483647 h 1099"/>
              <a:gd name="T100" fmla="*/ 2147483647 w 573"/>
              <a:gd name="T101" fmla="*/ 2147483647 h 1099"/>
              <a:gd name="T102" fmla="*/ 2147483647 w 573"/>
              <a:gd name="T103" fmla="*/ 2147483647 h 1099"/>
              <a:gd name="T104" fmla="*/ 2147483647 w 573"/>
              <a:gd name="T105" fmla="*/ 2147483647 h 1099"/>
              <a:gd name="T106" fmla="*/ 2147483647 w 573"/>
              <a:gd name="T107" fmla="*/ 2147483647 h 1099"/>
              <a:gd name="T108" fmla="*/ 2147483647 w 573"/>
              <a:gd name="T109" fmla="*/ 2147483647 h 1099"/>
              <a:gd name="T110" fmla="*/ 2147483647 w 573"/>
              <a:gd name="T111" fmla="*/ 2147483647 h 1099"/>
              <a:gd name="T112" fmla="*/ 2147483647 w 573"/>
              <a:gd name="T113" fmla="*/ 2147483647 h 1099"/>
              <a:gd name="T114" fmla="*/ 2147483647 w 573"/>
              <a:gd name="T115" fmla="*/ 2147483647 h 1099"/>
              <a:gd name="T116" fmla="*/ 2147483647 w 573"/>
              <a:gd name="T117" fmla="*/ 2147483647 h 1099"/>
              <a:gd name="T118" fmla="*/ 2147483647 w 573"/>
              <a:gd name="T119" fmla="*/ 2147483647 h 1099"/>
              <a:gd name="T120" fmla="*/ 2147483647 w 573"/>
              <a:gd name="T121" fmla="*/ 2147483647 h 1099"/>
              <a:gd name="T122" fmla="*/ 2147483647 w 573"/>
              <a:gd name="T123" fmla="*/ 2147483647 h 1099"/>
              <a:gd name="T124" fmla="*/ 2147483647 w 573"/>
              <a:gd name="T125" fmla="*/ 2147483647 h 109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73"/>
              <a:gd name="T190" fmla="*/ 0 h 1099"/>
              <a:gd name="T191" fmla="*/ 573 w 573"/>
              <a:gd name="T192" fmla="*/ 1099 h 109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73" h="1099">
                <a:moveTo>
                  <a:pt x="553" y="6"/>
                </a:moveTo>
                <a:lnTo>
                  <a:pt x="553" y="4"/>
                </a:lnTo>
                <a:lnTo>
                  <a:pt x="552" y="2"/>
                </a:lnTo>
                <a:lnTo>
                  <a:pt x="550" y="1"/>
                </a:lnTo>
                <a:lnTo>
                  <a:pt x="547" y="0"/>
                </a:lnTo>
                <a:lnTo>
                  <a:pt x="545" y="1"/>
                </a:lnTo>
                <a:lnTo>
                  <a:pt x="543" y="2"/>
                </a:lnTo>
                <a:lnTo>
                  <a:pt x="542" y="4"/>
                </a:lnTo>
                <a:lnTo>
                  <a:pt x="541" y="6"/>
                </a:lnTo>
                <a:lnTo>
                  <a:pt x="541" y="19"/>
                </a:lnTo>
                <a:lnTo>
                  <a:pt x="542" y="22"/>
                </a:lnTo>
                <a:lnTo>
                  <a:pt x="548" y="35"/>
                </a:lnTo>
                <a:lnTo>
                  <a:pt x="548" y="46"/>
                </a:lnTo>
                <a:lnTo>
                  <a:pt x="549" y="49"/>
                </a:lnTo>
                <a:lnTo>
                  <a:pt x="554" y="62"/>
                </a:lnTo>
                <a:lnTo>
                  <a:pt x="554" y="73"/>
                </a:lnTo>
                <a:lnTo>
                  <a:pt x="555" y="76"/>
                </a:lnTo>
                <a:lnTo>
                  <a:pt x="561" y="95"/>
                </a:lnTo>
                <a:lnTo>
                  <a:pt x="561" y="107"/>
                </a:lnTo>
                <a:lnTo>
                  <a:pt x="561" y="128"/>
                </a:lnTo>
                <a:lnTo>
                  <a:pt x="561" y="141"/>
                </a:lnTo>
                <a:lnTo>
                  <a:pt x="561" y="155"/>
                </a:lnTo>
                <a:lnTo>
                  <a:pt x="561" y="175"/>
                </a:lnTo>
                <a:lnTo>
                  <a:pt x="561" y="189"/>
                </a:lnTo>
                <a:lnTo>
                  <a:pt x="561" y="203"/>
                </a:lnTo>
                <a:lnTo>
                  <a:pt x="561" y="216"/>
                </a:lnTo>
                <a:lnTo>
                  <a:pt x="561" y="230"/>
                </a:lnTo>
                <a:lnTo>
                  <a:pt x="561" y="249"/>
                </a:lnTo>
                <a:lnTo>
                  <a:pt x="555" y="262"/>
                </a:lnTo>
                <a:lnTo>
                  <a:pt x="554" y="264"/>
                </a:lnTo>
                <a:lnTo>
                  <a:pt x="554" y="283"/>
                </a:lnTo>
                <a:lnTo>
                  <a:pt x="549" y="296"/>
                </a:lnTo>
                <a:lnTo>
                  <a:pt x="548" y="298"/>
                </a:lnTo>
                <a:lnTo>
                  <a:pt x="548" y="311"/>
                </a:lnTo>
                <a:lnTo>
                  <a:pt x="548" y="324"/>
                </a:lnTo>
                <a:lnTo>
                  <a:pt x="542" y="343"/>
                </a:lnTo>
                <a:lnTo>
                  <a:pt x="536" y="364"/>
                </a:lnTo>
                <a:lnTo>
                  <a:pt x="535" y="366"/>
                </a:lnTo>
                <a:lnTo>
                  <a:pt x="535" y="386"/>
                </a:lnTo>
                <a:lnTo>
                  <a:pt x="535" y="399"/>
                </a:lnTo>
                <a:lnTo>
                  <a:pt x="529" y="411"/>
                </a:lnTo>
                <a:lnTo>
                  <a:pt x="522" y="425"/>
                </a:lnTo>
                <a:lnTo>
                  <a:pt x="516" y="439"/>
                </a:lnTo>
                <a:lnTo>
                  <a:pt x="515" y="441"/>
                </a:lnTo>
                <a:lnTo>
                  <a:pt x="515" y="453"/>
                </a:lnTo>
                <a:lnTo>
                  <a:pt x="509" y="473"/>
                </a:lnTo>
                <a:lnTo>
                  <a:pt x="508" y="475"/>
                </a:lnTo>
                <a:lnTo>
                  <a:pt x="508" y="494"/>
                </a:lnTo>
                <a:lnTo>
                  <a:pt x="503" y="507"/>
                </a:lnTo>
                <a:lnTo>
                  <a:pt x="496" y="520"/>
                </a:lnTo>
                <a:lnTo>
                  <a:pt x="495" y="522"/>
                </a:lnTo>
                <a:lnTo>
                  <a:pt x="495" y="535"/>
                </a:lnTo>
                <a:lnTo>
                  <a:pt x="489" y="547"/>
                </a:lnTo>
                <a:lnTo>
                  <a:pt x="483" y="561"/>
                </a:lnTo>
                <a:lnTo>
                  <a:pt x="476" y="581"/>
                </a:lnTo>
                <a:lnTo>
                  <a:pt x="470" y="595"/>
                </a:lnTo>
                <a:lnTo>
                  <a:pt x="463" y="609"/>
                </a:lnTo>
                <a:lnTo>
                  <a:pt x="456" y="622"/>
                </a:lnTo>
                <a:lnTo>
                  <a:pt x="455" y="624"/>
                </a:lnTo>
                <a:lnTo>
                  <a:pt x="455" y="637"/>
                </a:lnTo>
                <a:lnTo>
                  <a:pt x="443" y="656"/>
                </a:lnTo>
                <a:lnTo>
                  <a:pt x="437" y="670"/>
                </a:lnTo>
                <a:lnTo>
                  <a:pt x="430" y="683"/>
                </a:lnTo>
                <a:lnTo>
                  <a:pt x="424" y="695"/>
                </a:lnTo>
                <a:lnTo>
                  <a:pt x="413" y="701"/>
                </a:lnTo>
                <a:lnTo>
                  <a:pt x="411" y="702"/>
                </a:lnTo>
                <a:lnTo>
                  <a:pt x="410" y="704"/>
                </a:lnTo>
                <a:lnTo>
                  <a:pt x="404" y="729"/>
                </a:lnTo>
                <a:lnTo>
                  <a:pt x="393" y="735"/>
                </a:lnTo>
                <a:lnTo>
                  <a:pt x="391" y="736"/>
                </a:lnTo>
                <a:lnTo>
                  <a:pt x="390" y="738"/>
                </a:lnTo>
                <a:lnTo>
                  <a:pt x="384" y="758"/>
                </a:lnTo>
                <a:lnTo>
                  <a:pt x="378" y="770"/>
                </a:lnTo>
                <a:lnTo>
                  <a:pt x="365" y="783"/>
                </a:lnTo>
                <a:lnTo>
                  <a:pt x="364" y="785"/>
                </a:lnTo>
                <a:lnTo>
                  <a:pt x="357" y="799"/>
                </a:lnTo>
                <a:lnTo>
                  <a:pt x="351" y="813"/>
                </a:lnTo>
                <a:lnTo>
                  <a:pt x="345" y="824"/>
                </a:lnTo>
                <a:lnTo>
                  <a:pt x="332" y="838"/>
                </a:lnTo>
                <a:lnTo>
                  <a:pt x="331" y="840"/>
                </a:lnTo>
                <a:lnTo>
                  <a:pt x="325" y="851"/>
                </a:lnTo>
                <a:lnTo>
                  <a:pt x="312" y="865"/>
                </a:lnTo>
                <a:lnTo>
                  <a:pt x="311" y="867"/>
                </a:lnTo>
                <a:lnTo>
                  <a:pt x="310" y="869"/>
                </a:lnTo>
                <a:lnTo>
                  <a:pt x="310" y="879"/>
                </a:lnTo>
                <a:lnTo>
                  <a:pt x="301" y="884"/>
                </a:lnTo>
                <a:lnTo>
                  <a:pt x="299" y="885"/>
                </a:lnTo>
                <a:lnTo>
                  <a:pt x="298" y="887"/>
                </a:lnTo>
                <a:lnTo>
                  <a:pt x="291" y="901"/>
                </a:lnTo>
                <a:lnTo>
                  <a:pt x="286" y="913"/>
                </a:lnTo>
                <a:lnTo>
                  <a:pt x="275" y="918"/>
                </a:lnTo>
                <a:lnTo>
                  <a:pt x="273" y="919"/>
                </a:lnTo>
                <a:lnTo>
                  <a:pt x="272" y="921"/>
                </a:lnTo>
                <a:lnTo>
                  <a:pt x="266" y="933"/>
                </a:lnTo>
                <a:lnTo>
                  <a:pt x="253" y="947"/>
                </a:lnTo>
                <a:lnTo>
                  <a:pt x="240" y="960"/>
                </a:lnTo>
                <a:lnTo>
                  <a:pt x="228" y="966"/>
                </a:lnTo>
                <a:lnTo>
                  <a:pt x="226" y="967"/>
                </a:lnTo>
                <a:lnTo>
                  <a:pt x="225" y="969"/>
                </a:lnTo>
                <a:lnTo>
                  <a:pt x="219" y="981"/>
                </a:lnTo>
                <a:lnTo>
                  <a:pt x="202" y="993"/>
                </a:lnTo>
                <a:lnTo>
                  <a:pt x="189" y="1000"/>
                </a:lnTo>
                <a:lnTo>
                  <a:pt x="187" y="1001"/>
                </a:lnTo>
                <a:lnTo>
                  <a:pt x="174" y="1015"/>
                </a:lnTo>
                <a:lnTo>
                  <a:pt x="162" y="1020"/>
                </a:lnTo>
                <a:lnTo>
                  <a:pt x="160" y="1021"/>
                </a:lnTo>
                <a:lnTo>
                  <a:pt x="141" y="1035"/>
                </a:lnTo>
                <a:lnTo>
                  <a:pt x="129" y="1041"/>
                </a:lnTo>
                <a:lnTo>
                  <a:pt x="110" y="1048"/>
                </a:lnTo>
                <a:lnTo>
                  <a:pt x="96" y="1054"/>
                </a:lnTo>
                <a:lnTo>
                  <a:pt x="94" y="1055"/>
                </a:lnTo>
                <a:lnTo>
                  <a:pt x="77" y="1067"/>
                </a:lnTo>
                <a:lnTo>
                  <a:pt x="59" y="1067"/>
                </a:lnTo>
                <a:lnTo>
                  <a:pt x="57" y="1068"/>
                </a:lnTo>
                <a:lnTo>
                  <a:pt x="44" y="1075"/>
                </a:lnTo>
                <a:lnTo>
                  <a:pt x="30" y="1082"/>
                </a:lnTo>
                <a:lnTo>
                  <a:pt x="18" y="1087"/>
                </a:lnTo>
                <a:lnTo>
                  <a:pt x="6" y="1087"/>
                </a:lnTo>
                <a:lnTo>
                  <a:pt x="4" y="1088"/>
                </a:lnTo>
                <a:lnTo>
                  <a:pt x="2" y="1089"/>
                </a:lnTo>
                <a:lnTo>
                  <a:pt x="1" y="1091"/>
                </a:lnTo>
                <a:lnTo>
                  <a:pt x="0" y="1093"/>
                </a:lnTo>
                <a:lnTo>
                  <a:pt x="1" y="1096"/>
                </a:lnTo>
                <a:lnTo>
                  <a:pt x="2" y="1098"/>
                </a:lnTo>
                <a:lnTo>
                  <a:pt x="4" y="1099"/>
                </a:lnTo>
                <a:lnTo>
                  <a:pt x="6" y="1099"/>
                </a:lnTo>
                <a:lnTo>
                  <a:pt x="19" y="1099"/>
                </a:lnTo>
                <a:lnTo>
                  <a:pt x="22" y="1099"/>
                </a:lnTo>
                <a:lnTo>
                  <a:pt x="35" y="1093"/>
                </a:lnTo>
                <a:lnTo>
                  <a:pt x="49" y="1086"/>
                </a:lnTo>
                <a:lnTo>
                  <a:pt x="61" y="1079"/>
                </a:lnTo>
                <a:lnTo>
                  <a:pt x="79" y="1079"/>
                </a:lnTo>
                <a:lnTo>
                  <a:pt x="82" y="1079"/>
                </a:lnTo>
                <a:lnTo>
                  <a:pt x="84" y="1078"/>
                </a:lnTo>
                <a:lnTo>
                  <a:pt x="102" y="1064"/>
                </a:lnTo>
                <a:lnTo>
                  <a:pt x="115" y="1059"/>
                </a:lnTo>
                <a:lnTo>
                  <a:pt x="134" y="1052"/>
                </a:lnTo>
                <a:lnTo>
                  <a:pt x="148" y="1045"/>
                </a:lnTo>
                <a:lnTo>
                  <a:pt x="150" y="1044"/>
                </a:lnTo>
                <a:lnTo>
                  <a:pt x="168" y="1030"/>
                </a:lnTo>
                <a:lnTo>
                  <a:pt x="181" y="1025"/>
                </a:lnTo>
                <a:lnTo>
                  <a:pt x="183" y="1024"/>
                </a:lnTo>
                <a:lnTo>
                  <a:pt x="196" y="1010"/>
                </a:lnTo>
                <a:lnTo>
                  <a:pt x="207" y="1004"/>
                </a:lnTo>
                <a:lnTo>
                  <a:pt x="227" y="991"/>
                </a:lnTo>
                <a:lnTo>
                  <a:pt x="229" y="990"/>
                </a:lnTo>
                <a:lnTo>
                  <a:pt x="230" y="988"/>
                </a:lnTo>
                <a:lnTo>
                  <a:pt x="235" y="976"/>
                </a:lnTo>
                <a:lnTo>
                  <a:pt x="247" y="970"/>
                </a:lnTo>
                <a:lnTo>
                  <a:pt x="249" y="969"/>
                </a:lnTo>
                <a:lnTo>
                  <a:pt x="262" y="956"/>
                </a:lnTo>
                <a:lnTo>
                  <a:pt x="275" y="942"/>
                </a:lnTo>
                <a:lnTo>
                  <a:pt x="276" y="940"/>
                </a:lnTo>
                <a:lnTo>
                  <a:pt x="282" y="928"/>
                </a:lnTo>
                <a:lnTo>
                  <a:pt x="293" y="923"/>
                </a:lnTo>
                <a:lnTo>
                  <a:pt x="295" y="922"/>
                </a:lnTo>
                <a:lnTo>
                  <a:pt x="296" y="920"/>
                </a:lnTo>
                <a:lnTo>
                  <a:pt x="302" y="906"/>
                </a:lnTo>
                <a:lnTo>
                  <a:pt x="308" y="894"/>
                </a:lnTo>
                <a:lnTo>
                  <a:pt x="319" y="889"/>
                </a:lnTo>
                <a:lnTo>
                  <a:pt x="321" y="888"/>
                </a:lnTo>
                <a:lnTo>
                  <a:pt x="322" y="886"/>
                </a:lnTo>
                <a:lnTo>
                  <a:pt x="322" y="883"/>
                </a:lnTo>
                <a:lnTo>
                  <a:pt x="322" y="872"/>
                </a:lnTo>
                <a:lnTo>
                  <a:pt x="334" y="860"/>
                </a:lnTo>
                <a:lnTo>
                  <a:pt x="335" y="858"/>
                </a:lnTo>
                <a:lnTo>
                  <a:pt x="341" y="847"/>
                </a:lnTo>
                <a:lnTo>
                  <a:pt x="354" y="833"/>
                </a:lnTo>
                <a:lnTo>
                  <a:pt x="355" y="831"/>
                </a:lnTo>
                <a:lnTo>
                  <a:pt x="362" y="818"/>
                </a:lnTo>
                <a:lnTo>
                  <a:pt x="368" y="804"/>
                </a:lnTo>
                <a:lnTo>
                  <a:pt x="374" y="792"/>
                </a:lnTo>
                <a:lnTo>
                  <a:pt x="387" y="779"/>
                </a:lnTo>
                <a:lnTo>
                  <a:pt x="388" y="777"/>
                </a:lnTo>
                <a:lnTo>
                  <a:pt x="395" y="763"/>
                </a:lnTo>
                <a:lnTo>
                  <a:pt x="400" y="745"/>
                </a:lnTo>
                <a:lnTo>
                  <a:pt x="412" y="739"/>
                </a:lnTo>
                <a:lnTo>
                  <a:pt x="414" y="738"/>
                </a:lnTo>
                <a:lnTo>
                  <a:pt x="415" y="736"/>
                </a:lnTo>
                <a:lnTo>
                  <a:pt x="420" y="710"/>
                </a:lnTo>
                <a:lnTo>
                  <a:pt x="431" y="705"/>
                </a:lnTo>
                <a:lnTo>
                  <a:pt x="433" y="704"/>
                </a:lnTo>
                <a:lnTo>
                  <a:pt x="434" y="702"/>
                </a:lnTo>
                <a:lnTo>
                  <a:pt x="441" y="688"/>
                </a:lnTo>
                <a:lnTo>
                  <a:pt x="448" y="675"/>
                </a:lnTo>
                <a:lnTo>
                  <a:pt x="454" y="661"/>
                </a:lnTo>
                <a:lnTo>
                  <a:pt x="467" y="641"/>
                </a:lnTo>
                <a:lnTo>
                  <a:pt x="467" y="638"/>
                </a:lnTo>
                <a:lnTo>
                  <a:pt x="467" y="626"/>
                </a:lnTo>
                <a:lnTo>
                  <a:pt x="474" y="614"/>
                </a:lnTo>
                <a:lnTo>
                  <a:pt x="481" y="600"/>
                </a:lnTo>
                <a:lnTo>
                  <a:pt x="487" y="586"/>
                </a:lnTo>
                <a:lnTo>
                  <a:pt x="494" y="566"/>
                </a:lnTo>
                <a:lnTo>
                  <a:pt x="500" y="552"/>
                </a:lnTo>
                <a:lnTo>
                  <a:pt x="507" y="539"/>
                </a:lnTo>
                <a:lnTo>
                  <a:pt x="507" y="536"/>
                </a:lnTo>
                <a:lnTo>
                  <a:pt x="507" y="524"/>
                </a:lnTo>
                <a:lnTo>
                  <a:pt x="514" y="512"/>
                </a:lnTo>
                <a:lnTo>
                  <a:pt x="520" y="498"/>
                </a:lnTo>
                <a:lnTo>
                  <a:pt x="520" y="495"/>
                </a:lnTo>
                <a:lnTo>
                  <a:pt x="520" y="476"/>
                </a:lnTo>
                <a:lnTo>
                  <a:pt x="527" y="457"/>
                </a:lnTo>
                <a:lnTo>
                  <a:pt x="527" y="454"/>
                </a:lnTo>
                <a:lnTo>
                  <a:pt x="527" y="443"/>
                </a:lnTo>
                <a:lnTo>
                  <a:pt x="533" y="430"/>
                </a:lnTo>
                <a:lnTo>
                  <a:pt x="540" y="416"/>
                </a:lnTo>
                <a:lnTo>
                  <a:pt x="547" y="403"/>
                </a:lnTo>
                <a:lnTo>
                  <a:pt x="547" y="400"/>
                </a:lnTo>
                <a:lnTo>
                  <a:pt x="547" y="386"/>
                </a:lnTo>
                <a:lnTo>
                  <a:pt x="547" y="367"/>
                </a:lnTo>
                <a:lnTo>
                  <a:pt x="553" y="348"/>
                </a:lnTo>
                <a:lnTo>
                  <a:pt x="560" y="328"/>
                </a:lnTo>
                <a:lnTo>
                  <a:pt x="560" y="325"/>
                </a:lnTo>
                <a:lnTo>
                  <a:pt x="560" y="311"/>
                </a:lnTo>
                <a:lnTo>
                  <a:pt x="560" y="300"/>
                </a:lnTo>
                <a:lnTo>
                  <a:pt x="566" y="287"/>
                </a:lnTo>
                <a:lnTo>
                  <a:pt x="566" y="284"/>
                </a:lnTo>
                <a:lnTo>
                  <a:pt x="566" y="266"/>
                </a:lnTo>
                <a:lnTo>
                  <a:pt x="573" y="253"/>
                </a:lnTo>
                <a:lnTo>
                  <a:pt x="573" y="250"/>
                </a:lnTo>
                <a:lnTo>
                  <a:pt x="573" y="230"/>
                </a:lnTo>
                <a:lnTo>
                  <a:pt x="573" y="216"/>
                </a:lnTo>
                <a:lnTo>
                  <a:pt x="573" y="203"/>
                </a:lnTo>
                <a:lnTo>
                  <a:pt x="573" y="189"/>
                </a:lnTo>
                <a:lnTo>
                  <a:pt x="573" y="175"/>
                </a:lnTo>
                <a:lnTo>
                  <a:pt x="573" y="155"/>
                </a:lnTo>
                <a:lnTo>
                  <a:pt x="573" y="141"/>
                </a:lnTo>
                <a:lnTo>
                  <a:pt x="573" y="128"/>
                </a:lnTo>
                <a:lnTo>
                  <a:pt x="573" y="107"/>
                </a:lnTo>
                <a:lnTo>
                  <a:pt x="573" y="94"/>
                </a:lnTo>
                <a:lnTo>
                  <a:pt x="573" y="92"/>
                </a:lnTo>
                <a:lnTo>
                  <a:pt x="566" y="72"/>
                </a:lnTo>
                <a:lnTo>
                  <a:pt x="566" y="60"/>
                </a:lnTo>
                <a:lnTo>
                  <a:pt x="566" y="58"/>
                </a:lnTo>
                <a:lnTo>
                  <a:pt x="560" y="45"/>
                </a:lnTo>
                <a:lnTo>
                  <a:pt x="560" y="33"/>
                </a:lnTo>
                <a:lnTo>
                  <a:pt x="560" y="31"/>
                </a:lnTo>
                <a:lnTo>
                  <a:pt x="553" y="18"/>
                </a:lnTo>
                <a:lnTo>
                  <a:pt x="553" y="6"/>
                </a:lnTo>
                <a:close/>
              </a:path>
            </a:pathLst>
          </a:custGeom>
          <a:solidFill>
            <a:schemeClr val="tx1"/>
          </a:solidFill>
          <a:ln w="9525">
            <a:solidFill>
              <a:schemeClr val="tx1"/>
            </a:solidFill>
            <a:round/>
            <a:headEnd/>
            <a:tailEnd/>
          </a:ln>
          <a:effectLst>
            <a:outerShdw blurRad="63500" dist="38099" dir="2700000" algn="ctr" rotWithShape="0">
              <a:srgbClr val="DEDEDE">
                <a:alpha val="74997"/>
              </a:srgbClr>
            </a:outerShdw>
          </a:effectLst>
        </p:spPr>
        <p:txBody>
          <a:bodyPr/>
          <a:lstStyle/>
          <a:p>
            <a:pPr eaLnBrk="1" hangingPunct="1">
              <a:defRPr/>
            </a:pPr>
            <a:endParaRPr lang="en-SG"/>
          </a:p>
        </p:txBody>
      </p:sp>
      <p:sp>
        <p:nvSpPr>
          <p:cNvPr id="242727" name="Freeform 39"/>
          <p:cNvSpPr>
            <a:spLocks/>
          </p:cNvSpPr>
          <p:nvPr/>
        </p:nvSpPr>
        <p:spPr bwMode="auto">
          <a:xfrm>
            <a:off x="2287588" y="2946400"/>
            <a:ext cx="3997325" cy="3244850"/>
          </a:xfrm>
          <a:custGeom>
            <a:avLst/>
            <a:gdLst>
              <a:gd name="T0" fmla="*/ 2147483647 w 1431"/>
              <a:gd name="T1" fmla="*/ 2147483647 h 1052"/>
              <a:gd name="T2" fmla="*/ 2147483647 w 1431"/>
              <a:gd name="T3" fmla="*/ 2147483647 h 1052"/>
              <a:gd name="T4" fmla="*/ 2147483647 w 1431"/>
              <a:gd name="T5" fmla="*/ 2147483647 h 1052"/>
              <a:gd name="T6" fmla="*/ 2147483647 w 1431"/>
              <a:gd name="T7" fmla="*/ 2147483647 h 1052"/>
              <a:gd name="T8" fmla="*/ 2147483647 w 1431"/>
              <a:gd name="T9" fmla="*/ 2147483647 h 1052"/>
              <a:gd name="T10" fmla="*/ 2147483647 w 1431"/>
              <a:gd name="T11" fmla="*/ 2147483647 h 1052"/>
              <a:gd name="T12" fmla="*/ 2147483647 w 1431"/>
              <a:gd name="T13" fmla="*/ 2147483647 h 1052"/>
              <a:gd name="T14" fmla="*/ 2147483647 w 1431"/>
              <a:gd name="T15" fmla="*/ 2147483647 h 1052"/>
              <a:gd name="T16" fmla="*/ 2147483647 w 1431"/>
              <a:gd name="T17" fmla="*/ 2147483647 h 1052"/>
              <a:gd name="T18" fmla="*/ 2147483647 w 1431"/>
              <a:gd name="T19" fmla="*/ 2147483647 h 1052"/>
              <a:gd name="T20" fmla="*/ 2147483647 w 1431"/>
              <a:gd name="T21" fmla="*/ 2147483647 h 1052"/>
              <a:gd name="T22" fmla="*/ 2147483647 w 1431"/>
              <a:gd name="T23" fmla="*/ 2147483647 h 1052"/>
              <a:gd name="T24" fmla="*/ 2147483647 w 1431"/>
              <a:gd name="T25" fmla="*/ 2147483647 h 1052"/>
              <a:gd name="T26" fmla="*/ 2147483647 w 1431"/>
              <a:gd name="T27" fmla="*/ 2147483647 h 1052"/>
              <a:gd name="T28" fmla="*/ 2147483647 w 1431"/>
              <a:gd name="T29" fmla="*/ 2147483647 h 1052"/>
              <a:gd name="T30" fmla="*/ 2147483647 w 1431"/>
              <a:gd name="T31" fmla="*/ 2147483647 h 1052"/>
              <a:gd name="T32" fmla="*/ 2147483647 w 1431"/>
              <a:gd name="T33" fmla="*/ 2147483647 h 1052"/>
              <a:gd name="T34" fmla="*/ 2147483647 w 1431"/>
              <a:gd name="T35" fmla="*/ 2147483647 h 1052"/>
              <a:gd name="T36" fmla="*/ 2147483647 w 1431"/>
              <a:gd name="T37" fmla="*/ 2147483647 h 1052"/>
              <a:gd name="T38" fmla="*/ 2147483647 w 1431"/>
              <a:gd name="T39" fmla="*/ 2147483647 h 1052"/>
              <a:gd name="T40" fmla="*/ 2147483647 w 1431"/>
              <a:gd name="T41" fmla="*/ 2147483647 h 1052"/>
              <a:gd name="T42" fmla="*/ 2147483647 w 1431"/>
              <a:gd name="T43" fmla="*/ 2147483647 h 1052"/>
              <a:gd name="T44" fmla="*/ 2147483647 w 1431"/>
              <a:gd name="T45" fmla="*/ 2147483647 h 1052"/>
              <a:gd name="T46" fmla="*/ 2147483647 w 1431"/>
              <a:gd name="T47" fmla="*/ 2147483647 h 1052"/>
              <a:gd name="T48" fmla="*/ 2147483647 w 1431"/>
              <a:gd name="T49" fmla="*/ 2147483647 h 1052"/>
              <a:gd name="T50" fmla="*/ 0 w 1431"/>
              <a:gd name="T51" fmla="*/ 2147483647 h 1052"/>
              <a:gd name="T52" fmla="*/ 2147483647 w 1431"/>
              <a:gd name="T53" fmla="*/ 2147483647 h 1052"/>
              <a:gd name="T54" fmla="*/ 2147483647 w 1431"/>
              <a:gd name="T55" fmla="*/ 2147483647 h 1052"/>
              <a:gd name="T56" fmla="*/ 2147483647 w 1431"/>
              <a:gd name="T57" fmla="*/ 2147483647 h 1052"/>
              <a:gd name="T58" fmla="*/ 2147483647 w 1431"/>
              <a:gd name="T59" fmla="*/ 2147483647 h 1052"/>
              <a:gd name="T60" fmla="*/ 2147483647 w 1431"/>
              <a:gd name="T61" fmla="*/ 2147483647 h 1052"/>
              <a:gd name="T62" fmla="*/ 2147483647 w 1431"/>
              <a:gd name="T63" fmla="*/ 2147483647 h 1052"/>
              <a:gd name="T64" fmla="*/ 2147483647 w 1431"/>
              <a:gd name="T65" fmla="*/ 2147483647 h 1052"/>
              <a:gd name="T66" fmla="*/ 2147483647 w 1431"/>
              <a:gd name="T67" fmla="*/ 2147483647 h 1052"/>
              <a:gd name="T68" fmla="*/ 2147483647 w 1431"/>
              <a:gd name="T69" fmla="*/ 2147483647 h 1052"/>
              <a:gd name="T70" fmla="*/ 2147483647 w 1431"/>
              <a:gd name="T71" fmla="*/ 2147483647 h 1052"/>
              <a:gd name="T72" fmla="*/ 2147483647 w 1431"/>
              <a:gd name="T73" fmla="*/ 2147483647 h 1052"/>
              <a:gd name="T74" fmla="*/ 2147483647 w 1431"/>
              <a:gd name="T75" fmla="*/ 2147483647 h 1052"/>
              <a:gd name="T76" fmla="*/ 2147483647 w 1431"/>
              <a:gd name="T77" fmla="*/ 2147483647 h 1052"/>
              <a:gd name="T78" fmla="*/ 2147483647 w 1431"/>
              <a:gd name="T79" fmla="*/ 2147483647 h 1052"/>
              <a:gd name="T80" fmla="*/ 2147483647 w 1431"/>
              <a:gd name="T81" fmla="*/ 2147483647 h 1052"/>
              <a:gd name="T82" fmla="*/ 2147483647 w 1431"/>
              <a:gd name="T83" fmla="*/ 2147483647 h 1052"/>
              <a:gd name="T84" fmla="*/ 2147483647 w 1431"/>
              <a:gd name="T85" fmla="*/ 2147483647 h 1052"/>
              <a:gd name="T86" fmla="*/ 2147483647 w 1431"/>
              <a:gd name="T87" fmla="*/ 2147483647 h 1052"/>
              <a:gd name="T88" fmla="*/ 2147483647 w 1431"/>
              <a:gd name="T89" fmla="*/ 2147483647 h 1052"/>
              <a:gd name="T90" fmla="*/ 2147483647 w 1431"/>
              <a:gd name="T91" fmla="*/ 2147483647 h 1052"/>
              <a:gd name="T92" fmla="*/ 2147483647 w 1431"/>
              <a:gd name="T93" fmla="*/ 2147483647 h 1052"/>
              <a:gd name="T94" fmla="*/ 2147483647 w 1431"/>
              <a:gd name="T95" fmla="*/ 2147483647 h 1052"/>
              <a:gd name="T96" fmla="*/ 2147483647 w 1431"/>
              <a:gd name="T97" fmla="*/ 2147483647 h 1052"/>
              <a:gd name="T98" fmla="*/ 2147483647 w 1431"/>
              <a:gd name="T99" fmla="*/ 2147483647 h 1052"/>
              <a:gd name="T100" fmla="*/ 2147483647 w 1431"/>
              <a:gd name="T101" fmla="*/ 2147483647 h 1052"/>
              <a:gd name="T102" fmla="*/ 2147483647 w 1431"/>
              <a:gd name="T103" fmla="*/ 2147483647 h 1052"/>
              <a:gd name="T104" fmla="*/ 2147483647 w 1431"/>
              <a:gd name="T105" fmla="*/ 2147483647 h 1052"/>
              <a:gd name="T106" fmla="*/ 2147483647 w 1431"/>
              <a:gd name="T107" fmla="*/ 2147483647 h 1052"/>
              <a:gd name="T108" fmla="*/ 2147483647 w 1431"/>
              <a:gd name="T109" fmla="*/ 2147483647 h 10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31"/>
              <a:gd name="T166" fmla="*/ 0 h 1052"/>
              <a:gd name="T167" fmla="*/ 1431 w 1431"/>
              <a:gd name="T168" fmla="*/ 1052 h 105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31" h="1052">
                <a:moveTo>
                  <a:pt x="1423" y="1052"/>
                </a:moveTo>
                <a:lnTo>
                  <a:pt x="1425" y="1052"/>
                </a:lnTo>
                <a:lnTo>
                  <a:pt x="1428" y="1052"/>
                </a:lnTo>
                <a:lnTo>
                  <a:pt x="1430" y="1051"/>
                </a:lnTo>
                <a:lnTo>
                  <a:pt x="1431" y="1049"/>
                </a:lnTo>
                <a:lnTo>
                  <a:pt x="1431" y="1046"/>
                </a:lnTo>
                <a:lnTo>
                  <a:pt x="1431" y="1044"/>
                </a:lnTo>
                <a:lnTo>
                  <a:pt x="1430" y="1042"/>
                </a:lnTo>
                <a:lnTo>
                  <a:pt x="1428" y="1041"/>
                </a:lnTo>
                <a:lnTo>
                  <a:pt x="1415" y="1035"/>
                </a:lnTo>
                <a:lnTo>
                  <a:pt x="1394" y="1028"/>
                </a:lnTo>
                <a:lnTo>
                  <a:pt x="1381" y="1021"/>
                </a:lnTo>
                <a:lnTo>
                  <a:pt x="1378" y="1020"/>
                </a:lnTo>
                <a:lnTo>
                  <a:pt x="1366" y="1020"/>
                </a:lnTo>
                <a:lnTo>
                  <a:pt x="1356" y="1015"/>
                </a:lnTo>
                <a:lnTo>
                  <a:pt x="1342" y="1001"/>
                </a:lnTo>
                <a:lnTo>
                  <a:pt x="1340" y="1000"/>
                </a:lnTo>
                <a:lnTo>
                  <a:pt x="1337" y="999"/>
                </a:lnTo>
                <a:lnTo>
                  <a:pt x="1327" y="999"/>
                </a:lnTo>
                <a:lnTo>
                  <a:pt x="1315" y="987"/>
                </a:lnTo>
                <a:lnTo>
                  <a:pt x="1313" y="986"/>
                </a:lnTo>
                <a:lnTo>
                  <a:pt x="1299" y="980"/>
                </a:lnTo>
                <a:lnTo>
                  <a:pt x="1286" y="972"/>
                </a:lnTo>
                <a:lnTo>
                  <a:pt x="1272" y="965"/>
                </a:lnTo>
                <a:lnTo>
                  <a:pt x="1258" y="959"/>
                </a:lnTo>
                <a:lnTo>
                  <a:pt x="1247" y="953"/>
                </a:lnTo>
                <a:lnTo>
                  <a:pt x="1233" y="939"/>
                </a:lnTo>
                <a:lnTo>
                  <a:pt x="1231" y="938"/>
                </a:lnTo>
                <a:lnTo>
                  <a:pt x="1212" y="931"/>
                </a:lnTo>
                <a:lnTo>
                  <a:pt x="1199" y="918"/>
                </a:lnTo>
                <a:lnTo>
                  <a:pt x="1197" y="917"/>
                </a:lnTo>
                <a:lnTo>
                  <a:pt x="1177" y="911"/>
                </a:lnTo>
                <a:lnTo>
                  <a:pt x="1164" y="904"/>
                </a:lnTo>
                <a:lnTo>
                  <a:pt x="1150" y="897"/>
                </a:lnTo>
                <a:lnTo>
                  <a:pt x="1136" y="890"/>
                </a:lnTo>
                <a:lnTo>
                  <a:pt x="1123" y="883"/>
                </a:lnTo>
                <a:lnTo>
                  <a:pt x="1111" y="877"/>
                </a:lnTo>
                <a:lnTo>
                  <a:pt x="1098" y="863"/>
                </a:lnTo>
                <a:lnTo>
                  <a:pt x="1096" y="862"/>
                </a:lnTo>
                <a:lnTo>
                  <a:pt x="1082" y="856"/>
                </a:lnTo>
                <a:lnTo>
                  <a:pt x="1071" y="850"/>
                </a:lnTo>
                <a:lnTo>
                  <a:pt x="1064" y="838"/>
                </a:lnTo>
                <a:lnTo>
                  <a:pt x="1063" y="836"/>
                </a:lnTo>
                <a:lnTo>
                  <a:pt x="1061" y="835"/>
                </a:lnTo>
                <a:lnTo>
                  <a:pt x="1058" y="834"/>
                </a:lnTo>
                <a:lnTo>
                  <a:pt x="1048" y="834"/>
                </a:lnTo>
                <a:lnTo>
                  <a:pt x="1030" y="822"/>
                </a:lnTo>
                <a:lnTo>
                  <a:pt x="1016" y="808"/>
                </a:lnTo>
                <a:lnTo>
                  <a:pt x="1014" y="807"/>
                </a:lnTo>
                <a:lnTo>
                  <a:pt x="1011" y="806"/>
                </a:lnTo>
                <a:lnTo>
                  <a:pt x="999" y="806"/>
                </a:lnTo>
                <a:lnTo>
                  <a:pt x="989" y="801"/>
                </a:lnTo>
                <a:lnTo>
                  <a:pt x="975" y="787"/>
                </a:lnTo>
                <a:lnTo>
                  <a:pt x="962" y="774"/>
                </a:lnTo>
                <a:lnTo>
                  <a:pt x="960" y="773"/>
                </a:lnTo>
                <a:lnTo>
                  <a:pt x="946" y="766"/>
                </a:lnTo>
                <a:lnTo>
                  <a:pt x="935" y="760"/>
                </a:lnTo>
                <a:lnTo>
                  <a:pt x="921" y="746"/>
                </a:lnTo>
                <a:lnTo>
                  <a:pt x="919" y="745"/>
                </a:lnTo>
                <a:lnTo>
                  <a:pt x="907" y="739"/>
                </a:lnTo>
                <a:lnTo>
                  <a:pt x="887" y="719"/>
                </a:lnTo>
                <a:lnTo>
                  <a:pt x="867" y="705"/>
                </a:lnTo>
                <a:lnTo>
                  <a:pt x="865" y="704"/>
                </a:lnTo>
                <a:lnTo>
                  <a:pt x="851" y="697"/>
                </a:lnTo>
                <a:lnTo>
                  <a:pt x="840" y="691"/>
                </a:lnTo>
                <a:lnTo>
                  <a:pt x="834" y="679"/>
                </a:lnTo>
                <a:lnTo>
                  <a:pt x="833" y="677"/>
                </a:lnTo>
                <a:lnTo>
                  <a:pt x="813" y="663"/>
                </a:lnTo>
                <a:lnTo>
                  <a:pt x="799" y="643"/>
                </a:lnTo>
                <a:lnTo>
                  <a:pt x="797" y="642"/>
                </a:lnTo>
                <a:lnTo>
                  <a:pt x="778" y="629"/>
                </a:lnTo>
                <a:lnTo>
                  <a:pt x="773" y="617"/>
                </a:lnTo>
                <a:lnTo>
                  <a:pt x="772" y="615"/>
                </a:lnTo>
                <a:lnTo>
                  <a:pt x="759" y="603"/>
                </a:lnTo>
                <a:lnTo>
                  <a:pt x="759" y="592"/>
                </a:lnTo>
                <a:lnTo>
                  <a:pt x="759" y="590"/>
                </a:lnTo>
                <a:lnTo>
                  <a:pt x="758" y="588"/>
                </a:lnTo>
                <a:lnTo>
                  <a:pt x="744" y="574"/>
                </a:lnTo>
                <a:lnTo>
                  <a:pt x="739" y="562"/>
                </a:lnTo>
                <a:lnTo>
                  <a:pt x="738" y="560"/>
                </a:lnTo>
                <a:lnTo>
                  <a:pt x="724" y="547"/>
                </a:lnTo>
                <a:lnTo>
                  <a:pt x="704" y="526"/>
                </a:lnTo>
                <a:lnTo>
                  <a:pt x="702" y="525"/>
                </a:lnTo>
                <a:lnTo>
                  <a:pt x="690" y="519"/>
                </a:lnTo>
                <a:lnTo>
                  <a:pt x="670" y="498"/>
                </a:lnTo>
                <a:lnTo>
                  <a:pt x="656" y="484"/>
                </a:lnTo>
                <a:lnTo>
                  <a:pt x="650" y="473"/>
                </a:lnTo>
                <a:lnTo>
                  <a:pt x="649" y="471"/>
                </a:lnTo>
                <a:lnTo>
                  <a:pt x="647" y="470"/>
                </a:lnTo>
                <a:lnTo>
                  <a:pt x="636" y="464"/>
                </a:lnTo>
                <a:lnTo>
                  <a:pt x="630" y="452"/>
                </a:lnTo>
                <a:lnTo>
                  <a:pt x="629" y="450"/>
                </a:lnTo>
                <a:lnTo>
                  <a:pt x="616" y="436"/>
                </a:lnTo>
                <a:lnTo>
                  <a:pt x="609" y="424"/>
                </a:lnTo>
                <a:lnTo>
                  <a:pt x="608" y="422"/>
                </a:lnTo>
                <a:lnTo>
                  <a:pt x="606" y="421"/>
                </a:lnTo>
                <a:lnTo>
                  <a:pt x="594" y="416"/>
                </a:lnTo>
                <a:lnTo>
                  <a:pt x="575" y="402"/>
                </a:lnTo>
                <a:lnTo>
                  <a:pt x="569" y="390"/>
                </a:lnTo>
                <a:lnTo>
                  <a:pt x="568" y="388"/>
                </a:lnTo>
                <a:lnTo>
                  <a:pt x="555" y="374"/>
                </a:lnTo>
                <a:lnTo>
                  <a:pt x="553" y="373"/>
                </a:lnTo>
                <a:lnTo>
                  <a:pt x="541" y="367"/>
                </a:lnTo>
                <a:lnTo>
                  <a:pt x="535" y="355"/>
                </a:lnTo>
                <a:lnTo>
                  <a:pt x="528" y="342"/>
                </a:lnTo>
                <a:lnTo>
                  <a:pt x="521" y="328"/>
                </a:lnTo>
                <a:lnTo>
                  <a:pt x="520" y="326"/>
                </a:lnTo>
                <a:lnTo>
                  <a:pt x="518" y="325"/>
                </a:lnTo>
                <a:lnTo>
                  <a:pt x="507" y="319"/>
                </a:lnTo>
                <a:lnTo>
                  <a:pt x="501" y="307"/>
                </a:lnTo>
                <a:lnTo>
                  <a:pt x="494" y="294"/>
                </a:lnTo>
                <a:lnTo>
                  <a:pt x="487" y="279"/>
                </a:lnTo>
                <a:lnTo>
                  <a:pt x="481" y="266"/>
                </a:lnTo>
                <a:lnTo>
                  <a:pt x="480" y="264"/>
                </a:lnTo>
                <a:lnTo>
                  <a:pt x="466" y="250"/>
                </a:lnTo>
                <a:lnTo>
                  <a:pt x="460" y="238"/>
                </a:lnTo>
                <a:lnTo>
                  <a:pt x="453" y="224"/>
                </a:lnTo>
                <a:lnTo>
                  <a:pt x="447" y="211"/>
                </a:lnTo>
                <a:lnTo>
                  <a:pt x="440" y="197"/>
                </a:lnTo>
                <a:lnTo>
                  <a:pt x="439" y="195"/>
                </a:lnTo>
                <a:lnTo>
                  <a:pt x="437" y="194"/>
                </a:lnTo>
                <a:lnTo>
                  <a:pt x="424" y="188"/>
                </a:lnTo>
                <a:lnTo>
                  <a:pt x="413" y="169"/>
                </a:lnTo>
                <a:lnTo>
                  <a:pt x="412" y="167"/>
                </a:lnTo>
                <a:lnTo>
                  <a:pt x="398" y="153"/>
                </a:lnTo>
                <a:lnTo>
                  <a:pt x="385" y="140"/>
                </a:lnTo>
                <a:lnTo>
                  <a:pt x="379" y="128"/>
                </a:lnTo>
                <a:lnTo>
                  <a:pt x="378" y="126"/>
                </a:lnTo>
                <a:lnTo>
                  <a:pt x="376" y="125"/>
                </a:lnTo>
                <a:lnTo>
                  <a:pt x="364" y="119"/>
                </a:lnTo>
                <a:lnTo>
                  <a:pt x="359" y="107"/>
                </a:lnTo>
                <a:lnTo>
                  <a:pt x="358" y="105"/>
                </a:lnTo>
                <a:lnTo>
                  <a:pt x="344" y="92"/>
                </a:lnTo>
                <a:lnTo>
                  <a:pt x="342" y="91"/>
                </a:lnTo>
                <a:lnTo>
                  <a:pt x="330" y="85"/>
                </a:lnTo>
                <a:lnTo>
                  <a:pt x="324" y="73"/>
                </a:lnTo>
                <a:lnTo>
                  <a:pt x="323" y="71"/>
                </a:lnTo>
                <a:lnTo>
                  <a:pt x="321" y="70"/>
                </a:lnTo>
                <a:lnTo>
                  <a:pt x="318" y="69"/>
                </a:lnTo>
                <a:lnTo>
                  <a:pt x="309" y="69"/>
                </a:lnTo>
                <a:lnTo>
                  <a:pt x="304" y="59"/>
                </a:lnTo>
                <a:lnTo>
                  <a:pt x="303" y="57"/>
                </a:lnTo>
                <a:lnTo>
                  <a:pt x="283" y="43"/>
                </a:lnTo>
                <a:lnTo>
                  <a:pt x="281" y="42"/>
                </a:lnTo>
                <a:lnTo>
                  <a:pt x="278" y="41"/>
                </a:lnTo>
                <a:lnTo>
                  <a:pt x="266" y="41"/>
                </a:lnTo>
                <a:lnTo>
                  <a:pt x="253" y="36"/>
                </a:lnTo>
                <a:lnTo>
                  <a:pt x="233" y="29"/>
                </a:lnTo>
                <a:lnTo>
                  <a:pt x="220" y="21"/>
                </a:lnTo>
                <a:lnTo>
                  <a:pt x="217" y="20"/>
                </a:lnTo>
                <a:lnTo>
                  <a:pt x="204" y="20"/>
                </a:lnTo>
                <a:lnTo>
                  <a:pt x="186" y="15"/>
                </a:lnTo>
                <a:lnTo>
                  <a:pt x="172" y="8"/>
                </a:lnTo>
                <a:lnTo>
                  <a:pt x="169" y="7"/>
                </a:lnTo>
                <a:lnTo>
                  <a:pt x="156" y="7"/>
                </a:lnTo>
                <a:lnTo>
                  <a:pt x="144" y="7"/>
                </a:lnTo>
                <a:lnTo>
                  <a:pt x="131" y="1"/>
                </a:lnTo>
                <a:lnTo>
                  <a:pt x="128" y="0"/>
                </a:lnTo>
                <a:lnTo>
                  <a:pt x="115" y="0"/>
                </a:lnTo>
                <a:lnTo>
                  <a:pt x="101" y="0"/>
                </a:lnTo>
                <a:lnTo>
                  <a:pt x="99" y="1"/>
                </a:lnTo>
                <a:lnTo>
                  <a:pt x="86" y="7"/>
                </a:lnTo>
                <a:lnTo>
                  <a:pt x="74" y="7"/>
                </a:lnTo>
                <a:lnTo>
                  <a:pt x="60" y="7"/>
                </a:lnTo>
                <a:lnTo>
                  <a:pt x="58" y="8"/>
                </a:lnTo>
                <a:lnTo>
                  <a:pt x="45" y="15"/>
                </a:lnTo>
                <a:lnTo>
                  <a:pt x="31" y="21"/>
                </a:lnTo>
                <a:lnTo>
                  <a:pt x="18" y="29"/>
                </a:lnTo>
                <a:lnTo>
                  <a:pt x="16" y="30"/>
                </a:lnTo>
                <a:lnTo>
                  <a:pt x="15" y="32"/>
                </a:lnTo>
                <a:lnTo>
                  <a:pt x="8" y="45"/>
                </a:lnTo>
                <a:lnTo>
                  <a:pt x="1" y="59"/>
                </a:lnTo>
                <a:lnTo>
                  <a:pt x="0" y="61"/>
                </a:lnTo>
                <a:lnTo>
                  <a:pt x="0" y="75"/>
                </a:lnTo>
                <a:lnTo>
                  <a:pt x="0" y="89"/>
                </a:lnTo>
                <a:lnTo>
                  <a:pt x="0" y="102"/>
                </a:lnTo>
                <a:lnTo>
                  <a:pt x="1" y="105"/>
                </a:lnTo>
                <a:lnTo>
                  <a:pt x="8" y="120"/>
                </a:lnTo>
                <a:lnTo>
                  <a:pt x="15" y="133"/>
                </a:lnTo>
                <a:lnTo>
                  <a:pt x="21" y="147"/>
                </a:lnTo>
                <a:lnTo>
                  <a:pt x="22" y="149"/>
                </a:lnTo>
                <a:lnTo>
                  <a:pt x="24" y="150"/>
                </a:lnTo>
                <a:lnTo>
                  <a:pt x="36" y="156"/>
                </a:lnTo>
                <a:lnTo>
                  <a:pt x="42" y="168"/>
                </a:lnTo>
                <a:lnTo>
                  <a:pt x="43" y="170"/>
                </a:lnTo>
                <a:lnTo>
                  <a:pt x="45" y="171"/>
                </a:lnTo>
                <a:lnTo>
                  <a:pt x="47" y="171"/>
                </a:lnTo>
                <a:lnTo>
                  <a:pt x="59" y="171"/>
                </a:lnTo>
                <a:lnTo>
                  <a:pt x="79" y="184"/>
                </a:lnTo>
                <a:lnTo>
                  <a:pt x="92" y="191"/>
                </a:lnTo>
                <a:lnTo>
                  <a:pt x="94" y="191"/>
                </a:lnTo>
                <a:lnTo>
                  <a:pt x="108" y="191"/>
                </a:lnTo>
                <a:lnTo>
                  <a:pt x="121" y="191"/>
                </a:lnTo>
                <a:lnTo>
                  <a:pt x="133" y="198"/>
                </a:lnTo>
                <a:lnTo>
                  <a:pt x="135" y="198"/>
                </a:lnTo>
                <a:lnTo>
                  <a:pt x="138" y="198"/>
                </a:lnTo>
                <a:lnTo>
                  <a:pt x="140" y="197"/>
                </a:lnTo>
                <a:lnTo>
                  <a:pt x="141" y="195"/>
                </a:lnTo>
                <a:lnTo>
                  <a:pt x="141" y="192"/>
                </a:lnTo>
                <a:lnTo>
                  <a:pt x="141" y="190"/>
                </a:lnTo>
                <a:lnTo>
                  <a:pt x="140" y="188"/>
                </a:lnTo>
                <a:lnTo>
                  <a:pt x="138" y="187"/>
                </a:lnTo>
                <a:lnTo>
                  <a:pt x="125" y="180"/>
                </a:lnTo>
                <a:lnTo>
                  <a:pt x="122" y="179"/>
                </a:lnTo>
                <a:lnTo>
                  <a:pt x="108" y="179"/>
                </a:lnTo>
                <a:lnTo>
                  <a:pt x="96" y="179"/>
                </a:lnTo>
                <a:lnTo>
                  <a:pt x="84" y="173"/>
                </a:lnTo>
                <a:lnTo>
                  <a:pt x="63" y="160"/>
                </a:lnTo>
                <a:lnTo>
                  <a:pt x="60" y="159"/>
                </a:lnTo>
                <a:lnTo>
                  <a:pt x="51" y="159"/>
                </a:lnTo>
                <a:lnTo>
                  <a:pt x="46" y="149"/>
                </a:lnTo>
                <a:lnTo>
                  <a:pt x="45" y="147"/>
                </a:lnTo>
                <a:lnTo>
                  <a:pt x="43" y="146"/>
                </a:lnTo>
                <a:lnTo>
                  <a:pt x="31" y="140"/>
                </a:lnTo>
                <a:lnTo>
                  <a:pt x="26" y="128"/>
                </a:lnTo>
                <a:lnTo>
                  <a:pt x="19" y="115"/>
                </a:lnTo>
                <a:lnTo>
                  <a:pt x="12" y="101"/>
                </a:lnTo>
                <a:lnTo>
                  <a:pt x="12" y="89"/>
                </a:lnTo>
                <a:lnTo>
                  <a:pt x="12" y="75"/>
                </a:lnTo>
                <a:lnTo>
                  <a:pt x="12" y="63"/>
                </a:lnTo>
                <a:lnTo>
                  <a:pt x="19" y="50"/>
                </a:lnTo>
                <a:lnTo>
                  <a:pt x="25" y="38"/>
                </a:lnTo>
                <a:lnTo>
                  <a:pt x="36" y="32"/>
                </a:lnTo>
                <a:lnTo>
                  <a:pt x="50" y="26"/>
                </a:lnTo>
                <a:lnTo>
                  <a:pt x="62" y="19"/>
                </a:lnTo>
                <a:lnTo>
                  <a:pt x="74" y="19"/>
                </a:lnTo>
                <a:lnTo>
                  <a:pt x="87" y="19"/>
                </a:lnTo>
                <a:lnTo>
                  <a:pt x="90" y="19"/>
                </a:lnTo>
                <a:lnTo>
                  <a:pt x="103" y="12"/>
                </a:lnTo>
                <a:lnTo>
                  <a:pt x="115" y="12"/>
                </a:lnTo>
                <a:lnTo>
                  <a:pt x="127" y="12"/>
                </a:lnTo>
                <a:lnTo>
                  <a:pt x="140" y="19"/>
                </a:lnTo>
                <a:lnTo>
                  <a:pt x="142" y="19"/>
                </a:lnTo>
                <a:lnTo>
                  <a:pt x="156" y="19"/>
                </a:lnTo>
                <a:lnTo>
                  <a:pt x="168" y="19"/>
                </a:lnTo>
                <a:lnTo>
                  <a:pt x="181" y="26"/>
                </a:lnTo>
                <a:lnTo>
                  <a:pt x="201" y="32"/>
                </a:lnTo>
                <a:lnTo>
                  <a:pt x="203" y="32"/>
                </a:lnTo>
                <a:lnTo>
                  <a:pt x="216" y="32"/>
                </a:lnTo>
                <a:lnTo>
                  <a:pt x="228" y="40"/>
                </a:lnTo>
                <a:lnTo>
                  <a:pt x="248" y="47"/>
                </a:lnTo>
                <a:lnTo>
                  <a:pt x="262" y="53"/>
                </a:lnTo>
                <a:lnTo>
                  <a:pt x="264" y="53"/>
                </a:lnTo>
                <a:lnTo>
                  <a:pt x="276" y="53"/>
                </a:lnTo>
                <a:lnTo>
                  <a:pt x="294" y="66"/>
                </a:lnTo>
                <a:lnTo>
                  <a:pt x="300" y="78"/>
                </a:lnTo>
                <a:lnTo>
                  <a:pt x="301" y="80"/>
                </a:lnTo>
                <a:lnTo>
                  <a:pt x="303" y="81"/>
                </a:lnTo>
                <a:lnTo>
                  <a:pt x="305" y="81"/>
                </a:lnTo>
                <a:lnTo>
                  <a:pt x="315" y="81"/>
                </a:lnTo>
                <a:lnTo>
                  <a:pt x="320" y="92"/>
                </a:lnTo>
                <a:lnTo>
                  <a:pt x="321" y="94"/>
                </a:lnTo>
                <a:lnTo>
                  <a:pt x="323" y="95"/>
                </a:lnTo>
                <a:lnTo>
                  <a:pt x="335" y="101"/>
                </a:lnTo>
                <a:lnTo>
                  <a:pt x="349" y="114"/>
                </a:lnTo>
                <a:lnTo>
                  <a:pt x="354" y="126"/>
                </a:lnTo>
                <a:lnTo>
                  <a:pt x="355" y="128"/>
                </a:lnTo>
                <a:lnTo>
                  <a:pt x="357" y="129"/>
                </a:lnTo>
                <a:lnTo>
                  <a:pt x="369" y="135"/>
                </a:lnTo>
                <a:lnTo>
                  <a:pt x="375" y="147"/>
                </a:lnTo>
                <a:lnTo>
                  <a:pt x="376" y="149"/>
                </a:lnTo>
                <a:lnTo>
                  <a:pt x="389" y="162"/>
                </a:lnTo>
                <a:lnTo>
                  <a:pt x="403" y="176"/>
                </a:lnTo>
                <a:lnTo>
                  <a:pt x="415" y="195"/>
                </a:lnTo>
                <a:lnTo>
                  <a:pt x="416" y="197"/>
                </a:lnTo>
                <a:lnTo>
                  <a:pt x="418" y="198"/>
                </a:lnTo>
                <a:lnTo>
                  <a:pt x="430" y="204"/>
                </a:lnTo>
                <a:lnTo>
                  <a:pt x="436" y="216"/>
                </a:lnTo>
                <a:lnTo>
                  <a:pt x="442" y="229"/>
                </a:lnTo>
                <a:lnTo>
                  <a:pt x="449" y="243"/>
                </a:lnTo>
                <a:lnTo>
                  <a:pt x="456" y="257"/>
                </a:lnTo>
                <a:lnTo>
                  <a:pt x="457" y="259"/>
                </a:lnTo>
                <a:lnTo>
                  <a:pt x="471" y="273"/>
                </a:lnTo>
                <a:lnTo>
                  <a:pt x="476" y="284"/>
                </a:lnTo>
                <a:lnTo>
                  <a:pt x="483" y="299"/>
                </a:lnTo>
                <a:lnTo>
                  <a:pt x="490" y="312"/>
                </a:lnTo>
                <a:lnTo>
                  <a:pt x="497" y="326"/>
                </a:lnTo>
                <a:lnTo>
                  <a:pt x="498" y="328"/>
                </a:lnTo>
                <a:lnTo>
                  <a:pt x="500" y="329"/>
                </a:lnTo>
                <a:lnTo>
                  <a:pt x="511" y="335"/>
                </a:lnTo>
                <a:lnTo>
                  <a:pt x="517" y="347"/>
                </a:lnTo>
                <a:lnTo>
                  <a:pt x="524" y="360"/>
                </a:lnTo>
                <a:lnTo>
                  <a:pt x="531" y="374"/>
                </a:lnTo>
                <a:lnTo>
                  <a:pt x="532" y="376"/>
                </a:lnTo>
                <a:lnTo>
                  <a:pt x="534" y="377"/>
                </a:lnTo>
                <a:lnTo>
                  <a:pt x="546" y="383"/>
                </a:lnTo>
                <a:lnTo>
                  <a:pt x="559" y="397"/>
                </a:lnTo>
                <a:lnTo>
                  <a:pt x="565" y="409"/>
                </a:lnTo>
                <a:lnTo>
                  <a:pt x="566" y="411"/>
                </a:lnTo>
                <a:lnTo>
                  <a:pt x="586" y="425"/>
                </a:lnTo>
                <a:lnTo>
                  <a:pt x="588" y="426"/>
                </a:lnTo>
                <a:lnTo>
                  <a:pt x="599" y="431"/>
                </a:lnTo>
                <a:lnTo>
                  <a:pt x="606" y="443"/>
                </a:lnTo>
                <a:lnTo>
                  <a:pt x="607" y="445"/>
                </a:lnTo>
                <a:lnTo>
                  <a:pt x="620" y="459"/>
                </a:lnTo>
                <a:lnTo>
                  <a:pt x="626" y="471"/>
                </a:lnTo>
                <a:lnTo>
                  <a:pt x="627" y="473"/>
                </a:lnTo>
                <a:lnTo>
                  <a:pt x="629" y="474"/>
                </a:lnTo>
                <a:lnTo>
                  <a:pt x="640" y="480"/>
                </a:lnTo>
                <a:lnTo>
                  <a:pt x="646" y="491"/>
                </a:lnTo>
                <a:lnTo>
                  <a:pt x="647" y="493"/>
                </a:lnTo>
                <a:lnTo>
                  <a:pt x="661" y="507"/>
                </a:lnTo>
                <a:lnTo>
                  <a:pt x="681" y="528"/>
                </a:lnTo>
                <a:lnTo>
                  <a:pt x="683" y="529"/>
                </a:lnTo>
                <a:lnTo>
                  <a:pt x="695" y="535"/>
                </a:lnTo>
                <a:lnTo>
                  <a:pt x="715" y="556"/>
                </a:lnTo>
                <a:lnTo>
                  <a:pt x="729" y="569"/>
                </a:lnTo>
                <a:lnTo>
                  <a:pt x="734" y="581"/>
                </a:lnTo>
                <a:lnTo>
                  <a:pt x="735" y="583"/>
                </a:lnTo>
                <a:lnTo>
                  <a:pt x="747" y="595"/>
                </a:lnTo>
                <a:lnTo>
                  <a:pt x="747" y="606"/>
                </a:lnTo>
                <a:lnTo>
                  <a:pt x="748" y="609"/>
                </a:lnTo>
                <a:lnTo>
                  <a:pt x="749" y="611"/>
                </a:lnTo>
                <a:lnTo>
                  <a:pt x="763" y="624"/>
                </a:lnTo>
                <a:lnTo>
                  <a:pt x="768" y="636"/>
                </a:lnTo>
                <a:lnTo>
                  <a:pt x="769" y="638"/>
                </a:lnTo>
                <a:lnTo>
                  <a:pt x="771" y="639"/>
                </a:lnTo>
                <a:lnTo>
                  <a:pt x="790" y="652"/>
                </a:lnTo>
                <a:lnTo>
                  <a:pt x="804" y="672"/>
                </a:lnTo>
                <a:lnTo>
                  <a:pt x="824" y="686"/>
                </a:lnTo>
                <a:lnTo>
                  <a:pt x="830" y="698"/>
                </a:lnTo>
                <a:lnTo>
                  <a:pt x="831" y="700"/>
                </a:lnTo>
                <a:lnTo>
                  <a:pt x="833" y="701"/>
                </a:lnTo>
                <a:lnTo>
                  <a:pt x="846" y="708"/>
                </a:lnTo>
                <a:lnTo>
                  <a:pt x="858" y="714"/>
                </a:lnTo>
                <a:lnTo>
                  <a:pt x="878" y="728"/>
                </a:lnTo>
                <a:lnTo>
                  <a:pt x="898" y="748"/>
                </a:lnTo>
                <a:lnTo>
                  <a:pt x="900" y="749"/>
                </a:lnTo>
                <a:lnTo>
                  <a:pt x="912" y="755"/>
                </a:lnTo>
                <a:lnTo>
                  <a:pt x="926" y="769"/>
                </a:lnTo>
                <a:lnTo>
                  <a:pt x="928" y="770"/>
                </a:lnTo>
                <a:lnTo>
                  <a:pt x="941" y="777"/>
                </a:lnTo>
                <a:lnTo>
                  <a:pt x="953" y="783"/>
                </a:lnTo>
                <a:lnTo>
                  <a:pt x="966" y="796"/>
                </a:lnTo>
                <a:lnTo>
                  <a:pt x="980" y="810"/>
                </a:lnTo>
                <a:lnTo>
                  <a:pt x="982" y="811"/>
                </a:lnTo>
                <a:lnTo>
                  <a:pt x="995" y="818"/>
                </a:lnTo>
                <a:lnTo>
                  <a:pt x="997" y="818"/>
                </a:lnTo>
                <a:lnTo>
                  <a:pt x="1008" y="818"/>
                </a:lnTo>
                <a:lnTo>
                  <a:pt x="1021" y="831"/>
                </a:lnTo>
                <a:lnTo>
                  <a:pt x="1041" y="845"/>
                </a:lnTo>
                <a:lnTo>
                  <a:pt x="1043" y="846"/>
                </a:lnTo>
                <a:lnTo>
                  <a:pt x="1045" y="846"/>
                </a:lnTo>
                <a:lnTo>
                  <a:pt x="1055" y="846"/>
                </a:lnTo>
                <a:lnTo>
                  <a:pt x="1061" y="857"/>
                </a:lnTo>
                <a:lnTo>
                  <a:pt x="1062" y="859"/>
                </a:lnTo>
                <a:lnTo>
                  <a:pt x="1064" y="860"/>
                </a:lnTo>
                <a:lnTo>
                  <a:pt x="1077" y="867"/>
                </a:lnTo>
                <a:lnTo>
                  <a:pt x="1089" y="872"/>
                </a:lnTo>
                <a:lnTo>
                  <a:pt x="1102" y="886"/>
                </a:lnTo>
                <a:lnTo>
                  <a:pt x="1104" y="887"/>
                </a:lnTo>
                <a:lnTo>
                  <a:pt x="1118" y="894"/>
                </a:lnTo>
                <a:lnTo>
                  <a:pt x="1131" y="901"/>
                </a:lnTo>
                <a:lnTo>
                  <a:pt x="1145" y="908"/>
                </a:lnTo>
                <a:lnTo>
                  <a:pt x="1159" y="915"/>
                </a:lnTo>
                <a:lnTo>
                  <a:pt x="1172" y="922"/>
                </a:lnTo>
                <a:lnTo>
                  <a:pt x="1190" y="927"/>
                </a:lnTo>
                <a:lnTo>
                  <a:pt x="1204" y="941"/>
                </a:lnTo>
                <a:lnTo>
                  <a:pt x="1206" y="942"/>
                </a:lnTo>
                <a:lnTo>
                  <a:pt x="1224" y="948"/>
                </a:lnTo>
                <a:lnTo>
                  <a:pt x="1238" y="962"/>
                </a:lnTo>
                <a:lnTo>
                  <a:pt x="1240" y="963"/>
                </a:lnTo>
                <a:lnTo>
                  <a:pt x="1253" y="970"/>
                </a:lnTo>
                <a:lnTo>
                  <a:pt x="1267" y="976"/>
                </a:lnTo>
                <a:lnTo>
                  <a:pt x="1281" y="983"/>
                </a:lnTo>
                <a:lnTo>
                  <a:pt x="1294" y="991"/>
                </a:lnTo>
                <a:lnTo>
                  <a:pt x="1306" y="996"/>
                </a:lnTo>
                <a:lnTo>
                  <a:pt x="1320" y="1010"/>
                </a:lnTo>
                <a:lnTo>
                  <a:pt x="1322" y="1011"/>
                </a:lnTo>
                <a:lnTo>
                  <a:pt x="1324" y="1011"/>
                </a:lnTo>
                <a:lnTo>
                  <a:pt x="1334" y="1011"/>
                </a:lnTo>
                <a:lnTo>
                  <a:pt x="1347" y="1024"/>
                </a:lnTo>
                <a:lnTo>
                  <a:pt x="1349" y="1025"/>
                </a:lnTo>
                <a:lnTo>
                  <a:pt x="1362" y="1032"/>
                </a:lnTo>
                <a:lnTo>
                  <a:pt x="1364" y="1032"/>
                </a:lnTo>
                <a:lnTo>
                  <a:pt x="1377" y="1032"/>
                </a:lnTo>
                <a:lnTo>
                  <a:pt x="1389" y="1039"/>
                </a:lnTo>
                <a:lnTo>
                  <a:pt x="1410" y="1046"/>
                </a:lnTo>
                <a:lnTo>
                  <a:pt x="1423" y="1052"/>
                </a:lnTo>
                <a:close/>
              </a:path>
            </a:pathLst>
          </a:custGeom>
          <a:solidFill>
            <a:schemeClr val="tx1"/>
          </a:solidFill>
          <a:ln w="9525">
            <a:solidFill>
              <a:schemeClr val="tx1"/>
            </a:solidFill>
            <a:round/>
            <a:headEnd/>
            <a:tailEnd/>
          </a:ln>
          <a:effectLst>
            <a:outerShdw blurRad="63500" dist="38099" dir="2700000" algn="ctr" rotWithShape="0">
              <a:schemeClr val="bg1">
                <a:alpha val="74997"/>
              </a:schemeClr>
            </a:outerShdw>
          </a:effectLst>
        </p:spPr>
        <p:txBody>
          <a:bodyPr/>
          <a:lstStyle/>
          <a:p>
            <a:pPr eaLnBrk="1" hangingPunct="1">
              <a:defRPr/>
            </a:pPr>
            <a:endParaRPr lang="en-SG"/>
          </a:p>
        </p:txBody>
      </p:sp>
      <p:sp>
        <p:nvSpPr>
          <p:cNvPr id="18472" name="Line 41"/>
          <p:cNvSpPr>
            <a:spLocks noChangeShapeType="1"/>
          </p:cNvSpPr>
          <p:nvPr/>
        </p:nvSpPr>
        <p:spPr bwMode="auto">
          <a:xfrm flipH="1" flipV="1">
            <a:off x="3914775" y="1873250"/>
            <a:ext cx="15875" cy="6300788"/>
          </a:xfrm>
          <a:prstGeom prst="line">
            <a:avLst/>
          </a:prstGeom>
          <a:noFill/>
          <a:ln w="9525">
            <a:solidFill>
              <a:schemeClr val="tx1"/>
            </a:solidFill>
            <a:prstDash val="sysDot"/>
            <a:round/>
            <a:headEnd/>
            <a:tailEnd/>
          </a:ln>
          <a:extLst>
            <a:ext uri="{909E8E84-426E-40dd-AFC4-6F175D3DCCD1}">
              <a14:hiddenFill xmlns:a14="http://schemas.microsoft.com/office/drawing/2010/main">
                <a:noFill/>
              </a14:hiddenFill>
            </a:ext>
          </a:extLst>
        </p:spPr>
        <p:txBody>
          <a:bodyPr wrap="none" anchor="ctr"/>
          <a:lstStyle/>
          <a:p>
            <a:endParaRPr lang="en-SG"/>
          </a:p>
        </p:txBody>
      </p:sp>
      <p:sp>
        <p:nvSpPr>
          <p:cNvPr id="18473" name="Text Box 42"/>
          <p:cNvSpPr txBox="1">
            <a:spLocks noChangeArrowheads="1"/>
          </p:cNvSpPr>
          <p:nvPr/>
        </p:nvSpPr>
        <p:spPr bwMode="auto">
          <a:xfrm>
            <a:off x="6700838" y="182563"/>
            <a:ext cx="666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03b</a:t>
            </a:r>
          </a:p>
        </p:txBody>
      </p:sp>
      <p:sp>
        <p:nvSpPr>
          <p:cNvPr id="18474" name="Rectangle 43"/>
          <p:cNvSpPr>
            <a:spLocks noChangeArrowheads="1"/>
          </p:cNvSpPr>
          <p:nvPr/>
        </p:nvSpPr>
        <p:spPr bwMode="auto">
          <a:xfrm>
            <a:off x="3636963" y="4697413"/>
            <a:ext cx="1841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solidFill>
                <a:srgbClr val="E32434"/>
              </a:solidFill>
            </a:endParaRPr>
          </a:p>
        </p:txBody>
      </p:sp>
      <p:sp>
        <p:nvSpPr>
          <p:cNvPr id="45" name="Rectangle 131"/>
          <p:cNvSpPr>
            <a:spLocks noChangeArrowheads="1"/>
          </p:cNvSpPr>
          <p:nvPr/>
        </p:nvSpPr>
        <p:spPr bwMode="auto">
          <a:xfrm>
            <a:off x="2362200" y="800100"/>
            <a:ext cx="4614863" cy="246063"/>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ea typeface="ＭＳ Ｐゴシック" charset="0"/>
                <a:cs typeface="ＭＳ Ｐゴシック" charset="0"/>
              </a:rPr>
              <a:t>BIBLEWUI THÂK MARON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MARON</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SEMKAKÂ</a:t>
            </a:r>
            <a:endParaRPr lang="en-US" sz="1600" b="1" i="1" dirty="0">
              <a:effectLst>
                <a:outerShdw blurRad="38100" dist="38100" dir="2700000" algn="tl">
                  <a:srgbClr val="DDDDDD"/>
                </a:outerShdw>
              </a:effectLst>
              <a:latin typeface="Times" charset="0"/>
              <a:ea typeface="ＭＳ Ｐゴシック" charset="0"/>
              <a:cs typeface="ＭＳ Ｐゴシック" charset="0"/>
            </a:endParaRPr>
          </a:p>
        </p:txBody>
      </p:sp>
      <p:sp>
        <p:nvSpPr>
          <p:cNvPr id="47" name="Rectangle 146"/>
          <p:cNvSpPr>
            <a:spLocks noChangeArrowheads="1"/>
          </p:cNvSpPr>
          <p:nvPr/>
        </p:nvSpPr>
        <p:spPr bwMode="auto">
          <a:xfrm>
            <a:off x="271463" y="1066800"/>
            <a:ext cx="6990696" cy="246221"/>
          </a:xfrm>
          <a:prstGeom prst="rect">
            <a:avLst/>
          </a:prstGeom>
          <a:noFill/>
          <a:ln w="9525">
            <a:noFill/>
            <a:miter lim="800000"/>
            <a:headEnd/>
            <a:tailEnd/>
          </a:ln>
          <a:effectLst/>
        </p:spPr>
        <p:txBody>
          <a:bodyPr wrap="none" lIns="0" tIns="0" rIns="0" bIns="0">
            <a:spAutoFit/>
          </a:bodyPr>
          <a:lstStyle/>
          <a:p>
            <a:pPr>
              <a:defRPr/>
            </a:pP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smtClean="0">
                <a:effectLst>
                  <a:outerShdw blurRad="38100" dist="38100" dir="2700000" algn="tl">
                    <a:srgbClr val="DDDDDD"/>
                  </a:outerShdw>
                </a:effectLst>
                <a:latin typeface="Comic Sans MS" charset="0"/>
                <a:ea typeface="ＭＳ Ｐゴシック" charset="0"/>
                <a:cs typeface="ＭＳ Ｐゴシック" charset="0"/>
              </a:rPr>
              <a:t>(</a:t>
            </a:r>
            <a:r>
              <a:rPr lang="en-US" sz="1600" b="1" i="1" dirty="0" err="1" smtClean="0">
                <a:effectLst>
                  <a:outerShdw blurRad="38100" dist="38100" dir="2700000" algn="tl">
                    <a:srgbClr val="DDDDDD"/>
                  </a:outerShdw>
                </a:effectLst>
                <a:latin typeface="Comic Sans MS" charset="0"/>
                <a:ea typeface="ＭＳ Ｐゴシック" charset="0"/>
                <a:cs typeface="ＭＳ Ｐゴシック" charset="0"/>
              </a:rPr>
              <a:t>Khayeirumli</a:t>
            </a:r>
            <a:r>
              <a:rPr lang="en-US" sz="1600" b="1" i="1" dirty="0" smtClean="0">
                <a:effectLst>
                  <a:outerShdw blurRad="38100" dist="38100" dir="2700000" algn="tl">
                    <a:srgbClr val="DDDDDD"/>
                  </a:outerShdw>
                </a:effectLst>
                <a:latin typeface="Comic Sans MS" charset="0"/>
                <a:ea typeface="ＭＳ Ｐゴシック" charset="0"/>
                <a:cs typeface="ＭＳ Ｐゴシック" charset="0"/>
              </a:rPr>
              <a:t> map </a:t>
            </a:r>
            <a:r>
              <a:rPr lang="en-US" sz="1600" b="1" i="1" dirty="0" err="1" smtClean="0">
                <a:effectLst>
                  <a:outerShdw blurRad="38100" dist="38100" dir="2700000" algn="tl">
                    <a:srgbClr val="DDDDDD"/>
                  </a:outerShdw>
                </a:effectLst>
                <a:latin typeface="Comic Sans MS" charset="0"/>
                <a:ea typeface="ＭＳ Ｐゴシック" charset="0"/>
                <a:cs typeface="ＭＳ Ｐゴシック" charset="0"/>
              </a:rPr>
              <a:t>yek-khavai</a:t>
            </a:r>
            <a:r>
              <a:rPr lang="en-US" sz="1600" b="1" i="1" dirty="0" smtClean="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lairik</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ânâ</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hi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khamasai</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eina</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 </a:t>
            </a:r>
            <a:r>
              <a:rPr lang="en-US" sz="1600" b="1" i="1" dirty="0" err="1">
                <a:effectLst>
                  <a:outerShdw blurRad="38100" dist="38100" dir="2700000" algn="tl">
                    <a:srgbClr val="DDDDDD"/>
                  </a:outerShdw>
                </a:effectLst>
                <a:latin typeface="Comic Sans MS" charset="0"/>
                <a:ea typeface="ＭＳ Ｐゴシック" charset="0"/>
                <a:cs typeface="ＭＳ Ｐゴシック" charset="0"/>
              </a:rPr>
              <a:t>haikhamina</a:t>
            </a:r>
            <a:r>
              <a:rPr lang="en-US" sz="1600" b="1" i="1" dirty="0">
                <a:effectLst>
                  <a:outerShdw blurRad="38100" dist="38100" dir="2700000" algn="tl">
                    <a:srgbClr val="DDDDDD"/>
                  </a:outerShdw>
                </a:effectLst>
                <a:latin typeface="Comic Sans MS" charset="0"/>
                <a:ea typeface="ＭＳ Ｐゴシック" charset="0"/>
                <a:cs typeface="ＭＳ Ｐゴシック" charset="0"/>
              </a:rPr>
              <a:t>.)</a:t>
            </a:r>
            <a:endParaRPr lang="en-US" sz="1600" b="1" i="1" dirty="0">
              <a:effectLst>
                <a:outerShdw blurRad="38100" dist="38100" dir="2700000" algn="tl">
                  <a:srgbClr val="DDDDDD"/>
                </a:outerShdw>
              </a:effectLst>
              <a:latin typeface="Times" charset="0"/>
              <a:ea typeface="ＭＳ Ｐゴシック" charset="0"/>
              <a:cs typeface="ＭＳ Ｐゴシック"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724650" y="182563"/>
            <a:ext cx="4841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spcBef>
                <a:spcPct val="50000"/>
              </a:spcBef>
            </a:pPr>
            <a:r>
              <a:rPr lang="en-US" altLang="en-US" sz="1400" b="1">
                <a:latin typeface="Comic Sans MS" panose="030F0702030302020204" pitchFamily="66" charset="0"/>
              </a:rPr>
              <a:t>04</a:t>
            </a:r>
            <a:endParaRPr lang="en-US" altLang="en-US" sz="1800" b="1">
              <a:latin typeface="Comic Sans MS" panose="030F0702030302020204" pitchFamily="66" charset="0"/>
            </a:endParaRPr>
          </a:p>
        </p:txBody>
      </p:sp>
      <p:sp>
        <p:nvSpPr>
          <p:cNvPr id="19459" name="Text Box 3"/>
          <p:cNvSpPr txBox="1">
            <a:spLocks noChangeArrowheads="1"/>
          </p:cNvSpPr>
          <p:nvPr/>
        </p:nvSpPr>
        <p:spPr bwMode="auto">
          <a:xfrm>
            <a:off x="2197100" y="762000"/>
            <a:ext cx="491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ja-JP" altLang="en-US" sz="2000" b="1" i="1">
                <a:latin typeface="Comic Sans MS" panose="030F0702030302020204" pitchFamily="66" charset="0"/>
              </a:rPr>
              <a:t>“</a:t>
            </a:r>
            <a:r>
              <a:rPr lang="en-US" altLang="ja-JP" sz="2000" b="1" i="1">
                <a:latin typeface="Comic Sans MS" panose="030F0702030302020204" pitchFamily="66" charset="0"/>
              </a:rPr>
              <a:t>”</a:t>
            </a:r>
            <a:r>
              <a:rPr lang="en-US" altLang="ja-JP" sz="1800" b="1" i="1">
                <a:latin typeface="Comic Sans MS" panose="030F0702030302020204" pitchFamily="66" charset="0"/>
              </a:rPr>
              <a:t>BIBLE FILES” BING</a:t>
            </a:r>
            <a:r>
              <a:rPr lang="ja-JP" altLang="en-US" sz="1800" b="1" i="1">
                <a:latin typeface="Comic Sans MS" panose="030F0702030302020204" pitchFamily="66" charset="0"/>
              </a:rPr>
              <a:t> </a:t>
            </a:r>
            <a:r>
              <a:rPr lang="en-US" altLang="ja-JP" sz="1800" b="1" i="1">
                <a:latin typeface="Comic Sans MS" panose="030F0702030302020204" pitchFamily="66" charset="0"/>
              </a:rPr>
              <a:t>KAZIP SÂKASANG</a:t>
            </a:r>
            <a:endParaRPr lang="en-US" altLang="en-US" sz="1800" b="1" i="1">
              <a:latin typeface="Comic Sans MS" panose="030F0702030302020204" pitchFamily="66" charset="0"/>
            </a:endParaRPr>
          </a:p>
        </p:txBody>
      </p:sp>
      <p:grpSp>
        <p:nvGrpSpPr>
          <p:cNvPr id="19460" name="Group 4"/>
          <p:cNvGrpSpPr>
            <a:grpSpLocks/>
          </p:cNvGrpSpPr>
          <p:nvPr/>
        </p:nvGrpSpPr>
        <p:grpSpPr bwMode="auto">
          <a:xfrm>
            <a:off x="839788" y="8269289"/>
            <a:ext cx="5886450" cy="503237"/>
            <a:chOff x="529" y="5209"/>
            <a:chExt cx="3708" cy="317"/>
          </a:xfrm>
        </p:grpSpPr>
        <p:sp>
          <p:nvSpPr>
            <p:cNvPr id="19805" name="Text Box 5"/>
            <p:cNvSpPr txBox="1">
              <a:spLocks noChangeArrowheads="1"/>
            </p:cNvSpPr>
            <p:nvPr/>
          </p:nvSpPr>
          <p:spPr bwMode="auto">
            <a:xfrm>
              <a:off x="541" y="5209"/>
              <a:ext cx="369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spcBef>
                  <a:spcPct val="50000"/>
                </a:spcBef>
              </a:pPr>
              <a:r>
                <a:rPr lang="en-US" altLang="en-US" sz="1600" b="1" baseline="-25000" dirty="0">
                  <a:latin typeface="Times" panose="02020603050405020304" pitchFamily="18" charset="0"/>
                </a:rPr>
                <a:t>LAIRIK ÂNÂ PÂ HI, LAIRIK NAMKASHOK WUI MASHUN ZANGDA, NAMSHOKLUISHIT LAGA </a:t>
              </a:r>
              <a:r>
                <a:rPr lang="en-US" altLang="en-US" sz="1600" b="1" baseline="-25000" dirty="0" smtClean="0">
                  <a:latin typeface="Times" panose="02020603050405020304" pitchFamily="18" charset="0"/>
                </a:rPr>
                <a:t>KATAM</a:t>
              </a:r>
              <a:r>
                <a:rPr lang="en-US" altLang="en-US" sz="1600" b="1" dirty="0" smtClean="0">
                  <a:latin typeface="Times" panose="02020603050405020304" pitchFamily="18" charset="0"/>
                </a:rPr>
                <a:t> </a:t>
              </a:r>
              <a:r>
                <a:rPr lang="en-US" altLang="en-US" sz="1600" b="1" baseline="-25000" dirty="0" smtClean="0">
                  <a:latin typeface="Times" panose="02020603050405020304" pitchFamily="18" charset="0"/>
                </a:rPr>
                <a:t>KALA </a:t>
              </a:r>
              <a:r>
                <a:rPr lang="en-US" altLang="en-US" sz="1600" b="1" baseline="-25000" dirty="0">
                  <a:latin typeface="Times" panose="02020603050405020304" pitchFamily="18" charset="0"/>
                </a:rPr>
                <a:t>TAMKACHITHEI WUI VANG SHICHIN PAIRA.</a:t>
              </a:r>
            </a:p>
          </p:txBody>
        </p:sp>
        <p:sp>
          <p:nvSpPr>
            <p:cNvPr id="19806" name="Rectangle 6"/>
            <p:cNvSpPr>
              <a:spLocks noChangeArrowheads="1"/>
            </p:cNvSpPr>
            <p:nvPr/>
          </p:nvSpPr>
          <p:spPr bwMode="auto">
            <a:xfrm>
              <a:off x="529" y="5237"/>
              <a:ext cx="3701" cy="26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grpSp>
      <p:pic>
        <p:nvPicPr>
          <p:cNvPr id="19461" name="Picture 7"/>
          <p:cNvPicPr>
            <a:picLocks noChangeAspect="1" noChangeArrowheads="1"/>
          </p:cNvPicPr>
          <p:nvPr/>
        </p:nvPicPr>
        <p:blipFill>
          <a:blip r:embed="rId2">
            <a:extLst>
              <a:ext uri="{28A0092B-C50C-407E-A947-70E740481C1C}">
                <a14:useLocalDpi xmlns:a14="http://schemas.microsoft.com/office/drawing/2010/main" val="0"/>
              </a:ext>
            </a:extLst>
          </a:blip>
          <a:srcRect l="16325" r="30168" b="33383"/>
          <a:stretch>
            <a:fillRect/>
          </a:stretch>
        </p:blipFill>
        <p:spPr bwMode="auto">
          <a:xfrm>
            <a:off x="552450" y="2516188"/>
            <a:ext cx="1368425" cy="214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Line 8"/>
          <p:cNvSpPr>
            <a:spLocks noChangeShapeType="1"/>
          </p:cNvSpPr>
          <p:nvPr/>
        </p:nvSpPr>
        <p:spPr bwMode="auto">
          <a:xfrm>
            <a:off x="2360613" y="1917700"/>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63" name="AutoShape 9"/>
          <p:cNvSpPr>
            <a:spLocks noChangeArrowheads="1"/>
          </p:cNvSpPr>
          <p:nvPr/>
        </p:nvSpPr>
        <p:spPr bwMode="auto">
          <a:xfrm>
            <a:off x="2344738" y="1190625"/>
            <a:ext cx="1120775" cy="455613"/>
          </a:xfrm>
          <a:prstGeom prst="roundRect">
            <a:avLst>
              <a:gd name="adj" fmla="val 2577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64" name="Rectangle 10"/>
          <p:cNvSpPr>
            <a:spLocks noChangeArrowheads="1"/>
          </p:cNvSpPr>
          <p:nvPr/>
        </p:nvSpPr>
        <p:spPr bwMode="auto">
          <a:xfrm>
            <a:off x="2344738" y="1433513"/>
            <a:ext cx="863600" cy="393700"/>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65" name="Rectangle 11"/>
          <p:cNvSpPr>
            <a:spLocks noChangeArrowheads="1"/>
          </p:cNvSpPr>
          <p:nvPr/>
        </p:nvSpPr>
        <p:spPr bwMode="auto">
          <a:xfrm>
            <a:off x="2344738" y="1433513"/>
            <a:ext cx="1471612" cy="1522412"/>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66" name="Line 12"/>
          <p:cNvSpPr>
            <a:spLocks noChangeShapeType="1"/>
          </p:cNvSpPr>
          <p:nvPr/>
        </p:nvSpPr>
        <p:spPr bwMode="auto">
          <a:xfrm>
            <a:off x="2362200" y="143351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67" name="Freeform 13"/>
          <p:cNvSpPr>
            <a:spLocks/>
          </p:cNvSpPr>
          <p:nvPr/>
        </p:nvSpPr>
        <p:spPr bwMode="auto">
          <a:xfrm>
            <a:off x="3252788" y="1357313"/>
            <a:ext cx="257175" cy="92075"/>
          </a:xfrm>
          <a:custGeom>
            <a:avLst/>
            <a:gdLst>
              <a:gd name="T0" fmla="*/ 2147483646 w 162"/>
              <a:gd name="T1" fmla="*/ 2147483646 h 58"/>
              <a:gd name="T2" fmla="*/ 0 w 162"/>
              <a:gd name="T3" fmla="*/ 2147483646 h 58"/>
              <a:gd name="T4" fmla="*/ 0 w 162"/>
              <a:gd name="T5" fmla="*/ 0 h 58"/>
              <a:gd name="T6" fmla="*/ 2147483646 w 162"/>
              <a:gd name="T7" fmla="*/ 2147483646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468" name="Line 14"/>
          <p:cNvSpPr>
            <a:spLocks noChangeShapeType="1"/>
          </p:cNvSpPr>
          <p:nvPr/>
        </p:nvSpPr>
        <p:spPr bwMode="auto">
          <a:xfrm>
            <a:off x="2482850" y="16208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69" name="Line 15"/>
          <p:cNvSpPr>
            <a:spLocks noChangeShapeType="1"/>
          </p:cNvSpPr>
          <p:nvPr/>
        </p:nvSpPr>
        <p:spPr bwMode="auto">
          <a:xfrm>
            <a:off x="2489200" y="18113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70" name="Line 16"/>
          <p:cNvSpPr>
            <a:spLocks noChangeShapeType="1"/>
          </p:cNvSpPr>
          <p:nvPr/>
        </p:nvSpPr>
        <p:spPr bwMode="auto">
          <a:xfrm>
            <a:off x="2489200" y="20081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71" name="Line 17"/>
          <p:cNvSpPr>
            <a:spLocks noChangeShapeType="1"/>
          </p:cNvSpPr>
          <p:nvPr/>
        </p:nvSpPr>
        <p:spPr bwMode="auto">
          <a:xfrm>
            <a:off x="2501900" y="220503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72" name="Line 18"/>
          <p:cNvSpPr>
            <a:spLocks noChangeShapeType="1"/>
          </p:cNvSpPr>
          <p:nvPr/>
        </p:nvSpPr>
        <p:spPr bwMode="auto">
          <a:xfrm>
            <a:off x="2503488" y="23876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73" name="Line 19"/>
          <p:cNvSpPr>
            <a:spLocks noChangeShapeType="1"/>
          </p:cNvSpPr>
          <p:nvPr/>
        </p:nvSpPr>
        <p:spPr bwMode="auto">
          <a:xfrm>
            <a:off x="2489200" y="270192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74" name="Rectangle 21"/>
          <p:cNvSpPr>
            <a:spLocks noChangeArrowheads="1"/>
          </p:cNvSpPr>
          <p:nvPr/>
        </p:nvSpPr>
        <p:spPr bwMode="auto">
          <a:xfrm>
            <a:off x="2481263" y="1282700"/>
            <a:ext cx="71120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b="1"/>
          </a:p>
        </p:txBody>
      </p:sp>
      <p:sp>
        <p:nvSpPr>
          <p:cNvPr id="19475" name="Rectangle 22"/>
          <p:cNvSpPr>
            <a:spLocks noChangeArrowheads="1"/>
          </p:cNvSpPr>
          <p:nvPr/>
        </p:nvSpPr>
        <p:spPr bwMode="auto">
          <a:xfrm>
            <a:off x="2317750" y="1225550"/>
            <a:ext cx="1166813"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000" b="1">
                <a:latin typeface="Arial" panose="020B0604020202020204" pitchFamily="34" charset="0"/>
              </a:rPr>
              <a:t>OKATHUI KASEM</a:t>
            </a:r>
            <a:endParaRPr lang="en-US" altLang="en-US" sz="1000" baseline="-25000">
              <a:latin typeface="Arial" panose="020B0604020202020204" pitchFamily="34" charset="0"/>
            </a:endParaRPr>
          </a:p>
        </p:txBody>
      </p:sp>
      <p:sp>
        <p:nvSpPr>
          <p:cNvPr id="19476" name="Freeform 23"/>
          <p:cNvSpPr>
            <a:spLocks/>
          </p:cNvSpPr>
          <p:nvPr/>
        </p:nvSpPr>
        <p:spPr bwMode="auto">
          <a:xfrm>
            <a:off x="3252788" y="1357313"/>
            <a:ext cx="257175" cy="92075"/>
          </a:xfrm>
          <a:custGeom>
            <a:avLst/>
            <a:gdLst>
              <a:gd name="T0" fmla="*/ 2147483646 w 162"/>
              <a:gd name="T1" fmla="*/ 2147483646 h 58"/>
              <a:gd name="T2" fmla="*/ 0 w 162"/>
              <a:gd name="T3" fmla="*/ 2147483646 h 58"/>
              <a:gd name="T4" fmla="*/ 0 w 162"/>
              <a:gd name="T5" fmla="*/ 0 h 58"/>
              <a:gd name="T6" fmla="*/ 2147483646 w 162"/>
              <a:gd name="T7" fmla="*/ 2147483646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477" name="Freeform 24"/>
          <p:cNvSpPr>
            <a:spLocks/>
          </p:cNvSpPr>
          <p:nvPr/>
        </p:nvSpPr>
        <p:spPr bwMode="auto">
          <a:xfrm>
            <a:off x="3468688" y="1357313"/>
            <a:ext cx="257175" cy="76200"/>
          </a:xfrm>
          <a:custGeom>
            <a:avLst/>
            <a:gdLst>
              <a:gd name="T0" fmla="*/ 2147483646 w 162"/>
              <a:gd name="T1" fmla="*/ 2147483646 h 48"/>
              <a:gd name="T2" fmla="*/ 0 w 162"/>
              <a:gd name="T3" fmla="*/ 2147483646 h 48"/>
              <a:gd name="T4" fmla="*/ 0 w 162"/>
              <a:gd name="T5" fmla="*/ 0 h 48"/>
              <a:gd name="T6" fmla="*/ 0 60000 65536"/>
              <a:gd name="T7" fmla="*/ 0 60000 65536"/>
              <a:gd name="T8" fmla="*/ 0 60000 65536"/>
              <a:gd name="T9" fmla="*/ 0 w 162"/>
              <a:gd name="T10" fmla="*/ 0 h 48"/>
              <a:gd name="T11" fmla="*/ 162 w 162"/>
              <a:gd name="T12" fmla="*/ 48 h 48"/>
            </a:gdLst>
            <a:ahLst/>
            <a:cxnLst>
              <a:cxn ang="T6">
                <a:pos x="T0" y="T1"/>
              </a:cxn>
              <a:cxn ang="T7">
                <a:pos x="T2" y="T3"/>
              </a:cxn>
              <a:cxn ang="T8">
                <a:pos x="T4" y="T5"/>
              </a:cxn>
            </a:cxnLst>
            <a:rect l="T9" t="T10" r="T11" b="T12"/>
            <a:pathLst>
              <a:path w="162" h="48">
                <a:moveTo>
                  <a:pt x="16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478" name="Rectangle 25"/>
          <p:cNvSpPr>
            <a:spLocks noChangeArrowheads="1"/>
          </p:cNvSpPr>
          <p:nvPr/>
        </p:nvSpPr>
        <p:spPr bwMode="auto">
          <a:xfrm>
            <a:off x="2374900" y="1493838"/>
            <a:ext cx="1165225"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86" name="AutoShape 33"/>
          <p:cNvSpPr>
            <a:spLocks noChangeArrowheads="1"/>
          </p:cNvSpPr>
          <p:nvPr/>
        </p:nvSpPr>
        <p:spPr bwMode="auto">
          <a:xfrm>
            <a:off x="2344738" y="4703763"/>
            <a:ext cx="923925" cy="484187"/>
          </a:xfrm>
          <a:prstGeom prst="roundRect">
            <a:avLst>
              <a:gd name="adj" fmla="val 21806"/>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87" name="Rectangle 34"/>
          <p:cNvSpPr>
            <a:spLocks noChangeArrowheads="1"/>
          </p:cNvSpPr>
          <p:nvPr/>
        </p:nvSpPr>
        <p:spPr bwMode="auto">
          <a:xfrm>
            <a:off x="2344738" y="4945063"/>
            <a:ext cx="863600" cy="485775"/>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88" name="Rectangle 35"/>
          <p:cNvSpPr>
            <a:spLocks noChangeArrowheads="1"/>
          </p:cNvSpPr>
          <p:nvPr/>
        </p:nvSpPr>
        <p:spPr bwMode="auto">
          <a:xfrm>
            <a:off x="2344738" y="4945063"/>
            <a:ext cx="1211262" cy="560387"/>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89" name="Line 36"/>
          <p:cNvSpPr>
            <a:spLocks noChangeShapeType="1"/>
          </p:cNvSpPr>
          <p:nvPr/>
        </p:nvSpPr>
        <p:spPr bwMode="auto">
          <a:xfrm>
            <a:off x="2360613" y="4957763"/>
            <a:ext cx="908050"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90" name="Freeform 37"/>
          <p:cNvSpPr>
            <a:spLocks/>
          </p:cNvSpPr>
          <p:nvPr/>
        </p:nvSpPr>
        <p:spPr bwMode="auto">
          <a:xfrm>
            <a:off x="3252788" y="4854575"/>
            <a:ext cx="257175" cy="106363"/>
          </a:xfrm>
          <a:custGeom>
            <a:avLst/>
            <a:gdLst>
              <a:gd name="T0" fmla="*/ 2147483646 w 162"/>
              <a:gd name="T1" fmla="*/ 2147483646 h 67"/>
              <a:gd name="T2" fmla="*/ 0 w 162"/>
              <a:gd name="T3" fmla="*/ 2147483646 h 67"/>
              <a:gd name="T4" fmla="*/ 0 w 162"/>
              <a:gd name="T5" fmla="*/ 0 h 67"/>
              <a:gd name="T6" fmla="*/ 2147483646 w 162"/>
              <a:gd name="T7" fmla="*/ 214748364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491" name="Freeform 38"/>
          <p:cNvSpPr>
            <a:spLocks/>
          </p:cNvSpPr>
          <p:nvPr/>
        </p:nvSpPr>
        <p:spPr bwMode="auto">
          <a:xfrm>
            <a:off x="3270250" y="4840288"/>
            <a:ext cx="257175" cy="104775"/>
          </a:xfrm>
          <a:custGeom>
            <a:avLst/>
            <a:gdLst>
              <a:gd name="T0" fmla="*/ 2147483646 w 162"/>
              <a:gd name="T1" fmla="*/ 2147483646 h 66"/>
              <a:gd name="T2" fmla="*/ 0 w 162"/>
              <a:gd name="T3" fmla="*/ 2147483646 h 66"/>
              <a:gd name="T4" fmla="*/ 0 w 162"/>
              <a:gd name="T5" fmla="*/ 0 h 66"/>
              <a:gd name="T6" fmla="*/ 0 60000 65536"/>
              <a:gd name="T7" fmla="*/ 0 60000 65536"/>
              <a:gd name="T8" fmla="*/ 0 60000 65536"/>
              <a:gd name="T9" fmla="*/ 0 w 162"/>
              <a:gd name="T10" fmla="*/ 0 h 66"/>
              <a:gd name="T11" fmla="*/ 162 w 162"/>
              <a:gd name="T12" fmla="*/ 66 h 66"/>
            </a:gdLst>
            <a:ahLst/>
            <a:cxnLst>
              <a:cxn ang="T6">
                <a:pos x="T0" y="T1"/>
              </a:cxn>
              <a:cxn ang="T7">
                <a:pos x="T2" y="T3"/>
              </a:cxn>
              <a:cxn ang="T8">
                <a:pos x="T4" y="T5"/>
              </a:cxn>
            </a:cxnLst>
            <a:rect l="T9" t="T10" r="T11" b="T12"/>
            <a:pathLst>
              <a:path w="162" h="66">
                <a:moveTo>
                  <a:pt x="162" y="66"/>
                </a:moveTo>
                <a:lnTo>
                  <a:pt x="0" y="66"/>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492" name="Line 39"/>
          <p:cNvSpPr>
            <a:spLocks noChangeShapeType="1"/>
          </p:cNvSpPr>
          <p:nvPr/>
        </p:nvSpPr>
        <p:spPr bwMode="auto">
          <a:xfrm>
            <a:off x="2420938" y="5172075"/>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93" name="Line 40"/>
          <p:cNvSpPr>
            <a:spLocks noChangeShapeType="1"/>
          </p:cNvSpPr>
          <p:nvPr/>
        </p:nvSpPr>
        <p:spPr bwMode="auto">
          <a:xfrm>
            <a:off x="2420938" y="5399088"/>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94" name="Rectangle 41"/>
          <p:cNvSpPr>
            <a:spLocks noChangeArrowheads="1"/>
          </p:cNvSpPr>
          <p:nvPr/>
        </p:nvSpPr>
        <p:spPr bwMode="auto">
          <a:xfrm>
            <a:off x="2555875" y="47482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495" name="Rectangle 42"/>
          <p:cNvSpPr>
            <a:spLocks noChangeArrowheads="1"/>
          </p:cNvSpPr>
          <p:nvPr/>
        </p:nvSpPr>
        <p:spPr bwMode="auto">
          <a:xfrm>
            <a:off x="2474913" y="4706938"/>
            <a:ext cx="6175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JOSEPH</a:t>
            </a:r>
            <a:endParaRPr lang="en-US" altLang="en-US" sz="1200" baseline="-25000">
              <a:latin typeface="Arial" panose="020B0604020202020204" pitchFamily="34" charset="0"/>
            </a:endParaRPr>
          </a:p>
        </p:txBody>
      </p:sp>
      <p:sp>
        <p:nvSpPr>
          <p:cNvPr id="19498" name="Line 45"/>
          <p:cNvSpPr>
            <a:spLocks noChangeShapeType="1"/>
          </p:cNvSpPr>
          <p:nvPr/>
        </p:nvSpPr>
        <p:spPr bwMode="auto">
          <a:xfrm>
            <a:off x="2374900" y="6475413"/>
            <a:ext cx="115093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499" name="AutoShape 46"/>
          <p:cNvSpPr>
            <a:spLocks noChangeArrowheads="1"/>
          </p:cNvSpPr>
          <p:nvPr/>
        </p:nvSpPr>
        <p:spPr bwMode="auto">
          <a:xfrm>
            <a:off x="2360613" y="5718175"/>
            <a:ext cx="908050" cy="438150"/>
          </a:xfrm>
          <a:prstGeom prst="roundRect">
            <a:avLst>
              <a:gd name="adj" fmla="val 24093"/>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00" name="Rectangle 47"/>
          <p:cNvSpPr>
            <a:spLocks noChangeArrowheads="1"/>
          </p:cNvSpPr>
          <p:nvPr/>
        </p:nvSpPr>
        <p:spPr bwMode="auto">
          <a:xfrm>
            <a:off x="2360613" y="5945188"/>
            <a:ext cx="847725" cy="423862"/>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01" name="Rectangle 48"/>
          <p:cNvSpPr>
            <a:spLocks noChangeArrowheads="1"/>
          </p:cNvSpPr>
          <p:nvPr/>
        </p:nvSpPr>
        <p:spPr bwMode="auto">
          <a:xfrm>
            <a:off x="2360613" y="5945188"/>
            <a:ext cx="1195387" cy="1331912"/>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02" name="Line 49"/>
          <p:cNvSpPr>
            <a:spLocks noChangeShapeType="1"/>
          </p:cNvSpPr>
          <p:nvPr/>
        </p:nvSpPr>
        <p:spPr bwMode="auto">
          <a:xfrm>
            <a:off x="2374900" y="594042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03" name="Freeform 50"/>
          <p:cNvSpPr>
            <a:spLocks/>
          </p:cNvSpPr>
          <p:nvPr/>
        </p:nvSpPr>
        <p:spPr bwMode="auto">
          <a:xfrm>
            <a:off x="3252788" y="5854700"/>
            <a:ext cx="257175" cy="90488"/>
          </a:xfrm>
          <a:custGeom>
            <a:avLst/>
            <a:gdLst>
              <a:gd name="T0" fmla="*/ 2147483646 w 162"/>
              <a:gd name="T1" fmla="*/ 2147483646 h 57"/>
              <a:gd name="T2" fmla="*/ 0 w 162"/>
              <a:gd name="T3" fmla="*/ 2147483646 h 57"/>
              <a:gd name="T4" fmla="*/ 0 w 162"/>
              <a:gd name="T5" fmla="*/ 0 h 57"/>
              <a:gd name="T6" fmla="*/ 2147483646 w 162"/>
              <a:gd name="T7" fmla="*/ 2147483646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04" name="Freeform 51"/>
          <p:cNvSpPr>
            <a:spLocks/>
          </p:cNvSpPr>
          <p:nvPr/>
        </p:nvSpPr>
        <p:spPr bwMode="auto">
          <a:xfrm>
            <a:off x="3271838" y="5854700"/>
            <a:ext cx="242887" cy="90488"/>
          </a:xfrm>
          <a:custGeom>
            <a:avLst/>
            <a:gdLst>
              <a:gd name="T0" fmla="*/ 2147483646 w 153"/>
              <a:gd name="T1" fmla="*/ 2147483646 h 57"/>
              <a:gd name="T2" fmla="*/ 0 w 153"/>
              <a:gd name="T3" fmla="*/ 2147483646 h 57"/>
              <a:gd name="T4" fmla="*/ 0 w 153"/>
              <a:gd name="T5" fmla="*/ 0 h 57"/>
              <a:gd name="T6" fmla="*/ 0 60000 65536"/>
              <a:gd name="T7" fmla="*/ 0 60000 65536"/>
              <a:gd name="T8" fmla="*/ 0 60000 65536"/>
              <a:gd name="T9" fmla="*/ 0 w 153"/>
              <a:gd name="T10" fmla="*/ 0 h 57"/>
              <a:gd name="T11" fmla="*/ 153 w 153"/>
              <a:gd name="T12" fmla="*/ 57 h 57"/>
            </a:gdLst>
            <a:ahLst/>
            <a:cxnLst>
              <a:cxn ang="T6">
                <a:pos x="T0" y="T1"/>
              </a:cxn>
              <a:cxn ang="T7">
                <a:pos x="T2" y="T3"/>
              </a:cxn>
              <a:cxn ang="T8">
                <a:pos x="T4" y="T5"/>
              </a:cxn>
            </a:cxnLst>
            <a:rect l="T9" t="T10" r="T11" b="T12"/>
            <a:pathLst>
              <a:path w="153" h="57">
                <a:moveTo>
                  <a:pt x="153"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505" name="Line 52"/>
          <p:cNvSpPr>
            <a:spLocks noChangeShapeType="1"/>
          </p:cNvSpPr>
          <p:nvPr/>
        </p:nvSpPr>
        <p:spPr bwMode="auto">
          <a:xfrm>
            <a:off x="2435225" y="6142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06" name="Line 53"/>
          <p:cNvSpPr>
            <a:spLocks noChangeShapeType="1"/>
          </p:cNvSpPr>
          <p:nvPr/>
        </p:nvSpPr>
        <p:spPr bwMode="auto">
          <a:xfrm>
            <a:off x="2435225" y="63531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07" name="Line 54"/>
          <p:cNvSpPr>
            <a:spLocks noChangeShapeType="1"/>
          </p:cNvSpPr>
          <p:nvPr/>
        </p:nvSpPr>
        <p:spPr bwMode="auto">
          <a:xfrm>
            <a:off x="2435225" y="6565900"/>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08" name="Line 55"/>
          <p:cNvSpPr>
            <a:spLocks noChangeShapeType="1"/>
          </p:cNvSpPr>
          <p:nvPr/>
        </p:nvSpPr>
        <p:spPr bwMode="auto">
          <a:xfrm>
            <a:off x="2435225" y="6777038"/>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09" name="Line 56"/>
          <p:cNvSpPr>
            <a:spLocks noChangeShapeType="1"/>
          </p:cNvSpPr>
          <p:nvPr/>
        </p:nvSpPr>
        <p:spPr bwMode="auto">
          <a:xfrm>
            <a:off x="2451100" y="6989763"/>
            <a:ext cx="102870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10" name="Rectangle 57"/>
          <p:cNvSpPr>
            <a:spLocks noChangeArrowheads="1"/>
          </p:cNvSpPr>
          <p:nvPr/>
        </p:nvSpPr>
        <p:spPr bwMode="auto">
          <a:xfrm>
            <a:off x="2632075" y="5748338"/>
            <a:ext cx="4841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11" name="Rectangle 58"/>
          <p:cNvSpPr>
            <a:spLocks noChangeArrowheads="1"/>
          </p:cNvSpPr>
          <p:nvPr/>
        </p:nvSpPr>
        <p:spPr bwMode="auto">
          <a:xfrm>
            <a:off x="2559050" y="5730875"/>
            <a:ext cx="55086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MOSES</a:t>
            </a:r>
            <a:endParaRPr lang="en-US" altLang="en-US" sz="1200" baseline="-25000">
              <a:latin typeface="Arial" panose="020B0604020202020204" pitchFamily="34" charset="0"/>
            </a:endParaRPr>
          </a:p>
        </p:txBody>
      </p:sp>
      <p:sp>
        <p:nvSpPr>
          <p:cNvPr id="19512" name="Rectangle 59"/>
          <p:cNvSpPr>
            <a:spLocks noChangeArrowheads="1"/>
          </p:cNvSpPr>
          <p:nvPr/>
        </p:nvSpPr>
        <p:spPr bwMode="auto">
          <a:xfrm>
            <a:off x="2738438" y="6186488"/>
            <a:ext cx="57467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14" name="Rectangle 61"/>
          <p:cNvSpPr>
            <a:spLocks noChangeArrowheads="1"/>
          </p:cNvSpPr>
          <p:nvPr/>
        </p:nvSpPr>
        <p:spPr bwMode="auto">
          <a:xfrm>
            <a:off x="2647950" y="6399213"/>
            <a:ext cx="66516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16" name="Rectangle 63"/>
          <p:cNvSpPr>
            <a:spLocks noChangeArrowheads="1"/>
          </p:cNvSpPr>
          <p:nvPr/>
        </p:nvSpPr>
        <p:spPr bwMode="auto">
          <a:xfrm>
            <a:off x="2451100" y="6610350"/>
            <a:ext cx="1014413"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18" name="Rectangle 65"/>
          <p:cNvSpPr>
            <a:spLocks noChangeArrowheads="1"/>
          </p:cNvSpPr>
          <p:nvPr/>
        </p:nvSpPr>
        <p:spPr bwMode="auto">
          <a:xfrm>
            <a:off x="2814638" y="6823075"/>
            <a:ext cx="3175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20" name="Rectangle 67"/>
          <p:cNvSpPr>
            <a:spLocks noChangeArrowheads="1"/>
          </p:cNvSpPr>
          <p:nvPr/>
        </p:nvSpPr>
        <p:spPr bwMode="auto">
          <a:xfrm>
            <a:off x="2571750" y="7034213"/>
            <a:ext cx="801688"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22" name="Line 69"/>
          <p:cNvSpPr>
            <a:spLocks noChangeShapeType="1"/>
          </p:cNvSpPr>
          <p:nvPr/>
        </p:nvSpPr>
        <p:spPr bwMode="auto">
          <a:xfrm>
            <a:off x="2420938" y="720090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23" name="Rectangle 70"/>
          <p:cNvSpPr>
            <a:spLocks noChangeArrowheads="1"/>
          </p:cNvSpPr>
          <p:nvPr/>
        </p:nvSpPr>
        <p:spPr bwMode="auto">
          <a:xfrm>
            <a:off x="2722563" y="5975350"/>
            <a:ext cx="530225"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25" name="Rectangle 72"/>
          <p:cNvSpPr>
            <a:spLocks noChangeArrowheads="1"/>
          </p:cNvSpPr>
          <p:nvPr/>
        </p:nvSpPr>
        <p:spPr bwMode="auto">
          <a:xfrm>
            <a:off x="5205413" y="5915025"/>
            <a:ext cx="6207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26" name="Rectangle 73"/>
          <p:cNvSpPr>
            <a:spLocks noChangeArrowheads="1"/>
          </p:cNvSpPr>
          <p:nvPr/>
        </p:nvSpPr>
        <p:spPr bwMode="auto">
          <a:xfrm>
            <a:off x="5022850" y="5881688"/>
            <a:ext cx="88423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VARI KAHAI</a:t>
            </a:r>
            <a:endParaRPr lang="en-US" altLang="en-US" sz="1200" baseline="-25000">
              <a:latin typeface="Arial" panose="020B0604020202020204" pitchFamily="34" charset="0"/>
            </a:endParaRPr>
          </a:p>
        </p:txBody>
      </p:sp>
      <p:sp>
        <p:nvSpPr>
          <p:cNvPr id="19527" name="AutoShape 74"/>
          <p:cNvSpPr>
            <a:spLocks noChangeArrowheads="1"/>
          </p:cNvSpPr>
          <p:nvPr/>
        </p:nvSpPr>
        <p:spPr bwMode="auto">
          <a:xfrm>
            <a:off x="4994275" y="5868988"/>
            <a:ext cx="922338" cy="393700"/>
          </a:xfrm>
          <a:prstGeom prst="roundRect">
            <a:avLst>
              <a:gd name="adj" fmla="val 26815"/>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28" name="Rectangle 75"/>
          <p:cNvSpPr>
            <a:spLocks noChangeArrowheads="1"/>
          </p:cNvSpPr>
          <p:nvPr/>
        </p:nvSpPr>
        <p:spPr bwMode="auto">
          <a:xfrm>
            <a:off x="4994275" y="6065838"/>
            <a:ext cx="877888" cy="377825"/>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29" name="Rectangle 76"/>
          <p:cNvSpPr>
            <a:spLocks noChangeArrowheads="1"/>
          </p:cNvSpPr>
          <p:nvPr/>
        </p:nvSpPr>
        <p:spPr bwMode="auto">
          <a:xfrm>
            <a:off x="4994275" y="6065838"/>
            <a:ext cx="1225550" cy="439737"/>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30" name="Line 77"/>
          <p:cNvSpPr>
            <a:spLocks noChangeShapeType="1"/>
          </p:cNvSpPr>
          <p:nvPr/>
        </p:nvSpPr>
        <p:spPr bwMode="auto">
          <a:xfrm>
            <a:off x="5008563" y="6078538"/>
            <a:ext cx="923925"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31" name="Freeform 78"/>
          <p:cNvSpPr>
            <a:spLocks/>
          </p:cNvSpPr>
          <p:nvPr/>
        </p:nvSpPr>
        <p:spPr bwMode="auto">
          <a:xfrm>
            <a:off x="5916613" y="5989638"/>
            <a:ext cx="257175" cy="92075"/>
          </a:xfrm>
          <a:custGeom>
            <a:avLst/>
            <a:gdLst>
              <a:gd name="T0" fmla="*/ 2147483646 w 162"/>
              <a:gd name="T1" fmla="*/ 2147483646 h 58"/>
              <a:gd name="T2" fmla="*/ 0 w 162"/>
              <a:gd name="T3" fmla="*/ 2147483646 h 58"/>
              <a:gd name="T4" fmla="*/ 0 w 162"/>
              <a:gd name="T5" fmla="*/ 0 h 58"/>
              <a:gd name="T6" fmla="*/ 2147483646 w 162"/>
              <a:gd name="T7" fmla="*/ 2147483646 h 58"/>
              <a:gd name="T8" fmla="*/ 0 60000 65536"/>
              <a:gd name="T9" fmla="*/ 0 60000 65536"/>
              <a:gd name="T10" fmla="*/ 0 60000 65536"/>
              <a:gd name="T11" fmla="*/ 0 60000 65536"/>
              <a:gd name="T12" fmla="*/ 0 w 162"/>
              <a:gd name="T13" fmla="*/ 0 h 58"/>
              <a:gd name="T14" fmla="*/ 162 w 162"/>
              <a:gd name="T15" fmla="*/ 58 h 58"/>
            </a:gdLst>
            <a:ahLst/>
            <a:cxnLst>
              <a:cxn ang="T8">
                <a:pos x="T0" y="T1"/>
              </a:cxn>
              <a:cxn ang="T9">
                <a:pos x="T2" y="T3"/>
              </a:cxn>
              <a:cxn ang="T10">
                <a:pos x="T4" y="T5"/>
              </a:cxn>
              <a:cxn ang="T11">
                <a:pos x="T6" y="T7"/>
              </a:cxn>
            </a:cxnLst>
            <a:rect l="T12" t="T13" r="T14" b="T15"/>
            <a:pathLst>
              <a:path w="162" h="58">
                <a:moveTo>
                  <a:pt x="162" y="58"/>
                </a:moveTo>
                <a:lnTo>
                  <a:pt x="0" y="58"/>
                </a:lnTo>
                <a:lnTo>
                  <a:pt x="0" y="0"/>
                </a:lnTo>
                <a:lnTo>
                  <a:pt x="16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32" name="Freeform 79"/>
          <p:cNvSpPr>
            <a:spLocks/>
          </p:cNvSpPr>
          <p:nvPr/>
        </p:nvSpPr>
        <p:spPr bwMode="auto">
          <a:xfrm>
            <a:off x="5915025" y="5975350"/>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533" name="Line 80"/>
          <p:cNvSpPr>
            <a:spLocks noChangeShapeType="1"/>
          </p:cNvSpPr>
          <p:nvPr/>
        </p:nvSpPr>
        <p:spPr bwMode="auto">
          <a:xfrm>
            <a:off x="5068888" y="623252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34" name="Line 81"/>
          <p:cNvSpPr>
            <a:spLocks noChangeShapeType="1"/>
          </p:cNvSpPr>
          <p:nvPr/>
        </p:nvSpPr>
        <p:spPr bwMode="auto">
          <a:xfrm>
            <a:off x="5068888" y="6429375"/>
            <a:ext cx="106045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36" name="Rectangle 83"/>
          <p:cNvSpPr>
            <a:spLocks noChangeArrowheads="1"/>
          </p:cNvSpPr>
          <p:nvPr/>
        </p:nvSpPr>
        <p:spPr bwMode="auto">
          <a:xfrm>
            <a:off x="5099050" y="6292850"/>
            <a:ext cx="109061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38" name="Freeform 85"/>
          <p:cNvSpPr>
            <a:spLocks/>
          </p:cNvSpPr>
          <p:nvPr/>
        </p:nvSpPr>
        <p:spPr bwMode="auto">
          <a:xfrm>
            <a:off x="4811713" y="55959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39" name="Freeform 86"/>
          <p:cNvSpPr>
            <a:spLocks/>
          </p:cNvSpPr>
          <p:nvPr/>
        </p:nvSpPr>
        <p:spPr bwMode="auto">
          <a:xfrm>
            <a:off x="4811713" y="55514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0" name="Freeform 87"/>
          <p:cNvSpPr>
            <a:spLocks/>
          </p:cNvSpPr>
          <p:nvPr/>
        </p:nvSpPr>
        <p:spPr bwMode="auto">
          <a:xfrm>
            <a:off x="4811713" y="539908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1" name="Freeform 88"/>
          <p:cNvSpPr>
            <a:spLocks/>
          </p:cNvSpPr>
          <p:nvPr/>
        </p:nvSpPr>
        <p:spPr bwMode="auto">
          <a:xfrm>
            <a:off x="4811713" y="535463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2" name="Freeform 89"/>
          <p:cNvSpPr>
            <a:spLocks/>
          </p:cNvSpPr>
          <p:nvPr/>
        </p:nvSpPr>
        <p:spPr bwMode="auto">
          <a:xfrm>
            <a:off x="4811713" y="52022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3" name="Freeform 90"/>
          <p:cNvSpPr>
            <a:spLocks/>
          </p:cNvSpPr>
          <p:nvPr/>
        </p:nvSpPr>
        <p:spPr bwMode="auto">
          <a:xfrm>
            <a:off x="4811713" y="51577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4" name="Freeform 91"/>
          <p:cNvSpPr>
            <a:spLocks/>
          </p:cNvSpPr>
          <p:nvPr/>
        </p:nvSpPr>
        <p:spPr bwMode="auto">
          <a:xfrm>
            <a:off x="4811713" y="500697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5" name="Freeform 92"/>
          <p:cNvSpPr>
            <a:spLocks/>
          </p:cNvSpPr>
          <p:nvPr/>
        </p:nvSpPr>
        <p:spPr bwMode="auto">
          <a:xfrm>
            <a:off x="4811713" y="4960938"/>
            <a:ext cx="46037"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6" name="Freeform 93"/>
          <p:cNvSpPr>
            <a:spLocks/>
          </p:cNvSpPr>
          <p:nvPr/>
        </p:nvSpPr>
        <p:spPr bwMode="auto">
          <a:xfrm>
            <a:off x="4811713" y="481012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7" name="Freeform 94"/>
          <p:cNvSpPr>
            <a:spLocks/>
          </p:cNvSpPr>
          <p:nvPr/>
        </p:nvSpPr>
        <p:spPr bwMode="auto">
          <a:xfrm>
            <a:off x="4811713" y="4764088"/>
            <a:ext cx="46037"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8" name="Freeform 95"/>
          <p:cNvSpPr>
            <a:spLocks/>
          </p:cNvSpPr>
          <p:nvPr/>
        </p:nvSpPr>
        <p:spPr bwMode="auto">
          <a:xfrm>
            <a:off x="4811713" y="461327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49" name="Freeform 96"/>
          <p:cNvSpPr>
            <a:spLocks/>
          </p:cNvSpPr>
          <p:nvPr/>
        </p:nvSpPr>
        <p:spPr bwMode="auto">
          <a:xfrm>
            <a:off x="4811713" y="4551363"/>
            <a:ext cx="46037" cy="61912"/>
          </a:xfrm>
          <a:custGeom>
            <a:avLst/>
            <a:gdLst>
              <a:gd name="T0" fmla="*/ 0 w 29"/>
              <a:gd name="T1" fmla="*/ 2147483646 h 39"/>
              <a:gd name="T2" fmla="*/ 0 w 29"/>
              <a:gd name="T3" fmla="*/ 0 h 39"/>
              <a:gd name="T4" fmla="*/ 2147483646 w 29"/>
              <a:gd name="T5" fmla="*/ 0 h 39"/>
              <a:gd name="T6" fmla="*/ 2147483646 w 29"/>
              <a:gd name="T7" fmla="*/ 0 h 39"/>
              <a:gd name="T8" fmla="*/ 2147483646 w 29"/>
              <a:gd name="T9" fmla="*/ 2147483646 h 39"/>
              <a:gd name="T10" fmla="*/ 2147483646 w 29"/>
              <a:gd name="T11" fmla="*/ 2147483646 h 39"/>
              <a:gd name="T12" fmla="*/ 0 w 29"/>
              <a:gd name="T13" fmla="*/ 214748364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19" y="0"/>
                </a:lnTo>
                <a:lnTo>
                  <a:pt x="29" y="0"/>
                </a:lnTo>
                <a:lnTo>
                  <a:pt x="29" y="39"/>
                </a:lnTo>
                <a:lnTo>
                  <a:pt x="19"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0" name="Freeform 97"/>
          <p:cNvSpPr>
            <a:spLocks/>
          </p:cNvSpPr>
          <p:nvPr/>
        </p:nvSpPr>
        <p:spPr bwMode="auto">
          <a:xfrm>
            <a:off x="4811713" y="4400550"/>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1" name="Freeform 98"/>
          <p:cNvSpPr>
            <a:spLocks/>
          </p:cNvSpPr>
          <p:nvPr/>
        </p:nvSpPr>
        <p:spPr bwMode="auto">
          <a:xfrm>
            <a:off x="4811713" y="4354513"/>
            <a:ext cx="46037"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2" name="Freeform 99"/>
          <p:cNvSpPr>
            <a:spLocks/>
          </p:cNvSpPr>
          <p:nvPr/>
        </p:nvSpPr>
        <p:spPr bwMode="auto">
          <a:xfrm>
            <a:off x="4811713" y="4203700"/>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3" name="Freeform 100"/>
          <p:cNvSpPr>
            <a:spLocks/>
          </p:cNvSpPr>
          <p:nvPr/>
        </p:nvSpPr>
        <p:spPr bwMode="auto">
          <a:xfrm>
            <a:off x="4811713" y="4159250"/>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4" name="Freeform 101"/>
          <p:cNvSpPr>
            <a:spLocks/>
          </p:cNvSpPr>
          <p:nvPr/>
        </p:nvSpPr>
        <p:spPr bwMode="auto">
          <a:xfrm>
            <a:off x="4811713" y="4006850"/>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5" name="Freeform 102"/>
          <p:cNvSpPr>
            <a:spLocks/>
          </p:cNvSpPr>
          <p:nvPr/>
        </p:nvSpPr>
        <p:spPr bwMode="auto">
          <a:xfrm>
            <a:off x="4811713" y="3962400"/>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6" name="Freeform 103"/>
          <p:cNvSpPr>
            <a:spLocks/>
          </p:cNvSpPr>
          <p:nvPr/>
        </p:nvSpPr>
        <p:spPr bwMode="auto">
          <a:xfrm>
            <a:off x="4811713" y="3810000"/>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7" name="Freeform 104"/>
          <p:cNvSpPr>
            <a:spLocks/>
          </p:cNvSpPr>
          <p:nvPr/>
        </p:nvSpPr>
        <p:spPr bwMode="auto">
          <a:xfrm>
            <a:off x="4811713" y="3765550"/>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8" name="Freeform 105"/>
          <p:cNvSpPr>
            <a:spLocks/>
          </p:cNvSpPr>
          <p:nvPr/>
        </p:nvSpPr>
        <p:spPr bwMode="auto">
          <a:xfrm>
            <a:off x="4811713" y="3613150"/>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59" name="Freeform 106"/>
          <p:cNvSpPr>
            <a:spLocks/>
          </p:cNvSpPr>
          <p:nvPr/>
        </p:nvSpPr>
        <p:spPr bwMode="auto">
          <a:xfrm>
            <a:off x="4811713" y="3552825"/>
            <a:ext cx="46037"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0" name="Freeform 107"/>
          <p:cNvSpPr>
            <a:spLocks/>
          </p:cNvSpPr>
          <p:nvPr/>
        </p:nvSpPr>
        <p:spPr bwMode="auto">
          <a:xfrm>
            <a:off x="4811713" y="3416300"/>
            <a:ext cx="46037" cy="136525"/>
          </a:xfrm>
          <a:custGeom>
            <a:avLst/>
            <a:gdLst>
              <a:gd name="T0" fmla="*/ 0 w 29"/>
              <a:gd name="T1" fmla="*/ 2147483646 h 86"/>
              <a:gd name="T2" fmla="*/ 0 w 29"/>
              <a:gd name="T3" fmla="*/ 0 h 86"/>
              <a:gd name="T4" fmla="*/ 2147483646 w 29"/>
              <a:gd name="T5" fmla="*/ 0 h 86"/>
              <a:gd name="T6" fmla="*/ 2147483646 w 29"/>
              <a:gd name="T7" fmla="*/ 0 h 86"/>
              <a:gd name="T8" fmla="*/ 2147483646 w 29"/>
              <a:gd name="T9" fmla="*/ 2147483646 h 86"/>
              <a:gd name="T10" fmla="*/ 2147483646 w 29"/>
              <a:gd name="T11" fmla="*/ 2147483646 h 86"/>
              <a:gd name="T12" fmla="*/ 0 w 29"/>
              <a:gd name="T13" fmla="*/ 2147483646 h 86"/>
              <a:gd name="T14" fmla="*/ 0 60000 65536"/>
              <a:gd name="T15" fmla="*/ 0 60000 65536"/>
              <a:gd name="T16" fmla="*/ 0 60000 65536"/>
              <a:gd name="T17" fmla="*/ 0 60000 65536"/>
              <a:gd name="T18" fmla="*/ 0 60000 65536"/>
              <a:gd name="T19" fmla="*/ 0 60000 65536"/>
              <a:gd name="T20" fmla="*/ 0 60000 65536"/>
              <a:gd name="T21" fmla="*/ 0 w 29"/>
              <a:gd name="T22" fmla="*/ 0 h 86"/>
              <a:gd name="T23" fmla="*/ 29 w 29"/>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86">
                <a:moveTo>
                  <a:pt x="0" y="86"/>
                </a:moveTo>
                <a:lnTo>
                  <a:pt x="0" y="0"/>
                </a:lnTo>
                <a:lnTo>
                  <a:pt x="19" y="0"/>
                </a:lnTo>
                <a:lnTo>
                  <a:pt x="29" y="0"/>
                </a:lnTo>
                <a:lnTo>
                  <a:pt x="29" y="86"/>
                </a:lnTo>
                <a:lnTo>
                  <a:pt x="19" y="86"/>
                </a:lnTo>
                <a:lnTo>
                  <a:pt x="0"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1" name="Freeform 108"/>
          <p:cNvSpPr>
            <a:spLocks/>
          </p:cNvSpPr>
          <p:nvPr/>
        </p:nvSpPr>
        <p:spPr bwMode="auto">
          <a:xfrm>
            <a:off x="4811713" y="3355975"/>
            <a:ext cx="46037"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2" name="Freeform 109"/>
          <p:cNvSpPr>
            <a:spLocks/>
          </p:cNvSpPr>
          <p:nvPr/>
        </p:nvSpPr>
        <p:spPr bwMode="auto">
          <a:xfrm>
            <a:off x="4811713" y="320516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3" name="Freeform 110"/>
          <p:cNvSpPr>
            <a:spLocks/>
          </p:cNvSpPr>
          <p:nvPr/>
        </p:nvSpPr>
        <p:spPr bwMode="auto">
          <a:xfrm>
            <a:off x="4811713" y="315912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4" name="Freeform 111"/>
          <p:cNvSpPr>
            <a:spLocks/>
          </p:cNvSpPr>
          <p:nvPr/>
        </p:nvSpPr>
        <p:spPr bwMode="auto">
          <a:xfrm>
            <a:off x="4811713" y="300831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5" name="Freeform 112"/>
          <p:cNvSpPr>
            <a:spLocks/>
          </p:cNvSpPr>
          <p:nvPr/>
        </p:nvSpPr>
        <p:spPr bwMode="auto">
          <a:xfrm>
            <a:off x="4811713" y="296227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6" name="Freeform 113"/>
          <p:cNvSpPr>
            <a:spLocks/>
          </p:cNvSpPr>
          <p:nvPr/>
        </p:nvSpPr>
        <p:spPr bwMode="auto">
          <a:xfrm>
            <a:off x="4811713" y="281146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7" name="Freeform 114"/>
          <p:cNvSpPr>
            <a:spLocks/>
          </p:cNvSpPr>
          <p:nvPr/>
        </p:nvSpPr>
        <p:spPr bwMode="auto">
          <a:xfrm>
            <a:off x="4811713" y="276542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8" name="Freeform 115"/>
          <p:cNvSpPr>
            <a:spLocks/>
          </p:cNvSpPr>
          <p:nvPr/>
        </p:nvSpPr>
        <p:spPr bwMode="auto">
          <a:xfrm>
            <a:off x="4811713" y="261461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69" name="Freeform 116"/>
          <p:cNvSpPr>
            <a:spLocks/>
          </p:cNvSpPr>
          <p:nvPr/>
        </p:nvSpPr>
        <p:spPr bwMode="auto">
          <a:xfrm>
            <a:off x="4811713" y="2568575"/>
            <a:ext cx="46037"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19" y="0"/>
                </a:lnTo>
                <a:lnTo>
                  <a:pt x="29" y="0"/>
                </a:lnTo>
                <a:lnTo>
                  <a:pt x="29" y="29"/>
                </a:lnTo>
                <a:lnTo>
                  <a:pt x="19"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0" name="Freeform 117"/>
          <p:cNvSpPr>
            <a:spLocks/>
          </p:cNvSpPr>
          <p:nvPr/>
        </p:nvSpPr>
        <p:spPr bwMode="auto">
          <a:xfrm>
            <a:off x="4811713" y="2417763"/>
            <a:ext cx="46037"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1" name="Freeform 118"/>
          <p:cNvSpPr>
            <a:spLocks/>
          </p:cNvSpPr>
          <p:nvPr/>
        </p:nvSpPr>
        <p:spPr bwMode="auto">
          <a:xfrm>
            <a:off x="4811713" y="2357438"/>
            <a:ext cx="46037"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19" y="0"/>
                </a:lnTo>
                <a:lnTo>
                  <a:pt x="29" y="0"/>
                </a:lnTo>
                <a:lnTo>
                  <a:pt x="29" y="38"/>
                </a:lnTo>
                <a:lnTo>
                  <a:pt x="19"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2" name="Freeform 119"/>
          <p:cNvSpPr>
            <a:spLocks/>
          </p:cNvSpPr>
          <p:nvPr/>
        </p:nvSpPr>
        <p:spPr bwMode="auto">
          <a:xfrm>
            <a:off x="4811713" y="22050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3" name="Freeform 120"/>
          <p:cNvSpPr>
            <a:spLocks/>
          </p:cNvSpPr>
          <p:nvPr/>
        </p:nvSpPr>
        <p:spPr bwMode="auto">
          <a:xfrm>
            <a:off x="4811713" y="21605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4" name="Freeform 121"/>
          <p:cNvSpPr>
            <a:spLocks/>
          </p:cNvSpPr>
          <p:nvPr/>
        </p:nvSpPr>
        <p:spPr bwMode="auto">
          <a:xfrm>
            <a:off x="4811713" y="200818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5" name="Freeform 122"/>
          <p:cNvSpPr>
            <a:spLocks/>
          </p:cNvSpPr>
          <p:nvPr/>
        </p:nvSpPr>
        <p:spPr bwMode="auto">
          <a:xfrm>
            <a:off x="4811713" y="196373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6" name="Freeform 123"/>
          <p:cNvSpPr>
            <a:spLocks/>
          </p:cNvSpPr>
          <p:nvPr/>
        </p:nvSpPr>
        <p:spPr bwMode="auto">
          <a:xfrm>
            <a:off x="4811713" y="181133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7" name="Freeform 124"/>
          <p:cNvSpPr>
            <a:spLocks/>
          </p:cNvSpPr>
          <p:nvPr/>
        </p:nvSpPr>
        <p:spPr bwMode="auto">
          <a:xfrm>
            <a:off x="4811713" y="176688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8" name="Freeform 125"/>
          <p:cNvSpPr>
            <a:spLocks/>
          </p:cNvSpPr>
          <p:nvPr/>
        </p:nvSpPr>
        <p:spPr bwMode="auto">
          <a:xfrm>
            <a:off x="4811713" y="1614488"/>
            <a:ext cx="46037"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19" y="0"/>
                </a:lnTo>
                <a:lnTo>
                  <a:pt x="29" y="0"/>
                </a:lnTo>
                <a:lnTo>
                  <a:pt x="29" y="96"/>
                </a:lnTo>
                <a:lnTo>
                  <a:pt x="19"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79" name="Freeform 126"/>
          <p:cNvSpPr>
            <a:spLocks/>
          </p:cNvSpPr>
          <p:nvPr/>
        </p:nvSpPr>
        <p:spPr bwMode="auto">
          <a:xfrm>
            <a:off x="4811713" y="1570038"/>
            <a:ext cx="46037"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19" y="0"/>
                </a:lnTo>
                <a:lnTo>
                  <a:pt x="29" y="0"/>
                </a:lnTo>
                <a:lnTo>
                  <a:pt x="29" y="28"/>
                </a:lnTo>
                <a:lnTo>
                  <a:pt x="19"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80" name="Freeform 127"/>
          <p:cNvSpPr>
            <a:spLocks/>
          </p:cNvSpPr>
          <p:nvPr/>
        </p:nvSpPr>
        <p:spPr bwMode="auto">
          <a:xfrm>
            <a:off x="4811713" y="1419225"/>
            <a:ext cx="46037"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19" y="0"/>
                </a:lnTo>
                <a:lnTo>
                  <a:pt x="29" y="0"/>
                </a:lnTo>
                <a:lnTo>
                  <a:pt x="29" y="95"/>
                </a:lnTo>
                <a:lnTo>
                  <a:pt x="19"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81" name="Line 128"/>
          <p:cNvSpPr>
            <a:spLocks noChangeShapeType="1"/>
          </p:cNvSpPr>
          <p:nvPr/>
        </p:nvSpPr>
        <p:spPr bwMode="auto">
          <a:xfrm>
            <a:off x="5008563" y="5278438"/>
            <a:ext cx="11509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82" name="AutoShape 129"/>
          <p:cNvSpPr>
            <a:spLocks noChangeArrowheads="1"/>
          </p:cNvSpPr>
          <p:nvPr/>
        </p:nvSpPr>
        <p:spPr bwMode="auto">
          <a:xfrm>
            <a:off x="4994275" y="4551363"/>
            <a:ext cx="908050" cy="439737"/>
          </a:xfrm>
          <a:prstGeom prst="roundRect">
            <a:avLst>
              <a:gd name="adj" fmla="val 24009"/>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83" name="Rectangle 130"/>
          <p:cNvSpPr>
            <a:spLocks noChangeArrowheads="1"/>
          </p:cNvSpPr>
          <p:nvPr/>
        </p:nvSpPr>
        <p:spPr bwMode="auto">
          <a:xfrm>
            <a:off x="4994275" y="4764088"/>
            <a:ext cx="847725" cy="423862"/>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84" name="Rectangle 131"/>
          <p:cNvSpPr>
            <a:spLocks noChangeArrowheads="1"/>
          </p:cNvSpPr>
          <p:nvPr/>
        </p:nvSpPr>
        <p:spPr bwMode="auto">
          <a:xfrm>
            <a:off x="4994275" y="4764088"/>
            <a:ext cx="1209675" cy="923925"/>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85" name="Line 132"/>
          <p:cNvSpPr>
            <a:spLocks noChangeShapeType="1"/>
          </p:cNvSpPr>
          <p:nvPr/>
        </p:nvSpPr>
        <p:spPr bwMode="auto">
          <a:xfrm>
            <a:off x="5011738" y="4776788"/>
            <a:ext cx="877887" cy="1587"/>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86" name="Freeform 133"/>
          <p:cNvSpPr>
            <a:spLocks/>
          </p:cNvSpPr>
          <p:nvPr/>
        </p:nvSpPr>
        <p:spPr bwMode="auto">
          <a:xfrm>
            <a:off x="5886450" y="4687888"/>
            <a:ext cx="257175" cy="90487"/>
          </a:xfrm>
          <a:custGeom>
            <a:avLst/>
            <a:gdLst>
              <a:gd name="T0" fmla="*/ 2147483646 w 162"/>
              <a:gd name="T1" fmla="*/ 2147483646 h 57"/>
              <a:gd name="T2" fmla="*/ 0 w 162"/>
              <a:gd name="T3" fmla="*/ 2147483646 h 57"/>
              <a:gd name="T4" fmla="*/ 0 w 162"/>
              <a:gd name="T5" fmla="*/ 0 h 57"/>
              <a:gd name="T6" fmla="*/ 2147483646 w 162"/>
              <a:gd name="T7" fmla="*/ 2147483646 h 57"/>
              <a:gd name="T8" fmla="*/ 0 60000 65536"/>
              <a:gd name="T9" fmla="*/ 0 60000 65536"/>
              <a:gd name="T10" fmla="*/ 0 60000 65536"/>
              <a:gd name="T11" fmla="*/ 0 60000 65536"/>
              <a:gd name="T12" fmla="*/ 0 w 162"/>
              <a:gd name="T13" fmla="*/ 0 h 57"/>
              <a:gd name="T14" fmla="*/ 162 w 162"/>
              <a:gd name="T15" fmla="*/ 57 h 57"/>
            </a:gdLst>
            <a:ahLst/>
            <a:cxnLst>
              <a:cxn ang="T8">
                <a:pos x="T0" y="T1"/>
              </a:cxn>
              <a:cxn ang="T9">
                <a:pos x="T2" y="T3"/>
              </a:cxn>
              <a:cxn ang="T10">
                <a:pos x="T4" y="T5"/>
              </a:cxn>
              <a:cxn ang="T11">
                <a:pos x="T6" y="T7"/>
              </a:cxn>
            </a:cxnLst>
            <a:rect l="T12" t="T13" r="T14" b="T15"/>
            <a:pathLst>
              <a:path w="162" h="57">
                <a:moveTo>
                  <a:pt x="162" y="57"/>
                </a:moveTo>
                <a:lnTo>
                  <a:pt x="0" y="57"/>
                </a:lnTo>
                <a:lnTo>
                  <a:pt x="0" y="0"/>
                </a:lnTo>
                <a:lnTo>
                  <a:pt x="162"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587" name="Freeform 134"/>
          <p:cNvSpPr>
            <a:spLocks/>
          </p:cNvSpPr>
          <p:nvPr/>
        </p:nvSpPr>
        <p:spPr bwMode="auto">
          <a:xfrm>
            <a:off x="5903913" y="4673600"/>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588" name="Line 135"/>
          <p:cNvSpPr>
            <a:spLocks noChangeShapeType="1"/>
          </p:cNvSpPr>
          <p:nvPr/>
        </p:nvSpPr>
        <p:spPr bwMode="auto">
          <a:xfrm>
            <a:off x="5068888" y="4960938"/>
            <a:ext cx="103028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89" name="Line 136"/>
          <p:cNvSpPr>
            <a:spLocks noChangeShapeType="1"/>
          </p:cNvSpPr>
          <p:nvPr/>
        </p:nvSpPr>
        <p:spPr bwMode="auto">
          <a:xfrm>
            <a:off x="5068888" y="5172075"/>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90" name="Line 137"/>
          <p:cNvSpPr>
            <a:spLocks noChangeShapeType="1"/>
          </p:cNvSpPr>
          <p:nvPr/>
        </p:nvSpPr>
        <p:spPr bwMode="auto">
          <a:xfrm>
            <a:off x="5068888" y="538480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91" name="Line 138"/>
          <p:cNvSpPr>
            <a:spLocks noChangeShapeType="1"/>
          </p:cNvSpPr>
          <p:nvPr/>
        </p:nvSpPr>
        <p:spPr bwMode="auto">
          <a:xfrm>
            <a:off x="5068888" y="5581650"/>
            <a:ext cx="1030287"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592" name="Rectangle 139"/>
          <p:cNvSpPr>
            <a:spLocks noChangeArrowheads="1"/>
          </p:cNvSpPr>
          <p:nvPr/>
        </p:nvSpPr>
        <p:spPr bwMode="auto">
          <a:xfrm>
            <a:off x="5099050" y="4597400"/>
            <a:ext cx="74295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593" name="Rectangle 140"/>
          <p:cNvSpPr>
            <a:spLocks noChangeArrowheads="1"/>
          </p:cNvSpPr>
          <p:nvPr/>
        </p:nvSpPr>
        <p:spPr bwMode="auto">
          <a:xfrm>
            <a:off x="5043488" y="4556125"/>
            <a:ext cx="8175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dirty="0">
                <a:latin typeface="Arial" panose="020B0604020202020204" pitchFamily="34" charset="0"/>
              </a:rPr>
              <a:t>NARKAHAI</a:t>
            </a:r>
            <a:endParaRPr lang="en-US" altLang="en-US" sz="1200" baseline="-25000" dirty="0">
              <a:latin typeface="Arial" panose="020B0604020202020204" pitchFamily="34" charset="0"/>
            </a:endParaRPr>
          </a:p>
        </p:txBody>
      </p:sp>
      <p:sp>
        <p:nvSpPr>
          <p:cNvPr id="19596" name="Rectangle 143"/>
          <p:cNvSpPr>
            <a:spLocks noChangeArrowheads="1"/>
          </p:cNvSpPr>
          <p:nvPr/>
        </p:nvSpPr>
        <p:spPr bwMode="auto">
          <a:xfrm>
            <a:off x="5024438" y="5233988"/>
            <a:ext cx="11493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19599" name="Picture 1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7850" y="1751013"/>
            <a:ext cx="423863"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00" name="Freeform 147"/>
          <p:cNvSpPr>
            <a:spLocks/>
          </p:cNvSpPr>
          <p:nvPr/>
        </p:nvSpPr>
        <p:spPr bwMode="auto">
          <a:xfrm>
            <a:off x="2101850" y="800417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1" name="Freeform 148"/>
          <p:cNvSpPr>
            <a:spLocks/>
          </p:cNvSpPr>
          <p:nvPr/>
        </p:nvSpPr>
        <p:spPr bwMode="auto">
          <a:xfrm>
            <a:off x="2101850" y="7958138"/>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2" name="Freeform 149"/>
          <p:cNvSpPr>
            <a:spLocks/>
          </p:cNvSpPr>
          <p:nvPr/>
        </p:nvSpPr>
        <p:spPr bwMode="auto">
          <a:xfrm>
            <a:off x="2101850" y="780732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3" name="Freeform 150"/>
          <p:cNvSpPr>
            <a:spLocks/>
          </p:cNvSpPr>
          <p:nvPr/>
        </p:nvSpPr>
        <p:spPr bwMode="auto">
          <a:xfrm>
            <a:off x="2101850" y="7761288"/>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4" name="Freeform 151"/>
          <p:cNvSpPr>
            <a:spLocks/>
          </p:cNvSpPr>
          <p:nvPr/>
        </p:nvSpPr>
        <p:spPr bwMode="auto">
          <a:xfrm>
            <a:off x="2101850" y="761047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5" name="Freeform 152"/>
          <p:cNvSpPr>
            <a:spLocks/>
          </p:cNvSpPr>
          <p:nvPr/>
        </p:nvSpPr>
        <p:spPr bwMode="auto">
          <a:xfrm>
            <a:off x="2101850" y="7550150"/>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6" name="Freeform 153"/>
          <p:cNvSpPr>
            <a:spLocks/>
          </p:cNvSpPr>
          <p:nvPr/>
        </p:nvSpPr>
        <p:spPr bwMode="auto">
          <a:xfrm>
            <a:off x="2101850" y="7397750"/>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7" name="Freeform 154"/>
          <p:cNvSpPr>
            <a:spLocks/>
          </p:cNvSpPr>
          <p:nvPr/>
        </p:nvSpPr>
        <p:spPr bwMode="auto">
          <a:xfrm>
            <a:off x="2101850" y="7353300"/>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8" name="Freeform 155"/>
          <p:cNvSpPr>
            <a:spLocks/>
          </p:cNvSpPr>
          <p:nvPr/>
        </p:nvSpPr>
        <p:spPr bwMode="auto">
          <a:xfrm>
            <a:off x="2101850" y="7200900"/>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09" name="Freeform 156"/>
          <p:cNvSpPr>
            <a:spLocks/>
          </p:cNvSpPr>
          <p:nvPr/>
        </p:nvSpPr>
        <p:spPr bwMode="auto">
          <a:xfrm>
            <a:off x="2101850" y="7140575"/>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0" name="Freeform 157"/>
          <p:cNvSpPr>
            <a:spLocks/>
          </p:cNvSpPr>
          <p:nvPr/>
        </p:nvSpPr>
        <p:spPr bwMode="auto">
          <a:xfrm>
            <a:off x="2101850" y="6989763"/>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1" name="Freeform 158"/>
          <p:cNvSpPr>
            <a:spLocks/>
          </p:cNvSpPr>
          <p:nvPr/>
        </p:nvSpPr>
        <p:spPr bwMode="auto">
          <a:xfrm>
            <a:off x="2101850" y="6943725"/>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2" name="Freeform 159"/>
          <p:cNvSpPr>
            <a:spLocks/>
          </p:cNvSpPr>
          <p:nvPr/>
        </p:nvSpPr>
        <p:spPr bwMode="auto">
          <a:xfrm>
            <a:off x="2101850" y="6792913"/>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3" name="Freeform 160"/>
          <p:cNvSpPr>
            <a:spLocks/>
          </p:cNvSpPr>
          <p:nvPr/>
        </p:nvSpPr>
        <p:spPr bwMode="auto">
          <a:xfrm>
            <a:off x="2101850" y="6732588"/>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4" name="Freeform 161"/>
          <p:cNvSpPr>
            <a:spLocks/>
          </p:cNvSpPr>
          <p:nvPr/>
        </p:nvSpPr>
        <p:spPr bwMode="auto">
          <a:xfrm>
            <a:off x="2101850" y="6580188"/>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5" name="Freeform 162"/>
          <p:cNvSpPr>
            <a:spLocks/>
          </p:cNvSpPr>
          <p:nvPr/>
        </p:nvSpPr>
        <p:spPr bwMode="auto">
          <a:xfrm>
            <a:off x="2101850" y="6535738"/>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6" name="Freeform 163"/>
          <p:cNvSpPr>
            <a:spLocks/>
          </p:cNvSpPr>
          <p:nvPr/>
        </p:nvSpPr>
        <p:spPr bwMode="auto">
          <a:xfrm>
            <a:off x="2101850" y="6383338"/>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7" name="Freeform 164"/>
          <p:cNvSpPr>
            <a:spLocks/>
          </p:cNvSpPr>
          <p:nvPr/>
        </p:nvSpPr>
        <p:spPr bwMode="auto">
          <a:xfrm>
            <a:off x="2101850" y="6338888"/>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8" name="Freeform 165"/>
          <p:cNvSpPr>
            <a:spLocks/>
          </p:cNvSpPr>
          <p:nvPr/>
        </p:nvSpPr>
        <p:spPr bwMode="auto">
          <a:xfrm>
            <a:off x="2101850" y="6186488"/>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19" name="Freeform 166"/>
          <p:cNvSpPr>
            <a:spLocks/>
          </p:cNvSpPr>
          <p:nvPr/>
        </p:nvSpPr>
        <p:spPr bwMode="auto">
          <a:xfrm>
            <a:off x="2101850" y="6126163"/>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0" name="Freeform 167"/>
          <p:cNvSpPr>
            <a:spLocks/>
          </p:cNvSpPr>
          <p:nvPr/>
        </p:nvSpPr>
        <p:spPr bwMode="auto">
          <a:xfrm>
            <a:off x="2101850" y="5975350"/>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1" name="Freeform 168"/>
          <p:cNvSpPr>
            <a:spLocks/>
          </p:cNvSpPr>
          <p:nvPr/>
        </p:nvSpPr>
        <p:spPr bwMode="auto">
          <a:xfrm>
            <a:off x="2101850" y="5929313"/>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2" name="Freeform 169"/>
          <p:cNvSpPr>
            <a:spLocks/>
          </p:cNvSpPr>
          <p:nvPr/>
        </p:nvSpPr>
        <p:spPr bwMode="auto">
          <a:xfrm>
            <a:off x="2101850" y="5778500"/>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3" name="Freeform 170"/>
          <p:cNvSpPr>
            <a:spLocks/>
          </p:cNvSpPr>
          <p:nvPr/>
        </p:nvSpPr>
        <p:spPr bwMode="auto">
          <a:xfrm>
            <a:off x="2101850" y="5718175"/>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4" name="Freeform 171"/>
          <p:cNvSpPr>
            <a:spLocks/>
          </p:cNvSpPr>
          <p:nvPr/>
        </p:nvSpPr>
        <p:spPr bwMode="auto">
          <a:xfrm>
            <a:off x="2101850" y="5565775"/>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5" name="Freeform 172"/>
          <p:cNvSpPr>
            <a:spLocks/>
          </p:cNvSpPr>
          <p:nvPr/>
        </p:nvSpPr>
        <p:spPr bwMode="auto">
          <a:xfrm>
            <a:off x="2101850" y="5521325"/>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6" name="Freeform 173"/>
          <p:cNvSpPr>
            <a:spLocks/>
          </p:cNvSpPr>
          <p:nvPr/>
        </p:nvSpPr>
        <p:spPr bwMode="auto">
          <a:xfrm>
            <a:off x="2101850" y="5368925"/>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7" name="Freeform 174"/>
          <p:cNvSpPr>
            <a:spLocks/>
          </p:cNvSpPr>
          <p:nvPr/>
        </p:nvSpPr>
        <p:spPr bwMode="auto">
          <a:xfrm>
            <a:off x="2101850" y="5324475"/>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8" name="Freeform 175"/>
          <p:cNvSpPr>
            <a:spLocks/>
          </p:cNvSpPr>
          <p:nvPr/>
        </p:nvSpPr>
        <p:spPr bwMode="auto">
          <a:xfrm>
            <a:off x="2101850" y="5172075"/>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29" name="Freeform 176"/>
          <p:cNvSpPr>
            <a:spLocks/>
          </p:cNvSpPr>
          <p:nvPr/>
        </p:nvSpPr>
        <p:spPr bwMode="auto">
          <a:xfrm>
            <a:off x="2101850" y="5111750"/>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0" name="Freeform 177"/>
          <p:cNvSpPr>
            <a:spLocks/>
          </p:cNvSpPr>
          <p:nvPr/>
        </p:nvSpPr>
        <p:spPr bwMode="auto">
          <a:xfrm>
            <a:off x="2101850" y="496093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1" name="Freeform 178"/>
          <p:cNvSpPr>
            <a:spLocks/>
          </p:cNvSpPr>
          <p:nvPr/>
        </p:nvSpPr>
        <p:spPr bwMode="auto">
          <a:xfrm>
            <a:off x="2101850" y="4914900"/>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2" name="Freeform 179"/>
          <p:cNvSpPr>
            <a:spLocks/>
          </p:cNvSpPr>
          <p:nvPr/>
        </p:nvSpPr>
        <p:spPr bwMode="auto">
          <a:xfrm>
            <a:off x="2101850" y="476408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3" name="Freeform 180"/>
          <p:cNvSpPr>
            <a:spLocks/>
          </p:cNvSpPr>
          <p:nvPr/>
        </p:nvSpPr>
        <p:spPr bwMode="auto">
          <a:xfrm>
            <a:off x="2101850" y="4703763"/>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4" name="Freeform 181"/>
          <p:cNvSpPr>
            <a:spLocks/>
          </p:cNvSpPr>
          <p:nvPr/>
        </p:nvSpPr>
        <p:spPr bwMode="auto">
          <a:xfrm>
            <a:off x="2101850" y="4551363"/>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5" name="Freeform 182"/>
          <p:cNvSpPr>
            <a:spLocks/>
          </p:cNvSpPr>
          <p:nvPr/>
        </p:nvSpPr>
        <p:spPr bwMode="auto">
          <a:xfrm>
            <a:off x="2101850" y="4506913"/>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6" name="Freeform 183"/>
          <p:cNvSpPr>
            <a:spLocks/>
          </p:cNvSpPr>
          <p:nvPr/>
        </p:nvSpPr>
        <p:spPr bwMode="auto">
          <a:xfrm>
            <a:off x="2101850" y="4354513"/>
            <a:ext cx="46038" cy="152400"/>
          </a:xfrm>
          <a:custGeom>
            <a:avLst/>
            <a:gdLst>
              <a:gd name="T0" fmla="*/ 0 w 29"/>
              <a:gd name="T1" fmla="*/ 2147483646 h 96"/>
              <a:gd name="T2" fmla="*/ 0 w 29"/>
              <a:gd name="T3" fmla="*/ 0 h 96"/>
              <a:gd name="T4" fmla="*/ 2147483646 w 29"/>
              <a:gd name="T5" fmla="*/ 0 h 96"/>
              <a:gd name="T6" fmla="*/ 2147483646 w 29"/>
              <a:gd name="T7" fmla="*/ 0 h 96"/>
              <a:gd name="T8" fmla="*/ 2147483646 w 29"/>
              <a:gd name="T9" fmla="*/ 2147483646 h 96"/>
              <a:gd name="T10" fmla="*/ 2147483646 w 29"/>
              <a:gd name="T11" fmla="*/ 2147483646 h 96"/>
              <a:gd name="T12" fmla="*/ 0 w 29"/>
              <a:gd name="T13" fmla="*/ 2147483646 h 96"/>
              <a:gd name="T14" fmla="*/ 0 60000 65536"/>
              <a:gd name="T15" fmla="*/ 0 60000 65536"/>
              <a:gd name="T16" fmla="*/ 0 60000 65536"/>
              <a:gd name="T17" fmla="*/ 0 60000 65536"/>
              <a:gd name="T18" fmla="*/ 0 60000 65536"/>
              <a:gd name="T19" fmla="*/ 0 60000 65536"/>
              <a:gd name="T20" fmla="*/ 0 60000 65536"/>
              <a:gd name="T21" fmla="*/ 0 w 29"/>
              <a:gd name="T22" fmla="*/ 0 h 96"/>
              <a:gd name="T23" fmla="*/ 29 w 29"/>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6">
                <a:moveTo>
                  <a:pt x="0" y="96"/>
                </a:moveTo>
                <a:lnTo>
                  <a:pt x="0" y="0"/>
                </a:lnTo>
                <a:lnTo>
                  <a:pt x="20" y="0"/>
                </a:lnTo>
                <a:lnTo>
                  <a:pt x="29" y="0"/>
                </a:lnTo>
                <a:lnTo>
                  <a:pt x="29" y="96"/>
                </a:lnTo>
                <a:lnTo>
                  <a:pt x="20" y="96"/>
                </a:lnTo>
                <a:lnTo>
                  <a:pt x="0" y="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7" name="Freeform 184"/>
          <p:cNvSpPr>
            <a:spLocks/>
          </p:cNvSpPr>
          <p:nvPr/>
        </p:nvSpPr>
        <p:spPr bwMode="auto">
          <a:xfrm>
            <a:off x="2101850" y="4310063"/>
            <a:ext cx="46038" cy="44450"/>
          </a:xfrm>
          <a:custGeom>
            <a:avLst/>
            <a:gdLst>
              <a:gd name="T0" fmla="*/ 0 w 29"/>
              <a:gd name="T1" fmla="*/ 2147483646 h 28"/>
              <a:gd name="T2" fmla="*/ 0 w 29"/>
              <a:gd name="T3" fmla="*/ 0 h 28"/>
              <a:gd name="T4" fmla="*/ 2147483646 w 29"/>
              <a:gd name="T5" fmla="*/ 0 h 28"/>
              <a:gd name="T6" fmla="*/ 2147483646 w 29"/>
              <a:gd name="T7" fmla="*/ 0 h 28"/>
              <a:gd name="T8" fmla="*/ 2147483646 w 29"/>
              <a:gd name="T9" fmla="*/ 2147483646 h 28"/>
              <a:gd name="T10" fmla="*/ 2147483646 w 29"/>
              <a:gd name="T11" fmla="*/ 2147483646 h 28"/>
              <a:gd name="T12" fmla="*/ 0 w 29"/>
              <a:gd name="T13" fmla="*/ 2147483646 h 28"/>
              <a:gd name="T14" fmla="*/ 0 60000 65536"/>
              <a:gd name="T15" fmla="*/ 0 60000 65536"/>
              <a:gd name="T16" fmla="*/ 0 60000 65536"/>
              <a:gd name="T17" fmla="*/ 0 60000 65536"/>
              <a:gd name="T18" fmla="*/ 0 60000 65536"/>
              <a:gd name="T19" fmla="*/ 0 60000 65536"/>
              <a:gd name="T20" fmla="*/ 0 60000 65536"/>
              <a:gd name="T21" fmla="*/ 0 w 29"/>
              <a:gd name="T22" fmla="*/ 0 h 28"/>
              <a:gd name="T23" fmla="*/ 29 w 29"/>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8">
                <a:moveTo>
                  <a:pt x="0" y="28"/>
                </a:moveTo>
                <a:lnTo>
                  <a:pt x="0" y="0"/>
                </a:lnTo>
                <a:lnTo>
                  <a:pt x="20" y="0"/>
                </a:lnTo>
                <a:lnTo>
                  <a:pt x="29" y="0"/>
                </a:lnTo>
                <a:lnTo>
                  <a:pt x="29" y="28"/>
                </a:lnTo>
                <a:lnTo>
                  <a:pt x="20" y="28"/>
                </a:lnTo>
                <a:lnTo>
                  <a:pt x="0" y="2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8" name="Freeform 185"/>
          <p:cNvSpPr>
            <a:spLocks/>
          </p:cNvSpPr>
          <p:nvPr/>
        </p:nvSpPr>
        <p:spPr bwMode="auto">
          <a:xfrm>
            <a:off x="2101850" y="4159250"/>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39" name="Freeform 186"/>
          <p:cNvSpPr>
            <a:spLocks/>
          </p:cNvSpPr>
          <p:nvPr/>
        </p:nvSpPr>
        <p:spPr bwMode="auto">
          <a:xfrm>
            <a:off x="2101850" y="4097338"/>
            <a:ext cx="46038" cy="61912"/>
          </a:xfrm>
          <a:custGeom>
            <a:avLst/>
            <a:gdLst>
              <a:gd name="T0" fmla="*/ 0 w 29"/>
              <a:gd name="T1" fmla="*/ 2147483646 h 39"/>
              <a:gd name="T2" fmla="*/ 0 w 29"/>
              <a:gd name="T3" fmla="*/ 0 h 39"/>
              <a:gd name="T4" fmla="*/ 2147483646 w 29"/>
              <a:gd name="T5" fmla="*/ 0 h 39"/>
              <a:gd name="T6" fmla="*/ 2147483646 w 29"/>
              <a:gd name="T7" fmla="*/ 0 h 39"/>
              <a:gd name="T8" fmla="*/ 2147483646 w 29"/>
              <a:gd name="T9" fmla="*/ 2147483646 h 39"/>
              <a:gd name="T10" fmla="*/ 2147483646 w 29"/>
              <a:gd name="T11" fmla="*/ 2147483646 h 39"/>
              <a:gd name="T12" fmla="*/ 0 w 29"/>
              <a:gd name="T13" fmla="*/ 2147483646 h 39"/>
              <a:gd name="T14" fmla="*/ 0 60000 65536"/>
              <a:gd name="T15" fmla="*/ 0 60000 65536"/>
              <a:gd name="T16" fmla="*/ 0 60000 65536"/>
              <a:gd name="T17" fmla="*/ 0 60000 65536"/>
              <a:gd name="T18" fmla="*/ 0 60000 65536"/>
              <a:gd name="T19" fmla="*/ 0 60000 65536"/>
              <a:gd name="T20" fmla="*/ 0 60000 65536"/>
              <a:gd name="T21" fmla="*/ 0 w 29"/>
              <a:gd name="T22" fmla="*/ 0 h 39"/>
              <a:gd name="T23" fmla="*/ 29 w 29"/>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9">
                <a:moveTo>
                  <a:pt x="0" y="39"/>
                </a:moveTo>
                <a:lnTo>
                  <a:pt x="0" y="0"/>
                </a:lnTo>
                <a:lnTo>
                  <a:pt x="20" y="0"/>
                </a:lnTo>
                <a:lnTo>
                  <a:pt x="29" y="0"/>
                </a:lnTo>
                <a:lnTo>
                  <a:pt x="29" y="39"/>
                </a:lnTo>
                <a:lnTo>
                  <a:pt x="20" y="39"/>
                </a:lnTo>
                <a:lnTo>
                  <a:pt x="0"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0" name="Freeform 187"/>
          <p:cNvSpPr>
            <a:spLocks/>
          </p:cNvSpPr>
          <p:nvPr/>
        </p:nvSpPr>
        <p:spPr bwMode="auto">
          <a:xfrm>
            <a:off x="2101850" y="394652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1" name="Freeform 188"/>
          <p:cNvSpPr>
            <a:spLocks/>
          </p:cNvSpPr>
          <p:nvPr/>
        </p:nvSpPr>
        <p:spPr bwMode="auto">
          <a:xfrm>
            <a:off x="2101850" y="3900488"/>
            <a:ext cx="46038" cy="46037"/>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2" name="Freeform 189"/>
          <p:cNvSpPr>
            <a:spLocks/>
          </p:cNvSpPr>
          <p:nvPr/>
        </p:nvSpPr>
        <p:spPr bwMode="auto">
          <a:xfrm>
            <a:off x="2101850" y="3749675"/>
            <a:ext cx="46038" cy="150813"/>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3" name="Freeform 190"/>
          <p:cNvSpPr>
            <a:spLocks/>
          </p:cNvSpPr>
          <p:nvPr/>
        </p:nvSpPr>
        <p:spPr bwMode="auto">
          <a:xfrm>
            <a:off x="2101850" y="3689350"/>
            <a:ext cx="46038" cy="60325"/>
          </a:xfrm>
          <a:custGeom>
            <a:avLst/>
            <a:gdLst>
              <a:gd name="T0" fmla="*/ 0 w 29"/>
              <a:gd name="T1" fmla="*/ 2147483646 h 38"/>
              <a:gd name="T2" fmla="*/ 0 w 29"/>
              <a:gd name="T3" fmla="*/ 0 h 38"/>
              <a:gd name="T4" fmla="*/ 2147483646 w 29"/>
              <a:gd name="T5" fmla="*/ 0 h 38"/>
              <a:gd name="T6" fmla="*/ 2147483646 w 29"/>
              <a:gd name="T7" fmla="*/ 0 h 38"/>
              <a:gd name="T8" fmla="*/ 2147483646 w 29"/>
              <a:gd name="T9" fmla="*/ 2147483646 h 38"/>
              <a:gd name="T10" fmla="*/ 2147483646 w 29"/>
              <a:gd name="T11" fmla="*/ 2147483646 h 38"/>
              <a:gd name="T12" fmla="*/ 0 w 29"/>
              <a:gd name="T13" fmla="*/ 2147483646 h 38"/>
              <a:gd name="T14" fmla="*/ 0 60000 65536"/>
              <a:gd name="T15" fmla="*/ 0 60000 65536"/>
              <a:gd name="T16" fmla="*/ 0 60000 65536"/>
              <a:gd name="T17" fmla="*/ 0 60000 65536"/>
              <a:gd name="T18" fmla="*/ 0 60000 65536"/>
              <a:gd name="T19" fmla="*/ 0 60000 65536"/>
              <a:gd name="T20" fmla="*/ 0 60000 65536"/>
              <a:gd name="T21" fmla="*/ 0 w 29"/>
              <a:gd name="T22" fmla="*/ 0 h 38"/>
              <a:gd name="T23" fmla="*/ 29 w 29"/>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8">
                <a:moveTo>
                  <a:pt x="0" y="38"/>
                </a:moveTo>
                <a:lnTo>
                  <a:pt x="0" y="0"/>
                </a:lnTo>
                <a:lnTo>
                  <a:pt x="20" y="0"/>
                </a:lnTo>
                <a:lnTo>
                  <a:pt x="29" y="0"/>
                </a:lnTo>
                <a:lnTo>
                  <a:pt x="29" y="38"/>
                </a:lnTo>
                <a:lnTo>
                  <a:pt x="20" y="38"/>
                </a:lnTo>
                <a:lnTo>
                  <a:pt x="0" y="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4" name="Freeform 191"/>
          <p:cNvSpPr>
            <a:spLocks/>
          </p:cNvSpPr>
          <p:nvPr/>
        </p:nvSpPr>
        <p:spPr bwMode="auto">
          <a:xfrm>
            <a:off x="2101850" y="353853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5" name="Freeform 192"/>
          <p:cNvSpPr>
            <a:spLocks/>
          </p:cNvSpPr>
          <p:nvPr/>
        </p:nvSpPr>
        <p:spPr bwMode="auto">
          <a:xfrm>
            <a:off x="2101850" y="3492500"/>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6" name="Freeform 193"/>
          <p:cNvSpPr>
            <a:spLocks/>
          </p:cNvSpPr>
          <p:nvPr/>
        </p:nvSpPr>
        <p:spPr bwMode="auto">
          <a:xfrm>
            <a:off x="2101850" y="334168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7" name="Freeform 194"/>
          <p:cNvSpPr>
            <a:spLocks/>
          </p:cNvSpPr>
          <p:nvPr/>
        </p:nvSpPr>
        <p:spPr bwMode="auto">
          <a:xfrm>
            <a:off x="2101850" y="3295650"/>
            <a:ext cx="46038" cy="46038"/>
          </a:xfrm>
          <a:custGeom>
            <a:avLst/>
            <a:gdLst>
              <a:gd name="T0" fmla="*/ 0 w 29"/>
              <a:gd name="T1" fmla="*/ 2147483646 h 29"/>
              <a:gd name="T2" fmla="*/ 0 w 29"/>
              <a:gd name="T3" fmla="*/ 0 h 29"/>
              <a:gd name="T4" fmla="*/ 2147483646 w 29"/>
              <a:gd name="T5" fmla="*/ 0 h 29"/>
              <a:gd name="T6" fmla="*/ 2147483646 w 29"/>
              <a:gd name="T7" fmla="*/ 0 h 29"/>
              <a:gd name="T8" fmla="*/ 2147483646 w 29"/>
              <a:gd name="T9" fmla="*/ 2147483646 h 29"/>
              <a:gd name="T10" fmla="*/ 2147483646 w 29"/>
              <a:gd name="T11" fmla="*/ 2147483646 h 29"/>
              <a:gd name="T12" fmla="*/ 0 w 29"/>
              <a:gd name="T13" fmla="*/ 2147483646 h 29"/>
              <a:gd name="T14" fmla="*/ 0 60000 65536"/>
              <a:gd name="T15" fmla="*/ 0 60000 65536"/>
              <a:gd name="T16" fmla="*/ 0 60000 65536"/>
              <a:gd name="T17" fmla="*/ 0 60000 65536"/>
              <a:gd name="T18" fmla="*/ 0 60000 65536"/>
              <a:gd name="T19" fmla="*/ 0 60000 65536"/>
              <a:gd name="T20" fmla="*/ 0 60000 65536"/>
              <a:gd name="T21" fmla="*/ 0 w 29"/>
              <a:gd name="T22" fmla="*/ 0 h 29"/>
              <a:gd name="T23" fmla="*/ 29 w 29"/>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29">
                <a:moveTo>
                  <a:pt x="0" y="29"/>
                </a:moveTo>
                <a:lnTo>
                  <a:pt x="0" y="0"/>
                </a:lnTo>
                <a:lnTo>
                  <a:pt x="20" y="0"/>
                </a:lnTo>
                <a:lnTo>
                  <a:pt x="29" y="0"/>
                </a:lnTo>
                <a:lnTo>
                  <a:pt x="29" y="29"/>
                </a:lnTo>
                <a:lnTo>
                  <a:pt x="20" y="29"/>
                </a:lnTo>
                <a:lnTo>
                  <a:pt x="0"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8" name="Freeform 195"/>
          <p:cNvSpPr>
            <a:spLocks/>
          </p:cNvSpPr>
          <p:nvPr/>
        </p:nvSpPr>
        <p:spPr bwMode="auto">
          <a:xfrm>
            <a:off x="2101850" y="3144838"/>
            <a:ext cx="46038" cy="150812"/>
          </a:xfrm>
          <a:custGeom>
            <a:avLst/>
            <a:gdLst>
              <a:gd name="T0" fmla="*/ 0 w 29"/>
              <a:gd name="T1" fmla="*/ 2147483646 h 95"/>
              <a:gd name="T2" fmla="*/ 0 w 29"/>
              <a:gd name="T3" fmla="*/ 0 h 95"/>
              <a:gd name="T4" fmla="*/ 2147483646 w 29"/>
              <a:gd name="T5" fmla="*/ 0 h 95"/>
              <a:gd name="T6" fmla="*/ 2147483646 w 29"/>
              <a:gd name="T7" fmla="*/ 0 h 95"/>
              <a:gd name="T8" fmla="*/ 2147483646 w 29"/>
              <a:gd name="T9" fmla="*/ 2147483646 h 95"/>
              <a:gd name="T10" fmla="*/ 2147483646 w 29"/>
              <a:gd name="T11" fmla="*/ 2147483646 h 95"/>
              <a:gd name="T12" fmla="*/ 0 w 29"/>
              <a:gd name="T13" fmla="*/ 2147483646 h 95"/>
              <a:gd name="T14" fmla="*/ 0 60000 65536"/>
              <a:gd name="T15" fmla="*/ 0 60000 65536"/>
              <a:gd name="T16" fmla="*/ 0 60000 65536"/>
              <a:gd name="T17" fmla="*/ 0 60000 65536"/>
              <a:gd name="T18" fmla="*/ 0 60000 65536"/>
              <a:gd name="T19" fmla="*/ 0 60000 65536"/>
              <a:gd name="T20" fmla="*/ 0 60000 65536"/>
              <a:gd name="T21" fmla="*/ 0 w 29"/>
              <a:gd name="T22" fmla="*/ 0 h 95"/>
              <a:gd name="T23" fmla="*/ 29 w 29"/>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95">
                <a:moveTo>
                  <a:pt x="0" y="95"/>
                </a:moveTo>
                <a:lnTo>
                  <a:pt x="0" y="0"/>
                </a:lnTo>
                <a:lnTo>
                  <a:pt x="20" y="0"/>
                </a:lnTo>
                <a:lnTo>
                  <a:pt x="29" y="0"/>
                </a:lnTo>
                <a:lnTo>
                  <a:pt x="29" y="95"/>
                </a:lnTo>
                <a:lnTo>
                  <a:pt x="20" y="95"/>
                </a:lnTo>
                <a:lnTo>
                  <a:pt x="0" y="9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49" name="Line 196"/>
          <p:cNvSpPr>
            <a:spLocks noChangeShapeType="1"/>
          </p:cNvSpPr>
          <p:nvPr/>
        </p:nvSpPr>
        <p:spPr bwMode="auto">
          <a:xfrm>
            <a:off x="5584825" y="4159250"/>
            <a:ext cx="361950" cy="1588"/>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50" name="Line 197"/>
          <p:cNvSpPr>
            <a:spLocks noChangeShapeType="1"/>
          </p:cNvSpPr>
          <p:nvPr/>
        </p:nvSpPr>
        <p:spPr bwMode="auto">
          <a:xfrm>
            <a:off x="5492750" y="4052888"/>
            <a:ext cx="514350" cy="1587"/>
          </a:xfrm>
          <a:prstGeom prst="line">
            <a:avLst/>
          </a:prstGeom>
          <a:noFill/>
          <a:ln w="12065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51" name="Line 198"/>
          <p:cNvSpPr>
            <a:spLocks noChangeShapeType="1"/>
          </p:cNvSpPr>
          <p:nvPr/>
        </p:nvSpPr>
        <p:spPr bwMode="auto">
          <a:xfrm flipV="1">
            <a:off x="5538788" y="3795713"/>
            <a:ext cx="1587" cy="60325"/>
          </a:xfrm>
          <a:prstGeom prst="line">
            <a:avLst/>
          </a:prstGeom>
          <a:noFill/>
          <a:ln w="60325">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pic>
        <p:nvPicPr>
          <p:cNvPr id="19652" name="Picture 1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3863" y="4613275"/>
            <a:ext cx="423862"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653" name="AutoShape 200"/>
          <p:cNvSpPr>
            <a:spLocks noChangeArrowheads="1"/>
          </p:cNvSpPr>
          <p:nvPr/>
        </p:nvSpPr>
        <p:spPr bwMode="auto">
          <a:xfrm>
            <a:off x="2344738" y="7397750"/>
            <a:ext cx="923925"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54" name="Rectangle 201"/>
          <p:cNvSpPr>
            <a:spLocks noChangeArrowheads="1"/>
          </p:cNvSpPr>
          <p:nvPr/>
        </p:nvSpPr>
        <p:spPr bwMode="auto">
          <a:xfrm>
            <a:off x="2344738" y="7624763"/>
            <a:ext cx="877887" cy="439737"/>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55" name="Rectangle 202"/>
          <p:cNvSpPr>
            <a:spLocks noChangeArrowheads="1"/>
          </p:cNvSpPr>
          <p:nvPr/>
        </p:nvSpPr>
        <p:spPr bwMode="auto">
          <a:xfrm>
            <a:off x="2344738" y="7624763"/>
            <a:ext cx="1225550" cy="514350"/>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56" name="Line 203"/>
          <p:cNvSpPr>
            <a:spLocks noChangeShapeType="1"/>
          </p:cNvSpPr>
          <p:nvPr/>
        </p:nvSpPr>
        <p:spPr bwMode="auto">
          <a:xfrm>
            <a:off x="2360613" y="7624763"/>
            <a:ext cx="922337" cy="1587"/>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57" name="Freeform 204"/>
          <p:cNvSpPr>
            <a:spLocks/>
          </p:cNvSpPr>
          <p:nvPr/>
        </p:nvSpPr>
        <p:spPr bwMode="auto">
          <a:xfrm>
            <a:off x="3268663" y="7534275"/>
            <a:ext cx="257175" cy="106363"/>
          </a:xfrm>
          <a:custGeom>
            <a:avLst/>
            <a:gdLst>
              <a:gd name="T0" fmla="*/ 2147483646 w 162"/>
              <a:gd name="T1" fmla="*/ 2147483646 h 67"/>
              <a:gd name="T2" fmla="*/ 0 w 162"/>
              <a:gd name="T3" fmla="*/ 2147483646 h 67"/>
              <a:gd name="T4" fmla="*/ 0 w 162"/>
              <a:gd name="T5" fmla="*/ 0 h 67"/>
              <a:gd name="T6" fmla="*/ 2147483646 w 162"/>
              <a:gd name="T7" fmla="*/ 214748364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58" name="Freeform 205"/>
          <p:cNvSpPr>
            <a:spLocks/>
          </p:cNvSpPr>
          <p:nvPr/>
        </p:nvSpPr>
        <p:spPr bwMode="auto">
          <a:xfrm>
            <a:off x="3271838" y="7534275"/>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659" name="Line 206"/>
          <p:cNvSpPr>
            <a:spLocks noChangeShapeType="1"/>
          </p:cNvSpPr>
          <p:nvPr/>
        </p:nvSpPr>
        <p:spPr bwMode="auto">
          <a:xfrm>
            <a:off x="2420938" y="78216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60" name="Line 207"/>
          <p:cNvSpPr>
            <a:spLocks noChangeShapeType="1"/>
          </p:cNvSpPr>
          <p:nvPr/>
        </p:nvSpPr>
        <p:spPr bwMode="auto">
          <a:xfrm>
            <a:off x="2420938" y="80486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61" name="Rectangle 208"/>
          <p:cNvSpPr>
            <a:spLocks noChangeArrowheads="1"/>
          </p:cNvSpPr>
          <p:nvPr/>
        </p:nvSpPr>
        <p:spPr bwMode="auto">
          <a:xfrm>
            <a:off x="2571750" y="7427913"/>
            <a:ext cx="62071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62" name="Rectangle 209"/>
          <p:cNvSpPr>
            <a:spLocks noChangeArrowheads="1"/>
          </p:cNvSpPr>
          <p:nvPr/>
        </p:nvSpPr>
        <p:spPr bwMode="auto">
          <a:xfrm>
            <a:off x="2622550" y="7419975"/>
            <a:ext cx="6334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JOSHUA</a:t>
            </a:r>
            <a:endParaRPr lang="en-US" altLang="en-US" sz="1800" baseline="-25000">
              <a:latin typeface="Arial" panose="020B0604020202020204" pitchFamily="34" charset="0"/>
            </a:endParaRPr>
          </a:p>
        </p:txBody>
      </p:sp>
      <p:sp>
        <p:nvSpPr>
          <p:cNvPr id="19665" name="Rectangle 212"/>
          <p:cNvSpPr>
            <a:spLocks noChangeArrowheads="1"/>
          </p:cNvSpPr>
          <p:nvPr/>
        </p:nvSpPr>
        <p:spPr bwMode="auto">
          <a:xfrm>
            <a:off x="5175250" y="6746875"/>
            <a:ext cx="666750" cy="166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66" name="Line 213"/>
          <p:cNvSpPr>
            <a:spLocks noChangeShapeType="1"/>
          </p:cNvSpPr>
          <p:nvPr/>
        </p:nvSpPr>
        <p:spPr bwMode="auto">
          <a:xfrm>
            <a:off x="5024438" y="7337425"/>
            <a:ext cx="116522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67" name="AutoShape 214"/>
          <p:cNvSpPr>
            <a:spLocks noChangeArrowheads="1"/>
          </p:cNvSpPr>
          <p:nvPr/>
        </p:nvSpPr>
        <p:spPr bwMode="auto">
          <a:xfrm>
            <a:off x="5008563" y="6716713"/>
            <a:ext cx="908050" cy="363537"/>
          </a:xfrm>
          <a:prstGeom prst="roundRect">
            <a:avLst>
              <a:gd name="adj" fmla="val 27074"/>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68" name="Rectangle 215"/>
          <p:cNvSpPr>
            <a:spLocks noChangeArrowheads="1"/>
          </p:cNvSpPr>
          <p:nvPr/>
        </p:nvSpPr>
        <p:spPr bwMode="auto">
          <a:xfrm>
            <a:off x="5024438" y="6899275"/>
            <a:ext cx="847725" cy="347663"/>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69" name="Rectangle 216"/>
          <p:cNvSpPr>
            <a:spLocks noChangeArrowheads="1"/>
          </p:cNvSpPr>
          <p:nvPr/>
        </p:nvSpPr>
        <p:spPr bwMode="auto">
          <a:xfrm>
            <a:off x="5008563" y="6899275"/>
            <a:ext cx="1195387" cy="1255713"/>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70" name="Line 217"/>
          <p:cNvSpPr>
            <a:spLocks noChangeShapeType="1"/>
          </p:cNvSpPr>
          <p:nvPr/>
        </p:nvSpPr>
        <p:spPr bwMode="auto">
          <a:xfrm>
            <a:off x="5018088" y="6924675"/>
            <a:ext cx="908050" cy="1588"/>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71" name="Freeform 218"/>
          <p:cNvSpPr>
            <a:spLocks/>
          </p:cNvSpPr>
          <p:nvPr/>
        </p:nvSpPr>
        <p:spPr bwMode="auto">
          <a:xfrm>
            <a:off x="5891213" y="6823075"/>
            <a:ext cx="257175" cy="76200"/>
          </a:xfrm>
          <a:custGeom>
            <a:avLst/>
            <a:gdLst>
              <a:gd name="T0" fmla="*/ 2147483646 w 162"/>
              <a:gd name="T1" fmla="*/ 2147483646 h 48"/>
              <a:gd name="T2" fmla="*/ 0 w 162"/>
              <a:gd name="T3" fmla="*/ 2147483646 h 48"/>
              <a:gd name="T4" fmla="*/ 0 w 162"/>
              <a:gd name="T5" fmla="*/ 0 h 48"/>
              <a:gd name="T6" fmla="*/ 2147483646 w 162"/>
              <a:gd name="T7" fmla="*/ 2147483646 h 48"/>
              <a:gd name="T8" fmla="*/ 0 60000 65536"/>
              <a:gd name="T9" fmla="*/ 0 60000 65536"/>
              <a:gd name="T10" fmla="*/ 0 60000 65536"/>
              <a:gd name="T11" fmla="*/ 0 60000 65536"/>
              <a:gd name="T12" fmla="*/ 0 w 162"/>
              <a:gd name="T13" fmla="*/ 0 h 48"/>
              <a:gd name="T14" fmla="*/ 162 w 162"/>
              <a:gd name="T15" fmla="*/ 48 h 48"/>
            </a:gdLst>
            <a:ahLst/>
            <a:cxnLst>
              <a:cxn ang="T8">
                <a:pos x="T0" y="T1"/>
              </a:cxn>
              <a:cxn ang="T9">
                <a:pos x="T2" y="T3"/>
              </a:cxn>
              <a:cxn ang="T10">
                <a:pos x="T4" y="T5"/>
              </a:cxn>
              <a:cxn ang="T11">
                <a:pos x="T6" y="T7"/>
              </a:cxn>
            </a:cxnLst>
            <a:rect l="T12" t="T13" r="T14" b="T15"/>
            <a:pathLst>
              <a:path w="162" h="48">
                <a:moveTo>
                  <a:pt x="162" y="48"/>
                </a:moveTo>
                <a:lnTo>
                  <a:pt x="0" y="48"/>
                </a:lnTo>
                <a:lnTo>
                  <a:pt x="0" y="0"/>
                </a:lnTo>
                <a:lnTo>
                  <a:pt x="16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72" name="Line 219"/>
          <p:cNvSpPr>
            <a:spLocks noChangeShapeType="1"/>
          </p:cNvSpPr>
          <p:nvPr/>
        </p:nvSpPr>
        <p:spPr bwMode="auto">
          <a:xfrm>
            <a:off x="5099050" y="706437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73" name="Line 220"/>
          <p:cNvSpPr>
            <a:spLocks noChangeShapeType="1"/>
          </p:cNvSpPr>
          <p:nvPr/>
        </p:nvSpPr>
        <p:spPr bwMode="auto">
          <a:xfrm>
            <a:off x="5099050" y="723106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74" name="Line 221"/>
          <p:cNvSpPr>
            <a:spLocks noChangeShapeType="1"/>
          </p:cNvSpPr>
          <p:nvPr/>
        </p:nvSpPr>
        <p:spPr bwMode="auto">
          <a:xfrm>
            <a:off x="5099050" y="7413625"/>
            <a:ext cx="1030288"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76" name="Rectangle 223"/>
          <p:cNvSpPr>
            <a:spLocks noChangeArrowheads="1"/>
          </p:cNvSpPr>
          <p:nvPr/>
        </p:nvSpPr>
        <p:spPr bwMode="auto">
          <a:xfrm>
            <a:off x="5311775" y="7248525"/>
            <a:ext cx="741363"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78" name="Line 225"/>
          <p:cNvSpPr>
            <a:spLocks noChangeShapeType="1"/>
          </p:cNvSpPr>
          <p:nvPr/>
        </p:nvSpPr>
        <p:spPr bwMode="auto">
          <a:xfrm>
            <a:off x="5099050" y="7580313"/>
            <a:ext cx="1030288"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79" name="Line 226"/>
          <p:cNvSpPr>
            <a:spLocks noChangeShapeType="1"/>
          </p:cNvSpPr>
          <p:nvPr/>
        </p:nvSpPr>
        <p:spPr bwMode="auto">
          <a:xfrm>
            <a:off x="5084763" y="7747000"/>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80" name="Line 227"/>
          <p:cNvSpPr>
            <a:spLocks noChangeShapeType="1"/>
          </p:cNvSpPr>
          <p:nvPr/>
        </p:nvSpPr>
        <p:spPr bwMode="auto">
          <a:xfrm>
            <a:off x="5084763" y="7927975"/>
            <a:ext cx="1028700"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81" name="Line 228"/>
          <p:cNvSpPr>
            <a:spLocks noChangeShapeType="1"/>
          </p:cNvSpPr>
          <p:nvPr/>
        </p:nvSpPr>
        <p:spPr bwMode="auto">
          <a:xfrm>
            <a:off x="5068888" y="80946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82" name="Rectangle 229"/>
          <p:cNvSpPr>
            <a:spLocks noChangeArrowheads="1"/>
          </p:cNvSpPr>
          <p:nvPr/>
        </p:nvSpPr>
        <p:spPr bwMode="auto">
          <a:xfrm>
            <a:off x="5341938" y="7458075"/>
            <a:ext cx="757237"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85" name="Rectangle 232"/>
          <p:cNvSpPr>
            <a:spLocks noChangeArrowheads="1"/>
          </p:cNvSpPr>
          <p:nvPr/>
        </p:nvSpPr>
        <p:spPr bwMode="auto">
          <a:xfrm>
            <a:off x="5311775" y="7791450"/>
            <a:ext cx="817563"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87" name="Rectangle 234"/>
          <p:cNvSpPr>
            <a:spLocks noChangeArrowheads="1"/>
          </p:cNvSpPr>
          <p:nvPr/>
        </p:nvSpPr>
        <p:spPr bwMode="auto">
          <a:xfrm>
            <a:off x="5251450" y="7958138"/>
            <a:ext cx="755650" cy="10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89" name="Rectangle 236"/>
          <p:cNvSpPr>
            <a:spLocks noChangeArrowheads="1"/>
          </p:cNvSpPr>
          <p:nvPr/>
        </p:nvSpPr>
        <p:spPr bwMode="auto">
          <a:xfrm>
            <a:off x="5175250" y="1296988"/>
            <a:ext cx="650875" cy="1524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90" name="Rectangle 237"/>
          <p:cNvSpPr>
            <a:spLocks noChangeArrowheads="1"/>
          </p:cNvSpPr>
          <p:nvPr/>
        </p:nvSpPr>
        <p:spPr bwMode="auto">
          <a:xfrm>
            <a:off x="5029200" y="1292225"/>
            <a:ext cx="909638" cy="13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900" b="1">
                <a:latin typeface="Arial" panose="020B0604020202020204" pitchFamily="34" charset="0"/>
              </a:rPr>
              <a:t>ROTKHAMARAT</a:t>
            </a:r>
            <a:endParaRPr lang="en-US" altLang="en-US" sz="900" baseline="-25000">
              <a:latin typeface="Arial" panose="020B0604020202020204" pitchFamily="34" charset="0"/>
            </a:endParaRPr>
          </a:p>
        </p:txBody>
      </p:sp>
      <p:sp>
        <p:nvSpPr>
          <p:cNvPr id="19691" name="AutoShape 238"/>
          <p:cNvSpPr>
            <a:spLocks noChangeArrowheads="1"/>
          </p:cNvSpPr>
          <p:nvPr/>
        </p:nvSpPr>
        <p:spPr bwMode="auto">
          <a:xfrm>
            <a:off x="5008563" y="1252538"/>
            <a:ext cx="941387" cy="454025"/>
          </a:xfrm>
          <a:prstGeom prst="roundRect">
            <a:avLst>
              <a:gd name="adj" fmla="val 23250"/>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92" name="Rectangle 239"/>
          <p:cNvSpPr>
            <a:spLocks noChangeArrowheads="1"/>
          </p:cNvSpPr>
          <p:nvPr/>
        </p:nvSpPr>
        <p:spPr bwMode="auto">
          <a:xfrm>
            <a:off x="5008563" y="1473200"/>
            <a:ext cx="863600" cy="438150"/>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93" name="Rectangle 240"/>
          <p:cNvSpPr>
            <a:spLocks noChangeArrowheads="1"/>
          </p:cNvSpPr>
          <p:nvPr/>
        </p:nvSpPr>
        <p:spPr bwMode="auto">
          <a:xfrm>
            <a:off x="5008563" y="1473200"/>
            <a:ext cx="1241425" cy="514350"/>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694" name="Line 241"/>
          <p:cNvSpPr>
            <a:spLocks noChangeShapeType="1"/>
          </p:cNvSpPr>
          <p:nvPr/>
        </p:nvSpPr>
        <p:spPr bwMode="auto">
          <a:xfrm>
            <a:off x="5024438" y="1473200"/>
            <a:ext cx="908050" cy="1588"/>
          </a:xfrm>
          <a:prstGeom prst="line">
            <a:avLst/>
          </a:prstGeom>
          <a:noFill/>
          <a:ln w="8255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95" name="Freeform 242"/>
          <p:cNvSpPr>
            <a:spLocks/>
          </p:cNvSpPr>
          <p:nvPr/>
        </p:nvSpPr>
        <p:spPr bwMode="auto">
          <a:xfrm>
            <a:off x="6284913" y="1387475"/>
            <a:ext cx="257175" cy="106363"/>
          </a:xfrm>
          <a:custGeom>
            <a:avLst/>
            <a:gdLst>
              <a:gd name="T0" fmla="*/ 2147483646 w 162"/>
              <a:gd name="T1" fmla="*/ 2147483646 h 67"/>
              <a:gd name="T2" fmla="*/ 0 w 162"/>
              <a:gd name="T3" fmla="*/ 2147483646 h 67"/>
              <a:gd name="T4" fmla="*/ 0 w 162"/>
              <a:gd name="T5" fmla="*/ 0 h 67"/>
              <a:gd name="T6" fmla="*/ 2147483646 w 162"/>
              <a:gd name="T7" fmla="*/ 2147483646 h 67"/>
              <a:gd name="T8" fmla="*/ 0 60000 65536"/>
              <a:gd name="T9" fmla="*/ 0 60000 65536"/>
              <a:gd name="T10" fmla="*/ 0 60000 65536"/>
              <a:gd name="T11" fmla="*/ 0 60000 65536"/>
              <a:gd name="T12" fmla="*/ 0 w 162"/>
              <a:gd name="T13" fmla="*/ 0 h 67"/>
              <a:gd name="T14" fmla="*/ 162 w 162"/>
              <a:gd name="T15" fmla="*/ 67 h 67"/>
            </a:gdLst>
            <a:ahLst/>
            <a:cxnLst>
              <a:cxn ang="T8">
                <a:pos x="T0" y="T1"/>
              </a:cxn>
              <a:cxn ang="T9">
                <a:pos x="T2" y="T3"/>
              </a:cxn>
              <a:cxn ang="T10">
                <a:pos x="T4" y="T5"/>
              </a:cxn>
              <a:cxn ang="T11">
                <a:pos x="T6" y="T7"/>
              </a:cxn>
            </a:cxnLst>
            <a:rect l="T12" t="T13" r="T14" b="T15"/>
            <a:pathLst>
              <a:path w="162" h="67">
                <a:moveTo>
                  <a:pt x="162" y="67"/>
                </a:moveTo>
                <a:lnTo>
                  <a:pt x="0" y="67"/>
                </a:lnTo>
                <a:lnTo>
                  <a:pt x="0" y="0"/>
                </a:lnTo>
                <a:lnTo>
                  <a:pt x="162"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696" name="Freeform 243"/>
          <p:cNvSpPr>
            <a:spLocks/>
          </p:cNvSpPr>
          <p:nvPr/>
        </p:nvSpPr>
        <p:spPr bwMode="auto">
          <a:xfrm>
            <a:off x="5949950" y="1381125"/>
            <a:ext cx="257175" cy="92075"/>
          </a:xfrm>
          <a:custGeom>
            <a:avLst/>
            <a:gdLst>
              <a:gd name="T0" fmla="*/ 2147483646 w 162"/>
              <a:gd name="T1" fmla="*/ 2147483646 h 58"/>
              <a:gd name="T2" fmla="*/ 0 w 162"/>
              <a:gd name="T3" fmla="*/ 2147483646 h 58"/>
              <a:gd name="T4" fmla="*/ 0 w 162"/>
              <a:gd name="T5" fmla="*/ 0 h 58"/>
              <a:gd name="T6" fmla="*/ 0 60000 65536"/>
              <a:gd name="T7" fmla="*/ 0 60000 65536"/>
              <a:gd name="T8" fmla="*/ 0 60000 65536"/>
              <a:gd name="T9" fmla="*/ 0 w 162"/>
              <a:gd name="T10" fmla="*/ 0 h 58"/>
              <a:gd name="T11" fmla="*/ 162 w 162"/>
              <a:gd name="T12" fmla="*/ 58 h 58"/>
            </a:gdLst>
            <a:ahLst/>
            <a:cxnLst>
              <a:cxn ang="T6">
                <a:pos x="T0" y="T1"/>
              </a:cxn>
              <a:cxn ang="T7">
                <a:pos x="T2" y="T3"/>
              </a:cxn>
              <a:cxn ang="T8">
                <a:pos x="T4" y="T5"/>
              </a:cxn>
            </a:cxnLst>
            <a:rect l="T9" t="T10" r="T11" b="T12"/>
            <a:pathLst>
              <a:path w="162" h="58">
                <a:moveTo>
                  <a:pt x="162" y="58"/>
                </a:moveTo>
                <a:lnTo>
                  <a:pt x="0" y="5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697" name="Line 244"/>
          <p:cNvSpPr>
            <a:spLocks noChangeShapeType="1"/>
          </p:cNvSpPr>
          <p:nvPr/>
        </p:nvSpPr>
        <p:spPr bwMode="auto">
          <a:xfrm>
            <a:off x="5084763" y="1670050"/>
            <a:ext cx="1044575"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698" name="Line 245"/>
          <p:cNvSpPr>
            <a:spLocks noChangeShapeType="1"/>
          </p:cNvSpPr>
          <p:nvPr/>
        </p:nvSpPr>
        <p:spPr bwMode="auto">
          <a:xfrm>
            <a:off x="5084763" y="18970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01" name="Line 248"/>
          <p:cNvSpPr>
            <a:spLocks noChangeShapeType="1"/>
          </p:cNvSpPr>
          <p:nvPr/>
        </p:nvSpPr>
        <p:spPr bwMode="auto">
          <a:xfrm>
            <a:off x="5024438" y="2311400"/>
            <a:ext cx="922337" cy="1588"/>
          </a:xfrm>
          <a:prstGeom prst="line">
            <a:avLst/>
          </a:prstGeom>
          <a:noFill/>
          <a:ln w="15875">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02" name="Rectangle 249"/>
          <p:cNvSpPr>
            <a:spLocks noChangeArrowheads="1"/>
          </p:cNvSpPr>
          <p:nvPr/>
        </p:nvSpPr>
        <p:spPr bwMode="auto">
          <a:xfrm>
            <a:off x="5003800" y="2357438"/>
            <a:ext cx="1241425" cy="1982787"/>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solidFill>
                <a:srgbClr val="E32434"/>
              </a:solidFill>
              <a:latin typeface="Arial" panose="020B0604020202020204" pitchFamily="34" charset="0"/>
            </a:endParaRPr>
          </a:p>
        </p:txBody>
      </p:sp>
      <p:sp>
        <p:nvSpPr>
          <p:cNvPr id="19703" name="AutoShape 250"/>
          <p:cNvSpPr>
            <a:spLocks noChangeArrowheads="1"/>
          </p:cNvSpPr>
          <p:nvPr/>
        </p:nvSpPr>
        <p:spPr bwMode="auto">
          <a:xfrm>
            <a:off x="4994275" y="2100263"/>
            <a:ext cx="938213" cy="323850"/>
          </a:xfrm>
          <a:prstGeom prst="roundRect">
            <a:avLst>
              <a:gd name="adj" fmla="val 25907"/>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04" name="Freeform 251"/>
          <p:cNvSpPr>
            <a:spLocks/>
          </p:cNvSpPr>
          <p:nvPr/>
        </p:nvSpPr>
        <p:spPr bwMode="auto">
          <a:xfrm>
            <a:off x="5932488" y="2266950"/>
            <a:ext cx="257175" cy="104775"/>
          </a:xfrm>
          <a:custGeom>
            <a:avLst/>
            <a:gdLst>
              <a:gd name="T0" fmla="*/ 2147483646 w 162"/>
              <a:gd name="T1" fmla="*/ 2147483646 h 66"/>
              <a:gd name="T2" fmla="*/ 0 w 162"/>
              <a:gd name="T3" fmla="*/ 2147483646 h 66"/>
              <a:gd name="T4" fmla="*/ 0 w 162"/>
              <a:gd name="T5" fmla="*/ 0 h 66"/>
              <a:gd name="T6" fmla="*/ 2147483646 w 162"/>
              <a:gd name="T7" fmla="*/ 2147483646 h 66"/>
              <a:gd name="T8" fmla="*/ 0 60000 65536"/>
              <a:gd name="T9" fmla="*/ 0 60000 65536"/>
              <a:gd name="T10" fmla="*/ 0 60000 65536"/>
              <a:gd name="T11" fmla="*/ 0 60000 65536"/>
              <a:gd name="T12" fmla="*/ 0 w 162"/>
              <a:gd name="T13" fmla="*/ 0 h 66"/>
              <a:gd name="T14" fmla="*/ 162 w 162"/>
              <a:gd name="T15" fmla="*/ 66 h 66"/>
            </a:gdLst>
            <a:ahLst/>
            <a:cxnLst>
              <a:cxn ang="T8">
                <a:pos x="T0" y="T1"/>
              </a:cxn>
              <a:cxn ang="T9">
                <a:pos x="T2" y="T3"/>
              </a:cxn>
              <a:cxn ang="T10">
                <a:pos x="T4" y="T5"/>
              </a:cxn>
              <a:cxn ang="T11">
                <a:pos x="T6" y="T7"/>
              </a:cxn>
            </a:cxnLst>
            <a:rect l="T12" t="T13" r="T14" b="T15"/>
            <a:pathLst>
              <a:path w="162" h="66">
                <a:moveTo>
                  <a:pt x="162" y="66"/>
                </a:moveTo>
                <a:lnTo>
                  <a:pt x="0" y="66"/>
                </a:lnTo>
                <a:lnTo>
                  <a:pt x="0" y="0"/>
                </a:lnTo>
                <a:lnTo>
                  <a:pt x="16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705" name="Freeform 252"/>
          <p:cNvSpPr>
            <a:spLocks/>
          </p:cNvSpPr>
          <p:nvPr/>
        </p:nvSpPr>
        <p:spPr bwMode="auto">
          <a:xfrm>
            <a:off x="5929313" y="2266950"/>
            <a:ext cx="257175" cy="90488"/>
          </a:xfrm>
          <a:custGeom>
            <a:avLst/>
            <a:gdLst>
              <a:gd name="T0" fmla="*/ 2147483646 w 162"/>
              <a:gd name="T1" fmla="*/ 2147483646 h 57"/>
              <a:gd name="T2" fmla="*/ 0 w 162"/>
              <a:gd name="T3" fmla="*/ 2147483646 h 57"/>
              <a:gd name="T4" fmla="*/ 0 w 162"/>
              <a:gd name="T5" fmla="*/ 0 h 57"/>
              <a:gd name="T6" fmla="*/ 0 60000 65536"/>
              <a:gd name="T7" fmla="*/ 0 60000 65536"/>
              <a:gd name="T8" fmla="*/ 0 60000 65536"/>
              <a:gd name="T9" fmla="*/ 0 w 162"/>
              <a:gd name="T10" fmla="*/ 0 h 57"/>
              <a:gd name="T11" fmla="*/ 162 w 162"/>
              <a:gd name="T12" fmla="*/ 57 h 57"/>
            </a:gdLst>
            <a:ahLst/>
            <a:cxnLst>
              <a:cxn ang="T6">
                <a:pos x="T0" y="T1"/>
              </a:cxn>
              <a:cxn ang="T7">
                <a:pos x="T2" y="T3"/>
              </a:cxn>
              <a:cxn ang="T8">
                <a:pos x="T4" y="T5"/>
              </a:cxn>
            </a:cxnLst>
            <a:rect l="T9" t="T10" r="T11" b="T12"/>
            <a:pathLst>
              <a:path w="162" h="57">
                <a:moveTo>
                  <a:pt x="162" y="57"/>
                </a:moveTo>
                <a:lnTo>
                  <a:pt x="0" y="5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706" name="Line 253"/>
          <p:cNvSpPr>
            <a:spLocks noChangeShapeType="1"/>
          </p:cNvSpPr>
          <p:nvPr/>
        </p:nvSpPr>
        <p:spPr bwMode="auto">
          <a:xfrm>
            <a:off x="5091113" y="250190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07" name="Line 254"/>
          <p:cNvSpPr>
            <a:spLocks noChangeShapeType="1"/>
          </p:cNvSpPr>
          <p:nvPr/>
        </p:nvSpPr>
        <p:spPr bwMode="auto">
          <a:xfrm>
            <a:off x="5084763" y="272097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08" name="Line 255"/>
          <p:cNvSpPr>
            <a:spLocks noChangeShapeType="1"/>
          </p:cNvSpPr>
          <p:nvPr/>
        </p:nvSpPr>
        <p:spPr bwMode="auto">
          <a:xfrm>
            <a:off x="5084763" y="29321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09" name="Line 256"/>
          <p:cNvSpPr>
            <a:spLocks noChangeShapeType="1"/>
          </p:cNvSpPr>
          <p:nvPr/>
        </p:nvSpPr>
        <p:spPr bwMode="auto">
          <a:xfrm>
            <a:off x="5084763" y="314483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10" name="Line 257"/>
          <p:cNvSpPr>
            <a:spLocks noChangeShapeType="1"/>
          </p:cNvSpPr>
          <p:nvPr/>
        </p:nvSpPr>
        <p:spPr bwMode="auto">
          <a:xfrm>
            <a:off x="5084763" y="3341688"/>
            <a:ext cx="1074737"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11" name="Line 258"/>
          <p:cNvSpPr>
            <a:spLocks noChangeShapeType="1"/>
          </p:cNvSpPr>
          <p:nvPr/>
        </p:nvSpPr>
        <p:spPr bwMode="auto">
          <a:xfrm>
            <a:off x="5084763" y="3765550"/>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12" name="Rectangle 259"/>
          <p:cNvSpPr>
            <a:spLocks noChangeArrowheads="1"/>
          </p:cNvSpPr>
          <p:nvPr/>
        </p:nvSpPr>
        <p:spPr bwMode="auto">
          <a:xfrm>
            <a:off x="5191125" y="2144713"/>
            <a:ext cx="635000"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13" name="Rectangle 260"/>
          <p:cNvSpPr>
            <a:spLocks noChangeArrowheads="1"/>
          </p:cNvSpPr>
          <p:nvPr/>
        </p:nvSpPr>
        <p:spPr bwMode="auto">
          <a:xfrm>
            <a:off x="5070475" y="2111375"/>
            <a:ext cx="82867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WUNGNAO</a:t>
            </a:r>
            <a:endParaRPr lang="en-US" altLang="en-US" sz="1800" baseline="-25000">
              <a:latin typeface="Arial" panose="020B0604020202020204" pitchFamily="34" charset="0"/>
            </a:endParaRPr>
          </a:p>
        </p:txBody>
      </p:sp>
      <p:sp>
        <p:nvSpPr>
          <p:cNvPr id="19715" name="Rectangle 262"/>
          <p:cNvSpPr>
            <a:spLocks noChangeArrowheads="1"/>
          </p:cNvSpPr>
          <p:nvPr/>
        </p:nvSpPr>
        <p:spPr bwMode="auto">
          <a:xfrm>
            <a:off x="5024438" y="3008313"/>
            <a:ext cx="1149350"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19" name="Rectangle 266"/>
          <p:cNvSpPr>
            <a:spLocks noChangeArrowheads="1"/>
          </p:cNvSpPr>
          <p:nvPr/>
        </p:nvSpPr>
        <p:spPr bwMode="auto">
          <a:xfrm>
            <a:off x="5160963" y="3856038"/>
            <a:ext cx="93821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21" name="Rectangle 268"/>
          <p:cNvSpPr>
            <a:spLocks noChangeArrowheads="1"/>
          </p:cNvSpPr>
          <p:nvPr/>
        </p:nvSpPr>
        <p:spPr bwMode="auto">
          <a:xfrm>
            <a:off x="5084763" y="4052888"/>
            <a:ext cx="1135062" cy="1206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23" name="Line 270"/>
          <p:cNvSpPr>
            <a:spLocks noChangeShapeType="1"/>
          </p:cNvSpPr>
          <p:nvPr/>
        </p:nvSpPr>
        <p:spPr bwMode="auto">
          <a:xfrm>
            <a:off x="5084763" y="3976688"/>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25" name="Line 273"/>
          <p:cNvSpPr>
            <a:spLocks noChangeShapeType="1"/>
          </p:cNvSpPr>
          <p:nvPr/>
        </p:nvSpPr>
        <p:spPr bwMode="auto">
          <a:xfrm>
            <a:off x="5084763" y="4189413"/>
            <a:ext cx="105886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26" name="Rectangle 274"/>
          <p:cNvSpPr>
            <a:spLocks noChangeArrowheads="1"/>
          </p:cNvSpPr>
          <p:nvPr/>
        </p:nvSpPr>
        <p:spPr bwMode="auto">
          <a:xfrm>
            <a:off x="5145088" y="3402013"/>
            <a:ext cx="1014412" cy="1365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27" name="Line 275"/>
          <p:cNvSpPr>
            <a:spLocks noChangeShapeType="1"/>
          </p:cNvSpPr>
          <p:nvPr/>
        </p:nvSpPr>
        <p:spPr bwMode="auto">
          <a:xfrm>
            <a:off x="5341938" y="3552825"/>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28" name="Line 276"/>
          <p:cNvSpPr>
            <a:spLocks noChangeShapeType="1"/>
          </p:cNvSpPr>
          <p:nvPr/>
        </p:nvSpPr>
        <p:spPr bwMode="auto">
          <a:xfrm>
            <a:off x="5183188" y="2403475"/>
            <a:ext cx="922337" cy="1588"/>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29" name="Line 277"/>
          <p:cNvSpPr>
            <a:spLocks noChangeShapeType="1"/>
          </p:cNvSpPr>
          <p:nvPr/>
        </p:nvSpPr>
        <p:spPr bwMode="auto">
          <a:xfrm>
            <a:off x="5538788" y="3765550"/>
            <a:ext cx="423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30" name="Rectangle 279"/>
          <p:cNvSpPr>
            <a:spLocks noChangeArrowheads="1"/>
          </p:cNvSpPr>
          <p:nvPr/>
        </p:nvSpPr>
        <p:spPr bwMode="auto">
          <a:xfrm>
            <a:off x="4713288" y="6026150"/>
            <a:ext cx="249237"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2900" b="1">
                <a:latin typeface="Times" panose="02020603050405020304" pitchFamily="18" charset="0"/>
              </a:rPr>
              <a:t>V</a:t>
            </a:r>
            <a:endParaRPr lang="en-US" altLang="en-US" sz="1200" baseline="-25000">
              <a:latin typeface="Times" panose="02020603050405020304" pitchFamily="18" charset="0"/>
            </a:endParaRPr>
          </a:p>
        </p:txBody>
      </p:sp>
      <p:sp>
        <p:nvSpPr>
          <p:cNvPr id="19731" name="Rectangle 280"/>
          <p:cNvSpPr>
            <a:spLocks noChangeArrowheads="1"/>
          </p:cNvSpPr>
          <p:nvPr/>
        </p:nvSpPr>
        <p:spPr bwMode="auto">
          <a:xfrm>
            <a:off x="4743450" y="7207250"/>
            <a:ext cx="1841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2900" b="1">
                <a:latin typeface="Times" panose="02020603050405020304" pitchFamily="18" charset="0"/>
              </a:rPr>
              <a:t>J</a:t>
            </a:r>
            <a:endParaRPr lang="en-US" altLang="en-US" sz="1200" baseline="-25000">
              <a:latin typeface="Times" panose="02020603050405020304" pitchFamily="18" charset="0"/>
            </a:endParaRPr>
          </a:p>
        </p:txBody>
      </p:sp>
      <p:sp>
        <p:nvSpPr>
          <p:cNvPr id="19732" name="Rectangle 281"/>
          <p:cNvSpPr>
            <a:spLocks noChangeArrowheads="1"/>
          </p:cNvSpPr>
          <p:nvPr/>
        </p:nvSpPr>
        <p:spPr bwMode="auto">
          <a:xfrm>
            <a:off x="1987550" y="1924050"/>
            <a:ext cx="288925"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2900" b="1">
                <a:latin typeface="Times" panose="02020603050405020304" pitchFamily="18" charset="0"/>
              </a:rPr>
              <a:t>O</a:t>
            </a:r>
            <a:endParaRPr lang="en-US" altLang="en-US" sz="1200" baseline="-25000">
              <a:latin typeface="Times" panose="02020603050405020304" pitchFamily="18" charset="0"/>
            </a:endParaRPr>
          </a:p>
        </p:txBody>
      </p:sp>
      <p:sp>
        <p:nvSpPr>
          <p:cNvPr id="19733" name="Line 282"/>
          <p:cNvSpPr>
            <a:spLocks noChangeShapeType="1"/>
          </p:cNvSpPr>
          <p:nvPr/>
        </p:nvSpPr>
        <p:spPr bwMode="auto">
          <a:xfrm>
            <a:off x="2390775" y="3856038"/>
            <a:ext cx="1149350"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34" name="AutoShape 283"/>
          <p:cNvSpPr>
            <a:spLocks noChangeArrowheads="1"/>
          </p:cNvSpPr>
          <p:nvPr/>
        </p:nvSpPr>
        <p:spPr bwMode="auto">
          <a:xfrm>
            <a:off x="2374900" y="3022600"/>
            <a:ext cx="893763" cy="500063"/>
          </a:xfrm>
          <a:prstGeom prst="roundRect">
            <a:avLst>
              <a:gd name="adj" fmla="val 21111"/>
            </a:avLst>
          </a:pr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35" name="Rectangle 284"/>
          <p:cNvSpPr>
            <a:spLocks noChangeArrowheads="1"/>
          </p:cNvSpPr>
          <p:nvPr/>
        </p:nvSpPr>
        <p:spPr bwMode="auto">
          <a:xfrm>
            <a:off x="2390775" y="3265488"/>
            <a:ext cx="831850" cy="484187"/>
          </a:xfrm>
          <a:prstGeom prst="rect">
            <a:avLst/>
          </a:prstGeom>
          <a:solidFill>
            <a:srgbClr val="FFFFFF"/>
          </a:solidFill>
          <a:ln w="15875">
            <a:solidFill>
              <a:srgbClr val="FFFFFF"/>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36" name="Rectangle 285"/>
          <p:cNvSpPr>
            <a:spLocks noChangeArrowheads="1"/>
          </p:cNvSpPr>
          <p:nvPr/>
        </p:nvSpPr>
        <p:spPr bwMode="auto">
          <a:xfrm>
            <a:off x="2374900" y="3265488"/>
            <a:ext cx="1181100" cy="1255712"/>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38" name="Freeform 287"/>
          <p:cNvSpPr>
            <a:spLocks/>
          </p:cNvSpPr>
          <p:nvPr/>
        </p:nvSpPr>
        <p:spPr bwMode="auto">
          <a:xfrm>
            <a:off x="3268663" y="3175000"/>
            <a:ext cx="241300" cy="104775"/>
          </a:xfrm>
          <a:custGeom>
            <a:avLst/>
            <a:gdLst>
              <a:gd name="T0" fmla="*/ 2147483646 w 152"/>
              <a:gd name="T1" fmla="*/ 2147483646 h 66"/>
              <a:gd name="T2" fmla="*/ 0 w 152"/>
              <a:gd name="T3" fmla="*/ 2147483646 h 66"/>
              <a:gd name="T4" fmla="*/ 0 w 152"/>
              <a:gd name="T5" fmla="*/ 0 h 66"/>
              <a:gd name="T6" fmla="*/ 2147483646 w 152"/>
              <a:gd name="T7" fmla="*/ 2147483646 h 66"/>
              <a:gd name="T8" fmla="*/ 0 60000 65536"/>
              <a:gd name="T9" fmla="*/ 0 60000 65536"/>
              <a:gd name="T10" fmla="*/ 0 60000 65536"/>
              <a:gd name="T11" fmla="*/ 0 60000 65536"/>
              <a:gd name="T12" fmla="*/ 0 w 152"/>
              <a:gd name="T13" fmla="*/ 0 h 66"/>
              <a:gd name="T14" fmla="*/ 152 w 152"/>
              <a:gd name="T15" fmla="*/ 66 h 66"/>
            </a:gdLst>
            <a:ahLst/>
            <a:cxnLst>
              <a:cxn ang="T8">
                <a:pos x="T0" y="T1"/>
              </a:cxn>
              <a:cxn ang="T9">
                <a:pos x="T2" y="T3"/>
              </a:cxn>
              <a:cxn ang="T10">
                <a:pos x="T4" y="T5"/>
              </a:cxn>
              <a:cxn ang="T11">
                <a:pos x="T6" y="T7"/>
              </a:cxn>
            </a:cxnLst>
            <a:rect l="T12" t="T13" r="T14" b="T15"/>
            <a:pathLst>
              <a:path w="152" h="66">
                <a:moveTo>
                  <a:pt x="152" y="66"/>
                </a:moveTo>
                <a:lnTo>
                  <a:pt x="0" y="66"/>
                </a:lnTo>
                <a:lnTo>
                  <a:pt x="0" y="0"/>
                </a:lnTo>
                <a:lnTo>
                  <a:pt x="152"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SG"/>
          </a:p>
        </p:txBody>
      </p:sp>
      <p:sp>
        <p:nvSpPr>
          <p:cNvPr id="19739" name="Freeform 288"/>
          <p:cNvSpPr>
            <a:spLocks/>
          </p:cNvSpPr>
          <p:nvPr/>
        </p:nvSpPr>
        <p:spPr bwMode="auto">
          <a:xfrm>
            <a:off x="3271838" y="3159125"/>
            <a:ext cx="257175" cy="106363"/>
          </a:xfrm>
          <a:custGeom>
            <a:avLst/>
            <a:gdLst>
              <a:gd name="T0" fmla="*/ 2147483646 w 162"/>
              <a:gd name="T1" fmla="*/ 2147483646 h 67"/>
              <a:gd name="T2" fmla="*/ 0 w 162"/>
              <a:gd name="T3" fmla="*/ 2147483646 h 67"/>
              <a:gd name="T4" fmla="*/ 0 w 162"/>
              <a:gd name="T5" fmla="*/ 0 h 67"/>
              <a:gd name="T6" fmla="*/ 0 60000 65536"/>
              <a:gd name="T7" fmla="*/ 0 60000 65536"/>
              <a:gd name="T8" fmla="*/ 0 60000 65536"/>
              <a:gd name="T9" fmla="*/ 0 w 162"/>
              <a:gd name="T10" fmla="*/ 0 h 67"/>
              <a:gd name="T11" fmla="*/ 162 w 162"/>
              <a:gd name="T12" fmla="*/ 67 h 67"/>
            </a:gdLst>
            <a:ahLst/>
            <a:cxnLst>
              <a:cxn ang="T6">
                <a:pos x="T0" y="T1"/>
              </a:cxn>
              <a:cxn ang="T7">
                <a:pos x="T2" y="T3"/>
              </a:cxn>
              <a:cxn ang="T8">
                <a:pos x="T4" y="T5"/>
              </a:cxn>
            </a:cxnLst>
            <a:rect l="T9" t="T10" r="T11" b="T12"/>
            <a:pathLst>
              <a:path w="162" h="67">
                <a:moveTo>
                  <a:pt x="162" y="67"/>
                </a:moveTo>
                <a:lnTo>
                  <a:pt x="0" y="67"/>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740" name="Line 289"/>
          <p:cNvSpPr>
            <a:spLocks noChangeShapeType="1"/>
          </p:cNvSpPr>
          <p:nvPr/>
        </p:nvSpPr>
        <p:spPr bwMode="auto">
          <a:xfrm>
            <a:off x="2465388" y="34925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41" name="Line 290"/>
          <p:cNvSpPr>
            <a:spLocks noChangeShapeType="1"/>
          </p:cNvSpPr>
          <p:nvPr/>
        </p:nvSpPr>
        <p:spPr bwMode="auto">
          <a:xfrm>
            <a:off x="2465388" y="37195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42" name="Line 291"/>
          <p:cNvSpPr>
            <a:spLocks noChangeShapeType="1"/>
          </p:cNvSpPr>
          <p:nvPr/>
        </p:nvSpPr>
        <p:spPr bwMode="auto">
          <a:xfrm>
            <a:off x="2465388" y="3962400"/>
            <a:ext cx="101441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43" name="Line 292"/>
          <p:cNvSpPr>
            <a:spLocks noChangeShapeType="1"/>
          </p:cNvSpPr>
          <p:nvPr/>
        </p:nvSpPr>
        <p:spPr bwMode="auto">
          <a:xfrm>
            <a:off x="2465388" y="4189413"/>
            <a:ext cx="1014412"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44" name="Rectangle 293"/>
          <p:cNvSpPr>
            <a:spLocks noChangeArrowheads="1"/>
          </p:cNvSpPr>
          <p:nvPr/>
        </p:nvSpPr>
        <p:spPr bwMode="auto">
          <a:xfrm>
            <a:off x="2525713" y="3068638"/>
            <a:ext cx="66675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45" name="Rectangle 294"/>
          <p:cNvSpPr>
            <a:spLocks noChangeArrowheads="1"/>
          </p:cNvSpPr>
          <p:nvPr/>
        </p:nvSpPr>
        <p:spPr bwMode="auto">
          <a:xfrm>
            <a:off x="2420938" y="3025775"/>
            <a:ext cx="7842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200" b="1">
                <a:latin typeface="Arial" panose="020B0604020202020204" pitchFamily="34" charset="0"/>
              </a:rPr>
              <a:t>ABRAHAM</a:t>
            </a:r>
            <a:endParaRPr lang="en-US" altLang="en-US" sz="1800" baseline="-25000">
              <a:latin typeface="Arial" panose="020B0604020202020204" pitchFamily="34" charset="0"/>
            </a:endParaRPr>
          </a:p>
        </p:txBody>
      </p:sp>
      <p:sp>
        <p:nvSpPr>
          <p:cNvPr id="19746" name="Rectangle 295"/>
          <p:cNvSpPr>
            <a:spLocks noChangeArrowheads="1"/>
          </p:cNvSpPr>
          <p:nvPr/>
        </p:nvSpPr>
        <p:spPr bwMode="auto">
          <a:xfrm>
            <a:off x="2678113" y="3538538"/>
            <a:ext cx="604837" cy="1651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48" name="Rectangle 297"/>
          <p:cNvSpPr>
            <a:spLocks noChangeArrowheads="1"/>
          </p:cNvSpPr>
          <p:nvPr/>
        </p:nvSpPr>
        <p:spPr bwMode="auto">
          <a:xfrm>
            <a:off x="2844800" y="3779838"/>
            <a:ext cx="407988"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51" name="Rectangle 300"/>
          <p:cNvSpPr>
            <a:spLocks noChangeArrowheads="1"/>
          </p:cNvSpPr>
          <p:nvPr/>
        </p:nvSpPr>
        <p:spPr bwMode="auto">
          <a:xfrm>
            <a:off x="2844800" y="4249738"/>
            <a:ext cx="558800" cy="1508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53" name="Line 302"/>
          <p:cNvSpPr>
            <a:spLocks noChangeShapeType="1"/>
          </p:cNvSpPr>
          <p:nvPr/>
        </p:nvSpPr>
        <p:spPr bwMode="auto">
          <a:xfrm>
            <a:off x="2451100" y="4430713"/>
            <a:ext cx="1014413"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54" name="Rectangle 303"/>
          <p:cNvSpPr>
            <a:spLocks noChangeArrowheads="1"/>
          </p:cNvSpPr>
          <p:nvPr/>
        </p:nvSpPr>
        <p:spPr bwMode="auto">
          <a:xfrm>
            <a:off x="2662238" y="3341688"/>
            <a:ext cx="666750" cy="134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19757" name="Picture 3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6163" y="33258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8" name="Rectangle 307"/>
          <p:cNvSpPr>
            <a:spLocks noChangeArrowheads="1"/>
          </p:cNvSpPr>
          <p:nvPr/>
        </p:nvSpPr>
        <p:spPr bwMode="auto">
          <a:xfrm>
            <a:off x="3676650" y="34623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19759" name="Picture 3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0450" y="6792913"/>
            <a:ext cx="59055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0" name="Rectangle 309"/>
          <p:cNvSpPr>
            <a:spLocks noChangeArrowheads="1"/>
          </p:cNvSpPr>
          <p:nvPr/>
        </p:nvSpPr>
        <p:spPr bwMode="auto">
          <a:xfrm>
            <a:off x="3692525" y="6929438"/>
            <a:ext cx="317500"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19761" name="Picture 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3219450"/>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2" name="Rectangle 311"/>
          <p:cNvSpPr>
            <a:spLocks noChangeArrowheads="1"/>
          </p:cNvSpPr>
          <p:nvPr/>
        </p:nvSpPr>
        <p:spPr bwMode="auto">
          <a:xfrm>
            <a:off x="6340475" y="3355975"/>
            <a:ext cx="319088" cy="257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pic>
        <p:nvPicPr>
          <p:cNvPr id="19763" name="Picture 3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9988" y="2327275"/>
            <a:ext cx="59055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64" name="Rectangle 313"/>
          <p:cNvSpPr>
            <a:spLocks noChangeArrowheads="1"/>
          </p:cNvSpPr>
          <p:nvPr/>
        </p:nvSpPr>
        <p:spPr bwMode="auto">
          <a:xfrm>
            <a:off x="6340475" y="2474913"/>
            <a:ext cx="319088" cy="273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68" name="Freeform 317"/>
          <p:cNvSpPr>
            <a:spLocks/>
          </p:cNvSpPr>
          <p:nvPr/>
        </p:nvSpPr>
        <p:spPr bwMode="auto">
          <a:xfrm>
            <a:off x="5922963" y="6824663"/>
            <a:ext cx="241300" cy="76200"/>
          </a:xfrm>
          <a:custGeom>
            <a:avLst/>
            <a:gdLst>
              <a:gd name="T0" fmla="*/ 2147483646 w 152"/>
              <a:gd name="T1" fmla="*/ 2147483646 h 48"/>
              <a:gd name="T2" fmla="*/ 0 w 152"/>
              <a:gd name="T3" fmla="*/ 2147483646 h 48"/>
              <a:gd name="T4" fmla="*/ 0 w 152"/>
              <a:gd name="T5" fmla="*/ 0 h 48"/>
              <a:gd name="T6" fmla="*/ 0 60000 65536"/>
              <a:gd name="T7" fmla="*/ 0 60000 65536"/>
              <a:gd name="T8" fmla="*/ 0 60000 65536"/>
              <a:gd name="T9" fmla="*/ 0 w 152"/>
              <a:gd name="T10" fmla="*/ 0 h 48"/>
              <a:gd name="T11" fmla="*/ 152 w 152"/>
              <a:gd name="T12" fmla="*/ 48 h 48"/>
            </a:gdLst>
            <a:ahLst/>
            <a:cxnLst>
              <a:cxn ang="T6">
                <a:pos x="T0" y="T1"/>
              </a:cxn>
              <a:cxn ang="T7">
                <a:pos x="T2" y="T3"/>
              </a:cxn>
              <a:cxn ang="T8">
                <a:pos x="T4" y="T5"/>
              </a:cxn>
            </a:cxnLst>
            <a:rect l="T9" t="T10" r="T11" b="T12"/>
            <a:pathLst>
              <a:path w="152" h="48">
                <a:moveTo>
                  <a:pt x="152" y="48"/>
                </a:moveTo>
                <a:lnTo>
                  <a:pt x="0" y="48"/>
                </a:lnTo>
                <a:lnTo>
                  <a:pt x="0" y="0"/>
                </a:lnTo>
              </a:path>
            </a:pathLst>
          </a:custGeom>
          <a:noFill/>
          <a:ln w="158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SG"/>
          </a:p>
        </p:txBody>
      </p:sp>
      <p:sp>
        <p:nvSpPr>
          <p:cNvPr id="19774" name="Rectangle 323"/>
          <p:cNvSpPr>
            <a:spLocks noChangeArrowheads="1"/>
          </p:cNvSpPr>
          <p:nvPr/>
        </p:nvSpPr>
        <p:spPr bwMode="auto">
          <a:xfrm>
            <a:off x="5198091" y="6723063"/>
            <a:ext cx="5289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algn="ctr"/>
            <a:r>
              <a:rPr lang="en-US" altLang="en-US" sz="1400" b="1" dirty="0" smtClean="0">
                <a:latin typeface="Arial" panose="020B0604020202020204" pitchFamily="34" charset="0"/>
              </a:rPr>
              <a:t>JISHU</a:t>
            </a:r>
            <a:endParaRPr lang="en-US" altLang="en-US" sz="1400" baseline="-25000" dirty="0">
              <a:latin typeface="Arial" panose="020B0604020202020204" pitchFamily="34" charset="0"/>
            </a:endParaRPr>
          </a:p>
        </p:txBody>
      </p:sp>
      <p:sp>
        <p:nvSpPr>
          <p:cNvPr id="19775" name="Rectangle 324"/>
          <p:cNvSpPr>
            <a:spLocks noChangeArrowheads="1"/>
          </p:cNvSpPr>
          <p:nvPr/>
        </p:nvSpPr>
        <p:spPr bwMode="auto">
          <a:xfrm>
            <a:off x="5010150" y="2305050"/>
            <a:ext cx="914400" cy="177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77" name="Line 326"/>
          <p:cNvSpPr>
            <a:spLocks noChangeShapeType="1"/>
          </p:cNvSpPr>
          <p:nvPr/>
        </p:nvSpPr>
        <p:spPr bwMode="auto">
          <a:xfrm>
            <a:off x="5594350" y="2795588"/>
            <a:ext cx="1588" cy="1454150"/>
          </a:xfrm>
          <a:prstGeom prst="line">
            <a:avLst/>
          </a:prstGeom>
          <a:noFill/>
          <a:ln w="46038">
            <a:solidFill>
              <a:schemeClr val="bg1"/>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79" name="Line 328"/>
          <p:cNvSpPr>
            <a:spLocks noChangeShapeType="1"/>
          </p:cNvSpPr>
          <p:nvPr/>
        </p:nvSpPr>
        <p:spPr bwMode="auto">
          <a:xfrm>
            <a:off x="5084763" y="3552825"/>
            <a:ext cx="1058862"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grpSp>
        <p:nvGrpSpPr>
          <p:cNvPr id="19780" name="Group 329"/>
          <p:cNvGrpSpPr>
            <a:grpSpLocks/>
          </p:cNvGrpSpPr>
          <p:nvPr/>
        </p:nvGrpSpPr>
        <p:grpSpPr bwMode="auto">
          <a:xfrm>
            <a:off x="885825" y="1223963"/>
            <a:ext cx="731838" cy="1096962"/>
            <a:chOff x="558" y="771"/>
            <a:chExt cx="461" cy="691"/>
          </a:xfrm>
        </p:grpSpPr>
        <p:grpSp>
          <p:nvGrpSpPr>
            <p:cNvPr id="19785" name="Group 330"/>
            <p:cNvGrpSpPr>
              <a:grpSpLocks/>
            </p:cNvGrpSpPr>
            <p:nvPr/>
          </p:nvGrpSpPr>
          <p:grpSpPr bwMode="auto">
            <a:xfrm>
              <a:off x="558" y="771"/>
              <a:ext cx="238" cy="152"/>
              <a:chOff x="206" y="662"/>
              <a:chExt cx="238" cy="152"/>
            </a:xfrm>
          </p:grpSpPr>
          <p:sp>
            <p:nvSpPr>
              <p:cNvPr id="19802" name="AutoShape 331"/>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803" name="Rectangle 332"/>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804" name="Line 333"/>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sp>
          <p:nvSpPr>
            <p:cNvPr id="19786" name="Rectangle 334"/>
            <p:cNvSpPr>
              <a:spLocks noChangeArrowheads="1"/>
            </p:cNvSpPr>
            <p:nvPr/>
          </p:nvSpPr>
          <p:spPr bwMode="auto">
            <a:xfrm>
              <a:off x="633" y="1317"/>
              <a:ext cx="1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latin typeface="Times" panose="02020603050405020304" pitchFamily="18" charset="0"/>
                </a:rPr>
                <a:t>O </a:t>
              </a:r>
              <a:endParaRPr lang="en-US" altLang="en-US" sz="1200" baseline="-25000">
                <a:latin typeface="Times" panose="02020603050405020304" pitchFamily="18" charset="0"/>
              </a:endParaRPr>
            </a:p>
          </p:txBody>
        </p:sp>
        <p:sp>
          <p:nvSpPr>
            <p:cNvPr id="19787" name="Rectangle 335"/>
            <p:cNvSpPr>
              <a:spLocks noChangeArrowheads="1"/>
            </p:cNvSpPr>
            <p:nvPr/>
          </p:nvSpPr>
          <p:spPr bwMode="auto">
            <a:xfrm>
              <a:off x="740" y="1317"/>
              <a:ext cx="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latin typeface="Times" panose="02020603050405020304" pitchFamily="18" charset="0"/>
                </a:rPr>
                <a:t>7</a:t>
              </a:r>
              <a:endParaRPr lang="en-US" altLang="en-US" sz="1200" baseline="-25000">
                <a:latin typeface="Times" panose="02020603050405020304" pitchFamily="18" charset="0"/>
              </a:endParaRPr>
            </a:p>
          </p:txBody>
        </p:sp>
        <p:sp>
          <p:nvSpPr>
            <p:cNvPr id="19788" name="Line 336"/>
            <p:cNvSpPr>
              <a:spLocks noChangeShapeType="1"/>
            </p:cNvSpPr>
            <p:nvPr/>
          </p:nvSpPr>
          <p:spPr bwMode="auto">
            <a:xfrm>
              <a:off x="749" y="1380"/>
              <a:ext cx="57" cy="1"/>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89" name="Rectangle 337"/>
            <p:cNvSpPr>
              <a:spLocks noChangeArrowheads="1"/>
            </p:cNvSpPr>
            <p:nvPr/>
          </p:nvSpPr>
          <p:spPr bwMode="auto">
            <a:xfrm>
              <a:off x="804" y="1317"/>
              <a:ext cx="21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r>
                <a:rPr lang="en-US" altLang="en-US" sz="1500" b="1">
                  <a:latin typeface="Times" panose="02020603050405020304" pitchFamily="18" charset="0"/>
                </a:rPr>
                <a:t> V J</a:t>
              </a:r>
              <a:endParaRPr lang="en-US" altLang="en-US" sz="1200" baseline="-25000">
                <a:latin typeface="Times" panose="02020603050405020304" pitchFamily="18" charset="0"/>
              </a:endParaRPr>
            </a:p>
          </p:txBody>
        </p:sp>
        <p:grpSp>
          <p:nvGrpSpPr>
            <p:cNvPr id="19790" name="Group 338"/>
            <p:cNvGrpSpPr>
              <a:grpSpLocks/>
            </p:cNvGrpSpPr>
            <p:nvPr/>
          </p:nvGrpSpPr>
          <p:grpSpPr bwMode="auto">
            <a:xfrm>
              <a:off x="654" y="867"/>
              <a:ext cx="238" cy="152"/>
              <a:chOff x="206" y="662"/>
              <a:chExt cx="238" cy="152"/>
            </a:xfrm>
          </p:grpSpPr>
          <p:sp>
            <p:nvSpPr>
              <p:cNvPr id="19799" name="AutoShape 339"/>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800" name="Rectangle 340"/>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801" name="Line 341"/>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grpSp>
          <p:nvGrpSpPr>
            <p:cNvPr id="19791" name="Group 342"/>
            <p:cNvGrpSpPr>
              <a:grpSpLocks/>
            </p:cNvGrpSpPr>
            <p:nvPr/>
          </p:nvGrpSpPr>
          <p:grpSpPr bwMode="auto">
            <a:xfrm>
              <a:off x="580" y="963"/>
              <a:ext cx="238" cy="152"/>
              <a:chOff x="206" y="662"/>
              <a:chExt cx="238" cy="152"/>
            </a:xfrm>
          </p:grpSpPr>
          <p:sp>
            <p:nvSpPr>
              <p:cNvPr id="19796" name="AutoShape 343"/>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97" name="Rectangle 344"/>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98" name="Line 345"/>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grpSp>
          <p:nvGrpSpPr>
            <p:cNvPr id="19792" name="Group 346"/>
            <p:cNvGrpSpPr>
              <a:grpSpLocks/>
            </p:cNvGrpSpPr>
            <p:nvPr/>
          </p:nvGrpSpPr>
          <p:grpSpPr bwMode="auto">
            <a:xfrm>
              <a:off x="775" y="1053"/>
              <a:ext cx="238" cy="152"/>
              <a:chOff x="206" y="662"/>
              <a:chExt cx="238" cy="152"/>
            </a:xfrm>
          </p:grpSpPr>
          <p:sp>
            <p:nvSpPr>
              <p:cNvPr id="19793" name="AutoShape 347"/>
              <p:cNvSpPr>
                <a:spLocks noChangeArrowheads="1"/>
              </p:cNvSpPr>
              <p:nvPr/>
            </p:nvSpPr>
            <p:spPr bwMode="auto">
              <a:xfrm>
                <a:off x="206" y="662"/>
                <a:ext cx="181" cy="114"/>
              </a:xfrm>
              <a:prstGeom prst="roundRect">
                <a:avLst>
                  <a:gd name="adj" fmla="val 21051"/>
                </a:avLst>
              </a:prstGeom>
              <a:solidFill>
                <a:srgbClr val="FFFFFF"/>
              </a:solidFill>
              <a:ln w="15875">
                <a:solidFill>
                  <a:srgbClr val="000000"/>
                </a:solidFill>
                <a:round/>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94" name="Rectangle 348"/>
              <p:cNvSpPr>
                <a:spLocks noChangeArrowheads="1"/>
              </p:cNvSpPr>
              <p:nvPr/>
            </p:nvSpPr>
            <p:spPr bwMode="auto">
              <a:xfrm>
                <a:off x="206" y="700"/>
                <a:ext cx="238" cy="114"/>
              </a:xfrm>
              <a:prstGeom prst="rect">
                <a:avLst/>
              </a:prstGeom>
              <a:solidFill>
                <a:srgbClr val="FFFFFF"/>
              </a:solidFill>
              <a:ln w="15875">
                <a:solidFill>
                  <a:srgbClr val="000000"/>
                </a:solidFill>
                <a:miter lim="800000"/>
                <a:headEnd/>
                <a:tailEnd/>
              </a:ln>
            </p:spPr>
            <p:txBody>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endParaRPr lang="en-US" altLang="en-US"/>
              </a:p>
            </p:txBody>
          </p:sp>
          <p:sp>
            <p:nvSpPr>
              <p:cNvPr id="19795" name="Line 349"/>
              <p:cNvSpPr>
                <a:spLocks noChangeShapeType="1"/>
              </p:cNvSpPr>
              <p:nvPr/>
            </p:nvSpPr>
            <p:spPr bwMode="auto">
              <a:xfrm flipV="1">
                <a:off x="211" y="712"/>
                <a:ext cx="170" cy="5"/>
              </a:xfrm>
              <a:prstGeom prst="line">
                <a:avLst/>
              </a:prstGeom>
              <a:noFill/>
              <a:ln w="76200">
                <a:solidFill>
                  <a:srgbClr val="FFFFFF"/>
                </a:solidFill>
                <a:round/>
                <a:headEnd/>
                <a:tailEnd/>
              </a:ln>
              <a:extLst>
                <a:ext uri="{909E8E84-426E-40dd-AFC4-6F175D3DCCD1}">
                  <a14:hiddenFill xmlns:a14="http://schemas.microsoft.com/office/drawing/2010/main">
                    <a:noFill/>
                  </a14:hiddenFill>
                </a:ext>
              </a:extLst>
            </p:spPr>
            <p:txBody>
              <a:bodyPr/>
              <a:lstStyle/>
              <a:p>
                <a:endParaRPr lang="en-SG"/>
              </a:p>
            </p:txBody>
          </p:sp>
        </p:grpSp>
      </p:grpSp>
      <p:sp>
        <p:nvSpPr>
          <p:cNvPr id="19782" name="Line 19"/>
          <p:cNvSpPr>
            <a:spLocks noChangeShapeType="1"/>
          </p:cNvSpPr>
          <p:nvPr/>
        </p:nvSpPr>
        <p:spPr bwMode="auto">
          <a:xfrm>
            <a:off x="2511425" y="2874963"/>
            <a:ext cx="1044575" cy="1587"/>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SG"/>
          </a:p>
        </p:txBody>
      </p:sp>
      <p:sp>
        <p:nvSpPr>
          <p:cNvPr id="19783" name="TextBox 348"/>
          <p:cNvSpPr txBox="1">
            <a:spLocks noChangeArrowheads="1"/>
          </p:cNvSpPr>
          <p:nvPr/>
        </p:nvSpPr>
        <p:spPr bwMode="auto">
          <a:xfrm rot="-5400000">
            <a:off x="366713" y="5662613"/>
            <a:ext cx="2782887" cy="6302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3000" b="1">
                <a:latin typeface="Times New Roman" panose="02020603050405020304" pitchFamily="18" charset="0"/>
                <a:cs typeface="Times New Roman" panose="02020603050405020304" pitchFamily="18" charset="0"/>
              </a:rPr>
              <a:t>          </a:t>
            </a:r>
            <a:r>
              <a:rPr lang="en-US" altLang="en-US" sz="3500" b="1">
                <a:latin typeface="Times New Roman" panose="02020603050405020304" pitchFamily="18" charset="0"/>
                <a:cs typeface="Times New Roman" panose="02020603050405020304" pitchFamily="18" charset="0"/>
              </a:rPr>
              <a:t>MI 4</a:t>
            </a:r>
          </a:p>
        </p:txBody>
      </p:sp>
      <p:sp>
        <p:nvSpPr>
          <p:cNvPr id="19784" name="TextBox 349"/>
          <p:cNvSpPr txBox="1">
            <a:spLocks noChangeArrowheads="1"/>
          </p:cNvSpPr>
          <p:nvPr/>
        </p:nvSpPr>
        <p:spPr bwMode="auto">
          <a:xfrm rot="-5400000">
            <a:off x="2940050" y="2967038"/>
            <a:ext cx="3127375" cy="631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500">
                <a:solidFill>
                  <a:schemeClr val="tx1"/>
                </a:solidFill>
                <a:latin typeface="Century Gothic" panose="020B0502020202020204" pitchFamily="34" charset="0"/>
                <a:ea typeface="MS PGothic" panose="020B0600070205080204" pitchFamily="34" charset="-128"/>
              </a:defRPr>
            </a:lvl1pPr>
            <a:lvl2pPr marL="742950" indent="-285750">
              <a:defRPr sz="500">
                <a:solidFill>
                  <a:schemeClr val="tx1"/>
                </a:solidFill>
                <a:latin typeface="Century Gothic" panose="020B0502020202020204" pitchFamily="34" charset="0"/>
                <a:ea typeface="MS PGothic" panose="020B0600070205080204" pitchFamily="34" charset="-128"/>
              </a:defRPr>
            </a:lvl2pPr>
            <a:lvl3pPr marL="1143000" indent="-228600">
              <a:defRPr sz="500">
                <a:solidFill>
                  <a:schemeClr val="tx1"/>
                </a:solidFill>
                <a:latin typeface="Century Gothic" panose="020B0502020202020204" pitchFamily="34" charset="0"/>
                <a:ea typeface="MS PGothic" panose="020B0600070205080204" pitchFamily="34" charset="-128"/>
              </a:defRPr>
            </a:lvl3pPr>
            <a:lvl4pPr marL="1600200" indent="-228600">
              <a:defRPr sz="500">
                <a:solidFill>
                  <a:schemeClr val="tx1"/>
                </a:solidFill>
                <a:latin typeface="Century Gothic" panose="020B0502020202020204" pitchFamily="34" charset="0"/>
                <a:ea typeface="MS PGothic" panose="020B0600070205080204" pitchFamily="34" charset="-128"/>
              </a:defRPr>
            </a:lvl4pPr>
            <a:lvl5pPr marL="2057400" indent="-228600">
              <a:defRPr sz="500">
                <a:solidFill>
                  <a:schemeClr val="tx1"/>
                </a:solidFill>
                <a:latin typeface="Century Gothic" panose="020B0502020202020204" pitchFamily="34" charset="0"/>
                <a:ea typeface="MS PGothic" panose="020B0600070205080204" pitchFamily="34" charset="-128"/>
              </a:defRPr>
            </a:lvl5pPr>
            <a:lvl6pPr marL="25146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6pPr>
            <a:lvl7pPr marL="29718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7pPr>
            <a:lvl8pPr marL="34290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8pPr>
            <a:lvl9pPr marL="3886200" indent="-228600" eaLnBrk="0" fontAlgn="base" hangingPunct="0">
              <a:spcBef>
                <a:spcPct val="0"/>
              </a:spcBef>
              <a:spcAft>
                <a:spcPct val="0"/>
              </a:spcAft>
              <a:defRPr sz="500">
                <a:solidFill>
                  <a:schemeClr val="tx1"/>
                </a:solidFill>
                <a:latin typeface="Century Gothic" panose="020B0502020202020204" pitchFamily="34" charset="0"/>
                <a:ea typeface="MS PGothic" panose="020B0600070205080204" pitchFamily="34" charset="-128"/>
              </a:defRPr>
            </a:lvl9pPr>
          </a:lstStyle>
          <a:p>
            <a:pPr eaLnBrk="1" hangingPunct="1"/>
            <a:r>
              <a:rPr lang="en-US" altLang="en-US" sz="3500" b="1">
                <a:latin typeface="Times New Roman" panose="02020603050405020304" pitchFamily="18" charset="0"/>
                <a:cs typeface="Times New Roman" panose="02020603050405020304" pitchFamily="18" charset="0"/>
              </a:rPr>
              <a:t>MISHANG  3</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 b="0" i="0" u="none" strike="noStrike" cap="none" normalizeH="0" baseline="0">
            <a:ln>
              <a:noFill/>
            </a:ln>
            <a:solidFill>
              <a:schemeClr val="tx1"/>
            </a:solidFill>
            <a:effectLst/>
            <a:latin typeface="Century Gothic" pitchFamily="-107"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11034</TotalTime>
  <Words>6709</Words>
  <Application>Microsoft Macintosh PowerPoint</Application>
  <PresentationFormat>Custom</PresentationFormat>
  <Paragraphs>1773</Paragraphs>
  <Slides>45</Slides>
  <Notes>4</Notes>
  <HiddenSlides>0</HiddenSlides>
  <MMClips>0</MMClips>
  <ScaleCrop>false</ScaleCrop>
  <HeadingPairs>
    <vt:vector size="4" baseType="variant">
      <vt:variant>
        <vt:lpstr>Theme</vt:lpstr>
      </vt:variant>
      <vt:variant>
        <vt:i4>8</vt:i4>
      </vt:variant>
      <vt:variant>
        <vt:lpstr>Slide Titles</vt:lpstr>
      </vt:variant>
      <vt:variant>
        <vt:i4>45</vt:i4>
      </vt:variant>
    </vt:vector>
  </HeadingPairs>
  <TitlesOfParts>
    <vt:vector size="53" baseType="lpstr">
      <vt:lpstr>Blank</vt:lpstr>
      <vt:lpstr>6_Custom Design</vt:lpstr>
      <vt:lpstr>5_Custom Design</vt:lpstr>
      <vt:lpstr>4_Custom Design</vt:lpstr>
      <vt:lpstr>3_Custom Design</vt:lpstr>
      <vt:lpstr>2_Custom Design</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keywords/>
  <cp:lastModifiedBy>Rick Griffith</cp:lastModifiedBy>
  <cp:revision>830</cp:revision>
  <cp:lastPrinted>2009-11-25T08:10:02Z</cp:lastPrinted>
  <dcterms:created xsi:type="dcterms:W3CDTF">2003-01-28T22:33:17Z</dcterms:created>
  <dcterms:modified xsi:type="dcterms:W3CDTF">2014-06-20T15:45:24Z</dcterms:modified>
</cp:coreProperties>
</file>