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4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327" r:id="rId2"/>
    <p:sldId id="326" r:id="rId3"/>
    <p:sldId id="747" r:id="rId4"/>
    <p:sldId id="777" r:id="rId5"/>
    <p:sldId id="756" r:id="rId6"/>
    <p:sldId id="505" r:id="rId7"/>
    <p:sldId id="339" r:id="rId8"/>
    <p:sldId id="543" r:id="rId9"/>
    <p:sldId id="547" r:id="rId10"/>
    <p:sldId id="335" r:id="rId11"/>
    <p:sldId id="336" r:id="rId12"/>
    <p:sldId id="337" r:id="rId13"/>
    <p:sldId id="338" r:id="rId14"/>
    <p:sldId id="504" r:id="rId15"/>
    <p:sldId id="342" r:id="rId16"/>
    <p:sldId id="488" r:id="rId17"/>
    <p:sldId id="776" r:id="rId18"/>
    <p:sldId id="464" r:id="rId19"/>
    <p:sldId id="480" r:id="rId20"/>
    <p:sldId id="761" r:id="rId21"/>
    <p:sldId id="782" r:id="rId22"/>
    <p:sldId id="711" r:id="rId23"/>
    <p:sldId id="753" r:id="rId24"/>
    <p:sldId id="465" r:id="rId25"/>
    <p:sldId id="771" r:id="rId26"/>
    <p:sldId id="769" r:id="rId27"/>
    <p:sldId id="773" r:id="rId28"/>
    <p:sldId id="346" r:id="rId29"/>
    <p:sldId id="578" r:id="rId30"/>
    <p:sldId id="775" r:id="rId31"/>
    <p:sldId id="762" r:id="rId32"/>
    <p:sldId id="350" r:id="rId33"/>
    <p:sldId id="351" r:id="rId34"/>
    <p:sldId id="353" r:id="rId35"/>
    <p:sldId id="352" r:id="rId36"/>
    <p:sldId id="354" r:id="rId37"/>
    <p:sldId id="506" r:id="rId38"/>
    <p:sldId id="623" r:id="rId39"/>
    <p:sldId id="633" r:id="rId40"/>
    <p:sldId id="356" r:id="rId41"/>
    <p:sldId id="357" r:id="rId42"/>
    <p:sldId id="774" r:id="rId43"/>
    <p:sldId id="359" r:id="rId44"/>
    <p:sldId id="585" r:id="rId45"/>
    <p:sldId id="361" r:id="rId46"/>
    <p:sldId id="360" r:id="rId47"/>
    <p:sldId id="715" r:id="rId48"/>
    <p:sldId id="781" r:id="rId49"/>
    <p:sldId id="714" r:id="rId50"/>
    <p:sldId id="763" r:id="rId51"/>
    <p:sldId id="758" r:id="rId52"/>
  </p:sldIdLst>
  <p:sldSz cx="9144000" cy="6858000" type="screen4x3"/>
  <p:notesSz cx="6858000" cy="9144000"/>
  <p:defaultTextStyle>
    <a:defPPr>
      <a:defRPr lang="en-US"/>
    </a:defPPr>
    <a:lvl1pPr algn="l" rtl="0" eaLnBrk="0" fontAlgn="base" hangingPunct="0">
      <a:spcBef>
        <a:spcPct val="0"/>
      </a:spcBef>
      <a:spcAft>
        <a:spcPct val="0"/>
      </a:spcAft>
      <a:defRPr sz="1600" b="1" kern="1200">
        <a:solidFill>
          <a:srgbClr val="00DFCA"/>
        </a:solidFill>
        <a:latin typeface="Comic Sans MS" panose="030F0902030302020204" pitchFamily="66" charset="0"/>
        <a:ea typeface="+mn-ea"/>
        <a:cs typeface="+mn-cs"/>
      </a:defRPr>
    </a:lvl1pPr>
    <a:lvl2pPr marL="457200" algn="l" rtl="0" eaLnBrk="0" fontAlgn="base" hangingPunct="0">
      <a:spcBef>
        <a:spcPct val="0"/>
      </a:spcBef>
      <a:spcAft>
        <a:spcPct val="0"/>
      </a:spcAft>
      <a:defRPr sz="1600" b="1" kern="1200">
        <a:solidFill>
          <a:srgbClr val="00DFCA"/>
        </a:solidFill>
        <a:latin typeface="Comic Sans MS" panose="030F0902030302020204" pitchFamily="66" charset="0"/>
        <a:ea typeface="+mn-ea"/>
        <a:cs typeface="+mn-cs"/>
      </a:defRPr>
    </a:lvl2pPr>
    <a:lvl3pPr marL="914400" algn="l" rtl="0" eaLnBrk="0" fontAlgn="base" hangingPunct="0">
      <a:spcBef>
        <a:spcPct val="0"/>
      </a:spcBef>
      <a:spcAft>
        <a:spcPct val="0"/>
      </a:spcAft>
      <a:defRPr sz="1600" b="1" kern="1200">
        <a:solidFill>
          <a:srgbClr val="00DFCA"/>
        </a:solidFill>
        <a:latin typeface="Comic Sans MS" panose="030F0902030302020204" pitchFamily="66" charset="0"/>
        <a:ea typeface="+mn-ea"/>
        <a:cs typeface="+mn-cs"/>
      </a:defRPr>
    </a:lvl3pPr>
    <a:lvl4pPr marL="1371600" algn="l" rtl="0" eaLnBrk="0" fontAlgn="base" hangingPunct="0">
      <a:spcBef>
        <a:spcPct val="0"/>
      </a:spcBef>
      <a:spcAft>
        <a:spcPct val="0"/>
      </a:spcAft>
      <a:defRPr sz="1600" b="1" kern="1200">
        <a:solidFill>
          <a:srgbClr val="00DFCA"/>
        </a:solidFill>
        <a:latin typeface="Comic Sans MS" panose="030F0902030302020204" pitchFamily="66" charset="0"/>
        <a:ea typeface="+mn-ea"/>
        <a:cs typeface="+mn-cs"/>
      </a:defRPr>
    </a:lvl4pPr>
    <a:lvl5pPr marL="1828800" algn="l" rtl="0" eaLnBrk="0" fontAlgn="base" hangingPunct="0">
      <a:spcBef>
        <a:spcPct val="0"/>
      </a:spcBef>
      <a:spcAft>
        <a:spcPct val="0"/>
      </a:spcAft>
      <a:defRPr sz="1600" b="1" kern="1200">
        <a:solidFill>
          <a:srgbClr val="00DFCA"/>
        </a:solidFill>
        <a:latin typeface="Comic Sans MS" panose="030F0902030302020204" pitchFamily="66" charset="0"/>
        <a:ea typeface="+mn-ea"/>
        <a:cs typeface="+mn-cs"/>
      </a:defRPr>
    </a:lvl5pPr>
    <a:lvl6pPr marL="2286000" algn="l" defTabSz="914400" rtl="0" eaLnBrk="1" latinLnBrk="0" hangingPunct="1">
      <a:defRPr sz="1600" b="1" kern="1200">
        <a:solidFill>
          <a:srgbClr val="00DFCA"/>
        </a:solidFill>
        <a:latin typeface="Comic Sans MS" panose="030F0902030302020204" pitchFamily="66" charset="0"/>
        <a:ea typeface="+mn-ea"/>
        <a:cs typeface="+mn-cs"/>
      </a:defRPr>
    </a:lvl6pPr>
    <a:lvl7pPr marL="2743200" algn="l" defTabSz="914400" rtl="0" eaLnBrk="1" latinLnBrk="0" hangingPunct="1">
      <a:defRPr sz="1600" b="1" kern="1200">
        <a:solidFill>
          <a:srgbClr val="00DFCA"/>
        </a:solidFill>
        <a:latin typeface="Comic Sans MS" panose="030F0902030302020204" pitchFamily="66" charset="0"/>
        <a:ea typeface="+mn-ea"/>
        <a:cs typeface="+mn-cs"/>
      </a:defRPr>
    </a:lvl7pPr>
    <a:lvl8pPr marL="3200400" algn="l" defTabSz="914400" rtl="0" eaLnBrk="1" latinLnBrk="0" hangingPunct="1">
      <a:defRPr sz="1600" b="1" kern="1200">
        <a:solidFill>
          <a:srgbClr val="00DFCA"/>
        </a:solidFill>
        <a:latin typeface="Comic Sans MS" panose="030F0902030302020204" pitchFamily="66" charset="0"/>
        <a:ea typeface="+mn-ea"/>
        <a:cs typeface="+mn-cs"/>
      </a:defRPr>
    </a:lvl8pPr>
    <a:lvl9pPr marL="3657600" algn="l" defTabSz="914400" rtl="0" eaLnBrk="1" latinLnBrk="0" hangingPunct="1">
      <a:defRPr sz="1600" b="1" kern="1200">
        <a:solidFill>
          <a:srgbClr val="00DFCA"/>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3939">
          <p15:clr>
            <a:srgbClr val="A4A3A4"/>
          </p15:clr>
        </p15:guide>
        <p15:guide id="2" orient="horz" pos="4223">
          <p15:clr>
            <a:srgbClr val="A4A3A4"/>
          </p15:clr>
        </p15:guide>
        <p15:guide id="3" orient="horz" pos="276">
          <p15:clr>
            <a:srgbClr val="A4A3A4"/>
          </p15:clr>
        </p15:guide>
        <p15:guide id="4" pos="311">
          <p15:clr>
            <a:srgbClr val="A4A3A4"/>
          </p15:clr>
        </p15:guide>
        <p15:guide id="5" pos="5512">
          <p15:clr>
            <a:srgbClr val="A4A3A4"/>
          </p15:clr>
        </p15:guide>
        <p15:guide id="6" pos="51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76365" autoAdjust="0"/>
  </p:normalViewPr>
  <p:slideViewPr>
    <p:cSldViewPr snapToGrid="0">
      <p:cViewPr varScale="1">
        <p:scale>
          <a:sx n="94" d="100"/>
          <a:sy n="94" d="100"/>
        </p:scale>
        <p:origin x="1400" y="192"/>
      </p:cViewPr>
      <p:guideLst>
        <p:guide orient="horz" pos="3939"/>
        <p:guide orient="horz" pos="4223"/>
        <p:guide orient="horz" pos="276"/>
        <p:guide pos="311"/>
        <p:guide pos="5512"/>
        <p:guide pos="5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6"/>
    </p:cViewPr>
  </p:sorterViewPr>
  <p:notesViewPr>
    <p:cSldViewPr snapToGrid="0">
      <p:cViewPr varScale="1">
        <p:scale>
          <a:sx n="80" d="100"/>
          <a:sy n="80" d="100"/>
        </p:scale>
        <p:origin x="-17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63CED03-54DF-A64D-B3AA-04C8E8EBA714}"/>
              </a:ext>
            </a:extLst>
          </p:cNvPr>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r"/>
            <a:fld id="{0806D615-62B5-8C4C-9816-7E9033DAAD22}" type="slidenum">
              <a:rPr lang="en-US" altLang="en-US" sz="1400" b="0">
                <a:solidFill>
                  <a:schemeClr val="tx1"/>
                </a:solidFill>
                <a:latin typeface="Times" pitchFamily="2" charset="0"/>
              </a:rPr>
              <a:pPr algn="r"/>
              <a:t>‹#›</a:t>
            </a:fld>
            <a:endParaRPr lang="en-US" altLang="en-US" sz="1400" b="0">
              <a:solidFill>
                <a:schemeClr val="tx1"/>
              </a:solidFill>
              <a:latin typeface="Times" pitchFamily="2"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3D768C0-8EE7-F84E-BA00-58866A0FC1A6}"/>
              </a:ext>
            </a:extLst>
          </p:cNvPr>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4C5569A4-696F-854E-877D-A19D1A8E665A}"/>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0487" tIns="44450" rIns="90487" bIns="4445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2" name="Rectangle 4">
            <a:extLst>
              <a:ext uri="{FF2B5EF4-FFF2-40B4-BE49-F238E27FC236}">
                <a16:creationId xmlns:a16="http://schemas.microsoft.com/office/drawing/2014/main" id="{4A691C0C-5A9B-7043-B46D-7075803728E0}"/>
              </a:ext>
            </a:extLst>
          </p:cNvPr>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r"/>
            <a:fld id="{044A747F-CE1F-3342-BB37-923A87D5B636}" type="slidenum">
              <a:rPr lang="en-US" altLang="en-US" sz="1400" b="0">
                <a:solidFill>
                  <a:schemeClr val="tx1"/>
                </a:solidFill>
                <a:latin typeface="Times" pitchFamily="2" charset="0"/>
              </a:rPr>
              <a:pPr algn="r"/>
              <a:t>‹#›</a:t>
            </a:fld>
            <a:endParaRPr lang="en-US" altLang="en-US" sz="1400" b="0">
              <a:solidFill>
                <a:schemeClr val="tx1"/>
              </a:solidFill>
              <a:latin typeface="Times" pitchFamily="2"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9C72DD4-1869-5A4F-9E8E-983771A96E44}"/>
              </a:ext>
            </a:extLst>
          </p:cNvPr>
          <p:cNvSpPr>
            <a:spLocks noChangeArrowheads="1" noTextEdit="1"/>
          </p:cNvSpPr>
          <p:nvPr>
            <p:ph type="sldImg"/>
          </p:nvPr>
        </p:nvSpPr>
        <p:spPr>
          <a:xfrm>
            <a:off x="1150938" y="692150"/>
            <a:ext cx="4556125" cy="3416300"/>
          </a:xfrm>
          <a:ln/>
        </p:spPr>
      </p:sp>
      <p:sp>
        <p:nvSpPr>
          <p:cNvPr id="5123" name="Rectangle 3">
            <a:extLst>
              <a:ext uri="{FF2B5EF4-FFF2-40B4-BE49-F238E27FC236}">
                <a16:creationId xmlns:a16="http://schemas.microsoft.com/office/drawing/2014/main" id="{C6E8196C-8BE2-ED45-887D-E040F9BDBE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Atam Angarit: Khangachei khara: Zingkum Shaphanga (500yrs) zatrahaira thuikhahai zingkum thingkha shaphanga  Jesu mara ranglaga (1500 B.C) wui thotringchanli khanganai hi. Phaning ungsa: atam bing chi nganingzaser dalei.</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68E8774-CA6F-3C4C-8D6A-6619BD3949B0}"/>
              </a:ext>
            </a:extLst>
          </p:cNvPr>
          <p:cNvSpPr>
            <a:spLocks noChangeArrowheads="1" noTextEdit="1"/>
          </p:cNvSpPr>
          <p:nvPr>
            <p:ph type="sldImg"/>
          </p:nvPr>
        </p:nvSpPr>
        <p:spPr>
          <a:xfrm>
            <a:off x="1150938" y="692150"/>
            <a:ext cx="4556125" cy="3416300"/>
          </a:xfrm>
          <a:ln/>
        </p:spPr>
      </p:sp>
      <p:sp>
        <p:nvSpPr>
          <p:cNvPr id="23555" name="Rectangle 3">
            <a:extLst>
              <a:ext uri="{FF2B5EF4-FFF2-40B4-BE49-F238E27FC236}">
                <a16:creationId xmlns:a16="http://schemas.microsoft.com/office/drawing/2014/main" id="{CC0157B0-7EF4-2447-9DEE-0A72EEFA74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Vare na haklak eina Israel nao bingli Varewui wortam akhum akhum kathum chi Hebrew wui ain chili leiya.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FB38BCC-C6EE-AB42-A314-00C2A920DA0D}"/>
              </a:ext>
            </a:extLst>
          </p:cNvPr>
          <p:cNvSpPr>
            <a:spLocks noChangeArrowheads="1" noTextEdit="1"/>
          </p:cNvSpPr>
          <p:nvPr>
            <p:ph type="sldImg"/>
          </p:nvPr>
        </p:nvSpPr>
        <p:spPr>
          <a:xfrm>
            <a:off x="1150938" y="692150"/>
            <a:ext cx="4556125" cy="3416300"/>
          </a:xfrm>
          <a:ln/>
        </p:spPr>
      </p:sp>
      <p:sp>
        <p:nvSpPr>
          <p:cNvPr id="25603" name="Rectangle 3">
            <a:extLst>
              <a:ext uri="{FF2B5EF4-FFF2-40B4-BE49-F238E27FC236}">
                <a16:creationId xmlns:a16="http://schemas.microsoft.com/office/drawing/2014/main" id="{FFE6B98E-9626-E741-A88E-08BE827F75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Acham Aram: Akai akha wui aian kaho chiya ningkhami thara. Arui hon chungkham eina kazip kahai lairik hili phesin sada lei.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349B243-8AC4-C741-BB0D-37ACFDBF3E6B}"/>
              </a:ext>
            </a:extLst>
          </p:cNvPr>
          <p:cNvSpPr>
            <a:spLocks noChangeArrowheads="1" noTextEdit="1"/>
          </p:cNvSpPr>
          <p:nvPr>
            <p:ph type="sldImg"/>
          </p:nvPr>
        </p:nvSpPr>
        <p:spPr>
          <a:xfrm>
            <a:off x="1150938" y="692150"/>
            <a:ext cx="4556125" cy="3416300"/>
          </a:xfrm>
          <a:ln/>
        </p:spPr>
      </p:sp>
      <p:sp>
        <p:nvSpPr>
          <p:cNvPr id="27651" name="Rectangle 3">
            <a:extLst>
              <a:ext uri="{FF2B5EF4-FFF2-40B4-BE49-F238E27FC236}">
                <a16:creationId xmlns:a16="http://schemas.microsoft.com/office/drawing/2014/main" id="{5E9612C1-6E6D-6140-9811-5FCCAB3921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Yarui rin wui maramli kadhara na hukhum khami--- kathada mibing okatui ngarum ngarokra --- ngashit kahai apmali, athum khara pangapa la khai mirinpan khalei.  Hiwui matangli Israelites bing matheiva sa mana zingkum- hangmati (40yrs) ramsa wui kapik eina kapik haira saya. Varena atam chili yaruirin wui zatkhana sem miya kasak kaya kha kharali nganing shap khavai.</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73FCA30-5C14-7647-BDAE-96B084221A04}"/>
              </a:ext>
            </a:extLst>
          </p:cNvPr>
          <p:cNvSpPr>
            <a:spLocks noChangeArrowheads="1" noTextEdit="1"/>
          </p:cNvSpPr>
          <p:nvPr>
            <p:ph type="sldImg"/>
          </p:nvPr>
        </p:nvSpPr>
        <p:spPr>
          <a:xfrm>
            <a:off x="1150938" y="692150"/>
            <a:ext cx="4556125" cy="3416300"/>
          </a:xfrm>
          <a:ln/>
        </p:spPr>
      </p:sp>
      <p:sp>
        <p:nvSpPr>
          <p:cNvPr id="29699" name="Rectangle 3">
            <a:extLst>
              <a:ext uri="{FF2B5EF4-FFF2-40B4-BE49-F238E27FC236}">
                <a16:creationId xmlns:a16="http://schemas.microsoft.com/office/drawing/2014/main" id="{65F5E5AE-4D75-7242-B21A-1CC5B281C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Phanit phanao Varewui akai akha wui ain. Varena miya awui mibingli kathada kather lamhang worshim wui eina ali khorumra. Naomeida haklak khahai khorum khavai shim Jerusalem li semka khavai abong. Pangapalak kahai mashunrin hi kather abong eina khokharum langmeida, manga wui mikumo wui eina rarada khalei maran hiwui vang darka salak haira. Ithum chungmeikharda phashok fara  ain wui matangli lanmeida chungmei tam zat dalei.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B41746D-7ECE-AB4D-97BD-589A620095DC}"/>
              </a:ext>
            </a:extLst>
          </p:cNvPr>
          <p:cNvSpPr>
            <a:spLocks noChangeArrowheads="1" noTextEdit="1"/>
          </p:cNvSpPr>
          <p:nvPr>
            <p:ph type="sldImg"/>
          </p:nvPr>
        </p:nvSpPr>
        <p:spPr>
          <a:xfrm>
            <a:off x="1150938" y="692150"/>
            <a:ext cx="4556125" cy="3416300"/>
          </a:xfrm>
          <a:ln/>
        </p:spPr>
      </p:sp>
      <p:sp>
        <p:nvSpPr>
          <p:cNvPr id="31747" name="Rectangle 3">
            <a:extLst>
              <a:ext uri="{FF2B5EF4-FFF2-40B4-BE49-F238E27FC236}">
                <a16:creationId xmlns:a16="http://schemas.microsoft.com/office/drawing/2014/main" id="{EA98C1ED-174F-5340-B033-14761D396A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Varena ain kathar mikhahaiwui thili Moses na kaphung nao bingli angaran agayei khui kaka;</a:t>
            </a:r>
            <a:endParaRPr lang="en-SG" altLang="en-US">
              <a:latin typeface="Times" pitchFamily="2" charset="0"/>
            </a:endParaRPr>
          </a:p>
          <a:p>
            <a:r>
              <a:rPr lang="en-US" altLang="en-US" b="1">
                <a:latin typeface="Times" pitchFamily="2" charset="0"/>
              </a:rPr>
              <a:t>//// Atungwui ngasam khavai apam Kadesh Barnea kaholi thankasang. //// Aruihon Egypt bing wui lamhang Israel wui leirekli mata nala khalei uraokli salam sakakhui. Kadesh Barnea li shimnao va sem kahui laka Varewui mathangli chiza khami atungshong li zat va khavai khangarei. Abraham wui luiram wui khanukli shipsa chot changlak eiana Negeb kala Sinai wui eina makan khara.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AD28B91-341D-9C4D-A5C4-BE3B209E0D28}"/>
              </a:ext>
            </a:extLst>
          </p:cNvPr>
          <p:cNvSpPr>
            <a:spLocks noChangeArrowheads="1" noTextEdit="1"/>
          </p:cNvSpPr>
          <p:nvPr>
            <p:ph type="sldImg"/>
          </p:nvPr>
        </p:nvSpPr>
        <p:spPr>
          <a:xfrm>
            <a:off x="1150938" y="692150"/>
            <a:ext cx="4556125" cy="3416300"/>
          </a:xfrm>
          <a:ln/>
        </p:spPr>
      </p:sp>
      <p:sp>
        <p:nvSpPr>
          <p:cNvPr id="33795" name="Rectangle 3">
            <a:extLst>
              <a:ext uri="{FF2B5EF4-FFF2-40B4-BE49-F238E27FC236}">
                <a16:creationId xmlns:a16="http://schemas.microsoft.com/office/drawing/2014/main" id="{27DB3084-A8A7-D94C-A553-73AB45B08C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Moses wui kazip kahai lairikli Kadesh Barnea kaho hi samphangra. Anaolam shong mibingna khare wui awo-ayi bing wui ngashit khami ramli han kahung chiya, Abraham, Isaac kala Jacob wui ngaleili.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C143CB5-D504-E741-A06A-2A7BBC32D632}"/>
              </a:ext>
            </a:extLst>
          </p:cNvPr>
          <p:cNvSpPr>
            <a:spLocks noChangeArrowheads="1" noTextEdit="1"/>
          </p:cNvSpPr>
          <p:nvPr>
            <p:ph type="sldImg"/>
          </p:nvPr>
        </p:nvSpPr>
        <p:spPr>
          <a:xfrm>
            <a:off x="1150938" y="692150"/>
            <a:ext cx="4556125" cy="3416300"/>
          </a:xfrm>
          <a:ln/>
        </p:spPr>
      </p:sp>
      <p:sp>
        <p:nvSpPr>
          <p:cNvPr id="35843" name="Rectangle 3">
            <a:extLst>
              <a:ext uri="{FF2B5EF4-FFF2-40B4-BE49-F238E27FC236}">
                <a16:creationId xmlns:a16="http://schemas.microsoft.com/office/drawing/2014/main" id="{A92EECC2-0449-1445-A156-645D8E4F5A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Kadesh Barnea li Israel wui kaphung naobing katonga huna kha wui semkakha hai ram katha chili maong chalak eina kazipser haowa. Lamhangli semkaka khahai khorum khavai shim akha ngasa sada phanit phanao wui aian chi Sinaili khami; Vare wui ngatei hengkhahai chija khami.</a:t>
            </a:r>
            <a:endParaRPr lang="en-SG" altLang="en-US" b="1" u="sng">
              <a:latin typeface="Times" pitchFamily="2" charset="0"/>
            </a:endParaRPr>
          </a:p>
          <a:p>
            <a:r>
              <a:rPr lang="en-US" altLang="en-US" b="1">
                <a:latin typeface="Times" pitchFamily="2" charset="0"/>
              </a:rPr>
              <a:t>/// Ara Moses kather chanpao darkar sahaira! Kachi katha kamatha thangkhamei kathana hi rara da khalei otngarut wui vang.</a:t>
            </a:r>
            <a:endParaRPr lang="en-SG" altLang="en-US" b="1" u="sng">
              <a:latin typeface="Times" pitchFamily="2" charset="0"/>
            </a:endParaRPr>
          </a:p>
          <a:p>
            <a:r>
              <a:rPr lang="en-US" altLang="en-US" b="1">
                <a:latin typeface="Times" pitchFamily="2" charset="0"/>
              </a:rPr>
              <a:t>/// Varena kashoya Mosesli, kaphung nao tharada khaniwui ngachaili ava va minganing razanglaga Canaan ngalei vapha shok khavai.</a:t>
            </a:r>
            <a:endParaRPr lang="en-SG" altLang="en-US" b="1" u="sng">
              <a:latin typeface="Times" pitchFamily="2" charset="0"/>
            </a:endParaRPr>
          </a:p>
          <a:p>
            <a:endParaRPr lang="en-US" altLang="en-US">
              <a:latin typeface="Times" pitchFamily="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4A02D93-4D6D-344F-9726-FF9B0DA4FA14}"/>
              </a:ext>
            </a:extLst>
          </p:cNvPr>
          <p:cNvSpPr>
            <a:spLocks noChangeArrowheads="1" noTextEdit="1"/>
          </p:cNvSpPr>
          <p:nvPr>
            <p:ph type="sldImg"/>
          </p:nvPr>
        </p:nvSpPr>
        <p:spPr>
          <a:xfrm>
            <a:off x="1150938" y="692150"/>
            <a:ext cx="4556125" cy="3416300"/>
          </a:xfrm>
          <a:ln/>
        </p:spPr>
      </p:sp>
      <p:sp>
        <p:nvSpPr>
          <p:cNvPr id="37891" name="Rectangle 3">
            <a:extLst>
              <a:ext uri="{FF2B5EF4-FFF2-40B4-BE49-F238E27FC236}">
                <a16:creationId xmlns:a16="http://schemas.microsoft.com/office/drawing/2014/main" id="{1C6BF4AF-6418-FA42-8A4F-7B90885852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Ara hili Moses na shitsang kapai mibingwui eina ngahan bing chiya. </a:t>
            </a:r>
            <a:endParaRPr lang="en-SG" altLang="en-US" b="1">
              <a:latin typeface="Times" pitchFamily="2" charset="0"/>
            </a:endParaRPr>
          </a:p>
          <a:p>
            <a:r>
              <a:rPr lang="en-US" altLang="en-US" b="1">
                <a:latin typeface="Times" pitchFamily="2" charset="0"/>
              </a:rPr>
              <a:t>//// Ngalei/Luiwuk chi katha?</a:t>
            </a:r>
            <a:endParaRPr lang="en-SG" altLang="en-US" b="1">
              <a:latin typeface="Times" pitchFamily="2" charset="0"/>
            </a:endParaRPr>
          </a:p>
          <a:p>
            <a:r>
              <a:rPr lang="en-US" altLang="en-US" b="1">
                <a:latin typeface="Times" pitchFamily="2" charset="0"/>
              </a:rPr>
              <a:t>//// Kachikatha mi chili leikhala?</a:t>
            </a:r>
            <a:endParaRPr lang="en-SG" altLang="en-US" b="1">
              <a:latin typeface="Times" pitchFamily="2" charset="0"/>
            </a:endParaRPr>
          </a:p>
          <a:p>
            <a:r>
              <a:rPr lang="en-US" altLang="en-US" b="1">
                <a:latin typeface="Times" pitchFamily="2" charset="0"/>
              </a:rPr>
              <a:t>//// Apam chili kong kala ura Leila?</a:t>
            </a:r>
            <a:endParaRPr lang="en-SG" altLang="en-US" b="1">
              <a:latin typeface="Times" pitchFamily="2" charset="0"/>
            </a:endParaRPr>
          </a:p>
          <a:p>
            <a:r>
              <a:rPr lang="en-US" altLang="en-US" b="1">
                <a:latin typeface="Times" pitchFamily="2" charset="0"/>
              </a:rPr>
              <a:t>//// Kong kala ura bing?</a:t>
            </a:r>
            <a:endParaRPr lang="en-SG" altLang="en-US" b="1">
              <a:latin typeface="Times" pitchFamily="2" charset="0"/>
            </a:endParaRPr>
          </a:p>
          <a:p>
            <a:r>
              <a:rPr lang="en-US" altLang="en-US" b="1">
                <a:latin typeface="Times" pitchFamily="2" charset="0"/>
              </a:rPr>
              <a:t>//// Luisha khavai ngalei tumla?</a:t>
            </a:r>
            <a:endParaRPr lang="en-SG" altLang="en-US" b="1">
              <a:latin typeface="Times" pitchFamily="2" charset="0"/>
            </a:endParaRPr>
          </a:p>
          <a:p>
            <a:r>
              <a:rPr lang="en-US" altLang="en-US" b="1">
                <a:latin typeface="Times" pitchFamily="2" charset="0"/>
              </a:rPr>
              <a:t>//// Kashak kaza ngalangda samphangrala?</a:t>
            </a:r>
            <a:endParaRPr lang="en-SG" altLang="en-US" b="1">
              <a:latin typeface="Times" pitchFamily="2" charset="0"/>
            </a:endParaRPr>
          </a:p>
          <a:p>
            <a:endParaRPr lang="en-US" altLang="en-US">
              <a:latin typeface="Times" pitchFamily="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DADDC1D-0472-914B-B34D-E84C7C6D4062}"/>
              </a:ext>
            </a:extLst>
          </p:cNvPr>
          <p:cNvSpPr>
            <a:spLocks noChangeArrowheads="1" noTextEdit="1"/>
          </p:cNvSpPr>
          <p:nvPr>
            <p:ph type="sldImg"/>
          </p:nvPr>
        </p:nvSpPr>
        <p:spPr>
          <a:xfrm>
            <a:off x="1150938" y="692150"/>
            <a:ext cx="4556125" cy="3416300"/>
          </a:xfrm>
          <a:ln/>
        </p:spPr>
      </p:sp>
      <p:sp>
        <p:nvSpPr>
          <p:cNvPr id="39939" name="Rectangle 3">
            <a:extLst>
              <a:ext uri="{FF2B5EF4-FFF2-40B4-BE49-F238E27FC236}">
                <a16:creationId xmlns:a16="http://schemas.microsoft.com/office/drawing/2014/main" id="{FD391C25-3322-AD46-8E3C-454F4CF32C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Ana mibingli chija miya Canaan ngaleili vara yang khavai; athum atungshong li aruihon wui azingli khalei Lebanon li ta mei kharda zat vaya. Shongza kazat chili, ngalei katum mathalakkhahai, keinung akha semkashap kapai apong khaleiva phashoka.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A72EECB-1C3A-3849-9C6E-34EE3159FB01}"/>
              </a:ext>
            </a:extLst>
          </p:cNvPr>
          <p:cNvSpPr>
            <a:spLocks noChangeArrowheads="1" noTextEdit="1"/>
          </p:cNvSpPr>
          <p:nvPr>
            <p:ph type="sldImg"/>
          </p:nvPr>
        </p:nvSpPr>
        <p:spPr>
          <a:xfrm>
            <a:off x="1150938" y="692150"/>
            <a:ext cx="4556125" cy="3416300"/>
          </a:xfrm>
          <a:ln/>
        </p:spPr>
      </p:sp>
      <p:sp>
        <p:nvSpPr>
          <p:cNvPr id="41987" name="Rectangle 3">
            <a:extLst>
              <a:ext uri="{FF2B5EF4-FFF2-40B4-BE49-F238E27FC236}">
                <a16:creationId xmlns:a16="http://schemas.microsoft.com/office/drawing/2014/main" id="{91BD7223-1E89-E046-B6D3-EB903E33E1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Ara atum atung wui eina azingshong han khaung wui shonza li, chungmeida ngatak ngaheo laga zatua kachi wui kha ngashung chi theiluia. Kiwui vang? Ngaliechi chuplak kahai kakteowa nao wui miyur kala sang na panra kahai keinung. Canaan nao kala katei miyur bing. Varena chija khami wui mangaeina Israelites bing ara athumli ngazek ngahei saki kachi.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00D55AD-0E62-9B42-9C4B-A42C4584CFD7}"/>
              </a:ext>
            </a:extLst>
          </p:cNvPr>
          <p:cNvSpPr>
            <a:spLocks noChangeArrowheads="1" noTextEdit="1"/>
          </p:cNvSpPr>
          <p:nvPr>
            <p:ph type="sldImg"/>
          </p:nvPr>
        </p:nvSpPr>
        <p:spPr>
          <a:xfrm>
            <a:off x="1150938" y="692150"/>
            <a:ext cx="4556125" cy="3416300"/>
          </a:xfrm>
          <a:ln/>
        </p:spPr>
      </p:sp>
      <p:sp>
        <p:nvSpPr>
          <p:cNvPr id="7171" name="Rectangle 3">
            <a:extLst>
              <a:ext uri="{FF2B5EF4-FFF2-40B4-BE49-F238E27FC236}">
                <a16:creationId xmlns:a16="http://schemas.microsoft.com/office/drawing/2014/main" id="{090290EE-1659-7046-BEF0-0F1156A6D7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Phaning ung khavai khotlai… BITCHAR KASA CHIYA SAPHALUNGRA… kachiwui tuizali ‘M’ da khalei chi, Moses wui mingpho na. Ara hina Moses wui leirik nai- kazip kahai lairik chi , Verewui Kadhara tui li kathei eina ngasoda Verewui Kadhara tui wui eina zat da lei.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C3DE9B9-28A7-D64B-A2A9-8300DF29B0A0}"/>
              </a:ext>
            </a:extLst>
          </p:cNvPr>
          <p:cNvSpPr>
            <a:spLocks noChangeArrowheads="1" noTextEdit="1"/>
          </p:cNvSpPr>
          <p:nvPr>
            <p:ph type="sldImg"/>
          </p:nvPr>
        </p:nvSpPr>
        <p:spPr>
          <a:xfrm>
            <a:off x="1150938" y="692150"/>
            <a:ext cx="4556125" cy="3416300"/>
          </a:xfrm>
          <a:ln/>
        </p:spPr>
      </p:sp>
      <p:sp>
        <p:nvSpPr>
          <p:cNvPr id="44035" name="Rectangle 3">
            <a:extLst>
              <a:ext uri="{FF2B5EF4-FFF2-40B4-BE49-F238E27FC236}">
                <a16:creationId xmlns:a16="http://schemas.microsoft.com/office/drawing/2014/main" id="{0431F2C8-59E2-414E-8B6B-C6F9492051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Otshot chi hina: Rayang kazat mi tharada khani bing athum wui kathei pao Moses li Kadesh Barnea kaho apamli ung hang kachitei. //// Athum wui paomi ngachaili munlak kahai katie khani kazang. </a:t>
            </a:r>
            <a:endParaRPr lang="en-SG" altLang="en-US">
              <a:latin typeface="Times" pitchFamily="2" charset="0"/>
            </a:endParaRPr>
          </a:p>
          <a:p>
            <a:r>
              <a:rPr lang="en-US" altLang="en-US" b="1">
                <a:latin typeface="Times" pitchFamily="2" charset="0"/>
              </a:rPr>
              <a:t>//// Chungkhamei athum thara wui kaphaning kakhui </a:t>
            </a:r>
            <a:endParaRPr lang="en-SG" altLang="en-US">
              <a:latin typeface="Times" pitchFamily="2" charset="0"/>
            </a:endParaRPr>
          </a:p>
          <a:p>
            <a:r>
              <a:rPr lang="en-US" altLang="en-US" b="1">
                <a:latin typeface="Times" pitchFamily="2" charset="0"/>
              </a:rPr>
              <a:t>//// Khuira eina seina na pemting khahai ngalei theikahai.</a:t>
            </a:r>
            <a:endParaRPr lang="en-SG" altLang="en-US">
              <a:latin typeface="Times" pitchFamily="2" charset="0"/>
            </a:endParaRPr>
          </a:p>
          <a:p>
            <a:r>
              <a:rPr lang="en-US" altLang="en-US" b="1">
                <a:latin typeface="Times" pitchFamily="2" charset="0"/>
              </a:rPr>
              <a:t>//// Kha! Chila pangshap leilak kahai ya mishan china pemkahai ngalei khaho pak malei mara kachi Israel naobing wui thei khakhui.</a:t>
            </a:r>
            <a:endParaRPr lang="en-SG" altLang="en-US">
              <a:latin typeface="Times" pitchFamily="2" charset="0"/>
            </a:endParaRPr>
          </a:p>
          <a:p>
            <a:r>
              <a:rPr lang="en-US" altLang="en-US" b="1">
                <a:latin typeface="Times" pitchFamily="2" charset="0"/>
              </a:rPr>
              <a:t>//// Athum ngathum da rayang kazat thara bing china chiza mi kahai Vare wui apam chili atam akhali vanzangra kachi mashit kasang. </a:t>
            </a:r>
            <a:endParaRPr lang="en-SG" altLang="en-US">
              <a:latin typeface="Times" pitchFamily="2" charset="0"/>
            </a:endParaRPr>
          </a:p>
          <a:p>
            <a:r>
              <a:rPr lang="en-US" altLang="en-US" b="1">
                <a:latin typeface="Times" pitchFamily="2" charset="0"/>
              </a:rPr>
              <a:t>//// Athum wui hagkhama chin Egypt li hanung haolu kharin na khayui samphang khavai. </a:t>
            </a:r>
            <a:endParaRPr lang="en-SG" altLang="en-US">
              <a:latin typeface="Times" pitchFamily="2" charset="0"/>
            </a:endParaRPr>
          </a:p>
          <a:p>
            <a:r>
              <a:rPr lang="en-US" altLang="en-US" b="1">
                <a:latin typeface="Times" pitchFamily="2" charset="0"/>
              </a:rPr>
              <a:t>Chitha sayi chilala, rayangkazat mira khani chiya, Joshua eina Caleb na paomiya. </a:t>
            </a:r>
            <a:endParaRPr lang="en-SG" altLang="en-US">
              <a:latin typeface="Times" pitchFamily="2" charset="0"/>
            </a:endParaRPr>
          </a:p>
          <a:p>
            <a:r>
              <a:rPr lang="en-US" altLang="en-US" b="1">
                <a:latin typeface="Times" pitchFamily="2" charset="0"/>
              </a:rPr>
              <a:t>//// Sheina eina khuira wui ngalei!!</a:t>
            </a:r>
            <a:endParaRPr lang="en-SG" altLang="en-US">
              <a:latin typeface="Times" pitchFamily="2" charset="0"/>
            </a:endParaRPr>
          </a:p>
          <a:p>
            <a:r>
              <a:rPr lang="en-US" altLang="en-US" b="1">
                <a:latin typeface="Times" pitchFamily="2" charset="0"/>
              </a:rPr>
              <a:t>//// Hakmahalak khahai ngalei </a:t>
            </a:r>
            <a:endParaRPr lang="en-SG" altLang="en-US">
              <a:latin typeface="Times" pitchFamily="2" charset="0"/>
            </a:endParaRPr>
          </a:p>
          <a:p>
            <a:r>
              <a:rPr lang="en-US" altLang="en-US" b="1">
                <a:latin typeface="Times" pitchFamily="2" charset="0"/>
              </a:rPr>
              <a:t>//// Kha chitthasayi chilala, hanghai ya- ngaleichi mi kathei na mung haipai ya. Varei wuili leichinga. </a:t>
            </a:r>
            <a:endParaRPr lang="en-SG" altLang="en-US">
              <a:latin typeface="Times" pitchFamily="2" charset="0"/>
            </a:endParaRPr>
          </a:p>
          <a:p>
            <a:r>
              <a:rPr lang="en-US" altLang="en-US" b="1">
                <a:latin typeface="Times" pitchFamily="2" charset="0"/>
              </a:rPr>
              <a:t>//// Chiwui vang itum phapta ngarumlui shitsachili!!!</a:t>
            </a:r>
            <a:endParaRPr lang="en-SG" altLang="en-US">
              <a:latin typeface="Times" pitchFamily="2" charset="0"/>
            </a:endParaRPr>
          </a:p>
          <a:p>
            <a:r>
              <a:rPr lang="en-US" altLang="en-US" b="1">
                <a:latin typeface="Times" pitchFamily="2" charset="0"/>
              </a:rPr>
              <a:t>//// Nawuili report khani leihaira- chiya- paokhami khani- ningkhapahaning khani.</a:t>
            </a:r>
            <a:endParaRPr lang="en-SG" altLang="en-US">
              <a:latin typeface="Times" pitchFamily="2" charset="0"/>
            </a:endParaRPr>
          </a:p>
          <a:p>
            <a:r>
              <a:rPr lang="en-SG" altLang="en-US" b="1">
                <a:latin typeface="Times" pitchFamily="2" charset="0"/>
              </a:rPr>
              <a:t>//// kha mbing hi varewul kankha mi ngaran khamilishitsang la? maning mana.</a:t>
            </a:r>
            <a:endParaRPr lang="en-SG" altLang="en-US">
              <a:latin typeface="Times" pitchFamily="2" charset="0"/>
            </a:endParaRPr>
          </a:p>
          <a:p>
            <a:r>
              <a:rPr lang="en-SG" altLang="en-US" b="1">
                <a:latin typeface="Times" pitchFamily="2" charset="0"/>
              </a:rPr>
              <a:t>//// Mibing na chung khamei (spies) bing wui, paonga na khuida khangachi khangacham zang haoda vare wui nga teihang kahai kala ngashitmi kahai tuingashit chili kahang manganã thui mana.</a:t>
            </a:r>
            <a:endParaRPr lang="en-SG" altLang="en-US">
              <a:latin typeface="Times" pitchFamily="2" charset="0"/>
            </a:endParaRPr>
          </a:p>
          <a:p>
            <a:r>
              <a:rPr lang="en-US" altLang="en-US" b="1">
                <a:latin typeface="Times" pitchFamily="2" charset="0"/>
              </a:rPr>
              <a:t>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40024C6-3231-7749-9ADD-5507CE14F767}"/>
              </a:ext>
            </a:extLst>
          </p:cNvPr>
          <p:cNvSpPr>
            <a:spLocks noChangeArrowheads="1" noTextEdit="1"/>
          </p:cNvSpPr>
          <p:nvPr>
            <p:ph type="sldImg"/>
          </p:nvPr>
        </p:nvSpPr>
        <p:spPr>
          <a:xfrm>
            <a:off x="1150938" y="692150"/>
            <a:ext cx="4556125" cy="3416300"/>
          </a:xfrm>
          <a:ln/>
        </p:spPr>
      </p:sp>
      <p:sp>
        <p:nvSpPr>
          <p:cNvPr id="46083" name="Rectangle 3">
            <a:extLst>
              <a:ext uri="{FF2B5EF4-FFF2-40B4-BE49-F238E27FC236}">
                <a16:creationId xmlns:a16="http://schemas.microsoft.com/office/drawing/2014/main" id="{3A286AEE-9E93-2B4E-8839-90EA5C7125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SG" altLang="en-US" b="1">
                <a:latin typeface="Times" pitchFamily="2" charset="0"/>
              </a:rPr>
              <a:t>Chi wui ngahan kaka athishurda, moses canaan vazang khavai khamaya mami thuwa kala khamsa haowa. luiram chili vazang khavai hun na kha wui vang cancelled sasa hao wa.</a:t>
            </a:r>
            <a:endParaRPr lang="en-SG" altLang="en-US">
              <a:latin typeface="Times" pitchFamily="2" charset="0"/>
            </a:endParaRPr>
          </a:p>
          <a:p>
            <a:r>
              <a:rPr lang="en-SG" altLang="en-US" b="1">
                <a:latin typeface="Times" pitchFamily="2" charset="0"/>
              </a:rPr>
              <a:t>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C985811-6C6B-E748-9E76-E502736FBA36}"/>
              </a:ext>
            </a:extLst>
          </p:cNvPr>
          <p:cNvSpPr>
            <a:spLocks noChangeArrowheads="1" noTextEdit="1"/>
          </p:cNvSpPr>
          <p:nvPr>
            <p:ph type="sldImg"/>
          </p:nvPr>
        </p:nvSpPr>
        <p:spPr>
          <a:xfrm>
            <a:off x="1150938" y="692150"/>
            <a:ext cx="4556125" cy="3416300"/>
          </a:xfrm>
          <a:ln/>
        </p:spPr>
      </p:sp>
      <p:sp>
        <p:nvSpPr>
          <p:cNvPr id="48131" name="Rectangle 3">
            <a:extLst>
              <a:ext uri="{FF2B5EF4-FFF2-40B4-BE49-F238E27FC236}">
                <a16:creationId xmlns:a16="http://schemas.microsoft.com/office/drawing/2014/main" id="{DFB945A2-23EB-EC45-A513-C3EBED6C2F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SG" altLang="en-US" b="1">
                <a:latin typeface="Times" pitchFamily="2" charset="0"/>
              </a:rPr>
              <a:t>Hili masing hangmati. Moses wui kazip hai lairik li ithum na ngarum sanga. athum na Vare li khangahang makhanga na kala shitkasang khavat wui vang, vare na Israel nao bingli lamhang kahakli zingkum hang mati vang chiho sang hao wa.</a:t>
            </a:r>
            <a:endParaRPr lang="en-SG" altLang="en-US">
              <a:latin typeface="Times" pitchFamily="2" charset="0"/>
            </a:endParaRPr>
          </a:p>
          <a:p>
            <a:r>
              <a:rPr lang="en-US" altLang="en-US" b="1">
                <a:latin typeface="Times" pitchFamily="2" charset="0"/>
              </a:rPr>
              <a:t>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D8CDF5C-F0D2-494D-B530-D45FB1683FE5}"/>
              </a:ext>
            </a:extLst>
          </p:cNvPr>
          <p:cNvSpPr>
            <a:spLocks noChangeArrowheads="1" noTextEdit="1"/>
          </p:cNvSpPr>
          <p:nvPr>
            <p:ph type="sldImg"/>
          </p:nvPr>
        </p:nvSpPr>
        <p:spPr>
          <a:xfrm>
            <a:off x="1150938" y="692150"/>
            <a:ext cx="4556125" cy="3416300"/>
          </a:xfrm>
          <a:ln/>
        </p:spPr>
      </p:sp>
      <p:sp>
        <p:nvSpPr>
          <p:cNvPr id="50179" name="Rectangle 3">
            <a:extLst>
              <a:ext uri="{FF2B5EF4-FFF2-40B4-BE49-F238E27FC236}">
                <a16:creationId xmlns:a16="http://schemas.microsoft.com/office/drawing/2014/main" id="{6CFC99F2-A20A-2E46-B478-2CE6978341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Vareli khahang makhangana Israel nao sakhora zingkum maka wui atung bing thiser haowa. Katonga kahang makhanaga na thot bing chlli maka zang athum bing chi rayang kazatpa khani Joshua eina Caleb, Moses kala awui shimkhur bing. </a:t>
            </a:r>
            <a:endParaRPr lang="en-SG" altLang="en-US">
              <a:latin typeface="Times" pitchFamily="2" charset="0"/>
            </a:endParaRPr>
          </a:p>
          <a:p>
            <a:r>
              <a:rPr lang="en-US" altLang="en-US" b="1">
                <a:latin typeface="Times" pitchFamily="2" charset="0"/>
              </a:rPr>
              <a:t>//// Mibing na hanga… nawui khakhalat nava zingkum hangmati apam Chiliva? Ma mashunga Zingkum hangmati! Varena semi kahai kala sangmeida machuk vakhahai khangaran chili mibing na shitkasang  khuat wui vang. Kala mamailai lui kachia, zingkum khamati zatshok kachili kather Israel nao kachung khala rphara haora. </a:t>
            </a:r>
            <a:endParaRPr lang="en-SG" altLang="en-US">
              <a:latin typeface="Times" pitchFamily="2" charset="0"/>
            </a:endParaRPr>
          </a:p>
          <a:p>
            <a:r>
              <a:rPr lang="en-US" altLang="en-US" b="1">
                <a:latin typeface="Times" pitchFamily="2" charset="0"/>
              </a:rPr>
              <a:t>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FEF8155-0CDA-6C44-9E31-D09981FFFF71}"/>
              </a:ext>
            </a:extLst>
          </p:cNvPr>
          <p:cNvSpPr>
            <a:spLocks noChangeArrowheads="1" noTextEdit="1"/>
          </p:cNvSpPr>
          <p:nvPr>
            <p:ph type="sldImg"/>
          </p:nvPr>
        </p:nvSpPr>
        <p:spPr>
          <a:xfrm>
            <a:off x="1150938" y="692150"/>
            <a:ext cx="4556125" cy="3416300"/>
          </a:xfrm>
          <a:ln/>
        </p:spPr>
      </p:sp>
      <p:sp>
        <p:nvSpPr>
          <p:cNvPr id="52227" name="Rectangle 3">
            <a:extLst>
              <a:ext uri="{FF2B5EF4-FFF2-40B4-BE49-F238E27FC236}">
                <a16:creationId xmlns:a16="http://schemas.microsoft.com/office/drawing/2014/main" id="{5527C67E-AB61-AE40-A46A-103890FA5D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Kala china kanalak kahai maram sada ramsa thada yaokazat phaning ung khavai.</a:t>
            </a:r>
            <a:endParaRPr lang="en-SG" altLang="en-US">
              <a:latin typeface="Times" pitchFamily="2" charset="0"/>
            </a:endParaRPr>
          </a:p>
          <a:p>
            <a:r>
              <a:rPr lang="en-US" altLang="en-US" b="1">
                <a:latin typeface="Times" pitchFamily="2" charset="0"/>
              </a:rPr>
              <a:t>//// Khi wui vang eina Isreal nao bing li zingkum hangmati khamasai lamhangli ramsasak thada yaozat nggasak hao?</a:t>
            </a:r>
            <a:endParaRPr lang="en-SG" altLang="en-US">
              <a:latin typeface="Times" pitchFamily="2" charset="0"/>
            </a:endParaRPr>
          </a:p>
          <a:p>
            <a:r>
              <a:rPr lang="en-US" altLang="en-US" b="1">
                <a:latin typeface="Times" pitchFamily="2" charset="0"/>
              </a:rPr>
              <a:t>//// Khahang makhangana kala mashit kasang!! Vare na tuija mikahai kala ngakhami eina ngashoda ngashit khahai Kazama Abraham wui ngaleili khangshok mira kachili mashitshang kala ngana wui vang.</a:t>
            </a:r>
            <a:endParaRPr lang="en-SG" altLang="en-US">
              <a:latin typeface="Times" pitchFamily="2" charset="0"/>
            </a:endParaRPr>
          </a:p>
          <a:p>
            <a:r>
              <a:rPr lang="en-US" altLang="en-US" b="1">
                <a:latin typeface="Times" pitchFamily="2" charset="0"/>
              </a:rPr>
              <a:t>//// Hi wui mathang mathang wui masing li thada machuk yanglu. Zingkum hangmati (40yrs) lang kathi ngayi ngalemli khamasai lamhang li yao kazat zingkum wui tungli zingkum hotna kazat zingkum, khareiya Moses Israel nao bingli thankha shokma zingkum shakha maka kashung haira saya.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B572BA4-C4DD-7549-9EF8-AC2424602D66}"/>
              </a:ext>
            </a:extLst>
          </p:cNvPr>
          <p:cNvSpPr>
            <a:spLocks noChangeArrowheads="1" noTextEdit="1"/>
          </p:cNvSpPr>
          <p:nvPr>
            <p:ph type="sldImg"/>
          </p:nvPr>
        </p:nvSpPr>
        <p:spPr>
          <a:xfrm>
            <a:off x="1150938" y="692150"/>
            <a:ext cx="4556125" cy="3416300"/>
          </a:xfrm>
          <a:ln/>
        </p:spPr>
      </p:sp>
      <p:sp>
        <p:nvSpPr>
          <p:cNvPr id="54275" name="Rectangle 3">
            <a:extLst>
              <a:ext uri="{FF2B5EF4-FFF2-40B4-BE49-F238E27FC236}">
                <a16:creationId xmlns:a16="http://schemas.microsoft.com/office/drawing/2014/main" id="{B2E8ADDE-99AD-7845-942B-D63AECF600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Chi eina athumna zingkum hangmati Kadesh Barnea eina Mount Nebo wui ngachaili yaokazatna, kha, Moses khare wui vang alila ngashit kahai ngalei li mavazang ngasak thuwa. Nam hailu yaokazat shongza leirat chili.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60854-28F0-1C40-BE6E-E2319632D013}"/>
              </a:ext>
            </a:extLst>
          </p:cNvPr>
          <p:cNvSpPr>
            <a:spLocks noChangeArrowheads="1" noTextEdit="1"/>
          </p:cNvSpPr>
          <p:nvPr>
            <p:ph type="sldImg"/>
          </p:nvPr>
        </p:nvSpPr>
        <p:spPr>
          <a:xfrm>
            <a:off x="1150938" y="692150"/>
            <a:ext cx="4556125" cy="3416300"/>
          </a:xfrm>
          <a:ln/>
        </p:spPr>
      </p:sp>
      <p:sp>
        <p:nvSpPr>
          <p:cNvPr id="56323" name="Rectangle 3">
            <a:extLst>
              <a:ext uri="{FF2B5EF4-FFF2-40B4-BE49-F238E27FC236}">
                <a16:creationId xmlns:a16="http://schemas.microsoft.com/office/drawing/2014/main" id="{8ACEDA0C-3F64-3348-A1E5-A30E997B2D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Ramsa thada zingkum hangmati zat kahai wui thili Moses na mibingli Mount Nebo kaho apamli khuiraya. Mosesna ngashit kahai ram hi wui khaphungton li khangashan samphanga. Kali nganingsa!! Moses kaphungton Nebo kaho, chi nathum/ ithum na thei hai saya. Mosesli mamaya lak thumana apam chili vazang khavai.</a:t>
            </a:r>
            <a:endParaRPr lang="en-SG" altLang="en-US">
              <a:latin typeface="Times" pitchFamily="2" charset="0"/>
            </a:endParaRPr>
          </a:p>
          <a:p>
            <a:r>
              <a:rPr lang="en-US" altLang="en-US" b="1">
                <a:latin typeface="Times" pitchFamily="2" charset="0"/>
              </a:rPr>
              <a:t>//// Varena Mosesli chija miya, Israelnao bing ara atam rahaira Canaan ram vazang khavai kala athum wui mashun wui somkhara/ pan khavai.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C08A2DB-43FD-A847-9EED-D23BDEB08006}"/>
              </a:ext>
            </a:extLst>
          </p:cNvPr>
          <p:cNvSpPr>
            <a:spLocks noChangeArrowheads="1" noTextEdit="1"/>
          </p:cNvSpPr>
          <p:nvPr>
            <p:ph type="sldImg"/>
          </p:nvPr>
        </p:nvSpPr>
        <p:spPr>
          <a:xfrm>
            <a:off x="1150938" y="692150"/>
            <a:ext cx="4556125" cy="3416300"/>
          </a:xfrm>
          <a:ln/>
        </p:spPr>
      </p:sp>
      <p:sp>
        <p:nvSpPr>
          <p:cNvPr id="58371" name="Rectangle 3">
            <a:extLst>
              <a:ext uri="{FF2B5EF4-FFF2-40B4-BE49-F238E27FC236}">
                <a16:creationId xmlns:a16="http://schemas.microsoft.com/office/drawing/2014/main" id="{EF2C4BFC-0FBA-284A-A44D-22C455E35B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Ara Jericho wui tungli, zingtun li kha lei Mt. Nebo ngalem wui hak lak kahai lamhangli tara wok khalei; ngalei katum; arui hon wui kakashun shim sem kakali hailak hailaga… </a:t>
            </a:r>
            <a:endParaRPr lang="en-SG" altLang="en-US">
              <a:latin typeface="Times" pitchFamily="2" charset="0"/>
            </a:endParaRPr>
          </a:p>
          <a:p>
            <a:r>
              <a:rPr lang="en-US" altLang="en-US" b="1">
                <a:latin typeface="Times" pitchFamily="2" charset="0"/>
              </a:rPr>
              <a:t>//// Tara khalong apam khaneinai kala katum ngalei hili ithumna teomeida Mt. Nebo wui eina zingsho shong wui Jordan kong kankhava wui apam chi thei.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5D07863-4693-5D4A-B394-525BA5BE73E6}"/>
              </a:ext>
            </a:extLst>
          </p:cNvPr>
          <p:cNvSpPr>
            <a:spLocks noChangeArrowheads="1" noTextEdit="1"/>
          </p:cNvSpPr>
          <p:nvPr>
            <p:ph type="sldImg"/>
          </p:nvPr>
        </p:nvSpPr>
        <p:spPr>
          <a:xfrm>
            <a:off x="1150938" y="692150"/>
            <a:ext cx="4556125" cy="3416300"/>
          </a:xfrm>
          <a:ln/>
        </p:spPr>
      </p:sp>
      <p:sp>
        <p:nvSpPr>
          <p:cNvPr id="60419" name="Rectangle 3">
            <a:extLst>
              <a:ext uri="{FF2B5EF4-FFF2-40B4-BE49-F238E27FC236}">
                <a16:creationId xmlns:a16="http://schemas.microsoft.com/office/drawing/2014/main" id="{767CCB35-4730-4B45-AB24-0630378614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Ara chciwui thili, Moses mathei chao ranglaka kazip akha Mt. Nebo li khui kaya Israelnao bingli phaning ung khangasak ain kala panra kahai wui matang li china.</a:t>
            </a:r>
            <a:endParaRPr lang="en-SG" altLang="en-US">
              <a:latin typeface="Times" pitchFamily="2" charset="0"/>
            </a:endParaRPr>
          </a:p>
          <a:p>
            <a:r>
              <a:rPr lang="en-US" altLang="en-US" b="1">
                <a:latin typeface="Times" pitchFamily="2" charset="0"/>
              </a:rPr>
              <a:t>//// Kather eina khanui thot </a:t>
            </a:r>
            <a:endParaRPr lang="en-SG" altLang="en-US">
              <a:latin typeface="Times" pitchFamily="2" charset="0"/>
            </a:endParaRPr>
          </a:p>
          <a:p>
            <a:r>
              <a:rPr lang="en-US" altLang="en-US" b="1">
                <a:latin typeface="Times" pitchFamily="2" charset="0"/>
              </a:rPr>
              <a:t>//// Varewui matnagli chiji khami </a:t>
            </a:r>
            <a:endParaRPr lang="en-SG" altLang="en-US">
              <a:latin typeface="Times" pitchFamily="2" charset="0"/>
            </a:endParaRPr>
          </a:p>
          <a:p>
            <a:r>
              <a:rPr lang="en-US" altLang="en-US" b="1">
                <a:latin typeface="Times" pitchFamily="2" charset="0"/>
              </a:rPr>
              <a:t>//// Athum khipa khala kachi pao</a:t>
            </a:r>
            <a:endParaRPr lang="en-SG" altLang="en-US">
              <a:latin typeface="Times" pitchFamily="2" charset="0"/>
            </a:endParaRPr>
          </a:p>
          <a:p>
            <a:r>
              <a:rPr lang="en-US" altLang="en-US" b="1">
                <a:latin typeface="Times" pitchFamily="2" charset="0"/>
              </a:rPr>
              <a:t>//// Athum wui ngakeikei khang kahai yur wui</a:t>
            </a:r>
            <a:endParaRPr lang="en-SG" altLang="en-US">
              <a:latin typeface="Times" pitchFamily="2" charset="0"/>
            </a:endParaRPr>
          </a:p>
          <a:p>
            <a:r>
              <a:rPr lang="en-US" altLang="en-US" b="1">
                <a:latin typeface="Times" pitchFamily="2" charset="0"/>
              </a:rPr>
              <a:t>//// Kala ngashit kahai ramli kathada vatara. Kakazip wui tuiza phanga hina Deuteronomy wui kakhalat va “kakhanea ain”. Awui kha naowa tamkachithei .</a:t>
            </a:r>
            <a:endParaRPr lang="en-SG" altLang="en-US">
              <a:latin typeface="Times" pitchFamily="2" charset="0"/>
            </a:endParaRPr>
          </a:p>
          <a:p>
            <a:r>
              <a:rPr lang="en-US" altLang="en-US" b="1">
                <a:latin typeface="Times" pitchFamily="2" charset="0"/>
              </a:rPr>
              <a:t>//// Moses na yaoshoka Vare eina mibing wui ngashit khami ngalei khangarok wui… Atam kachida Abraham wui naotun wui vang aruihon matailak eina khonchar khangarok!!</a:t>
            </a:r>
            <a:endParaRPr lang="en-SG" altLang="en-US">
              <a:latin typeface="Times" pitchFamily="2" charset="0"/>
            </a:endParaRPr>
          </a:p>
          <a:p>
            <a:r>
              <a:rPr lang="en-US" altLang="en-US" b="1">
                <a:latin typeface="Times" pitchFamily="2" charset="0"/>
              </a:rPr>
              <a:t>//// Machut hailu “LC” wui kakhalat ngalei sakhi Moses wui lairik kazip chi wui katang vak samphang ra. Deuteronomy 30:1-10, li kapi haiya varena matheilak la Israel bingli ngashitha: ngalei chi katang makhavai Israel wui vang ngashitmi. Chiwui vang eina, ngashit kahai thuk meida ngalei hi wui matek akha. ABRAHAMIC TUINGASHIT Vare eina Abraham wui hashokra.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EC8F3C5-5AEC-0C4C-A7D2-D7B770803753}"/>
              </a:ext>
            </a:extLst>
          </p:cNvPr>
          <p:cNvSpPr>
            <a:spLocks noChangeArrowheads="1" noTextEdit="1"/>
          </p:cNvSpPr>
          <p:nvPr>
            <p:ph type="sldImg"/>
          </p:nvPr>
        </p:nvSpPr>
        <p:spPr>
          <a:xfrm>
            <a:off x="1150938" y="692150"/>
            <a:ext cx="4556125" cy="3416300"/>
          </a:xfrm>
          <a:ln/>
        </p:spPr>
      </p:sp>
      <p:sp>
        <p:nvSpPr>
          <p:cNvPr id="62467" name="Rectangle 3">
            <a:extLst>
              <a:ext uri="{FF2B5EF4-FFF2-40B4-BE49-F238E27FC236}">
                <a16:creationId xmlns:a16="http://schemas.microsoft.com/office/drawing/2014/main" id="{D6B420E0-6308-CD4F-95B2-C416E4E05E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Hi wui li na alunga (LC) ngalei wui tuingashit kachi Deuteronomy 30 wui eina samphangra. Tuicha phanaga eina tharuk li. </a:t>
            </a:r>
            <a:endParaRPr lang="en-SG" altLang="en-US">
              <a:latin typeface="Times" pitchFamily="2" charset="0"/>
            </a:endParaRPr>
          </a:p>
          <a:p>
            <a:r>
              <a:rPr lang="en-US" altLang="en-US" b="1">
                <a:latin typeface="Times" pitchFamily="2" charset="0"/>
              </a:rPr>
              <a:t>“Kaphanga Tuicha” ana khuiava mi kikakchi </a:t>
            </a:r>
            <a:endParaRPr lang="en-SG" altLang="en-US">
              <a:latin typeface="Times" pitchFamily="2" charset="0"/>
            </a:endParaRPr>
          </a:p>
          <a:p>
            <a:r>
              <a:rPr lang="en-US" altLang="en-US" b="1">
                <a:latin typeface="Times" pitchFamily="2" charset="0"/>
              </a:rPr>
              <a:t>//// Ngalei ngashava wuili kazang va wui ngalei kala nana singki kaachi. Avana mashan kharar kaphaning ungshung mira nasha va wuili lang meida. </a:t>
            </a:r>
            <a:endParaRPr lang="en-SG" altLang="en-US">
              <a:latin typeface="Times" pitchFamily="2" charset="0"/>
            </a:endParaRPr>
          </a:p>
          <a:p>
            <a:r>
              <a:rPr lang="en-US" altLang="en-US" b="1">
                <a:latin typeface="Times" pitchFamily="2" charset="0"/>
              </a:rPr>
              <a:t>//// Katharuk tuicha (6) Reikha mataiya Vare china na uklungli khuinam mi kala achinala naotun chi wui vang eina na ali nawui wuklung horshang da okthuilu.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5150F1-608C-104D-8F98-33F28ED22A85}"/>
              </a:ext>
            </a:extLst>
          </p:cNvPr>
          <p:cNvSpPr>
            <a:spLocks noChangeArrowheads="1" noTextEdit="1"/>
          </p:cNvSpPr>
          <p:nvPr>
            <p:ph type="sldImg"/>
          </p:nvPr>
        </p:nvSpPr>
        <p:spPr>
          <a:xfrm>
            <a:off x="1150938" y="692150"/>
            <a:ext cx="4556125" cy="3416300"/>
          </a:xfrm>
          <a:ln/>
        </p:spPr>
      </p:sp>
      <p:sp>
        <p:nvSpPr>
          <p:cNvPr id="9219" name="Rectangle 3">
            <a:extLst>
              <a:ext uri="{FF2B5EF4-FFF2-40B4-BE49-F238E27FC236}">
                <a16:creationId xmlns:a16="http://schemas.microsoft.com/office/drawing/2014/main" id="{E1896C2A-0FF6-B141-BE09-46E14123B5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Moses wui lairik kazip kahai kakathuma lairik hina chithei midalei hakmaha lakkhahai mi mati wui kharar chan ngarum sang haora. Jibing chiya; Moses na pangshap pokhuilaka phasawui eina kachithei. Zingkum shakha  kanthui khahai Israelite wui khangashik, latui latui da, Pharaoh li …</a:t>
            </a:r>
            <a:endParaRPr lang="en-SG" altLang="en-US">
              <a:latin typeface="Times" pitchFamily="2" charset="0"/>
            </a:endParaRPr>
          </a:p>
          <a:p>
            <a:r>
              <a:rPr lang="en-US" altLang="en-US" b="1">
                <a:latin typeface="Times" pitchFamily="2" charset="0"/>
              </a:rPr>
              <a:t>//// “I WUI MIBINGLI CHIHO MIHAOLU” da kapo. Naolak eina Moses na Egypt li khaorei chiho sang milaga kachot kachang kaphung eina naolak eina Pharoah na Israelites li chiho kashok Egypt wui eina.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CD98D24-69C9-9B49-966C-434476D27004}"/>
              </a:ext>
            </a:extLst>
          </p:cNvPr>
          <p:cNvSpPr>
            <a:spLocks noChangeArrowheads="1" noTextEdit="1"/>
          </p:cNvSpPr>
          <p:nvPr>
            <p:ph type="sldImg"/>
          </p:nvPr>
        </p:nvSpPr>
        <p:spPr>
          <a:xfrm>
            <a:off x="1150938" y="692150"/>
            <a:ext cx="4556125" cy="3416300"/>
          </a:xfrm>
          <a:ln/>
        </p:spPr>
      </p:sp>
      <p:sp>
        <p:nvSpPr>
          <p:cNvPr id="64515" name="Rectangle 3">
            <a:extLst>
              <a:ext uri="{FF2B5EF4-FFF2-40B4-BE49-F238E27FC236}">
                <a16:creationId xmlns:a16="http://schemas.microsoft.com/office/drawing/2014/main" id="{C88FF229-4A46-104A-B780-34166D8728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Ara hiwui maya khangarok tuilepli ngasoda varewui takhamei tuingashit- ithum na thei Abrahamic tuingashit khare akhum chili meisa meida thei ngashit kahai ngalei. Israel wui zatkhava mirin hakashok, atha eina sokhami. Abrahamic wui tuingashit mari leingarok a Moses na awui mi phanga kazip khangarum wui thizang thi haowa, kala Varena Chija mi kahai zikhur pam chili chizan haowa. Kachizan apam arui hon wui mibing khipa kha mathei mana.</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C3243C8-94B4-384A-B956-D53385001138}"/>
              </a:ext>
            </a:extLst>
          </p:cNvPr>
          <p:cNvSpPr>
            <a:spLocks noChangeArrowheads="1" noTextEdit="1"/>
          </p:cNvSpPr>
          <p:nvPr>
            <p:ph type="sldImg"/>
          </p:nvPr>
        </p:nvSpPr>
        <p:spPr>
          <a:xfrm>
            <a:off x="1150938" y="692150"/>
            <a:ext cx="4556125" cy="3416300"/>
          </a:xfrm>
          <a:ln/>
        </p:spPr>
      </p:sp>
      <p:sp>
        <p:nvSpPr>
          <p:cNvPr id="66563" name="Rectangle 3">
            <a:extLst>
              <a:ext uri="{FF2B5EF4-FFF2-40B4-BE49-F238E27FC236}">
                <a16:creationId xmlns:a16="http://schemas.microsoft.com/office/drawing/2014/main" id="{2D3B1812-D004-8841-B80E-9D2C14CDD8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Chithada sada ara ithum na kupsang haira kasema laga haklak kahai mi kathum wui ngatha khara: Abraham awui haokapok kasenga ngashit kahai chiwui thili Joseph eina Moses, meisa meida ngalei wui mayakhanga rok tuitak chiwui reikasasangli. Phaning hailu chiya, ithum mesia eina mamachuk mana… nganing sing kahai otshot kala kharar thot bing wui kharar chanli ngatheo kata na. Athumwui kazip khahai lairik kala kachi cha wui ning ot kasem na. katei katonga ngarum laga meikasa ngaziplak kahai leipam. Apam kala mental map hikatha eina biblical ningzot eina zan shap khavai.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C07F1AA-CE11-2E44-848C-FA4ADEACD36C}"/>
              </a:ext>
            </a:extLst>
          </p:cNvPr>
          <p:cNvSpPr>
            <a:spLocks noChangeArrowheads="1" noTextEdit="1"/>
          </p:cNvSpPr>
          <p:nvPr>
            <p:ph type="sldImg"/>
          </p:nvPr>
        </p:nvSpPr>
        <p:spPr>
          <a:xfrm>
            <a:off x="1150938" y="692150"/>
            <a:ext cx="4556125" cy="3416300"/>
          </a:xfrm>
          <a:ln/>
        </p:spPr>
      </p:sp>
      <p:sp>
        <p:nvSpPr>
          <p:cNvPr id="68611" name="Rectangle 3">
            <a:extLst>
              <a:ext uri="{FF2B5EF4-FFF2-40B4-BE49-F238E27FC236}">
                <a16:creationId xmlns:a16="http://schemas.microsoft.com/office/drawing/2014/main" id="{E3B385C2-3741-054C-B404-820EAB2ED1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Ara ithum khanaowa kazip kahai lairik, chili aata maman Katanga AJMJ wui mathang mathang. Na maphaning ungkha la hiwui mathang kala khanaowa aming?</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B76039A-8E7F-1B47-9C8C-449753EA7509}"/>
              </a:ext>
            </a:extLst>
          </p:cNvPr>
          <p:cNvSpPr>
            <a:spLocks noChangeArrowheads="1" noTextEdit="1"/>
          </p:cNvSpPr>
          <p:nvPr>
            <p:ph type="sldImg"/>
          </p:nvPr>
        </p:nvSpPr>
        <p:spPr>
          <a:xfrm>
            <a:off x="1150938" y="692150"/>
            <a:ext cx="4556125" cy="3416300"/>
          </a:xfrm>
          <a:ln/>
        </p:spPr>
      </p:sp>
      <p:sp>
        <p:nvSpPr>
          <p:cNvPr id="70659" name="Rectangle 3">
            <a:extLst>
              <a:ext uri="{FF2B5EF4-FFF2-40B4-BE49-F238E27FC236}">
                <a16:creationId xmlns:a16="http://schemas.microsoft.com/office/drawing/2014/main" id="{BAA4EB30-7A54-BD4F-9634-959793A314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Awui ming na… “JOSHUA”</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D6FDF8E-47A1-FF4B-9F38-2BE4FE077448}"/>
              </a:ext>
            </a:extLst>
          </p:cNvPr>
          <p:cNvSpPr>
            <a:spLocks noChangeArrowheads="1" noTextEdit="1"/>
          </p:cNvSpPr>
          <p:nvPr>
            <p:ph type="sldImg"/>
          </p:nvPr>
        </p:nvSpPr>
        <p:spPr>
          <a:xfrm>
            <a:off x="1150938" y="692150"/>
            <a:ext cx="4556125" cy="3416300"/>
          </a:xfrm>
          <a:ln/>
        </p:spPr>
      </p:sp>
      <p:sp>
        <p:nvSpPr>
          <p:cNvPr id="72707" name="Rectangle 3">
            <a:extLst>
              <a:ext uri="{FF2B5EF4-FFF2-40B4-BE49-F238E27FC236}">
                <a16:creationId xmlns:a16="http://schemas.microsoft.com/office/drawing/2014/main" id="{48840973-DCD7-2F47-94F3-CB3CAAD9C8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Ara ithumna khare wui atam 1500 B.C wui thot, akhashi phaning unglaga munlak eina ngaran ngayei sasa. Hi ithum wui katam kasha li darkar salak haowa.</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A673559-BC45-6242-B07E-D4065C80AB52}"/>
              </a:ext>
            </a:extLst>
          </p:cNvPr>
          <p:cNvSpPr>
            <a:spLocks noChangeArrowheads="1" noTextEdit="1"/>
          </p:cNvSpPr>
          <p:nvPr>
            <p:ph type="sldImg"/>
          </p:nvPr>
        </p:nvSpPr>
        <p:spPr>
          <a:xfrm>
            <a:off x="1150938" y="692150"/>
            <a:ext cx="4556125" cy="3416300"/>
          </a:xfrm>
          <a:ln/>
        </p:spPr>
      </p:sp>
      <p:sp>
        <p:nvSpPr>
          <p:cNvPr id="74755" name="Rectangle 3">
            <a:extLst>
              <a:ext uri="{FF2B5EF4-FFF2-40B4-BE49-F238E27FC236}">
                <a16:creationId xmlns:a16="http://schemas.microsoft.com/office/drawing/2014/main" id="{E9BF766F-598D-5B44-9092-ECB2452FC4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Bichar kasa chiya bichar saphalungra… khanaowa “J” … Ara hili Varewui kadhara tui wui mathangli Joshua wui kazip kahai lairik china.</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799F101-6A05-754A-8513-E747D0B1099A}"/>
              </a:ext>
            </a:extLst>
          </p:cNvPr>
          <p:cNvSpPr>
            <a:spLocks noChangeArrowheads="1" noTextEdit="1"/>
          </p:cNvSpPr>
          <p:nvPr>
            <p:ph type="sldImg"/>
          </p:nvPr>
        </p:nvSpPr>
        <p:spPr>
          <a:xfrm>
            <a:off x="1150938" y="692150"/>
            <a:ext cx="4556125" cy="3416300"/>
          </a:xfrm>
          <a:ln/>
        </p:spPr>
      </p:sp>
      <p:sp>
        <p:nvSpPr>
          <p:cNvPr id="76803" name="Rectangle 3">
            <a:extLst>
              <a:ext uri="{FF2B5EF4-FFF2-40B4-BE49-F238E27FC236}">
                <a16:creationId xmlns:a16="http://schemas.microsoft.com/office/drawing/2014/main" id="{E5028E19-355A-574F-B7BA-FEF79D6FCE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Chieina…. Kashunglak kahaiya Israel wui kathana Joshua, Moses wui kathana mahut shisin haowa. Phaning unglu chiya, paying kazat mi tharada khani wui ngachaili matailak kahai khani kazang mi akhapachi Joshua na. Zingkum hangmiti zingham zingrot matei la kazat atam Canaan vazang khavai</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8BB910D-AE20-D24B-BA33-32C6668F178C}"/>
              </a:ext>
            </a:extLst>
          </p:cNvPr>
          <p:cNvSpPr>
            <a:spLocks noChangeArrowheads="1" noTextEdit="1"/>
          </p:cNvSpPr>
          <p:nvPr>
            <p:ph type="sldImg"/>
          </p:nvPr>
        </p:nvSpPr>
        <p:spPr>
          <a:xfrm>
            <a:off x="1150938" y="692150"/>
            <a:ext cx="4556125" cy="3416300"/>
          </a:xfrm>
          <a:ln/>
        </p:spPr>
      </p:sp>
      <p:sp>
        <p:nvSpPr>
          <p:cNvPr id="78851" name="Rectangle 3">
            <a:extLst>
              <a:ext uri="{FF2B5EF4-FFF2-40B4-BE49-F238E27FC236}">
                <a16:creationId xmlns:a16="http://schemas.microsoft.com/office/drawing/2014/main" id="{8F08843F-D827-314D-8E43-594C8BFA1B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Varena Joshua li thukkhamei tuingshit saya. </a:t>
            </a:r>
            <a:endParaRPr lang="en-SG" altLang="en-US">
              <a:latin typeface="Times" pitchFamily="2" charset="0"/>
            </a:endParaRPr>
          </a:p>
          <a:p>
            <a:r>
              <a:rPr lang="en-US" altLang="en-US" b="1">
                <a:latin typeface="Times" pitchFamily="2" charset="0"/>
              </a:rPr>
              <a:t>//// Ana ali mirada sayai, azing wui lamhang eina thuda Lebanon kala…</a:t>
            </a:r>
            <a:endParaRPr lang="en-SG" altLang="en-US">
              <a:latin typeface="Times" pitchFamily="2" charset="0"/>
            </a:endParaRPr>
          </a:p>
          <a:p>
            <a:r>
              <a:rPr lang="en-US" altLang="en-US" b="1">
                <a:latin typeface="Times" pitchFamily="2" charset="0"/>
              </a:rPr>
              <a:t>//// Euphrates kong wui eina thuida Mediterranean ngayi vasungda hakhamaha ngayi acha laga wui atamli zatna kasa. Kha! Chiwui tuinagshit panava; Joshua eina kapang khui kahai miping chi remeida yuikhuira.   </a:t>
            </a:r>
            <a:endParaRPr lang="en-SG" altLang="en-US">
              <a:latin typeface="Times" pitchFamily="2" charset="0"/>
            </a:endParaRPr>
          </a:p>
          <a:p>
            <a:br>
              <a:rPr lang="en-US" altLang="en-US" b="1">
                <a:latin typeface="Times" pitchFamily="2" charset="0"/>
              </a:rPr>
            </a:br>
            <a:endParaRPr lang="en-US" altLang="en-US">
              <a:latin typeface="Times" pitchFamily="2"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054BE287-1000-CC4B-9BC9-1D390A9831F2}"/>
              </a:ext>
            </a:extLst>
          </p:cNvPr>
          <p:cNvSpPr>
            <a:spLocks noChangeArrowheads="1" noTextEdit="1"/>
          </p:cNvSpPr>
          <p:nvPr>
            <p:ph type="sldImg"/>
          </p:nvPr>
        </p:nvSpPr>
        <p:spPr>
          <a:xfrm>
            <a:off x="1150938" y="692150"/>
            <a:ext cx="4556125" cy="3416300"/>
          </a:xfrm>
          <a:ln/>
        </p:spPr>
      </p:sp>
      <p:sp>
        <p:nvSpPr>
          <p:cNvPr id="80899" name="Rectangle 3">
            <a:extLst>
              <a:ext uri="{FF2B5EF4-FFF2-40B4-BE49-F238E27FC236}">
                <a16:creationId xmlns:a16="http://schemas.microsoft.com/office/drawing/2014/main" id="{75BCC461-BF30-214E-89C2-5A559169B2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Joshua li chija mihaira “zatlu kala ngalei china wui ngasalu.”</a:t>
            </a:r>
            <a:endParaRPr lang="en-SG" altLang="en-US">
              <a:latin typeface="Times" pitchFamily="2" charset="0"/>
            </a:endParaRPr>
          </a:p>
          <a:p>
            <a:r>
              <a:rPr lang="en-US" altLang="en-US" b="1">
                <a:latin typeface="Times" pitchFamily="2" charset="0"/>
              </a:rPr>
              <a:t>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978ED500-66A1-ED46-A0DC-3D062F8571F6}"/>
              </a:ext>
            </a:extLst>
          </p:cNvPr>
          <p:cNvSpPr>
            <a:spLocks noChangeArrowheads="1" noTextEdit="1"/>
          </p:cNvSpPr>
          <p:nvPr>
            <p:ph type="sldImg"/>
          </p:nvPr>
        </p:nvSpPr>
        <p:spPr>
          <a:xfrm>
            <a:off x="1150938" y="692150"/>
            <a:ext cx="4556125" cy="3416300"/>
          </a:xfrm>
          <a:ln/>
        </p:spPr>
      </p:sp>
      <p:sp>
        <p:nvSpPr>
          <p:cNvPr id="82947" name="Rectangle 3">
            <a:extLst>
              <a:ext uri="{FF2B5EF4-FFF2-40B4-BE49-F238E27FC236}">
                <a16:creationId xmlns:a16="http://schemas.microsoft.com/office/drawing/2014/main" id="{673179F3-DC8F-8247-90C6-9D6511FE4E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Chiwui vangeina kakhalat nava, Mt. Nebo’s wui apam wui eina thuida, Joshua wui raimi bing Jordan kong makan laga Canaan naobing wui pam khavai panda khalei ngashit kahai ramchi mungkhui haolu chiya, atung eina thuida azing tashungda.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791602-57EE-7C49-8D42-0B21ACFEE175}"/>
              </a:ext>
            </a:extLst>
          </p:cNvPr>
          <p:cNvSpPr>
            <a:spLocks noChangeArrowheads="1" noTextEdit="1"/>
          </p:cNvSpPr>
          <p:nvPr>
            <p:ph type="sldImg"/>
          </p:nvPr>
        </p:nvSpPr>
        <p:spPr>
          <a:xfrm>
            <a:off x="1150938" y="692150"/>
            <a:ext cx="4556125" cy="3416300"/>
          </a:xfrm>
          <a:ln/>
        </p:spPr>
      </p:sp>
      <p:sp>
        <p:nvSpPr>
          <p:cNvPr id="11267" name="Rectangle 3">
            <a:extLst>
              <a:ext uri="{FF2B5EF4-FFF2-40B4-BE49-F238E27FC236}">
                <a16:creationId xmlns:a16="http://schemas.microsoft.com/office/drawing/2014/main" id="{A5E6E26D-FF03-2346-9696-FF53AC4EBC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 And that’s the first item on the Moses file folder. </a:t>
            </a:r>
            <a:endParaRPr lang="en-SG" altLang="en-US" b="1">
              <a:latin typeface="Times" pitchFamily="2" charset="0"/>
            </a:endParaRPr>
          </a:p>
          <a:p>
            <a:r>
              <a:rPr lang="en-US" altLang="en-US" b="1">
                <a:latin typeface="Times" pitchFamily="2" charset="0"/>
              </a:rPr>
              <a:t>Tangkhul: Moses wui chizakhami wui azingli athisurda, Israel wui rao kala shimkhur asang eina Egypt wui eina zat thui khavai khamaya. Kathem thangkhamei kala oja ngarabing wui hangkhami athishurda, (two million) sakha Egypt wui eina kankashok na. </a:t>
            </a:r>
            <a:endParaRPr lang="en-SG" altLang="en-US" b="1">
              <a:latin typeface="Times" pitchFamily="2" charset="0"/>
            </a:endParaRPr>
          </a:p>
          <a:p>
            <a:r>
              <a:rPr lang="en-US" altLang="en-US" b="1">
                <a:latin typeface="Times" pitchFamily="2" charset="0"/>
              </a:rPr>
              <a:t>//// Ara chili hoya kachiya, mathalak eina kathei asangva Moses wui hongkathui na. </a:t>
            </a:r>
            <a:endParaRPr lang="en-SG" altLang="en-US" b="1">
              <a:latin typeface="Times" pitchFamily="2" charset="0"/>
            </a:endParaRPr>
          </a:p>
          <a:p>
            <a:endParaRPr lang="en-US" altLang="en-US">
              <a:latin typeface="Times" pitchFamily="2"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66DDE275-FDA8-EE4E-A9CB-13120FCCBED2}"/>
              </a:ext>
            </a:extLst>
          </p:cNvPr>
          <p:cNvSpPr>
            <a:spLocks noChangeArrowheads="1" noTextEdit="1"/>
          </p:cNvSpPr>
          <p:nvPr>
            <p:ph type="sldImg"/>
          </p:nvPr>
        </p:nvSpPr>
        <p:spPr>
          <a:xfrm>
            <a:off x="1150938" y="692150"/>
            <a:ext cx="4556125" cy="3416300"/>
          </a:xfrm>
          <a:ln/>
        </p:spPr>
      </p:sp>
      <p:sp>
        <p:nvSpPr>
          <p:cNvPr id="84995" name="Rectangle 3">
            <a:extLst>
              <a:ext uri="{FF2B5EF4-FFF2-40B4-BE49-F238E27FC236}">
                <a16:creationId xmlns:a16="http://schemas.microsoft.com/office/drawing/2014/main" id="{E00C5233-4617-DD4A-91DF-F343A0B33C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Chiwui athishurda, chuilak khahai ngalei Mt. Nebo wui ngalemli kathana Joshua na raimi bing ngaran haowa…</a:t>
            </a:r>
            <a:endParaRPr lang="en-SG" altLang="en-US">
              <a:latin typeface="Times" pitchFamily="2" charset="0"/>
            </a:endParaRPr>
          </a:p>
          <a:p>
            <a:r>
              <a:rPr lang="en-US" altLang="en-US" b="1">
                <a:latin typeface="Times" pitchFamily="2" charset="0"/>
              </a:rPr>
              <a:t>//// Kala ngasung ki kachi kha ngaran saser bing haira!! Joshua na Israel nao bingli thanlaga Jordan kong kanda arui hon achalaka wui konung ho kasa Jericho zangda thana. </a:t>
            </a:r>
            <a:endParaRPr lang="en-SG" altLang="en-US">
              <a:latin typeface="Times" pitchFamily="2" charset="0"/>
            </a:endParaRPr>
          </a:p>
          <a:p>
            <a:r>
              <a:rPr lang="en-US" altLang="en-US" b="1">
                <a:latin typeface="Times" pitchFamily="2" charset="0"/>
              </a:rPr>
              <a:t>//// Latlui da akhashi Varena tara ngaphao chili kan milu shita. Ajawui hiva kaho kaphor ngayi mani kha Jordan kongna. Mibingli latlui da katheng eina khanshok khangashak tara apam wui eina katheng ngaleili. Moses li thuikhahai Egypt wui eina mi kachungkha ngapak laga ngathan khangarok wui atam wui thada </a:t>
            </a:r>
            <a:endParaRPr lang="en-SG" altLang="en-US">
              <a:latin typeface="Times" pitchFamily="2" charset="0"/>
            </a:endParaRPr>
          </a:p>
          <a:p>
            <a:r>
              <a:rPr lang="en-US" altLang="en-US" b="1">
                <a:latin typeface="Times" pitchFamily="2" charset="0"/>
              </a:rPr>
              <a:t>//// Israel naobing Canaan ngalei li vazang haowa apamli… Atung wui eina ngalei katum tampak kala tara oak kachung sam khaphang apmli //// Azingli thai razanglak eina kazat eina kazat ara chi haira. Ara athum naolak eina atung azing ngashit kahai ram chiwui khayuiya zingkum shakha lang kanthui kahai ngashit kala mamangli Abrahamic tuingashit li theimili. </a:t>
            </a:r>
            <a:endParaRPr lang="en-SG" altLang="en-US">
              <a:latin typeface="Times" pitchFamily="2" charset="0"/>
            </a:endParaRPr>
          </a:p>
          <a:p>
            <a:r>
              <a:rPr lang="en-US" altLang="en-US" b="1">
                <a:latin typeface="Times" pitchFamily="2" charset="0"/>
              </a:rPr>
              <a:t>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27A2155-5193-564B-B55C-2947E61B14AB}"/>
              </a:ext>
            </a:extLst>
          </p:cNvPr>
          <p:cNvSpPr>
            <a:spLocks noChangeArrowheads="1" noTextEdit="1"/>
          </p:cNvSpPr>
          <p:nvPr>
            <p:ph type="sldImg"/>
          </p:nvPr>
        </p:nvSpPr>
        <p:spPr>
          <a:xfrm>
            <a:off x="1150938" y="692150"/>
            <a:ext cx="4556125" cy="3416300"/>
          </a:xfrm>
          <a:ln/>
        </p:spPr>
      </p:sp>
      <p:sp>
        <p:nvSpPr>
          <p:cNvPr id="87043" name="Rectangle 3">
            <a:extLst>
              <a:ext uri="{FF2B5EF4-FFF2-40B4-BE49-F238E27FC236}">
                <a16:creationId xmlns:a16="http://schemas.microsoft.com/office/drawing/2014/main" id="{0ED20FE2-D41B-6D4E-8BD1-F3ED11C252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Remei thuida, athumna mathalak kahai konung khani wui yui khui chi ya Jericho chi wui thili salak eina raimi khom khuilaka ai konung li yuikhui.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7CC175F-1AEB-D544-9E47-DFD1EAC6D8A7}"/>
              </a:ext>
            </a:extLst>
          </p:cNvPr>
          <p:cNvSpPr>
            <a:spLocks noChangeArrowheads="1" noTextEdit="1"/>
          </p:cNvSpPr>
          <p:nvPr>
            <p:ph type="sldImg"/>
          </p:nvPr>
        </p:nvSpPr>
        <p:spPr>
          <a:xfrm>
            <a:off x="1150938" y="692150"/>
            <a:ext cx="4556125" cy="3416300"/>
          </a:xfrm>
          <a:ln/>
        </p:spPr>
      </p:sp>
      <p:sp>
        <p:nvSpPr>
          <p:cNvPr id="89091" name="Rectangle 3">
            <a:extLst>
              <a:ext uri="{FF2B5EF4-FFF2-40B4-BE49-F238E27FC236}">
                <a16:creationId xmlns:a16="http://schemas.microsoft.com/office/drawing/2014/main" id="{575CD15F-CD15-324B-90E4-044FDC4AF1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Hi aja wui Jericho na. Nana pailak eina machuk shapa chiya, Joshua wui raimi bing zingsho shong thing thing kankada zingkum shini ngararva khavai muiva talei.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2C86D42A-CA73-2A45-917B-13A22ECB9599}"/>
              </a:ext>
            </a:extLst>
          </p:cNvPr>
          <p:cNvSpPr>
            <a:spLocks noChangeArrowheads="1" noTextEdit="1"/>
          </p:cNvSpPr>
          <p:nvPr>
            <p:ph type="sldImg"/>
          </p:nvPr>
        </p:nvSpPr>
        <p:spPr>
          <a:xfrm>
            <a:off x="1150938" y="692150"/>
            <a:ext cx="4556125" cy="3416300"/>
          </a:xfrm>
          <a:ln/>
        </p:spPr>
      </p:sp>
      <p:sp>
        <p:nvSpPr>
          <p:cNvPr id="91139" name="Rectangle 3">
            <a:extLst>
              <a:ext uri="{FF2B5EF4-FFF2-40B4-BE49-F238E27FC236}">
                <a16:creationId xmlns:a16="http://schemas.microsoft.com/office/drawing/2014/main" id="{BEE33429-350B-F148-8042-7F1259036B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Situi wui kaphung ama wui alungli khalei china chitheiya achala kha wui Jericho konung aja nganing da khalei konung Jericho chi. Shitsang paiya chiya acha laga wui ngashanra kahai kala machut haikasa ngalem wui eina phakashok athisurda, naolak eina phashsoka Jericho wui ngavei sakhai mi kahai chi mathum rar mana thui kahai wui chikhur kashok.</a:t>
            </a:r>
            <a:endParaRPr lang="en-SG" altLang="en-US">
              <a:latin typeface="Times" pitchFamily="2" charset="0"/>
            </a:endParaRPr>
          </a:p>
          <a:p>
            <a:r>
              <a:rPr lang="en-US" altLang="en-US" b="1">
                <a:latin typeface="Times" pitchFamily="2" charset="0"/>
              </a:rPr>
              <a:t>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126A4E4-7EE4-2445-A65D-E872AC1A320C}"/>
              </a:ext>
            </a:extLst>
          </p:cNvPr>
          <p:cNvSpPr>
            <a:spLocks noChangeArrowheads="1" noTextEdit="1"/>
          </p:cNvSpPr>
          <p:nvPr>
            <p:ph type="sldImg"/>
          </p:nvPr>
        </p:nvSpPr>
        <p:spPr>
          <a:xfrm>
            <a:off x="1150938" y="692150"/>
            <a:ext cx="4556125" cy="3416300"/>
          </a:xfrm>
          <a:ln/>
        </p:spPr>
      </p:sp>
      <p:sp>
        <p:nvSpPr>
          <p:cNvPr id="93187" name="Rectangle 3">
            <a:extLst>
              <a:ext uri="{FF2B5EF4-FFF2-40B4-BE49-F238E27FC236}">
                <a16:creationId xmlns:a16="http://schemas.microsoft.com/office/drawing/2014/main" id="{109C58DA-9BAF-6E4B-8D96-1AE5EBA4DC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Ara chithalaka; Joshua wui raimi bing zingkum shini ngalei chili zat ungzat vasai… hina phaolak kahai tampak Jezreel; Mount Tabor wui atongli kathei aja wui apam Galilee kaho atungshhong wui Israel na. HINA KHAMASHUNGA SEINA EINA KHIURA KHALONG APAMNA!</a:t>
            </a:r>
            <a:endParaRPr lang="en-SG" altLang="en-US">
              <a:latin typeface="Times" pitchFamily="2" charset="0"/>
            </a:endParaRPr>
          </a:p>
          <a:p>
            <a:r>
              <a:rPr lang="en-US" altLang="en-US" b="1">
                <a:latin typeface="Times" pitchFamily="2" charset="0"/>
              </a:rPr>
              <a:t>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B3C82A-27C3-8740-8B9F-77B507846268}"/>
              </a:ext>
            </a:extLst>
          </p:cNvPr>
          <p:cNvSpPr>
            <a:spLocks noChangeArrowheads="1" noTextEdit="1"/>
          </p:cNvSpPr>
          <p:nvPr>
            <p:ph type="sldImg"/>
          </p:nvPr>
        </p:nvSpPr>
        <p:spPr>
          <a:xfrm>
            <a:off x="1150938" y="692150"/>
            <a:ext cx="4556125" cy="3416300"/>
          </a:xfrm>
          <a:ln/>
        </p:spPr>
      </p:sp>
      <p:sp>
        <p:nvSpPr>
          <p:cNvPr id="95235" name="Rectangle 3">
            <a:extLst>
              <a:ext uri="{FF2B5EF4-FFF2-40B4-BE49-F238E27FC236}">
                <a16:creationId xmlns:a16="http://schemas.microsoft.com/office/drawing/2014/main" id="{690447DF-D54C-9944-B972-878E61C366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Zingkum shini makanda saklak kahai rai atung shong eina thuida azing takapai, Joshua wui raimi bing phasa wui khangaatei kala khangashung kachung kha hi zanga… </a:t>
            </a:r>
            <a:endParaRPr lang="en-SG" altLang="en-US">
              <a:latin typeface="Times" pitchFamily="2" charset="0"/>
            </a:endParaRPr>
          </a:p>
          <a:p>
            <a:r>
              <a:rPr lang="en-US" altLang="en-US" b="1">
                <a:latin typeface="Times" pitchFamily="2" charset="0"/>
              </a:rPr>
              <a:t>//// Atung shong wui ngalei tara mathalak eina khalei kala athei khamathei ngalei lakhavak azingshong khamashai kala ngazak yang kahai lamhang</a:t>
            </a:r>
            <a:endParaRPr lang="en-SG" altLang="en-US">
              <a:latin typeface="Times" pitchFamily="2" charset="0"/>
            </a:endParaRPr>
          </a:p>
          <a:p>
            <a:r>
              <a:rPr lang="en-US" altLang="en-US" b="1">
                <a:latin typeface="Times" pitchFamily="2" charset="0"/>
              </a:rPr>
              <a:t>//// Atungshong Dan wui eina haophokda azingshong Beersheba tasungda. Yang pang shap kachung kha zang laga ngarar rar hailala Joshua wui raimi bing Canaan wui ngalei katoonga mayui kahuirar thumana Varena chija khami athisshurda masa rar thumana. Hiwui kashoi nare wui chija khami makhanga na hina khanaoli chithei miya kahaka khayon chi konung mirin li.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74CB223-F5FE-D846-8A2B-ABB1A175B8F1}"/>
              </a:ext>
            </a:extLst>
          </p:cNvPr>
          <p:cNvSpPr>
            <a:spLocks noChangeArrowheads="1" noTextEdit="1"/>
          </p:cNvSpPr>
          <p:nvPr>
            <p:ph type="sldImg"/>
          </p:nvPr>
        </p:nvSpPr>
        <p:spPr>
          <a:xfrm>
            <a:off x="1150938" y="692150"/>
            <a:ext cx="4556125" cy="3416300"/>
          </a:xfrm>
          <a:ln/>
        </p:spPr>
      </p:sp>
      <p:sp>
        <p:nvSpPr>
          <p:cNvPr id="97283" name="Rectangle 3">
            <a:extLst>
              <a:ext uri="{FF2B5EF4-FFF2-40B4-BE49-F238E27FC236}">
                <a16:creationId xmlns:a16="http://schemas.microsoft.com/office/drawing/2014/main" id="{F1169DEC-9780-1743-9995-9E10B9472C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Isreal nao bing hi sipai wui ungakashung kachung kha leiya. Chieina zingkum shini anaolam shong Joshua wui sipai bingna ngalie ramung haowa, kala akhum tharada khani yurzat tharada khani Israel wui ming eina Jacob wui naomayar a bingli ngayar ta mi haowa. </a:t>
            </a:r>
            <a:endParaRPr lang="en-US" altLang="en-US">
              <a:latin typeface="Times" pitchFamily="2"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50B31BA2-2B5E-8945-94A7-B8DD40285944}"/>
              </a:ext>
            </a:extLst>
          </p:cNvPr>
          <p:cNvSpPr>
            <a:spLocks noChangeArrowheads="1" noTextEdit="1"/>
          </p:cNvSpPr>
          <p:nvPr>
            <p:ph type="sldImg"/>
          </p:nvPr>
        </p:nvSpPr>
        <p:spPr>
          <a:xfrm>
            <a:off x="1150938" y="692150"/>
            <a:ext cx="4556125" cy="3416300"/>
          </a:xfrm>
          <a:ln/>
        </p:spPr>
      </p:sp>
      <p:sp>
        <p:nvSpPr>
          <p:cNvPr id="99331" name="Rectangle 3">
            <a:extLst>
              <a:ext uri="{FF2B5EF4-FFF2-40B4-BE49-F238E27FC236}">
                <a16:creationId xmlns:a16="http://schemas.microsoft.com/office/drawing/2014/main" id="{0A663DA3-6A00-DB49-B8C5-0CC19E15B0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Kala… kaphaning ungshung haisalala, yurzat wui ngachaili ngalei ngayar ta mi ki kachu hi pailak kahai otngarut maningmana. </a:t>
            </a:r>
            <a:endParaRPr lang="en-SG" altLang="en-US">
              <a:latin typeface="Times" pitchFamily="2" charset="0"/>
            </a:endParaRPr>
          </a:p>
          <a:p>
            <a:r>
              <a:rPr lang="en-US" altLang="en-US" b="1">
                <a:latin typeface="Times" pitchFamily="2" charset="0"/>
              </a:rPr>
              <a:t>//// Yurzat kachiva/shang pantaki kachi, tamkhui haira ngalei katherli kapan/ kharing okathui hi Abraham wui naotun wui na. Ngalei khami kalamikahai athum bing chiya… </a:t>
            </a:r>
            <a:endParaRPr lang="en-SG" altLang="en-US">
              <a:latin typeface="Times" pitchFamily="2" charset="0"/>
            </a:endParaRPr>
          </a:p>
          <a:p>
            <a:r>
              <a:rPr lang="en-US" altLang="en-US" b="1">
                <a:latin typeface="Times" pitchFamily="2" charset="0"/>
              </a:rPr>
              <a:t>//// Asher</a:t>
            </a:r>
            <a:endParaRPr lang="en-SG" altLang="en-US">
              <a:latin typeface="Times" pitchFamily="2" charset="0"/>
            </a:endParaRPr>
          </a:p>
          <a:p>
            <a:r>
              <a:rPr lang="en-US" altLang="en-US" b="1">
                <a:latin typeface="Times" pitchFamily="2" charset="0"/>
              </a:rPr>
              <a:t>//// Zebulon </a:t>
            </a:r>
            <a:endParaRPr lang="en-SG" altLang="en-US">
              <a:latin typeface="Times" pitchFamily="2" charset="0"/>
            </a:endParaRPr>
          </a:p>
          <a:p>
            <a:r>
              <a:rPr lang="en-US" altLang="en-US" b="1">
                <a:latin typeface="Times" pitchFamily="2" charset="0"/>
              </a:rPr>
              <a:t>//// Naphtali</a:t>
            </a:r>
            <a:endParaRPr lang="en-SG" altLang="en-US">
              <a:latin typeface="Times" pitchFamily="2" charset="0"/>
            </a:endParaRPr>
          </a:p>
          <a:p>
            <a:r>
              <a:rPr lang="en-US" altLang="en-US" b="1">
                <a:latin typeface="Times" pitchFamily="2" charset="0"/>
              </a:rPr>
              <a:t>//// Issachar </a:t>
            </a:r>
            <a:endParaRPr lang="en-SG" altLang="en-US">
              <a:latin typeface="Times" pitchFamily="2" charset="0"/>
            </a:endParaRPr>
          </a:p>
          <a:p>
            <a:r>
              <a:rPr lang="en-US" altLang="en-US" b="1">
                <a:latin typeface="Times" pitchFamily="2" charset="0"/>
              </a:rPr>
              <a:t>//// Joseph wui naomayar bing hina yurzat khani ngasa haowa (Ephraim eina Manasseh) theihai lui chiya, Manasseh wui naochitun chiya Jordan kong wui amareili khanin ni vakna leikasa bing chiya:</a:t>
            </a:r>
            <a:endParaRPr lang="en-SG" altLang="en-US">
              <a:latin typeface="Times" pitchFamily="2" charset="0"/>
            </a:endParaRPr>
          </a:p>
          <a:p>
            <a:r>
              <a:rPr lang="en-US" altLang="en-US" b="1">
                <a:latin typeface="Times" pitchFamily="2" charset="0"/>
              </a:rPr>
              <a:t>//// Gad</a:t>
            </a:r>
            <a:endParaRPr lang="en-SG" altLang="en-US">
              <a:latin typeface="Times" pitchFamily="2" charset="0"/>
            </a:endParaRPr>
          </a:p>
          <a:p>
            <a:r>
              <a:rPr lang="en-US" altLang="en-US" b="1">
                <a:latin typeface="Times" pitchFamily="2" charset="0"/>
              </a:rPr>
              <a:t>//// Dan</a:t>
            </a:r>
            <a:endParaRPr lang="en-SG" altLang="en-US">
              <a:latin typeface="Times" pitchFamily="2" charset="0"/>
            </a:endParaRPr>
          </a:p>
          <a:p>
            <a:r>
              <a:rPr lang="en-US" altLang="en-US" b="1">
                <a:latin typeface="Times" pitchFamily="2" charset="0"/>
              </a:rPr>
              <a:t>//// Reuben </a:t>
            </a:r>
            <a:endParaRPr lang="en-SG" altLang="en-US">
              <a:latin typeface="Times" pitchFamily="2" charset="0"/>
            </a:endParaRPr>
          </a:p>
          <a:p>
            <a:r>
              <a:rPr lang="en-US" altLang="en-US" b="1">
                <a:latin typeface="Times" pitchFamily="2" charset="0"/>
              </a:rPr>
              <a:t>//// Simeon </a:t>
            </a:r>
            <a:endParaRPr lang="en-SG" altLang="en-US">
              <a:latin typeface="Times" pitchFamily="2" charset="0"/>
            </a:endParaRPr>
          </a:p>
          <a:p>
            <a:r>
              <a:rPr lang="en-US" altLang="en-US" b="1">
                <a:latin typeface="Times" pitchFamily="2" charset="0"/>
              </a:rPr>
              <a:t>//// Judah eina Benjamin</a:t>
            </a:r>
            <a:endParaRPr lang="en-SG" altLang="en-US">
              <a:latin typeface="Times" pitchFamily="2" charset="0"/>
            </a:endParaRPr>
          </a:p>
          <a:p>
            <a:r>
              <a:rPr lang="en-US" altLang="en-US" b="1">
                <a:latin typeface="Times" pitchFamily="2" charset="0"/>
              </a:rPr>
              <a:t>//// Levi wui miyur liva ngalei mayar ta hai mana. Athumli ram kaho kaphor ngalei mang miya sakei hai khavai wui vang. Levi bing hi khorum khavai chonshim wui kathar pao tami bing na. Kapi kahdi lairik na hanga… “Vareli chikat kahai lan bing chi athum wui ngasaya, ana ngashit khami athishurda.”</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695AF508-C91D-3B4D-A5AD-CE788E16F3E9}"/>
              </a:ext>
            </a:extLst>
          </p:cNvPr>
          <p:cNvSpPr>
            <a:spLocks noChangeArrowheads="1" noTextEdit="1"/>
          </p:cNvSpPr>
          <p:nvPr>
            <p:ph type="sldImg"/>
          </p:nvPr>
        </p:nvSpPr>
        <p:spPr>
          <a:xfrm>
            <a:off x="1150938" y="692150"/>
            <a:ext cx="4556125" cy="3416300"/>
          </a:xfrm>
          <a:ln/>
        </p:spPr>
      </p:sp>
      <p:sp>
        <p:nvSpPr>
          <p:cNvPr id="101379" name="Rectangle 3">
            <a:extLst>
              <a:ext uri="{FF2B5EF4-FFF2-40B4-BE49-F238E27FC236}">
                <a16:creationId xmlns:a16="http://schemas.microsoft.com/office/drawing/2014/main" id="{5BB751CA-C039-8944-B6D5-B2F68040B1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Kha hili thei hailu kapikahai lairik china hanghaiya, chi wui atam li “mi kachi va na saya athum khalat da wui mashun kathei mang eina” kala hina kana lak kahai tuyar sada chitheimiya Isreal nao bing manga vak mirin kaatharli kasak kachung kha leiya Varewui ngaahit khami ram/ngaleili.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8A08D80-4D23-F543-8C2F-9AB3B45A74CF}"/>
              </a:ext>
            </a:extLst>
          </p:cNvPr>
          <p:cNvSpPr>
            <a:spLocks noChangeArrowheads="1" noTextEdit="1"/>
          </p:cNvSpPr>
          <p:nvPr>
            <p:ph type="sldImg"/>
          </p:nvPr>
        </p:nvSpPr>
        <p:spPr>
          <a:xfrm>
            <a:off x="1150938" y="692150"/>
            <a:ext cx="4556125" cy="3416300"/>
          </a:xfrm>
          <a:ln/>
        </p:spPr>
      </p:sp>
      <p:sp>
        <p:nvSpPr>
          <p:cNvPr id="103427" name="Rectangle 3">
            <a:extLst>
              <a:ext uri="{FF2B5EF4-FFF2-40B4-BE49-F238E27FC236}">
                <a16:creationId xmlns:a16="http://schemas.microsoft.com/office/drawing/2014/main" id="{EC86472C-D6E2-D947-BF98-DB1A757250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Ningli phumhailu hairep kahai Tarik athumwui kharing kharak kala marii khalei otshot bing vang. Tairik bingna phaning ung pai lak laka hairep eina Zingkum shaphanga (500yrs) sip matailak kahai atam bing chi. </a:t>
            </a:r>
            <a:endParaRPr lang="en-SG" altLang="en-US">
              <a:latin typeface="Times" pitchFamily="2" charset="0"/>
            </a:endParaRPr>
          </a:p>
          <a:p>
            <a:r>
              <a:rPr lang="en-US" altLang="en-US" b="1">
                <a:latin typeface="Times" pitchFamily="2" charset="0"/>
              </a:rPr>
              <a:t>ABRAHAM eina JOSEPH: Zingkum thing-khani (2000) B.C. maikha christa mara ranglaga</a:t>
            </a:r>
            <a:endParaRPr lang="en-SG" altLang="en-US">
              <a:latin typeface="Times" pitchFamily="2" charset="0"/>
            </a:endParaRPr>
          </a:p>
          <a:p>
            <a:r>
              <a:rPr lang="en-US" altLang="en-US" b="1">
                <a:latin typeface="Times" pitchFamily="2" charset="0"/>
              </a:rPr>
              <a:t>MOSES eina JOSHUA: Zingkum thingkha sha- phanga sakha (1500) B.C. Christa mara rang laga</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8E0147F-FB5E-5A42-AA4C-FE3C3B22DA2B}"/>
              </a:ext>
            </a:extLst>
          </p:cNvPr>
          <p:cNvSpPr>
            <a:spLocks noChangeArrowheads="1" noTextEdit="1"/>
          </p:cNvSpPr>
          <p:nvPr>
            <p:ph type="sldImg"/>
          </p:nvPr>
        </p:nvSpPr>
        <p:spPr>
          <a:xfrm>
            <a:off x="1150938" y="692150"/>
            <a:ext cx="4556125" cy="3416300"/>
          </a:xfrm>
          <a:ln/>
        </p:spPr>
      </p:sp>
      <p:sp>
        <p:nvSpPr>
          <p:cNvPr id="13315" name="Rectangle 3">
            <a:extLst>
              <a:ext uri="{FF2B5EF4-FFF2-40B4-BE49-F238E27FC236}">
                <a16:creationId xmlns:a16="http://schemas.microsoft.com/office/drawing/2014/main" id="{8ADCB27C-D11A-3D48-9600-3A16A9ED22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Chiwui pherang na, achala kha wui ramkazat leiret (Map) khayun; ara ato wui eina aze kala ngasan wui apam Mount Sinai kaho amatakli khalei li va kayia. </a:t>
            </a:r>
            <a:endParaRPr lang="en-SG" altLang="en-US" b="1">
              <a:latin typeface="Times" pitchFamily="2" charset="0"/>
            </a:endParaRPr>
          </a:p>
          <a:p>
            <a:r>
              <a:rPr lang="en-US" altLang="en-US" b="1">
                <a:latin typeface="Times" pitchFamily="2" charset="0"/>
              </a:rPr>
              <a:t> </a:t>
            </a:r>
            <a:endParaRPr lang="en-SG" altLang="en-US" b="1">
              <a:latin typeface="Times" pitchFamily="2" charset="0"/>
            </a:endParaRPr>
          </a:p>
          <a:p>
            <a:endParaRPr lang="en-US" altLang="en-US">
              <a:latin typeface="Times" pitchFamily="2"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720FD24A-3609-4346-BE82-0721CBB7AE0D}"/>
              </a:ext>
            </a:extLst>
          </p:cNvPr>
          <p:cNvSpPr>
            <a:spLocks noChangeArrowheads="1" noTextEdit="1"/>
          </p:cNvSpPr>
          <p:nvPr>
            <p:ph type="sldImg"/>
          </p:nvPr>
        </p:nvSpPr>
        <p:spPr>
          <a:xfrm>
            <a:off x="1150938" y="692150"/>
            <a:ext cx="4556125" cy="3416300"/>
          </a:xfrm>
          <a:ln/>
        </p:spPr>
      </p:sp>
      <p:sp>
        <p:nvSpPr>
          <p:cNvPr id="105475" name="Rectangle 3">
            <a:extLst>
              <a:ext uri="{FF2B5EF4-FFF2-40B4-BE49-F238E27FC236}">
                <a16:creationId xmlns:a16="http://schemas.microsoft.com/office/drawing/2014/main" id="{9976898B-9A95-014D-8C24-13D9CA75C8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Ara ithum na Varewui tui wui lairik kazip tang khai kupsang haira… teomeikha mathasek eina semkaka kala Varewui tui kashok kazang mathang mathang eina ngaran shok haiara/ kapi shok haira. Ithum kupsang haira.</a:t>
            </a:r>
            <a:endParaRPr lang="en-SG" altLang="en-US">
              <a:latin typeface="Times" pitchFamily="2" charset="0"/>
            </a:endParaRPr>
          </a:p>
          <a:p>
            <a:r>
              <a:rPr lang="en-US" altLang="en-US" b="1">
                <a:latin typeface="Times" pitchFamily="2" charset="0"/>
              </a:rPr>
              <a:t>//// Semkashok lairik kakzip ashang va mi mati eina ngasoda:</a:t>
            </a:r>
            <a:endParaRPr lang="en-SG" altLang="en-US">
              <a:latin typeface="Times" pitchFamily="2" charset="0"/>
            </a:endParaRPr>
          </a:p>
          <a:p>
            <a:r>
              <a:rPr lang="en-US" altLang="en-US" b="1">
                <a:latin typeface="Times" pitchFamily="2" charset="0"/>
              </a:rPr>
              <a:t>//// Abraham, Joseph, Moses eina Joshua- Abraham wui tui nagashit kala awui teokha mei tuingashit ngalei wui tuingashit Moses wui atam hikatha ngarum serda kupsang haira. </a:t>
            </a:r>
            <a:endParaRPr lang="en-SG" altLang="en-US">
              <a:latin typeface="Times" pitchFamily="2" charset="0"/>
            </a:endParaRPr>
          </a:p>
          <a:p>
            <a:r>
              <a:rPr lang="en-US" altLang="en-US" b="1">
                <a:latin typeface="Times" pitchFamily="2" charset="0"/>
              </a:rPr>
              <a:t>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26635DC-3583-CF44-8A8A-2CF9199A4AE0}"/>
              </a:ext>
            </a:extLst>
          </p:cNvPr>
          <p:cNvSpPr>
            <a:spLocks noChangeArrowheads="1" noTextEdit="1"/>
          </p:cNvSpPr>
          <p:nvPr>
            <p:ph type="sldImg"/>
          </p:nvPr>
        </p:nvSpPr>
        <p:spPr>
          <a:xfrm>
            <a:off x="1150938" y="692150"/>
            <a:ext cx="4556125" cy="3416300"/>
          </a:xfrm>
          <a:ln/>
        </p:spPr>
      </p:sp>
      <p:sp>
        <p:nvSpPr>
          <p:cNvPr id="107523" name="Rectangle 3">
            <a:extLst>
              <a:ext uri="{FF2B5EF4-FFF2-40B4-BE49-F238E27FC236}">
                <a16:creationId xmlns:a16="http://schemas.microsoft.com/office/drawing/2014/main" id="{BB4F756F-A841-2C4F-B849-F4F1293B91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pitchFamily="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0EB3322-70F9-EB4B-B98C-B8487DC6BBF6}"/>
              </a:ext>
            </a:extLst>
          </p:cNvPr>
          <p:cNvSpPr>
            <a:spLocks noChangeArrowheads="1" noTextEdit="1"/>
          </p:cNvSpPr>
          <p:nvPr>
            <p:ph type="sldImg"/>
          </p:nvPr>
        </p:nvSpPr>
        <p:spPr>
          <a:xfrm>
            <a:off x="1150938" y="692150"/>
            <a:ext cx="4556125" cy="3416300"/>
          </a:xfrm>
          <a:ln/>
        </p:spPr>
      </p:sp>
      <p:sp>
        <p:nvSpPr>
          <p:cNvPr id="15363" name="Rectangle 3">
            <a:extLst>
              <a:ext uri="{FF2B5EF4-FFF2-40B4-BE49-F238E27FC236}">
                <a16:creationId xmlns:a16="http://schemas.microsoft.com/office/drawing/2014/main" id="{8B55EFCC-2863-E44F-8599-36EADE8D04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Israelites nao bingli; Moses na thanda kathaada Red Sea hi ngasan ho hao? </a:t>
            </a:r>
            <a:endParaRPr lang="en-SG" altLang="en-US">
              <a:latin typeface="Times" pitchFamily="2" charset="0"/>
            </a:endParaRPr>
          </a:p>
          <a:p>
            <a:r>
              <a:rPr lang="en-US" altLang="en-US" b="1">
                <a:latin typeface="Times" pitchFamily="2" charset="0"/>
              </a:rPr>
              <a:t>//// Kathem thangkhamei bing na hosa kala shitkasang eina mashungda hanga, Yampai kaho wui ngayi chi Egypt eina Sinai Peninsula tarawui tungli khangakai thari chi naolak eina katha ngayi da ho haowa.</a:t>
            </a:r>
            <a:endParaRPr lang="en-SG" altLang="en-US">
              <a:latin typeface="Times" pitchFamily="2" charset="0"/>
            </a:endParaRPr>
          </a:p>
          <a:p>
            <a:r>
              <a:rPr lang="en-US" altLang="en-US" b="1">
                <a:latin typeface="Times" pitchFamily="2" charset="0"/>
              </a:rPr>
              <a:t>//// Suez Canal okathui apam katonga li leih lon kapai ngalei chi aja wui Suez Canal kachi apam hi lapai. </a:t>
            </a:r>
            <a:endParaRPr lang="en-SG" altLang="en-US">
              <a:latin typeface="Times" pitchFamily="2" charset="0"/>
            </a:endParaRPr>
          </a:p>
          <a:p>
            <a:r>
              <a:rPr lang="en-US" altLang="en-US" b="1">
                <a:latin typeface="Times" pitchFamily="2" charset="0"/>
              </a:rPr>
              <a:t>Chiwui apam li, Egypt wui Pharaoh na nampu eina yungkazat tamkazatwui vang; Moses li Vare na khamaya mida katheng eina makan ngasak laka, kakan eina ngasoda Egypt bingli tarali nagaphum ngashakhaoa.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402764-9C14-2148-A0E4-F0AD604B0528}"/>
              </a:ext>
            </a:extLst>
          </p:cNvPr>
          <p:cNvSpPr>
            <a:spLocks noChangeArrowheads="1" noTextEdit="1"/>
          </p:cNvSpPr>
          <p:nvPr>
            <p:ph type="sldImg"/>
          </p:nvPr>
        </p:nvSpPr>
        <p:spPr>
          <a:xfrm>
            <a:off x="1150938" y="692150"/>
            <a:ext cx="4556125" cy="3416300"/>
          </a:xfrm>
          <a:ln/>
        </p:spPr>
      </p:sp>
      <p:sp>
        <p:nvSpPr>
          <p:cNvPr id="17411" name="Rectangle 3">
            <a:extLst>
              <a:ext uri="{FF2B5EF4-FFF2-40B4-BE49-F238E27FC236}">
                <a16:creationId xmlns:a16="http://schemas.microsoft.com/office/drawing/2014/main" id="{E0E855A4-0728-0448-BABC-729126633E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Moses lakha vak ngayi kan kahai laga yaonaobingli yavak wui eina sinai ta khavai ngareithui kahai…</a:t>
            </a:r>
            <a:endParaRPr lang="en-SG" altLang="en-US">
              <a:latin typeface="Times" pitchFamily="2" charset="0"/>
            </a:endParaRPr>
          </a:p>
          <a:p>
            <a:r>
              <a:rPr lang="en-US" altLang="en-US" b="1">
                <a:latin typeface="Times" pitchFamily="2" charset="0"/>
              </a:rPr>
              <a:t>//// Naolak eina alung meithui kachi Sinai Peninsula Rabbit’s Ear wui ngachaili khalei Mount Sinai li vakashung.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C9E6B08-4344-C140-8D37-39ACA9F3FE4E}"/>
              </a:ext>
            </a:extLst>
          </p:cNvPr>
          <p:cNvSpPr>
            <a:spLocks noChangeArrowheads="1" noTextEdit="1"/>
          </p:cNvSpPr>
          <p:nvPr>
            <p:ph type="sldImg"/>
          </p:nvPr>
        </p:nvSpPr>
        <p:spPr>
          <a:xfrm>
            <a:off x="1150938" y="692150"/>
            <a:ext cx="4556125" cy="3416300"/>
          </a:xfrm>
          <a:ln/>
        </p:spPr>
      </p:sp>
      <p:sp>
        <p:nvSpPr>
          <p:cNvPr id="19459" name="Rectangle 3">
            <a:extLst>
              <a:ext uri="{FF2B5EF4-FFF2-40B4-BE49-F238E27FC236}">
                <a16:creationId xmlns:a16="http://schemas.microsoft.com/office/drawing/2014/main" id="{2985D4AA-9CB1-E84E-BAB2-8B2D501A86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Arui ho wui monastery wui St. Catherine ngashan wui apam kaho Mt. Sinai wui ngalem chili kadhara apam phakzat  bingna toilak eina Egypt miyur wui zimik kashok kaphung aton chili khanga shana. Theilui chiya; mathalak eina maring kapha kala nigma khanga nung chi! Hili Vare na Moses li matui khami athisurda phongkhami aian, kala Torah kachi Hebrew li khuira khami. </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E4F74BF-BC6D-D547-9FAB-2C8BD809C489}"/>
              </a:ext>
            </a:extLst>
          </p:cNvPr>
          <p:cNvSpPr>
            <a:spLocks noChangeArrowheads="1" noTextEdit="1"/>
          </p:cNvSpPr>
          <p:nvPr>
            <p:ph type="sldImg"/>
          </p:nvPr>
        </p:nvSpPr>
        <p:spPr>
          <a:xfrm>
            <a:off x="1150938" y="692150"/>
            <a:ext cx="4556125" cy="3416300"/>
          </a:xfrm>
          <a:ln/>
        </p:spPr>
      </p:sp>
      <p:sp>
        <p:nvSpPr>
          <p:cNvPr id="21507" name="Rectangle 3">
            <a:extLst>
              <a:ext uri="{FF2B5EF4-FFF2-40B4-BE49-F238E27FC236}">
                <a16:creationId xmlns:a16="http://schemas.microsoft.com/office/drawing/2014/main" id="{37ADDE55-9963-A848-8745-C05A439E39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Times" pitchFamily="2" charset="0"/>
              </a:rPr>
              <a:t>Hili Vare na Moses li aian akhum kathum khaida khami chi bing va M.C.C. </a:t>
            </a:r>
            <a:endParaRPr lang="en-SG" altLang="en-US">
              <a:latin typeface="Times" pitchFamily="2" charset="0"/>
            </a:endParaRPr>
          </a:p>
          <a:p>
            <a:r>
              <a:rPr lang="en-US" altLang="en-US" b="1">
                <a:latin typeface="Times" pitchFamily="2" charset="0"/>
              </a:rPr>
              <a:t>//// Achamaram, </a:t>
            </a:r>
            <a:endParaRPr lang="en-SG" altLang="en-US">
              <a:latin typeface="Times" pitchFamily="2" charset="0"/>
            </a:endParaRPr>
          </a:p>
          <a:p>
            <a:r>
              <a:rPr lang="en-US" altLang="en-US" b="1">
                <a:latin typeface="Times" pitchFamily="2" charset="0"/>
              </a:rPr>
              <a:t>//// yarui rin, </a:t>
            </a:r>
            <a:endParaRPr lang="en-SG" altLang="en-US">
              <a:latin typeface="Times" pitchFamily="2" charset="0"/>
            </a:endParaRPr>
          </a:p>
          <a:p>
            <a:r>
              <a:rPr lang="en-US" altLang="en-US" b="1">
                <a:latin typeface="Times" pitchFamily="2" charset="0"/>
              </a:rPr>
              <a:t>//// kala phanit - phanao… </a:t>
            </a:r>
            <a:endParaRPr lang="en-SG" altLang="en-US">
              <a:latin typeface="Times" pitchFamily="2" charset="0"/>
            </a:endParaRPr>
          </a:p>
          <a:p>
            <a:r>
              <a:rPr lang="en-US" altLang="en-US" b="1">
                <a:latin typeface="Times" pitchFamily="2" charset="0"/>
              </a:rPr>
              <a:t>Mount Sinai wui kaphung tungli Varena Moses wui pangli Ain kathum khani shi!! Mikaka. Phaning lu; mayek M.C.C. phareng eina mita kahai Moses wui kazip kahai lairikli.</a:t>
            </a:r>
            <a:endParaRPr lang="en-SG" altLang="en-US">
              <a:latin typeface="Times" pitchFamily="2" charset="0"/>
            </a:endParaRPr>
          </a:p>
          <a:p>
            <a:endParaRPr lang="en-US" altLang="en-US">
              <a:latin typeface="Times"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Tree>
    <p:extLst>
      <p:ext uri="{BB962C8B-B14F-4D97-AF65-F5344CB8AC3E}">
        <p14:creationId xmlns:p14="http://schemas.microsoft.com/office/powerpoint/2010/main" val="283582991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SG"/>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355256390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24975016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SG"/>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411231960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9139041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SG"/>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202189505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SG"/>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217271748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SG"/>
          </a:p>
        </p:txBody>
      </p:sp>
    </p:spTree>
    <p:extLst>
      <p:ext uri="{BB962C8B-B14F-4D97-AF65-F5344CB8AC3E}">
        <p14:creationId xmlns:p14="http://schemas.microsoft.com/office/powerpoint/2010/main" val="300158141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81072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0096597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1295543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a:extLst>
              <a:ext uri="{FF2B5EF4-FFF2-40B4-BE49-F238E27FC236}">
                <a16:creationId xmlns:a16="http://schemas.microsoft.com/office/drawing/2014/main" id="{6C49AF4A-5C77-7042-915F-3460C8A9FBEB}"/>
              </a:ext>
            </a:extLst>
          </p:cNvPr>
          <p:cNvGrpSpPr>
            <a:grpSpLocks/>
          </p:cNvGrpSpPr>
          <p:nvPr/>
        </p:nvGrpSpPr>
        <p:grpSpPr bwMode="auto">
          <a:xfrm>
            <a:off x="0" y="0"/>
            <a:ext cx="9132888" cy="6845300"/>
            <a:chOff x="0" y="0"/>
            <a:chExt cx="5753" cy="4312"/>
          </a:xfrm>
        </p:grpSpPr>
        <p:sp>
          <p:nvSpPr>
            <p:cNvPr id="1029" name="Rectangle 2">
              <a:extLst>
                <a:ext uri="{FF2B5EF4-FFF2-40B4-BE49-F238E27FC236}">
                  <a16:creationId xmlns:a16="http://schemas.microsoft.com/office/drawing/2014/main" id="{860D7D8D-72FD-4F43-BA25-6EA3E9C58A45}"/>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1030" name="Group 26">
              <a:extLst>
                <a:ext uri="{FF2B5EF4-FFF2-40B4-BE49-F238E27FC236}">
                  <a16:creationId xmlns:a16="http://schemas.microsoft.com/office/drawing/2014/main" id="{FD07861F-208E-6449-860F-CAFA09475A23}"/>
                </a:ext>
              </a:extLst>
            </p:cNvPr>
            <p:cNvGrpSpPr>
              <a:grpSpLocks/>
            </p:cNvGrpSpPr>
            <p:nvPr/>
          </p:nvGrpSpPr>
          <p:grpSpPr bwMode="auto">
            <a:xfrm>
              <a:off x="246" y="204"/>
              <a:ext cx="5271" cy="3889"/>
              <a:chOff x="246" y="204"/>
              <a:chExt cx="5271" cy="3889"/>
            </a:xfrm>
          </p:grpSpPr>
          <p:sp>
            <p:nvSpPr>
              <p:cNvPr id="1035" name="Rectangle 3">
                <a:extLst>
                  <a:ext uri="{FF2B5EF4-FFF2-40B4-BE49-F238E27FC236}">
                    <a16:creationId xmlns:a16="http://schemas.microsoft.com/office/drawing/2014/main" id="{FAF2CED5-21EF-1740-9D5A-1E113E3CEDAC}"/>
                  </a:ext>
                </a:extLst>
              </p:cNvPr>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6" name="Freeform 4">
                <a:extLst>
                  <a:ext uri="{FF2B5EF4-FFF2-40B4-BE49-F238E27FC236}">
                    <a16:creationId xmlns:a16="http://schemas.microsoft.com/office/drawing/2014/main" id="{7B769768-AD19-C046-889C-CED10538AE76}"/>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5">
                <a:extLst>
                  <a:ext uri="{FF2B5EF4-FFF2-40B4-BE49-F238E27FC236}">
                    <a16:creationId xmlns:a16="http://schemas.microsoft.com/office/drawing/2014/main" id="{74C1CD35-183C-3F46-9943-8E58655EAF02}"/>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6">
                <a:extLst>
                  <a:ext uri="{FF2B5EF4-FFF2-40B4-BE49-F238E27FC236}">
                    <a16:creationId xmlns:a16="http://schemas.microsoft.com/office/drawing/2014/main" id="{D9C852E0-261E-E74D-9375-A4692CC93F68}"/>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Freeform 7">
                <a:extLst>
                  <a:ext uri="{FF2B5EF4-FFF2-40B4-BE49-F238E27FC236}">
                    <a16:creationId xmlns:a16="http://schemas.microsoft.com/office/drawing/2014/main" id="{B3E4E14D-C270-E144-8C0E-3CCD2CE5357A}"/>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8">
                <a:extLst>
                  <a:ext uri="{FF2B5EF4-FFF2-40B4-BE49-F238E27FC236}">
                    <a16:creationId xmlns:a16="http://schemas.microsoft.com/office/drawing/2014/main" id="{DF87D61A-34BC-5D43-A5E0-2CFECAC7E7D6}"/>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9">
                <a:extLst>
                  <a:ext uri="{FF2B5EF4-FFF2-40B4-BE49-F238E27FC236}">
                    <a16:creationId xmlns:a16="http://schemas.microsoft.com/office/drawing/2014/main" id="{4DBC1015-4CF7-A34C-9909-343E49B2F609}"/>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
                <a:extLst>
                  <a:ext uri="{FF2B5EF4-FFF2-40B4-BE49-F238E27FC236}">
                    <a16:creationId xmlns:a16="http://schemas.microsoft.com/office/drawing/2014/main" id="{46DF3D5B-4F77-C346-9863-73F36C55AF13}"/>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1">
                <a:extLst>
                  <a:ext uri="{FF2B5EF4-FFF2-40B4-BE49-F238E27FC236}">
                    <a16:creationId xmlns:a16="http://schemas.microsoft.com/office/drawing/2014/main" id="{CA107756-DA9D-0A43-B73A-B055372C96D2}"/>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12">
                <a:extLst>
                  <a:ext uri="{FF2B5EF4-FFF2-40B4-BE49-F238E27FC236}">
                    <a16:creationId xmlns:a16="http://schemas.microsoft.com/office/drawing/2014/main" id="{3067D472-5258-614A-B98B-0A072B15E357}"/>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13">
                <a:extLst>
                  <a:ext uri="{FF2B5EF4-FFF2-40B4-BE49-F238E27FC236}">
                    <a16:creationId xmlns:a16="http://schemas.microsoft.com/office/drawing/2014/main" id="{A1E63473-C817-284B-B3F1-0DA22FDFC4BE}"/>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14">
                <a:extLst>
                  <a:ext uri="{FF2B5EF4-FFF2-40B4-BE49-F238E27FC236}">
                    <a16:creationId xmlns:a16="http://schemas.microsoft.com/office/drawing/2014/main" id="{0DA20235-9201-884F-B0A6-B4BC622910E7}"/>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15">
                <a:extLst>
                  <a:ext uri="{FF2B5EF4-FFF2-40B4-BE49-F238E27FC236}">
                    <a16:creationId xmlns:a16="http://schemas.microsoft.com/office/drawing/2014/main" id="{90B5F207-41D0-CF4E-A959-56F8CBCE4654}"/>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16">
                <a:extLst>
                  <a:ext uri="{FF2B5EF4-FFF2-40B4-BE49-F238E27FC236}">
                    <a16:creationId xmlns:a16="http://schemas.microsoft.com/office/drawing/2014/main" id="{E5787E7F-CBAC-BB4A-99ED-B70B8B74A81B}"/>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17">
                <a:extLst>
                  <a:ext uri="{FF2B5EF4-FFF2-40B4-BE49-F238E27FC236}">
                    <a16:creationId xmlns:a16="http://schemas.microsoft.com/office/drawing/2014/main" id="{5B542848-4263-074D-BC2C-A9D63C1FD1F6}"/>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18">
                <a:extLst>
                  <a:ext uri="{FF2B5EF4-FFF2-40B4-BE49-F238E27FC236}">
                    <a16:creationId xmlns:a16="http://schemas.microsoft.com/office/drawing/2014/main" id="{8C72A7B9-9174-4841-B62C-7A64F086DF8F}"/>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19">
                <a:extLst>
                  <a:ext uri="{FF2B5EF4-FFF2-40B4-BE49-F238E27FC236}">
                    <a16:creationId xmlns:a16="http://schemas.microsoft.com/office/drawing/2014/main" id="{01BA84B2-DAC9-8346-BAC8-EB768CC6ABB3}"/>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0">
                <a:extLst>
                  <a:ext uri="{FF2B5EF4-FFF2-40B4-BE49-F238E27FC236}">
                    <a16:creationId xmlns:a16="http://schemas.microsoft.com/office/drawing/2014/main" id="{1C3F9104-272C-854A-B46D-9E6E2A77F9AF}"/>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1">
                <a:extLst>
                  <a:ext uri="{FF2B5EF4-FFF2-40B4-BE49-F238E27FC236}">
                    <a16:creationId xmlns:a16="http://schemas.microsoft.com/office/drawing/2014/main" id="{E58753C1-36C5-004B-BC2D-B314F3A9D09D}"/>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22">
                <a:extLst>
                  <a:ext uri="{FF2B5EF4-FFF2-40B4-BE49-F238E27FC236}">
                    <a16:creationId xmlns:a16="http://schemas.microsoft.com/office/drawing/2014/main" id="{448AC586-4162-BC48-AB5B-EF03C853009D}"/>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23">
                <a:extLst>
                  <a:ext uri="{FF2B5EF4-FFF2-40B4-BE49-F238E27FC236}">
                    <a16:creationId xmlns:a16="http://schemas.microsoft.com/office/drawing/2014/main" id="{E0BF120C-588F-4A4D-8834-74698ED5C3CE}"/>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24">
                <a:extLst>
                  <a:ext uri="{FF2B5EF4-FFF2-40B4-BE49-F238E27FC236}">
                    <a16:creationId xmlns:a16="http://schemas.microsoft.com/office/drawing/2014/main" id="{A7D350D0-5473-E64F-9002-DBFC2631E6FF}"/>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25">
                <a:extLst>
                  <a:ext uri="{FF2B5EF4-FFF2-40B4-BE49-F238E27FC236}">
                    <a16:creationId xmlns:a16="http://schemas.microsoft.com/office/drawing/2014/main" id="{C36D05F1-BBC3-B743-8538-A58C1844C1AF}"/>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31" name="Group 30">
              <a:extLst>
                <a:ext uri="{FF2B5EF4-FFF2-40B4-BE49-F238E27FC236}">
                  <a16:creationId xmlns:a16="http://schemas.microsoft.com/office/drawing/2014/main" id="{3C40EB98-10EC-D841-93E5-75A98C4699A7}"/>
                </a:ext>
              </a:extLst>
            </p:cNvPr>
            <p:cNvGrpSpPr>
              <a:grpSpLocks/>
            </p:cNvGrpSpPr>
            <p:nvPr/>
          </p:nvGrpSpPr>
          <p:grpSpPr bwMode="auto">
            <a:xfrm>
              <a:off x="0" y="0"/>
              <a:ext cx="1246" cy="1232"/>
              <a:chOff x="0" y="0"/>
              <a:chExt cx="1246" cy="1232"/>
            </a:xfrm>
          </p:grpSpPr>
          <p:sp>
            <p:nvSpPr>
              <p:cNvPr id="1032" name="Rectangle 27">
                <a:extLst>
                  <a:ext uri="{FF2B5EF4-FFF2-40B4-BE49-F238E27FC236}">
                    <a16:creationId xmlns:a16="http://schemas.microsoft.com/office/drawing/2014/main" id="{43F18AC9-2239-B943-80C7-F1AB37258936}"/>
                  </a:ext>
                </a:extLst>
              </p:cNvPr>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3" name="Rectangle 28">
                <a:extLst>
                  <a:ext uri="{FF2B5EF4-FFF2-40B4-BE49-F238E27FC236}">
                    <a16:creationId xmlns:a16="http://schemas.microsoft.com/office/drawing/2014/main" id="{4CE35BFB-8F56-9242-821E-FEBC4DAF8D31}"/>
                  </a:ext>
                </a:extLst>
              </p:cNvPr>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 name="Rectangle 29">
                <a:extLst>
                  <a:ext uri="{FF2B5EF4-FFF2-40B4-BE49-F238E27FC236}">
                    <a16:creationId xmlns:a16="http://schemas.microsoft.com/office/drawing/2014/main" id="{FFC245FB-3ACF-CC40-B5DE-11A1BC359BB6}"/>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grpSp>
      <p:sp>
        <p:nvSpPr>
          <p:cNvPr id="1027" name="Text Box 41">
            <a:extLst>
              <a:ext uri="{FF2B5EF4-FFF2-40B4-BE49-F238E27FC236}">
                <a16:creationId xmlns:a16="http://schemas.microsoft.com/office/drawing/2014/main" id="{050DB541-3C4E-914B-8982-C4CE1B77F26D}"/>
              </a:ext>
            </a:extLst>
          </p:cNvPr>
          <p:cNvSpPr txBox="1">
            <a:spLocks noChangeArrowheads="1"/>
          </p:cNvSpPr>
          <p:nvPr/>
        </p:nvSpPr>
        <p:spPr bwMode="auto">
          <a:xfrm>
            <a:off x="450850" y="6537325"/>
            <a:ext cx="973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900">
                <a:solidFill>
                  <a:srgbClr val="FFFFFF"/>
                </a:solidFill>
                <a:latin typeface="Arial" panose="020B0604020202020204" pitchFamily="34" charset="0"/>
              </a:rPr>
              <a:t>© </a:t>
            </a:r>
            <a:r>
              <a:rPr lang="en-US" altLang="en-US" sz="1000">
                <a:solidFill>
                  <a:srgbClr val="FFFFFF"/>
                </a:solidFill>
                <a:latin typeface="Arial" panose="020B0604020202020204" pitchFamily="34" charset="0"/>
              </a:rPr>
              <a:t>2005</a:t>
            </a:r>
            <a:r>
              <a:rPr lang="en-US" altLang="en-US" sz="900">
                <a:solidFill>
                  <a:srgbClr val="FFFFFF"/>
                </a:solidFill>
                <a:latin typeface="Arial" panose="020B0604020202020204" pitchFamily="34" charset="0"/>
              </a:rPr>
              <a:t> TBBMI</a:t>
            </a:r>
          </a:p>
        </p:txBody>
      </p:sp>
      <p:sp>
        <p:nvSpPr>
          <p:cNvPr id="1066" name="Rectangle 42">
            <a:extLst>
              <a:ext uri="{FF2B5EF4-FFF2-40B4-BE49-F238E27FC236}">
                <a16:creationId xmlns:a16="http://schemas.microsoft.com/office/drawing/2014/main" id="{8BA1C5AE-2026-9245-952F-926F19A04214}"/>
              </a:ext>
            </a:extLst>
          </p:cNvPr>
          <p:cNvSpPr>
            <a:spLocks noChangeArrowheads="1"/>
          </p:cNvSpPr>
          <p:nvPr/>
        </p:nvSpPr>
        <p:spPr bwMode="auto">
          <a:xfrm>
            <a:off x="7561263" y="6532563"/>
            <a:ext cx="72707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9.6.03c.</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anose="02020603050405020304" pitchFamily="18"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anose="02020603050405020304" pitchFamily="18"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anose="02020603050405020304" pitchFamily="18"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anose="02020603050405020304" pitchFamily="18"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anose="02020603050405020304" pitchFamily="1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anose="02020603050405020304" pitchFamily="1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anose="02020603050405020304" pitchFamily="1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anose="02020603050405020304"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6.jpeg"/><Relationship Id="rId17" Type="http://schemas.openxmlformats.org/officeDocument/2006/relationships/image" Target="../media/image24.jpeg"/><Relationship Id="rId2" Type="http://schemas.openxmlformats.org/officeDocument/2006/relationships/tags" Target="../tags/tag8.xml"/><Relationship Id="rId16" Type="http://schemas.openxmlformats.org/officeDocument/2006/relationships/image" Target="../media/image23.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9.jpeg"/><Relationship Id="rId5" Type="http://schemas.openxmlformats.org/officeDocument/2006/relationships/tags" Target="../tags/tag11.xml"/><Relationship Id="rId15" Type="http://schemas.openxmlformats.org/officeDocument/2006/relationships/image" Target="../media/image22.jpeg"/><Relationship Id="rId10" Type="http://schemas.openxmlformats.org/officeDocument/2006/relationships/notesSlide" Target="../notesSlides/notesSlide23.xml"/><Relationship Id="rId19" Type="http://schemas.openxmlformats.org/officeDocument/2006/relationships/image" Target="../media/image26.jpeg"/><Relationship Id="rId4" Type="http://schemas.openxmlformats.org/officeDocument/2006/relationships/tags" Target="../tags/tag10.xml"/><Relationship Id="rId9" Type="http://schemas.openxmlformats.org/officeDocument/2006/relationships/slideLayout" Target="../slideLayouts/slideLayout7.xml"/><Relationship Id="rId1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0.jpeg"/><Relationship Id="rId5" Type="http://schemas.openxmlformats.org/officeDocument/2006/relationships/image" Target="../media/image6.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19.xml"/><Relationship Id="rId7"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9.jpeg"/><Relationship Id="rId5" Type="http://schemas.openxmlformats.org/officeDocument/2006/relationships/notesSlide" Target="../notesSlides/notesSlide43.xml"/><Relationship Id="rId4" Type="http://schemas.openxmlformats.org/officeDocument/2006/relationships/slideLayout" Target="../slideLayouts/slideLayout7.xml"/><Relationship Id="rId9"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hyperlink" Target="file:///Macintosh%2520HD/Desktop%2520Folder/TBB%2520BIG%2520SHOW%25207.0/7.0.03C-3%2520SOC%2520%23-1,1,PowerPoint%20Presentation"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emf"/><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tags" Target="../tags/tag3.xml"/><Relationship Id="rId7" Type="http://schemas.openxmlformats.org/officeDocument/2006/relationships/notesSlide" Target="../notesSlides/notesSlide8.xml"/><Relationship Id="rId12"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8.jpeg"/><Relationship Id="rId5" Type="http://schemas.openxmlformats.org/officeDocument/2006/relationships/tags" Target="../tags/tag5.xml"/><Relationship Id="rId10" Type="http://schemas.openxmlformats.org/officeDocument/2006/relationships/image" Target="../media/image7.jpeg"/><Relationship Id="rId4" Type="http://schemas.openxmlformats.org/officeDocument/2006/relationships/tags" Target="../tags/tag4.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a:extLst>
              <a:ext uri="{FF2B5EF4-FFF2-40B4-BE49-F238E27FC236}">
                <a16:creationId xmlns:a16="http://schemas.microsoft.com/office/drawing/2014/main" id="{91002150-283D-0E49-A2C6-5B408D9FD5C7}"/>
              </a:ext>
            </a:extLst>
          </p:cNvPr>
          <p:cNvSpPr>
            <a:spLocks noChangeShapeType="1"/>
          </p:cNvSpPr>
          <p:nvPr/>
        </p:nvSpPr>
        <p:spPr bwMode="auto">
          <a:xfrm>
            <a:off x="787400" y="838200"/>
            <a:ext cx="4064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9" name="Rectangle 3">
            <a:extLst>
              <a:ext uri="{FF2B5EF4-FFF2-40B4-BE49-F238E27FC236}">
                <a16:creationId xmlns:a16="http://schemas.microsoft.com/office/drawing/2014/main" id="{DE4AA5E9-28DA-6F4B-A75C-420834DBCDE0}"/>
              </a:ext>
            </a:extLst>
          </p:cNvPr>
          <p:cNvSpPr>
            <a:spLocks noChangeArrowheads="1"/>
          </p:cNvSpPr>
          <p:nvPr/>
        </p:nvSpPr>
        <p:spPr bwMode="auto">
          <a:xfrm>
            <a:off x="698500" y="850900"/>
            <a:ext cx="7823200" cy="5097463"/>
          </a:xfrm>
          <a:prstGeom prst="rect">
            <a:avLst/>
          </a:prstGeom>
          <a:solidFill>
            <a:schemeClr val="accent2"/>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28" name="Rectangle 4">
            <a:extLst>
              <a:ext uri="{FF2B5EF4-FFF2-40B4-BE49-F238E27FC236}">
                <a16:creationId xmlns:a16="http://schemas.microsoft.com/office/drawing/2014/main" id="{A846A95F-2784-8143-97EF-D9C669A44B02}"/>
              </a:ext>
            </a:extLst>
          </p:cNvPr>
          <p:cNvSpPr>
            <a:spLocks noChangeArrowheads="1"/>
          </p:cNvSpPr>
          <p:nvPr/>
        </p:nvSpPr>
        <p:spPr bwMode="auto">
          <a:xfrm>
            <a:off x="738188" y="900113"/>
            <a:ext cx="7921625" cy="4483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3600">
                <a:solidFill>
                  <a:srgbClr val="FAFD00"/>
                </a:solidFill>
                <a:latin typeface="Times" pitchFamily="2" charset="0"/>
              </a:rPr>
              <a:t>HAIRAPKAHAI TARIK KHAMI:</a:t>
            </a:r>
          </a:p>
          <a:p>
            <a:pPr algn="ctr"/>
            <a:endParaRPr lang="en-US" altLang="en-US" sz="3600">
              <a:solidFill>
                <a:srgbClr val="FAFD00"/>
              </a:solidFill>
              <a:latin typeface="Times" pitchFamily="2" charset="0"/>
            </a:endParaRPr>
          </a:p>
          <a:p>
            <a:r>
              <a:rPr lang="en-US" altLang="en-US" sz="3600">
                <a:solidFill>
                  <a:srgbClr val="FAFD00"/>
                </a:solidFill>
                <a:latin typeface="Times" pitchFamily="2" charset="0"/>
              </a:rPr>
              <a:t>ABRAHAM-JOSEPH	  	2000 B.C.</a:t>
            </a:r>
            <a:endParaRPr lang="en-US" altLang="en-US" sz="3600">
              <a:solidFill>
                <a:schemeClr val="hlink"/>
              </a:solidFill>
              <a:latin typeface="Times" pitchFamily="2" charset="0"/>
            </a:endParaRPr>
          </a:p>
          <a:p>
            <a:endParaRPr lang="en-US" altLang="en-US" sz="3600">
              <a:solidFill>
                <a:srgbClr val="FAFD00"/>
              </a:solidFill>
              <a:latin typeface="Times" pitchFamily="2" charset="0"/>
            </a:endParaRPr>
          </a:p>
          <a:p>
            <a:r>
              <a:rPr lang="en-US" altLang="en-US" sz="3600">
                <a:solidFill>
                  <a:schemeClr val="hlink"/>
                </a:solidFill>
                <a:latin typeface="Times" pitchFamily="2" charset="0"/>
              </a:rPr>
              <a:t>MOSES-JOSHUA	  		1500 B.C.</a:t>
            </a:r>
            <a:endParaRPr lang="en-US" altLang="en-US" sz="3600">
              <a:solidFill>
                <a:srgbClr val="FAFD00"/>
              </a:solidFill>
              <a:latin typeface="Times" pitchFamily="2" charset="0"/>
            </a:endParaRPr>
          </a:p>
          <a:p>
            <a:endParaRPr lang="en-US" altLang="en-US" sz="3600">
              <a:solidFill>
                <a:srgbClr val="FAFD00"/>
              </a:solidFill>
              <a:latin typeface="Times" pitchFamily="2" charset="0"/>
            </a:endParaRPr>
          </a:p>
          <a:p>
            <a:endParaRPr lang="en-US" altLang="en-US" sz="3600">
              <a:solidFill>
                <a:srgbClr val="FAFD00"/>
              </a:solidFill>
              <a:latin typeface="Times" pitchFamily="2" charset="0"/>
            </a:endParaRPr>
          </a:p>
          <a:p>
            <a:pPr algn="ctr"/>
            <a:endParaRPr lang="en-US" altLang="en-US" sz="3600">
              <a:solidFill>
                <a:srgbClr val="FAFD00"/>
              </a:solidFill>
              <a:latin typeface="Times" pitchFamily="2" charset="0"/>
            </a:endParaRPr>
          </a:p>
        </p:txBody>
      </p:sp>
      <p:sp>
        <p:nvSpPr>
          <p:cNvPr id="4101" name="Rectangle 5">
            <a:extLst>
              <a:ext uri="{FF2B5EF4-FFF2-40B4-BE49-F238E27FC236}">
                <a16:creationId xmlns:a16="http://schemas.microsoft.com/office/drawing/2014/main" id="{9B159E60-38B5-0D4F-93CF-80CA740F7E6F}"/>
              </a:ext>
            </a:extLst>
          </p:cNvPr>
          <p:cNvSpPr>
            <a:spLocks noChangeArrowheads="1"/>
          </p:cNvSpPr>
          <p:nvPr/>
        </p:nvSpPr>
        <p:spPr bwMode="auto">
          <a:xfrm>
            <a:off x="1490663" y="1074738"/>
            <a:ext cx="711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41" name="Rectangle 17">
            <a:extLst>
              <a:ext uri="{FF2B5EF4-FFF2-40B4-BE49-F238E27FC236}">
                <a16:creationId xmlns:a16="http://schemas.microsoft.com/office/drawing/2014/main" id="{71C4605E-A797-1046-B408-8D9542BA0B72}"/>
              </a:ext>
            </a:extLst>
          </p:cNvPr>
          <p:cNvSpPr>
            <a:spLocks noChangeArrowheads="1"/>
          </p:cNvSpPr>
          <p:nvPr/>
        </p:nvSpPr>
        <p:spPr bwMode="auto">
          <a:xfrm>
            <a:off x="8091488" y="652780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01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10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ppt_x</p:attrName>
                                        </p:attrNameLst>
                                      </p:cBhvr>
                                      <p:tavLst>
                                        <p:tav tm="0">
                                          <p:val>
                                            <p:strVal val="#ppt_x"/>
                                          </p:val>
                                        </p:tav>
                                        <p:tav tm="100000">
                                          <p:val>
                                            <p:strVal val="#ppt_x"/>
                                          </p:val>
                                        </p:tav>
                                      </p:tavLst>
                                    </p:anim>
                                    <p:anim calcmode="lin" valueType="num">
                                      <p:cBhvr>
                                        <p:cTn id="8" dur="500" fill="hold"/>
                                        <p:tgtEl>
                                          <p:spTgt spid="77828"/>
                                        </p:tgtEl>
                                        <p:attrNameLst>
                                          <p:attrName>ppt_y</p:attrName>
                                        </p:attrNameLst>
                                      </p:cBhvr>
                                      <p:tavLst>
                                        <p:tav tm="0">
                                          <p:val>
                                            <p:strVal val="#ppt_y-#ppt_h/2"/>
                                          </p:val>
                                        </p:tav>
                                        <p:tav tm="100000">
                                          <p:val>
                                            <p:strVal val="#ppt_y"/>
                                          </p:val>
                                        </p:tav>
                                      </p:tavLst>
                                    </p:anim>
                                    <p:anim calcmode="lin" valueType="num">
                                      <p:cBhvr>
                                        <p:cTn id="9" dur="500" fill="hold"/>
                                        <p:tgtEl>
                                          <p:spTgt spid="77828"/>
                                        </p:tgtEl>
                                        <p:attrNameLst>
                                          <p:attrName>ppt_w</p:attrName>
                                        </p:attrNameLst>
                                      </p:cBhvr>
                                      <p:tavLst>
                                        <p:tav tm="0">
                                          <p:val>
                                            <p:strVal val="#ppt_w"/>
                                          </p:val>
                                        </p:tav>
                                        <p:tav tm="100000">
                                          <p:val>
                                            <p:strVal val="#ppt_w"/>
                                          </p:val>
                                        </p:tav>
                                      </p:tavLst>
                                    </p:anim>
                                    <p:anim calcmode="lin" valueType="num">
                                      <p:cBhvr>
                                        <p:cTn id="10" dur="500" fill="hold"/>
                                        <p:tgtEl>
                                          <p:spTgt spid="77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9377161-E032-A641-931E-EDADDBBC41E0}"/>
              </a:ext>
            </a:extLst>
          </p:cNvPr>
          <p:cNvSpPr>
            <a:spLocks noChangeArrowheads="1"/>
          </p:cNvSpPr>
          <p:nvPr/>
        </p:nvSpPr>
        <p:spPr bwMode="auto">
          <a:xfrm>
            <a:off x="1595438" y="869950"/>
            <a:ext cx="6816725" cy="5078413"/>
          </a:xfrm>
          <a:prstGeom prst="rect">
            <a:avLst/>
          </a:prstGeom>
          <a:solidFill>
            <a:schemeClr val="accent2"/>
          </a:solidFill>
          <a:ln w="76200">
            <a:solidFill>
              <a:srgbClr val="00DFC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2531" name="Rectangle 3">
            <a:extLst>
              <a:ext uri="{FF2B5EF4-FFF2-40B4-BE49-F238E27FC236}">
                <a16:creationId xmlns:a16="http://schemas.microsoft.com/office/drawing/2014/main" id="{2C0E80BC-D57C-2A49-9003-4E82ED3C0BCA}"/>
              </a:ext>
            </a:extLst>
          </p:cNvPr>
          <p:cNvSpPr>
            <a:spLocks noChangeArrowheads="1"/>
          </p:cNvSpPr>
          <p:nvPr/>
        </p:nvSpPr>
        <p:spPr bwMode="auto">
          <a:xfrm>
            <a:off x="1803400" y="927100"/>
            <a:ext cx="65405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2532" name="Rectangle 4">
            <a:extLst>
              <a:ext uri="{FF2B5EF4-FFF2-40B4-BE49-F238E27FC236}">
                <a16:creationId xmlns:a16="http://schemas.microsoft.com/office/drawing/2014/main" id="{18E7C3FE-ABCB-F94B-81B8-60A891AC30CE}"/>
              </a:ext>
            </a:extLst>
          </p:cNvPr>
          <p:cNvSpPr>
            <a:spLocks noChangeArrowheads="1"/>
          </p:cNvSpPr>
          <p:nvPr/>
        </p:nvSpPr>
        <p:spPr bwMode="auto">
          <a:xfrm>
            <a:off x="1671638" y="925513"/>
            <a:ext cx="6565900" cy="1854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a:solidFill>
                  <a:srgbClr val="FAFD00"/>
                </a:solidFill>
                <a:latin typeface="Times" pitchFamily="2" charset="0"/>
              </a:rPr>
              <a:t>AIN (TORAH</a:t>
            </a:r>
            <a:r>
              <a:rPr lang="en-US" altLang="en-US" sz="4400">
                <a:solidFill>
                  <a:srgbClr val="FAFD00"/>
                </a:solidFill>
                <a:latin typeface="Times" pitchFamily="2" charset="0"/>
              </a:rPr>
              <a:t>)</a:t>
            </a:r>
          </a:p>
          <a:p>
            <a:r>
              <a:rPr lang="en-US" altLang="en-US" sz="2400">
                <a:latin typeface="Times" pitchFamily="2" charset="0"/>
              </a:rPr>
              <a:t>Akhum kathum eina Varewui maramli katam:                          </a:t>
            </a:r>
            <a:endParaRPr lang="en-US" altLang="en-US" sz="2800">
              <a:latin typeface="Times" pitchFamily="2" charset="0"/>
            </a:endParaRPr>
          </a:p>
          <a:p>
            <a:endParaRPr lang="en-US" altLang="en-US" sz="2400">
              <a:solidFill>
                <a:schemeClr val="hlink"/>
              </a:solidFill>
              <a:latin typeface="Times" pitchFamily="2" charset="0"/>
            </a:endParaRPr>
          </a:p>
          <a:p>
            <a:pPr algn="ctr"/>
            <a:endParaRPr lang="en-US" altLang="en-US" sz="2400">
              <a:solidFill>
                <a:schemeClr val="hlink"/>
              </a:solidFill>
              <a:latin typeface="Times" pitchFamily="2" charset="0"/>
            </a:endParaRPr>
          </a:p>
        </p:txBody>
      </p:sp>
      <p:sp>
        <p:nvSpPr>
          <p:cNvPr id="22533" name="Text Box 44">
            <a:extLst>
              <a:ext uri="{FF2B5EF4-FFF2-40B4-BE49-F238E27FC236}">
                <a16:creationId xmlns:a16="http://schemas.microsoft.com/office/drawing/2014/main" id="{FEDAFF75-187F-5F49-861D-FB79DCBFFC21}"/>
              </a:ext>
            </a:extLst>
          </p:cNvPr>
          <p:cNvSpPr txBox="1">
            <a:spLocks noChangeArrowheads="1"/>
          </p:cNvSpPr>
          <p:nvPr/>
        </p:nvSpPr>
        <p:spPr bwMode="auto">
          <a:xfrm>
            <a:off x="1766888" y="20638"/>
            <a:ext cx="3681412"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20 eina thuilaga 31 eina tangda</a:t>
            </a:r>
            <a:endParaRPr lang="en-US" altLang="en-US" sz="800" u="sng">
              <a:solidFill>
                <a:srgbClr val="000000"/>
              </a:solidFill>
              <a:latin typeface="Geneva" panose="020B0503030404040204" pitchFamily="34" charset="0"/>
            </a:endParaRPr>
          </a:p>
        </p:txBody>
      </p:sp>
      <p:sp>
        <p:nvSpPr>
          <p:cNvPr id="22534" name="Rectangle 45">
            <a:extLst>
              <a:ext uri="{FF2B5EF4-FFF2-40B4-BE49-F238E27FC236}">
                <a16:creationId xmlns:a16="http://schemas.microsoft.com/office/drawing/2014/main" id="{4DE43399-AEB1-654E-A698-3135B18A30F6}"/>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2535" name="Rectangle 46">
            <a:extLst>
              <a:ext uri="{FF2B5EF4-FFF2-40B4-BE49-F238E27FC236}">
                <a16:creationId xmlns:a16="http://schemas.microsoft.com/office/drawing/2014/main" id="{28789DB7-A7EB-F143-92B8-7DD0079E5937}"/>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22536" name="AutoShape 47">
            <a:extLst>
              <a:ext uri="{FF2B5EF4-FFF2-40B4-BE49-F238E27FC236}">
                <a16:creationId xmlns:a16="http://schemas.microsoft.com/office/drawing/2014/main" id="{4EDC264A-054A-CF4E-BDCF-3A7E382C3F8F}"/>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2537" name="Rectangle 48">
            <a:extLst>
              <a:ext uri="{FF2B5EF4-FFF2-40B4-BE49-F238E27FC236}">
                <a16:creationId xmlns:a16="http://schemas.microsoft.com/office/drawing/2014/main" id="{D9C2657F-55E4-6F4E-9E32-2F68D8ADBE73}"/>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2538" name="AutoShape 49">
            <a:extLst>
              <a:ext uri="{FF2B5EF4-FFF2-40B4-BE49-F238E27FC236}">
                <a16:creationId xmlns:a16="http://schemas.microsoft.com/office/drawing/2014/main" id="{4586499F-95CB-B040-A97A-5EFAC2DA0690}"/>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2539" name="Line 50">
            <a:extLst>
              <a:ext uri="{FF2B5EF4-FFF2-40B4-BE49-F238E27FC236}">
                <a16:creationId xmlns:a16="http://schemas.microsoft.com/office/drawing/2014/main" id="{74E6A575-E088-794D-B6B7-6D272C2CE95B}"/>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Line 51">
            <a:extLst>
              <a:ext uri="{FF2B5EF4-FFF2-40B4-BE49-F238E27FC236}">
                <a16:creationId xmlns:a16="http://schemas.microsoft.com/office/drawing/2014/main" id="{ADC9AB10-D68E-8E4E-9605-9A3FC005C6CE}"/>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Line 52">
            <a:extLst>
              <a:ext uri="{FF2B5EF4-FFF2-40B4-BE49-F238E27FC236}">
                <a16:creationId xmlns:a16="http://schemas.microsoft.com/office/drawing/2014/main" id="{81BB10FB-AFBD-574E-9E16-105B5BE0F854}"/>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Line 53">
            <a:extLst>
              <a:ext uri="{FF2B5EF4-FFF2-40B4-BE49-F238E27FC236}">
                <a16:creationId xmlns:a16="http://schemas.microsoft.com/office/drawing/2014/main" id="{67316258-15C1-BD4B-AA60-EE26BFDA8F31}"/>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Line 54">
            <a:extLst>
              <a:ext uri="{FF2B5EF4-FFF2-40B4-BE49-F238E27FC236}">
                <a16:creationId xmlns:a16="http://schemas.microsoft.com/office/drawing/2014/main" id="{656732DC-BF2F-6E45-A303-39BD5F3B97B9}"/>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Rectangle 55">
            <a:extLst>
              <a:ext uri="{FF2B5EF4-FFF2-40B4-BE49-F238E27FC236}">
                <a16:creationId xmlns:a16="http://schemas.microsoft.com/office/drawing/2014/main" id="{5A13CEFE-D3CC-CC4E-ADDA-2C8F3A1F5236}"/>
              </a:ext>
            </a:extLst>
          </p:cNvPr>
          <p:cNvSpPr>
            <a:spLocks noChangeArrowheads="1"/>
          </p:cNvSpPr>
          <p:nvPr/>
        </p:nvSpPr>
        <p:spPr bwMode="auto">
          <a:xfrm>
            <a:off x="8007350" y="3429000"/>
            <a:ext cx="6191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22545" name="Rectangle 56">
            <a:extLst>
              <a:ext uri="{FF2B5EF4-FFF2-40B4-BE49-F238E27FC236}">
                <a16:creationId xmlns:a16="http://schemas.microsoft.com/office/drawing/2014/main" id="{7098193C-EC94-F949-A1A8-834EB6C45244}"/>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22546" name="Rectangle 57">
            <a:extLst>
              <a:ext uri="{FF2B5EF4-FFF2-40B4-BE49-F238E27FC236}">
                <a16:creationId xmlns:a16="http://schemas.microsoft.com/office/drawing/2014/main" id="{1790F695-5BDC-E64F-A1F2-6DF81E76DFCD}"/>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22547" name="Line 58">
            <a:extLst>
              <a:ext uri="{FF2B5EF4-FFF2-40B4-BE49-F238E27FC236}">
                <a16:creationId xmlns:a16="http://schemas.microsoft.com/office/drawing/2014/main" id="{27AA3D41-5185-494C-9E79-42A32F48616C}"/>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Rectangle 59">
            <a:extLst>
              <a:ext uri="{FF2B5EF4-FFF2-40B4-BE49-F238E27FC236}">
                <a16:creationId xmlns:a16="http://schemas.microsoft.com/office/drawing/2014/main" id="{A286E7C8-2B0B-A044-BCE5-F6776684620B}"/>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22549" name="Text Box 60">
            <a:extLst>
              <a:ext uri="{FF2B5EF4-FFF2-40B4-BE49-F238E27FC236}">
                <a16:creationId xmlns:a16="http://schemas.microsoft.com/office/drawing/2014/main" id="{D2766572-EB5D-124E-B89A-B59AB7296B55}"/>
              </a:ext>
            </a:extLst>
          </p:cNvPr>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86080" name="Rectangle 64">
            <a:extLst>
              <a:ext uri="{FF2B5EF4-FFF2-40B4-BE49-F238E27FC236}">
                <a16:creationId xmlns:a16="http://schemas.microsoft.com/office/drawing/2014/main" id="{75016C01-BF8C-B54B-8EFF-2BE2DD37154D}"/>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10</a:t>
            </a:r>
          </a:p>
        </p:txBody>
      </p:sp>
      <p:grpSp>
        <p:nvGrpSpPr>
          <p:cNvPr id="22551" name="Group 67">
            <a:extLst>
              <a:ext uri="{FF2B5EF4-FFF2-40B4-BE49-F238E27FC236}">
                <a16:creationId xmlns:a16="http://schemas.microsoft.com/office/drawing/2014/main" id="{15FDB6E3-BFE9-E84A-A8CF-31611092DAF1}"/>
              </a:ext>
            </a:extLst>
          </p:cNvPr>
          <p:cNvGrpSpPr>
            <a:grpSpLocks/>
          </p:cNvGrpSpPr>
          <p:nvPr/>
        </p:nvGrpSpPr>
        <p:grpSpPr bwMode="auto">
          <a:xfrm>
            <a:off x="519113" y="7938"/>
            <a:ext cx="854075" cy="1704975"/>
            <a:chOff x="327" y="5"/>
            <a:chExt cx="538" cy="1074"/>
          </a:xfrm>
        </p:grpSpPr>
        <p:sp>
          <p:nvSpPr>
            <p:cNvPr id="22553" name="Rectangle 68">
              <a:extLst>
                <a:ext uri="{FF2B5EF4-FFF2-40B4-BE49-F238E27FC236}">
                  <a16:creationId xmlns:a16="http://schemas.microsoft.com/office/drawing/2014/main" id="{7DD45ABC-B306-D344-9220-50CDEEE4F422}"/>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22554" name="Line 69">
              <a:extLst>
                <a:ext uri="{FF2B5EF4-FFF2-40B4-BE49-F238E27FC236}">
                  <a16:creationId xmlns:a16="http://schemas.microsoft.com/office/drawing/2014/main" id="{E796DF52-0D66-3C48-ADB8-5A2E10DF03A7}"/>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2552" name="Text Box 70">
            <a:extLst>
              <a:ext uri="{FF2B5EF4-FFF2-40B4-BE49-F238E27FC236}">
                <a16:creationId xmlns:a16="http://schemas.microsoft.com/office/drawing/2014/main" id="{4C20270A-1B77-254F-A177-4E8DEEE6294A}"/>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26FBB0C-4827-814D-B417-E712B487917D}"/>
              </a:ext>
            </a:extLst>
          </p:cNvPr>
          <p:cNvSpPr>
            <a:spLocks noChangeArrowheads="1"/>
          </p:cNvSpPr>
          <p:nvPr/>
        </p:nvSpPr>
        <p:spPr bwMode="auto">
          <a:xfrm>
            <a:off x="1595438" y="869950"/>
            <a:ext cx="6816725" cy="5078413"/>
          </a:xfrm>
          <a:prstGeom prst="rect">
            <a:avLst/>
          </a:prstGeom>
          <a:solidFill>
            <a:schemeClr val="accent2"/>
          </a:solidFill>
          <a:ln w="76200">
            <a:solidFill>
              <a:srgbClr val="00DFC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4579" name="Rectangle 3">
            <a:extLst>
              <a:ext uri="{FF2B5EF4-FFF2-40B4-BE49-F238E27FC236}">
                <a16:creationId xmlns:a16="http://schemas.microsoft.com/office/drawing/2014/main" id="{0CE440F6-39D9-F74E-875E-FE678B1FA7ED}"/>
              </a:ext>
            </a:extLst>
          </p:cNvPr>
          <p:cNvSpPr>
            <a:spLocks noChangeArrowheads="1"/>
          </p:cNvSpPr>
          <p:nvPr/>
        </p:nvSpPr>
        <p:spPr bwMode="auto">
          <a:xfrm>
            <a:off x="1803400" y="927100"/>
            <a:ext cx="65405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4580" name="Rectangle 4">
            <a:extLst>
              <a:ext uri="{FF2B5EF4-FFF2-40B4-BE49-F238E27FC236}">
                <a16:creationId xmlns:a16="http://schemas.microsoft.com/office/drawing/2014/main" id="{603FD8C9-E252-1449-A289-D809F5A9672D}"/>
              </a:ext>
            </a:extLst>
          </p:cNvPr>
          <p:cNvSpPr>
            <a:spLocks noChangeArrowheads="1"/>
          </p:cNvSpPr>
          <p:nvPr/>
        </p:nvSpPr>
        <p:spPr bwMode="auto">
          <a:xfrm>
            <a:off x="1671638" y="925513"/>
            <a:ext cx="6565900" cy="26463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a:solidFill>
                  <a:srgbClr val="FAFD00"/>
                </a:solidFill>
                <a:latin typeface="Times" pitchFamily="2" charset="0"/>
              </a:rPr>
              <a:t>AIN (TORAH</a:t>
            </a:r>
            <a:r>
              <a:rPr lang="en-US" altLang="en-US" sz="4400">
                <a:solidFill>
                  <a:srgbClr val="FAFD00"/>
                </a:solidFill>
                <a:latin typeface="Times" pitchFamily="2" charset="0"/>
              </a:rPr>
              <a:t>)</a:t>
            </a:r>
          </a:p>
          <a:p>
            <a:r>
              <a:rPr lang="en-US" altLang="en-US" sz="2400">
                <a:latin typeface="Times" pitchFamily="2" charset="0"/>
              </a:rPr>
              <a:t>Akhum kathum eina Varewui maramli katam:                          </a:t>
            </a:r>
            <a:endParaRPr lang="en-US" altLang="en-US" sz="2800">
              <a:latin typeface="Times" pitchFamily="2" charset="0"/>
            </a:endParaRPr>
          </a:p>
          <a:p>
            <a:endParaRPr lang="en-US" altLang="en-US" sz="2400">
              <a:solidFill>
                <a:schemeClr val="hlink"/>
              </a:solidFill>
              <a:latin typeface="Times" pitchFamily="2" charset="0"/>
            </a:endParaRPr>
          </a:p>
          <a:p>
            <a:r>
              <a:rPr lang="en-US" altLang="en-US" sz="2800">
                <a:solidFill>
                  <a:srgbClr val="FAFD00"/>
                </a:solidFill>
                <a:latin typeface="Times" pitchFamily="2" charset="0"/>
              </a:rPr>
              <a:t>ACHAM-ARAM: </a:t>
            </a:r>
            <a:r>
              <a:rPr lang="en-US" altLang="en-US" sz="2400">
                <a:solidFill>
                  <a:schemeClr val="hlink"/>
                </a:solidFill>
                <a:latin typeface="Times" pitchFamily="2" charset="0"/>
              </a:rPr>
              <a:t>Ain thara; aruihon ithumwui ain hili pheisin kakhuina.</a:t>
            </a:r>
          </a:p>
          <a:p>
            <a:pPr algn="ctr"/>
            <a:endParaRPr lang="en-US" altLang="en-US" sz="2400">
              <a:solidFill>
                <a:schemeClr val="hlink"/>
              </a:solidFill>
              <a:latin typeface="Times" pitchFamily="2" charset="0"/>
            </a:endParaRPr>
          </a:p>
        </p:txBody>
      </p:sp>
      <p:sp>
        <p:nvSpPr>
          <p:cNvPr id="24581" name="Text Box 44">
            <a:extLst>
              <a:ext uri="{FF2B5EF4-FFF2-40B4-BE49-F238E27FC236}">
                <a16:creationId xmlns:a16="http://schemas.microsoft.com/office/drawing/2014/main" id="{BED7A923-6865-FF4F-9FA3-ED419D45CD6E}"/>
              </a:ext>
            </a:extLst>
          </p:cNvPr>
          <p:cNvSpPr txBox="1">
            <a:spLocks noChangeArrowheads="1"/>
          </p:cNvSpPr>
          <p:nvPr/>
        </p:nvSpPr>
        <p:spPr bwMode="auto">
          <a:xfrm>
            <a:off x="1771650" y="15875"/>
            <a:ext cx="4175125"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20:1 eina thuilaga 17 eina tangda</a:t>
            </a:r>
            <a:endParaRPr lang="en-US" altLang="en-US" sz="1200" u="sng">
              <a:solidFill>
                <a:srgbClr val="000000"/>
              </a:solidFill>
              <a:latin typeface="Geneva" panose="020B0503030404040204" pitchFamily="34" charset="0"/>
            </a:endParaRPr>
          </a:p>
        </p:txBody>
      </p:sp>
      <p:sp>
        <p:nvSpPr>
          <p:cNvPr id="24582" name="Rectangle 45">
            <a:extLst>
              <a:ext uri="{FF2B5EF4-FFF2-40B4-BE49-F238E27FC236}">
                <a16:creationId xmlns:a16="http://schemas.microsoft.com/office/drawing/2014/main" id="{8589FF39-F9B7-0042-BB29-9CE12CD77A8B}"/>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4583" name="Rectangle 46">
            <a:extLst>
              <a:ext uri="{FF2B5EF4-FFF2-40B4-BE49-F238E27FC236}">
                <a16:creationId xmlns:a16="http://schemas.microsoft.com/office/drawing/2014/main" id="{3F37D6D0-9C30-C04E-986B-A6169E3ED160}"/>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24584" name="AutoShape 47">
            <a:extLst>
              <a:ext uri="{FF2B5EF4-FFF2-40B4-BE49-F238E27FC236}">
                <a16:creationId xmlns:a16="http://schemas.microsoft.com/office/drawing/2014/main" id="{B9805477-9772-E44D-9E5F-6CE0812F2BF2}"/>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4585" name="Rectangle 48">
            <a:extLst>
              <a:ext uri="{FF2B5EF4-FFF2-40B4-BE49-F238E27FC236}">
                <a16:creationId xmlns:a16="http://schemas.microsoft.com/office/drawing/2014/main" id="{63CCC564-F5A2-8B44-980F-AC002D44D668}"/>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4586" name="AutoShape 49">
            <a:extLst>
              <a:ext uri="{FF2B5EF4-FFF2-40B4-BE49-F238E27FC236}">
                <a16:creationId xmlns:a16="http://schemas.microsoft.com/office/drawing/2014/main" id="{4F2388E4-5BEF-BD41-9EC5-DB601A2B0456}"/>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4587" name="Line 50">
            <a:extLst>
              <a:ext uri="{FF2B5EF4-FFF2-40B4-BE49-F238E27FC236}">
                <a16:creationId xmlns:a16="http://schemas.microsoft.com/office/drawing/2014/main" id="{D84CEB9B-16DD-EF47-8B60-7C38BC21B79C}"/>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Line 51">
            <a:extLst>
              <a:ext uri="{FF2B5EF4-FFF2-40B4-BE49-F238E27FC236}">
                <a16:creationId xmlns:a16="http://schemas.microsoft.com/office/drawing/2014/main" id="{D219D4AC-2ED2-BF4B-852D-3C5484317FEF}"/>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Line 52">
            <a:extLst>
              <a:ext uri="{FF2B5EF4-FFF2-40B4-BE49-F238E27FC236}">
                <a16:creationId xmlns:a16="http://schemas.microsoft.com/office/drawing/2014/main" id="{3EB7E0E9-2A9C-7246-93C6-C02E329C8E8E}"/>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Line 53">
            <a:extLst>
              <a:ext uri="{FF2B5EF4-FFF2-40B4-BE49-F238E27FC236}">
                <a16:creationId xmlns:a16="http://schemas.microsoft.com/office/drawing/2014/main" id="{F1C5A75A-65C9-2A44-BEA9-56AE5163E47F}"/>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Line 54">
            <a:extLst>
              <a:ext uri="{FF2B5EF4-FFF2-40B4-BE49-F238E27FC236}">
                <a16:creationId xmlns:a16="http://schemas.microsoft.com/office/drawing/2014/main" id="{C75F13FE-B62C-314E-820A-1A6E2C9BFF26}"/>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Rectangle 55">
            <a:extLst>
              <a:ext uri="{FF2B5EF4-FFF2-40B4-BE49-F238E27FC236}">
                <a16:creationId xmlns:a16="http://schemas.microsoft.com/office/drawing/2014/main" id="{F98ACA7B-C7E3-354A-B397-1710DF958364}"/>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24593" name="Rectangle 56">
            <a:extLst>
              <a:ext uri="{FF2B5EF4-FFF2-40B4-BE49-F238E27FC236}">
                <a16:creationId xmlns:a16="http://schemas.microsoft.com/office/drawing/2014/main" id="{42A8E315-B204-7644-9322-06F7A4FD0854}"/>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24594" name="Rectangle 57">
            <a:extLst>
              <a:ext uri="{FF2B5EF4-FFF2-40B4-BE49-F238E27FC236}">
                <a16:creationId xmlns:a16="http://schemas.microsoft.com/office/drawing/2014/main" id="{3015FF99-E6F2-4142-A8CC-A5B6F43FD2E7}"/>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24595" name="Line 58">
            <a:extLst>
              <a:ext uri="{FF2B5EF4-FFF2-40B4-BE49-F238E27FC236}">
                <a16:creationId xmlns:a16="http://schemas.microsoft.com/office/drawing/2014/main" id="{D2C580C4-CD60-4F4B-B3D8-4D6D302F44CB}"/>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Rectangle 59">
            <a:extLst>
              <a:ext uri="{FF2B5EF4-FFF2-40B4-BE49-F238E27FC236}">
                <a16:creationId xmlns:a16="http://schemas.microsoft.com/office/drawing/2014/main" id="{48B9B9CA-5E09-E94C-A996-22A39F99BF8F}"/>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24597" name="Text Box 60">
            <a:extLst>
              <a:ext uri="{FF2B5EF4-FFF2-40B4-BE49-F238E27FC236}">
                <a16:creationId xmlns:a16="http://schemas.microsoft.com/office/drawing/2014/main" id="{8C91B054-0E36-CE4B-BCAB-63B1662E766D}"/>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87104" name="Rectangle 64">
            <a:extLst>
              <a:ext uri="{FF2B5EF4-FFF2-40B4-BE49-F238E27FC236}">
                <a16:creationId xmlns:a16="http://schemas.microsoft.com/office/drawing/2014/main" id="{39BBF509-D585-AC4B-832B-971EED88C9FC}"/>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11</a:t>
            </a:r>
          </a:p>
        </p:txBody>
      </p:sp>
      <p:grpSp>
        <p:nvGrpSpPr>
          <p:cNvPr id="24599" name="Group 66">
            <a:extLst>
              <a:ext uri="{FF2B5EF4-FFF2-40B4-BE49-F238E27FC236}">
                <a16:creationId xmlns:a16="http://schemas.microsoft.com/office/drawing/2014/main" id="{A502E980-F45B-A246-8D0B-9B36EC7D24D7}"/>
              </a:ext>
            </a:extLst>
          </p:cNvPr>
          <p:cNvGrpSpPr>
            <a:grpSpLocks/>
          </p:cNvGrpSpPr>
          <p:nvPr/>
        </p:nvGrpSpPr>
        <p:grpSpPr bwMode="auto">
          <a:xfrm>
            <a:off x="519113" y="7938"/>
            <a:ext cx="854075" cy="1704975"/>
            <a:chOff x="327" y="5"/>
            <a:chExt cx="538" cy="1074"/>
          </a:xfrm>
        </p:grpSpPr>
        <p:sp>
          <p:nvSpPr>
            <p:cNvPr id="24601" name="Rectangle 67">
              <a:extLst>
                <a:ext uri="{FF2B5EF4-FFF2-40B4-BE49-F238E27FC236}">
                  <a16:creationId xmlns:a16="http://schemas.microsoft.com/office/drawing/2014/main" id="{06E0D6DE-5EB9-344C-8644-FB66905A45DA}"/>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24602" name="Line 68">
              <a:extLst>
                <a:ext uri="{FF2B5EF4-FFF2-40B4-BE49-F238E27FC236}">
                  <a16:creationId xmlns:a16="http://schemas.microsoft.com/office/drawing/2014/main" id="{738DDAD9-5289-5A44-BACF-17CE04EDF2AB}"/>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4600" name="Text Box 69">
            <a:extLst>
              <a:ext uri="{FF2B5EF4-FFF2-40B4-BE49-F238E27FC236}">
                <a16:creationId xmlns:a16="http://schemas.microsoft.com/office/drawing/2014/main" id="{9F21D1BB-B63F-EB4B-9AE5-DABF0B029DDF}"/>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07A71F7-E8BD-E44F-A4F7-C5308EDEB741}"/>
              </a:ext>
            </a:extLst>
          </p:cNvPr>
          <p:cNvSpPr>
            <a:spLocks noChangeArrowheads="1"/>
          </p:cNvSpPr>
          <p:nvPr/>
        </p:nvSpPr>
        <p:spPr bwMode="auto">
          <a:xfrm>
            <a:off x="1595438" y="869950"/>
            <a:ext cx="6816725" cy="5078413"/>
          </a:xfrm>
          <a:prstGeom prst="rect">
            <a:avLst/>
          </a:prstGeom>
          <a:solidFill>
            <a:schemeClr val="accent2"/>
          </a:solidFill>
          <a:ln w="76200">
            <a:solidFill>
              <a:srgbClr val="00DFC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6627" name="Rectangle 3">
            <a:extLst>
              <a:ext uri="{FF2B5EF4-FFF2-40B4-BE49-F238E27FC236}">
                <a16:creationId xmlns:a16="http://schemas.microsoft.com/office/drawing/2014/main" id="{E42645B0-AEB2-7048-92DD-31AF50AED44E}"/>
              </a:ext>
            </a:extLst>
          </p:cNvPr>
          <p:cNvSpPr>
            <a:spLocks noChangeArrowheads="1"/>
          </p:cNvSpPr>
          <p:nvPr/>
        </p:nvSpPr>
        <p:spPr bwMode="auto">
          <a:xfrm>
            <a:off x="1803400" y="927100"/>
            <a:ext cx="65405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6628" name="Rectangle 4">
            <a:extLst>
              <a:ext uri="{FF2B5EF4-FFF2-40B4-BE49-F238E27FC236}">
                <a16:creationId xmlns:a16="http://schemas.microsoft.com/office/drawing/2014/main" id="{67CB6B04-8A72-1E48-A504-2E11F1586EDD}"/>
              </a:ext>
            </a:extLst>
          </p:cNvPr>
          <p:cNvSpPr>
            <a:spLocks noChangeArrowheads="1"/>
          </p:cNvSpPr>
          <p:nvPr/>
        </p:nvSpPr>
        <p:spPr bwMode="auto">
          <a:xfrm>
            <a:off x="1671638" y="925513"/>
            <a:ext cx="6565900" cy="38036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a:solidFill>
                  <a:srgbClr val="FAFD00"/>
                </a:solidFill>
                <a:latin typeface="Times" pitchFamily="2" charset="0"/>
              </a:rPr>
              <a:t>AIN (TORAH</a:t>
            </a:r>
            <a:r>
              <a:rPr lang="en-US" altLang="en-US" sz="4400">
                <a:solidFill>
                  <a:srgbClr val="FAFD00"/>
                </a:solidFill>
                <a:latin typeface="Times" pitchFamily="2" charset="0"/>
              </a:rPr>
              <a:t>)</a:t>
            </a:r>
          </a:p>
          <a:p>
            <a:r>
              <a:rPr lang="en-US" altLang="en-US" sz="2400">
                <a:latin typeface="Times" pitchFamily="2" charset="0"/>
              </a:rPr>
              <a:t>Akhum kathum eina Varewui maramli katam:                          </a:t>
            </a:r>
            <a:endParaRPr lang="en-US" altLang="en-US" sz="2800">
              <a:latin typeface="Times" pitchFamily="2" charset="0"/>
            </a:endParaRPr>
          </a:p>
          <a:p>
            <a:endParaRPr lang="en-US" altLang="en-US" sz="2400">
              <a:solidFill>
                <a:schemeClr val="hlink"/>
              </a:solidFill>
              <a:latin typeface="Times" pitchFamily="2" charset="0"/>
            </a:endParaRPr>
          </a:p>
          <a:p>
            <a:r>
              <a:rPr lang="en-US" altLang="en-US" sz="2800">
                <a:solidFill>
                  <a:srgbClr val="FAFD00"/>
                </a:solidFill>
                <a:latin typeface="Times" pitchFamily="2" charset="0"/>
              </a:rPr>
              <a:t>ACHAM-ARAM: </a:t>
            </a:r>
            <a:r>
              <a:rPr lang="en-US" altLang="en-US" sz="2400">
                <a:solidFill>
                  <a:schemeClr val="hlink"/>
                </a:solidFill>
                <a:latin typeface="Times" pitchFamily="2" charset="0"/>
              </a:rPr>
              <a:t>Ain thara; aruihon ithumwui ain hili pheisin kakhuina.</a:t>
            </a:r>
          </a:p>
          <a:p>
            <a:endParaRPr lang="en-US" altLang="en-US" sz="2400">
              <a:solidFill>
                <a:schemeClr val="hlink"/>
              </a:solidFill>
              <a:latin typeface="Times" pitchFamily="2" charset="0"/>
            </a:endParaRPr>
          </a:p>
          <a:p>
            <a:r>
              <a:rPr lang="en-US" altLang="en-US" sz="2800">
                <a:solidFill>
                  <a:srgbClr val="FAFD00"/>
                </a:solidFill>
                <a:latin typeface="Times" pitchFamily="2" charset="0"/>
              </a:rPr>
              <a:t>YARUI AIN: </a:t>
            </a:r>
            <a:r>
              <a:rPr lang="en-US" altLang="en-US" sz="2400">
                <a:solidFill>
                  <a:schemeClr val="hlink"/>
                </a:solidFill>
                <a:latin typeface="Times" pitchFamily="2" charset="0"/>
              </a:rPr>
              <a:t>Semkakahai kadhar yur alung</a:t>
            </a:r>
          </a:p>
          <a:p>
            <a:r>
              <a:rPr lang="en-US" altLang="en-US" sz="2400">
                <a:solidFill>
                  <a:schemeClr val="hlink"/>
                </a:solidFill>
                <a:latin typeface="Times" pitchFamily="2" charset="0"/>
              </a:rPr>
              <a:t>hili ithum akha eina akha kathada ngasopamra.</a:t>
            </a:r>
          </a:p>
          <a:p>
            <a:pPr algn="ctr"/>
            <a:endParaRPr lang="en-US" altLang="en-US" sz="2400">
              <a:solidFill>
                <a:schemeClr val="hlink"/>
              </a:solidFill>
              <a:latin typeface="Times" pitchFamily="2" charset="0"/>
            </a:endParaRPr>
          </a:p>
        </p:txBody>
      </p:sp>
      <p:sp>
        <p:nvSpPr>
          <p:cNvPr id="26629" name="Text Box 24">
            <a:extLst>
              <a:ext uri="{FF2B5EF4-FFF2-40B4-BE49-F238E27FC236}">
                <a16:creationId xmlns:a16="http://schemas.microsoft.com/office/drawing/2014/main" id="{683FBBA9-E710-024A-AFA7-B1C320DE519A}"/>
              </a:ext>
            </a:extLst>
          </p:cNvPr>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26630" name="Text Box 25">
            <a:extLst>
              <a:ext uri="{FF2B5EF4-FFF2-40B4-BE49-F238E27FC236}">
                <a16:creationId xmlns:a16="http://schemas.microsoft.com/office/drawing/2014/main" id="{F1D8ACA4-BAB6-3645-9598-088D68F558FB}"/>
              </a:ext>
            </a:extLst>
          </p:cNvPr>
          <p:cNvSpPr txBox="1">
            <a:spLocks noChangeArrowheads="1"/>
          </p:cNvSpPr>
          <p:nvPr/>
        </p:nvSpPr>
        <p:spPr bwMode="auto">
          <a:xfrm>
            <a:off x="1770063" y="15875"/>
            <a:ext cx="1993900"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21-24</a:t>
            </a:r>
            <a:endParaRPr lang="en-US" altLang="en-US" sz="800" u="sng">
              <a:solidFill>
                <a:srgbClr val="000000"/>
              </a:solidFill>
              <a:latin typeface="Geneva" panose="020B0503030404040204" pitchFamily="34" charset="0"/>
            </a:endParaRPr>
          </a:p>
        </p:txBody>
      </p:sp>
      <p:sp>
        <p:nvSpPr>
          <p:cNvPr id="26631" name="Rectangle 26">
            <a:extLst>
              <a:ext uri="{FF2B5EF4-FFF2-40B4-BE49-F238E27FC236}">
                <a16:creationId xmlns:a16="http://schemas.microsoft.com/office/drawing/2014/main" id="{3223933D-7AD7-6B49-8377-23432424F899}"/>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6632" name="Rectangle 27">
            <a:extLst>
              <a:ext uri="{FF2B5EF4-FFF2-40B4-BE49-F238E27FC236}">
                <a16:creationId xmlns:a16="http://schemas.microsoft.com/office/drawing/2014/main" id="{278F0586-E30F-9C42-8BF4-64C874E6A83C}"/>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26633" name="AutoShape 28">
            <a:extLst>
              <a:ext uri="{FF2B5EF4-FFF2-40B4-BE49-F238E27FC236}">
                <a16:creationId xmlns:a16="http://schemas.microsoft.com/office/drawing/2014/main" id="{317D6C95-43D3-0348-86BA-A3EE7BBD6170}"/>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6634" name="Rectangle 29">
            <a:extLst>
              <a:ext uri="{FF2B5EF4-FFF2-40B4-BE49-F238E27FC236}">
                <a16:creationId xmlns:a16="http://schemas.microsoft.com/office/drawing/2014/main" id="{D0FFE9C2-EEDC-8241-84D6-74CBB8FD9DDD}"/>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6635" name="AutoShape 30">
            <a:extLst>
              <a:ext uri="{FF2B5EF4-FFF2-40B4-BE49-F238E27FC236}">
                <a16:creationId xmlns:a16="http://schemas.microsoft.com/office/drawing/2014/main" id="{BC68F641-044B-284B-8C63-CCA03BAD342C}"/>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6636" name="Line 31">
            <a:extLst>
              <a:ext uri="{FF2B5EF4-FFF2-40B4-BE49-F238E27FC236}">
                <a16:creationId xmlns:a16="http://schemas.microsoft.com/office/drawing/2014/main" id="{CB6E20AF-9A20-E842-A736-7E9D52DD710C}"/>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7" name="Line 32">
            <a:extLst>
              <a:ext uri="{FF2B5EF4-FFF2-40B4-BE49-F238E27FC236}">
                <a16:creationId xmlns:a16="http://schemas.microsoft.com/office/drawing/2014/main" id="{E5C3A38C-8ADE-4A44-B4F5-940977CF2612}"/>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Line 33">
            <a:extLst>
              <a:ext uri="{FF2B5EF4-FFF2-40B4-BE49-F238E27FC236}">
                <a16:creationId xmlns:a16="http://schemas.microsoft.com/office/drawing/2014/main" id="{10CD106A-D866-DD4A-B0C6-1D516B7E3B34}"/>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9" name="Line 34">
            <a:extLst>
              <a:ext uri="{FF2B5EF4-FFF2-40B4-BE49-F238E27FC236}">
                <a16:creationId xmlns:a16="http://schemas.microsoft.com/office/drawing/2014/main" id="{1C1E1389-BBA1-2C4D-A168-EC062E03A3C3}"/>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Line 35">
            <a:extLst>
              <a:ext uri="{FF2B5EF4-FFF2-40B4-BE49-F238E27FC236}">
                <a16:creationId xmlns:a16="http://schemas.microsoft.com/office/drawing/2014/main" id="{38FBB3CA-6AE8-F24F-B0A8-1B79FDFB10A2}"/>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1" name="Rectangle 36">
            <a:extLst>
              <a:ext uri="{FF2B5EF4-FFF2-40B4-BE49-F238E27FC236}">
                <a16:creationId xmlns:a16="http://schemas.microsoft.com/office/drawing/2014/main" id="{A7CDDEAA-9435-DF42-BC5E-F4E5B88140EE}"/>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26642" name="Rectangle 37">
            <a:extLst>
              <a:ext uri="{FF2B5EF4-FFF2-40B4-BE49-F238E27FC236}">
                <a16:creationId xmlns:a16="http://schemas.microsoft.com/office/drawing/2014/main" id="{47842983-485E-B44F-AF34-7CE5740FC747}"/>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26643" name="Rectangle 38">
            <a:extLst>
              <a:ext uri="{FF2B5EF4-FFF2-40B4-BE49-F238E27FC236}">
                <a16:creationId xmlns:a16="http://schemas.microsoft.com/office/drawing/2014/main" id="{71D44666-39D6-D04D-B90A-BF195D852E81}"/>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26644" name="Line 39">
            <a:extLst>
              <a:ext uri="{FF2B5EF4-FFF2-40B4-BE49-F238E27FC236}">
                <a16:creationId xmlns:a16="http://schemas.microsoft.com/office/drawing/2014/main" id="{D4A988E8-F425-B547-B19F-C27EA433F7AF}"/>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5" name="Rectangle 40">
            <a:extLst>
              <a:ext uri="{FF2B5EF4-FFF2-40B4-BE49-F238E27FC236}">
                <a16:creationId xmlns:a16="http://schemas.microsoft.com/office/drawing/2014/main" id="{A9CFEF6C-7B0F-4A46-B9ED-3F9066564B7F}"/>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26646" name="Text Box 41">
            <a:extLst>
              <a:ext uri="{FF2B5EF4-FFF2-40B4-BE49-F238E27FC236}">
                <a16:creationId xmlns:a16="http://schemas.microsoft.com/office/drawing/2014/main" id="{C693980D-3670-9645-89F4-A8B66FEA60DC}"/>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88109" name="Rectangle 45">
            <a:extLst>
              <a:ext uri="{FF2B5EF4-FFF2-40B4-BE49-F238E27FC236}">
                <a16:creationId xmlns:a16="http://schemas.microsoft.com/office/drawing/2014/main" id="{D6609DDA-1F9F-7746-B832-531FFAFC5305}"/>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12</a:t>
            </a:r>
          </a:p>
        </p:txBody>
      </p:sp>
      <p:grpSp>
        <p:nvGrpSpPr>
          <p:cNvPr id="26648" name="Group 47">
            <a:extLst>
              <a:ext uri="{FF2B5EF4-FFF2-40B4-BE49-F238E27FC236}">
                <a16:creationId xmlns:a16="http://schemas.microsoft.com/office/drawing/2014/main" id="{CAFA136D-A8E3-4840-8DCA-D461D9220139}"/>
              </a:ext>
            </a:extLst>
          </p:cNvPr>
          <p:cNvGrpSpPr>
            <a:grpSpLocks/>
          </p:cNvGrpSpPr>
          <p:nvPr/>
        </p:nvGrpSpPr>
        <p:grpSpPr bwMode="auto">
          <a:xfrm>
            <a:off x="519113" y="7938"/>
            <a:ext cx="854075" cy="1704975"/>
            <a:chOff x="327" y="5"/>
            <a:chExt cx="538" cy="1074"/>
          </a:xfrm>
        </p:grpSpPr>
        <p:sp>
          <p:nvSpPr>
            <p:cNvPr id="26650" name="Rectangle 48">
              <a:extLst>
                <a:ext uri="{FF2B5EF4-FFF2-40B4-BE49-F238E27FC236}">
                  <a16:creationId xmlns:a16="http://schemas.microsoft.com/office/drawing/2014/main" id="{96DFBF16-C65E-054C-8EA4-9CFE5BF9889F}"/>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26651" name="Line 49">
              <a:extLst>
                <a:ext uri="{FF2B5EF4-FFF2-40B4-BE49-F238E27FC236}">
                  <a16:creationId xmlns:a16="http://schemas.microsoft.com/office/drawing/2014/main" id="{B14C985D-25E0-0844-8451-B8E9377A7DC6}"/>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6649" name="Text Box 50">
            <a:extLst>
              <a:ext uri="{FF2B5EF4-FFF2-40B4-BE49-F238E27FC236}">
                <a16:creationId xmlns:a16="http://schemas.microsoft.com/office/drawing/2014/main" id="{6511B1C3-DE32-0449-800F-A502779E402C}"/>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EF067C0-939A-5940-92A4-E63670B9C3BD}"/>
              </a:ext>
            </a:extLst>
          </p:cNvPr>
          <p:cNvSpPr>
            <a:spLocks noChangeArrowheads="1"/>
          </p:cNvSpPr>
          <p:nvPr/>
        </p:nvSpPr>
        <p:spPr bwMode="auto">
          <a:xfrm>
            <a:off x="1595438" y="869950"/>
            <a:ext cx="6816725" cy="5078413"/>
          </a:xfrm>
          <a:prstGeom prst="rect">
            <a:avLst/>
          </a:prstGeom>
          <a:solidFill>
            <a:schemeClr val="accent2"/>
          </a:solidFill>
          <a:ln w="76200">
            <a:solidFill>
              <a:srgbClr val="00DFC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8675" name="Rectangle 3">
            <a:extLst>
              <a:ext uri="{FF2B5EF4-FFF2-40B4-BE49-F238E27FC236}">
                <a16:creationId xmlns:a16="http://schemas.microsoft.com/office/drawing/2014/main" id="{1810B002-1C6D-6243-91A4-68E9CE9CC8E1}"/>
              </a:ext>
            </a:extLst>
          </p:cNvPr>
          <p:cNvSpPr>
            <a:spLocks noChangeArrowheads="1"/>
          </p:cNvSpPr>
          <p:nvPr/>
        </p:nvSpPr>
        <p:spPr bwMode="auto">
          <a:xfrm>
            <a:off x="1803400" y="927100"/>
            <a:ext cx="65405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8676" name="Rectangle 4">
            <a:extLst>
              <a:ext uri="{FF2B5EF4-FFF2-40B4-BE49-F238E27FC236}">
                <a16:creationId xmlns:a16="http://schemas.microsoft.com/office/drawing/2014/main" id="{B065FA21-342C-A94D-8502-A9D9E055CC4E}"/>
              </a:ext>
            </a:extLst>
          </p:cNvPr>
          <p:cNvSpPr>
            <a:spLocks noChangeArrowheads="1"/>
          </p:cNvSpPr>
          <p:nvPr/>
        </p:nvSpPr>
        <p:spPr bwMode="auto">
          <a:xfrm>
            <a:off x="1671638" y="925513"/>
            <a:ext cx="6565900" cy="45958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a:solidFill>
                  <a:srgbClr val="FAFD00"/>
                </a:solidFill>
                <a:latin typeface="Times" pitchFamily="2" charset="0"/>
              </a:rPr>
              <a:t>AIN (TORAH</a:t>
            </a:r>
            <a:r>
              <a:rPr lang="en-US" altLang="en-US" sz="4400">
                <a:solidFill>
                  <a:srgbClr val="FAFD00"/>
                </a:solidFill>
                <a:latin typeface="Times" pitchFamily="2" charset="0"/>
              </a:rPr>
              <a:t>)</a:t>
            </a:r>
          </a:p>
          <a:p>
            <a:r>
              <a:rPr lang="en-US" altLang="en-US" sz="2400">
                <a:latin typeface="Times" pitchFamily="2" charset="0"/>
              </a:rPr>
              <a:t>Akhum kathum eina Varewui maramli katam:                          </a:t>
            </a:r>
            <a:endParaRPr lang="en-US" altLang="en-US" sz="2800">
              <a:latin typeface="Times" pitchFamily="2" charset="0"/>
            </a:endParaRPr>
          </a:p>
          <a:p>
            <a:endParaRPr lang="en-US" altLang="en-US" sz="2400">
              <a:solidFill>
                <a:schemeClr val="hlink"/>
              </a:solidFill>
              <a:latin typeface="Times" pitchFamily="2" charset="0"/>
            </a:endParaRPr>
          </a:p>
          <a:p>
            <a:r>
              <a:rPr lang="en-US" altLang="en-US" sz="2800">
                <a:solidFill>
                  <a:srgbClr val="FAFD00"/>
                </a:solidFill>
                <a:latin typeface="Times" pitchFamily="2" charset="0"/>
              </a:rPr>
              <a:t>ACHAM-ARAM: </a:t>
            </a:r>
            <a:r>
              <a:rPr lang="en-US" altLang="en-US" sz="2400">
                <a:solidFill>
                  <a:schemeClr val="hlink"/>
                </a:solidFill>
                <a:latin typeface="Times" pitchFamily="2" charset="0"/>
              </a:rPr>
              <a:t>Ain thara; aruihon ithumwui ain hili pheisin kakhuina.</a:t>
            </a:r>
          </a:p>
          <a:p>
            <a:endParaRPr lang="en-US" altLang="en-US" sz="2400">
              <a:solidFill>
                <a:schemeClr val="hlink"/>
              </a:solidFill>
              <a:latin typeface="Times" pitchFamily="2" charset="0"/>
            </a:endParaRPr>
          </a:p>
          <a:p>
            <a:r>
              <a:rPr lang="en-US" altLang="en-US" sz="2800">
                <a:solidFill>
                  <a:srgbClr val="FAFD00"/>
                </a:solidFill>
                <a:latin typeface="Times" pitchFamily="2" charset="0"/>
              </a:rPr>
              <a:t>YARUI AIN: </a:t>
            </a:r>
            <a:r>
              <a:rPr lang="en-US" altLang="en-US" sz="2400">
                <a:solidFill>
                  <a:schemeClr val="hlink"/>
                </a:solidFill>
                <a:latin typeface="Times" pitchFamily="2" charset="0"/>
              </a:rPr>
              <a:t>Semkakahai kadhar yur alung hili ithum akha eina akha kathada ngasopamra. </a:t>
            </a:r>
          </a:p>
          <a:p>
            <a:endParaRPr lang="en-US" altLang="en-US" sz="2400">
              <a:solidFill>
                <a:schemeClr val="hlink"/>
              </a:solidFill>
              <a:latin typeface="Times" pitchFamily="2" charset="0"/>
            </a:endParaRPr>
          </a:p>
          <a:p>
            <a:r>
              <a:rPr lang="en-US" altLang="en-US" sz="2800">
                <a:solidFill>
                  <a:srgbClr val="FAFD00"/>
                </a:solidFill>
                <a:latin typeface="Times" pitchFamily="2" charset="0"/>
              </a:rPr>
              <a:t>PHANIT-PHANAO: </a:t>
            </a:r>
            <a:r>
              <a:rPr lang="en-US" altLang="en-US" sz="2400">
                <a:solidFill>
                  <a:schemeClr val="hlink"/>
                </a:solidFill>
                <a:latin typeface="Times" pitchFamily="2" charset="0"/>
              </a:rPr>
              <a:t>Semkakahai kadhar yur alung hili Vareli kathada khorumra khala.</a:t>
            </a:r>
          </a:p>
        </p:txBody>
      </p:sp>
      <p:sp>
        <p:nvSpPr>
          <p:cNvPr id="28677" name="Text Box 25">
            <a:extLst>
              <a:ext uri="{FF2B5EF4-FFF2-40B4-BE49-F238E27FC236}">
                <a16:creationId xmlns:a16="http://schemas.microsoft.com/office/drawing/2014/main" id="{9FA94470-B246-054C-89A7-871DD4EA4947}"/>
              </a:ext>
            </a:extLst>
          </p:cNvPr>
          <p:cNvSpPr txBox="1">
            <a:spLocks noChangeArrowheads="1"/>
          </p:cNvSpPr>
          <p:nvPr/>
        </p:nvSpPr>
        <p:spPr bwMode="auto">
          <a:xfrm>
            <a:off x="1770063" y="15875"/>
            <a:ext cx="1993900"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25-31</a:t>
            </a:r>
            <a:endParaRPr lang="en-US" altLang="en-US" sz="800" u="sng">
              <a:solidFill>
                <a:srgbClr val="000000"/>
              </a:solidFill>
              <a:latin typeface="Geneva" panose="020B0503030404040204" pitchFamily="34" charset="0"/>
            </a:endParaRPr>
          </a:p>
        </p:txBody>
      </p:sp>
      <p:sp>
        <p:nvSpPr>
          <p:cNvPr id="28678" name="Rectangle 26">
            <a:extLst>
              <a:ext uri="{FF2B5EF4-FFF2-40B4-BE49-F238E27FC236}">
                <a16:creationId xmlns:a16="http://schemas.microsoft.com/office/drawing/2014/main" id="{1AC87E5B-F698-EA41-8111-AB66A0F46C2A}"/>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8679" name="Rectangle 27">
            <a:extLst>
              <a:ext uri="{FF2B5EF4-FFF2-40B4-BE49-F238E27FC236}">
                <a16:creationId xmlns:a16="http://schemas.microsoft.com/office/drawing/2014/main" id="{BB038E52-687D-A84C-A63A-561B6BA466F7}"/>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28680" name="AutoShape 28">
            <a:extLst>
              <a:ext uri="{FF2B5EF4-FFF2-40B4-BE49-F238E27FC236}">
                <a16:creationId xmlns:a16="http://schemas.microsoft.com/office/drawing/2014/main" id="{2EBDAC07-28FA-4D4D-AD9B-48CE4A44C508}"/>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8681" name="Rectangle 29">
            <a:extLst>
              <a:ext uri="{FF2B5EF4-FFF2-40B4-BE49-F238E27FC236}">
                <a16:creationId xmlns:a16="http://schemas.microsoft.com/office/drawing/2014/main" id="{A80E0AC0-619B-574A-85B9-0BEEA38C0185}"/>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8682" name="AutoShape 30">
            <a:extLst>
              <a:ext uri="{FF2B5EF4-FFF2-40B4-BE49-F238E27FC236}">
                <a16:creationId xmlns:a16="http://schemas.microsoft.com/office/drawing/2014/main" id="{FBDF7AA8-FF3E-724A-9DA4-2D447A185E75}"/>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8683" name="Line 31">
            <a:extLst>
              <a:ext uri="{FF2B5EF4-FFF2-40B4-BE49-F238E27FC236}">
                <a16:creationId xmlns:a16="http://schemas.microsoft.com/office/drawing/2014/main" id="{15FF3B6F-F597-7B43-BABD-539B2F10F727}"/>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Line 32">
            <a:extLst>
              <a:ext uri="{FF2B5EF4-FFF2-40B4-BE49-F238E27FC236}">
                <a16:creationId xmlns:a16="http://schemas.microsoft.com/office/drawing/2014/main" id="{1D43EAEF-7455-1942-B16D-81D97A1C73A6}"/>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5" name="Line 33">
            <a:extLst>
              <a:ext uri="{FF2B5EF4-FFF2-40B4-BE49-F238E27FC236}">
                <a16:creationId xmlns:a16="http://schemas.microsoft.com/office/drawing/2014/main" id="{6FC28FF7-13B9-FF45-BC90-09351EECE412}"/>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Line 34">
            <a:extLst>
              <a:ext uri="{FF2B5EF4-FFF2-40B4-BE49-F238E27FC236}">
                <a16:creationId xmlns:a16="http://schemas.microsoft.com/office/drawing/2014/main" id="{B0D915DF-BB21-1544-930C-A6CC40E7D4A6}"/>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7" name="Line 35">
            <a:extLst>
              <a:ext uri="{FF2B5EF4-FFF2-40B4-BE49-F238E27FC236}">
                <a16:creationId xmlns:a16="http://schemas.microsoft.com/office/drawing/2014/main" id="{5F140FFE-753D-6840-9079-89258728AA99}"/>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Rectangle 36">
            <a:extLst>
              <a:ext uri="{FF2B5EF4-FFF2-40B4-BE49-F238E27FC236}">
                <a16:creationId xmlns:a16="http://schemas.microsoft.com/office/drawing/2014/main" id="{ABC7E232-1ED2-E342-9384-01D5F1E71167}"/>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28689" name="Rectangle 37">
            <a:extLst>
              <a:ext uri="{FF2B5EF4-FFF2-40B4-BE49-F238E27FC236}">
                <a16:creationId xmlns:a16="http://schemas.microsoft.com/office/drawing/2014/main" id="{E7842C8D-443D-864C-A20C-2E0E0360388D}"/>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28690" name="Rectangle 38">
            <a:extLst>
              <a:ext uri="{FF2B5EF4-FFF2-40B4-BE49-F238E27FC236}">
                <a16:creationId xmlns:a16="http://schemas.microsoft.com/office/drawing/2014/main" id="{D6DD65D0-FB4C-AF43-82D4-2A093EBA5C48}"/>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28691" name="Line 40">
            <a:extLst>
              <a:ext uri="{FF2B5EF4-FFF2-40B4-BE49-F238E27FC236}">
                <a16:creationId xmlns:a16="http://schemas.microsoft.com/office/drawing/2014/main" id="{6DA9AB7B-743B-304B-AE9B-CC69CDD0E650}"/>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Rectangle 41">
            <a:extLst>
              <a:ext uri="{FF2B5EF4-FFF2-40B4-BE49-F238E27FC236}">
                <a16:creationId xmlns:a16="http://schemas.microsoft.com/office/drawing/2014/main" id="{82FD1DA6-DC8C-4F42-AD2B-711F8D456E9E}"/>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28693" name="Text Box 42">
            <a:extLst>
              <a:ext uri="{FF2B5EF4-FFF2-40B4-BE49-F238E27FC236}">
                <a16:creationId xmlns:a16="http://schemas.microsoft.com/office/drawing/2014/main" id="{94B5B52D-7B1B-C74F-89F4-2BEFE09BBBBC}"/>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89134" name="Rectangle 46">
            <a:extLst>
              <a:ext uri="{FF2B5EF4-FFF2-40B4-BE49-F238E27FC236}">
                <a16:creationId xmlns:a16="http://schemas.microsoft.com/office/drawing/2014/main" id="{EE2F7104-8D5A-6548-B3BB-2B614DEFB78D}"/>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13</a:t>
            </a:r>
          </a:p>
        </p:txBody>
      </p:sp>
      <p:grpSp>
        <p:nvGrpSpPr>
          <p:cNvPr id="28695" name="Group 48">
            <a:extLst>
              <a:ext uri="{FF2B5EF4-FFF2-40B4-BE49-F238E27FC236}">
                <a16:creationId xmlns:a16="http://schemas.microsoft.com/office/drawing/2014/main" id="{40676C38-977E-944E-90A6-ABDD1752951F}"/>
              </a:ext>
            </a:extLst>
          </p:cNvPr>
          <p:cNvGrpSpPr>
            <a:grpSpLocks/>
          </p:cNvGrpSpPr>
          <p:nvPr/>
        </p:nvGrpSpPr>
        <p:grpSpPr bwMode="auto">
          <a:xfrm>
            <a:off x="519113" y="7938"/>
            <a:ext cx="854075" cy="1704975"/>
            <a:chOff x="327" y="5"/>
            <a:chExt cx="538" cy="1074"/>
          </a:xfrm>
        </p:grpSpPr>
        <p:sp>
          <p:nvSpPr>
            <p:cNvPr id="28697" name="Rectangle 49">
              <a:extLst>
                <a:ext uri="{FF2B5EF4-FFF2-40B4-BE49-F238E27FC236}">
                  <a16:creationId xmlns:a16="http://schemas.microsoft.com/office/drawing/2014/main" id="{65D212FD-1239-3340-A879-9F891654B240}"/>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28698" name="Line 50">
              <a:extLst>
                <a:ext uri="{FF2B5EF4-FFF2-40B4-BE49-F238E27FC236}">
                  <a16:creationId xmlns:a16="http://schemas.microsoft.com/office/drawing/2014/main" id="{3F34C05B-7974-8E4E-B60B-80722C474095}"/>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8696" name="Text Box 52">
            <a:extLst>
              <a:ext uri="{FF2B5EF4-FFF2-40B4-BE49-F238E27FC236}">
                <a16:creationId xmlns:a16="http://schemas.microsoft.com/office/drawing/2014/main" id="{CBA1019D-52A3-2F47-99E3-A018C3E763A4}"/>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1">
            <a:extLst>
              <a:ext uri="{FF2B5EF4-FFF2-40B4-BE49-F238E27FC236}">
                <a16:creationId xmlns:a16="http://schemas.microsoft.com/office/drawing/2014/main" id="{EE2F99C9-0D40-314A-AF75-AD21DC851538}"/>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30723" name="Rectangle 2">
            <a:extLst>
              <a:ext uri="{FF2B5EF4-FFF2-40B4-BE49-F238E27FC236}">
                <a16:creationId xmlns:a16="http://schemas.microsoft.com/office/drawing/2014/main" id="{C712D081-CA27-6044-A851-7CF11F1148D2}"/>
              </a:ext>
            </a:extLst>
          </p:cNvPr>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24" name="Freeform 3">
            <a:extLst>
              <a:ext uri="{FF2B5EF4-FFF2-40B4-BE49-F238E27FC236}">
                <a16:creationId xmlns:a16="http://schemas.microsoft.com/office/drawing/2014/main" id="{BFD4CA8B-FA6F-1C4A-A081-ABA16557B264}"/>
              </a:ext>
            </a:extLst>
          </p:cNvPr>
          <p:cNvSpPr>
            <a:spLocks/>
          </p:cNvSpPr>
          <p:nvPr/>
        </p:nvSpPr>
        <p:spPr bwMode="auto">
          <a:xfrm>
            <a:off x="1616075" y="858838"/>
            <a:ext cx="1620838" cy="3049587"/>
          </a:xfrm>
          <a:custGeom>
            <a:avLst/>
            <a:gdLst>
              <a:gd name="T0" fmla="*/ 1562100 w 1021"/>
              <a:gd name="T1" fmla="*/ 38100 h 1921"/>
              <a:gd name="T2" fmla="*/ 1581150 w 1021"/>
              <a:gd name="T3" fmla="*/ 114300 h 1921"/>
              <a:gd name="T4" fmla="*/ 1600200 w 1021"/>
              <a:gd name="T5" fmla="*/ 190500 h 1921"/>
              <a:gd name="T6" fmla="*/ 1619250 w 1021"/>
              <a:gd name="T7" fmla="*/ 285750 h 1921"/>
              <a:gd name="T8" fmla="*/ 1619250 w 1021"/>
              <a:gd name="T9" fmla="*/ 381000 h 1921"/>
              <a:gd name="T10" fmla="*/ 1619250 w 1021"/>
              <a:gd name="T11" fmla="*/ 476250 h 1921"/>
              <a:gd name="T12" fmla="*/ 1619250 w 1021"/>
              <a:gd name="T13" fmla="*/ 552450 h 1921"/>
              <a:gd name="T14" fmla="*/ 1619250 w 1021"/>
              <a:gd name="T15" fmla="*/ 628650 h 1921"/>
              <a:gd name="T16" fmla="*/ 1600200 w 1021"/>
              <a:gd name="T17" fmla="*/ 723900 h 1921"/>
              <a:gd name="T18" fmla="*/ 1581150 w 1021"/>
              <a:gd name="T19" fmla="*/ 819150 h 1921"/>
              <a:gd name="T20" fmla="*/ 1581150 w 1021"/>
              <a:gd name="T21" fmla="*/ 895350 h 1921"/>
              <a:gd name="T22" fmla="*/ 1543050 w 1021"/>
              <a:gd name="T23" fmla="*/ 1009650 h 1921"/>
              <a:gd name="T24" fmla="*/ 1543050 w 1021"/>
              <a:gd name="T25" fmla="*/ 1104900 h 1921"/>
              <a:gd name="T26" fmla="*/ 1504950 w 1021"/>
              <a:gd name="T27" fmla="*/ 1181100 h 1921"/>
              <a:gd name="T28" fmla="*/ 1485900 w 1021"/>
              <a:gd name="T29" fmla="*/ 1257300 h 1921"/>
              <a:gd name="T30" fmla="*/ 1466850 w 1021"/>
              <a:gd name="T31" fmla="*/ 1371600 h 1921"/>
              <a:gd name="T32" fmla="*/ 1428750 w 1021"/>
              <a:gd name="T33" fmla="*/ 1447800 h 1921"/>
              <a:gd name="T34" fmla="*/ 1409700 w 1021"/>
              <a:gd name="T35" fmla="*/ 1524000 h 1921"/>
              <a:gd name="T36" fmla="*/ 1371600 w 1021"/>
              <a:gd name="T37" fmla="*/ 1619250 h 1921"/>
              <a:gd name="T38" fmla="*/ 1333500 w 1021"/>
              <a:gd name="T39" fmla="*/ 1695450 h 1921"/>
              <a:gd name="T40" fmla="*/ 1314450 w 1021"/>
              <a:gd name="T41" fmla="*/ 1771650 h 1921"/>
              <a:gd name="T42" fmla="*/ 1257300 w 1021"/>
              <a:gd name="T43" fmla="*/ 1866900 h 1921"/>
              <a:gd name="T44" fmla="*/ 1219200 w 1021"/>
              <a:gd name="T45" fmla="*/ 1943100 h 1921"/>
              <a:gd name="T46" fmla="*/ 1162050 w 1021"/>
              <a:gd name="T47" fmla="*/ 2038350 h 1921"/>
              <a:gd name="T48" fmla="*/ 1104900 w 1021"/>
              <a:gd name="T49" fmla="*/ 2114550 h 1921"/>
              <a:gd name="T50" fmla="*/ 1047750 w 1021"/>
              <a:gd name="T51" fmla="*/ 2190750 h 1921"/>
              <a:gd name="T52" fmla="*/ 1009650 w 1021"/>
              <a:gd name="T53" fmla="*/ 2266950 h 1921"/>
              <a:gd name="T54" fmla="*/ 952500 w 1021"/>
              <a:gd name="T55" fmla="*/ 2343150 h 1921"/>
              <a:gd name="T56" fmla="*/ 895350 w 1021"/>
              <a:gd name="T57" fmla="*/ 2419350 h 1921"/>
              <a:gd name="T58" fmla="*/ 857250 w 1021"/>
              <a:gd name="T59" fmla="*/ 2476500 h 1921"/>
              <a:gd name="T60" fmla="*/ 819150 w 1021"/>
              <a:gd name="T61" fmla="*/ 2552700 h 1921"/>
              <a:gd name="T62" fmla="*/ 762000 w 1021"/>
              <a:gd name="T63" fmla="*/ 2609850 h 1921"/>
              <a:gd name="T64" fmla="*/ 685800 w 1021"/>
              <a:gd name="T65" fmla="*/ 2686050 h 1921"/>
              <a:gd name="T66" fmla="*/ 628650 w 1021"/>
              <a:gd name="T67" fmla="*/ 2743200 h 1921"/>
              <a:gd name="T68" fmla="*/ 533400 w 1021"/>
              <a:gd name="T69" fmla="*/ 2800350 h 1921"/>
              <a:gd name="T70" fmla="*/ 457200 w 1021"/>
              <a:gd name="T71" fmla="*/ 2857500 h 1921"/>
              <a:gd name="T72" fmla="*/ 361950 w 1021"/>
              <a:gd name="T73" fmla="*/ 2914650 h 1921"/>
              <a:gd name="T74" fmla="*/ 266700 w 1021"/>
              <a:gd name="T75" fmla="*/ 2952750 h 1921"/>
              <a:gd name="T76" fmla="*/ 152400 w 1021"/>
              <a:gd name="T77" fmla="*/ 2990850 h 1921"/>
              <a:gd name="T78" fmla="*/ 76200 w 1021"/>
              <a:gd name="T79" fmla="*/ 3028950 h 1921"/>
              <a:gd name="T80" fmla="*/ 0 w 1021"/>
              <a:gd name="T81" fmla="*/ 304800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5" name="Rectangle 4">
            <a:extLst>
              <a:ext uri="{FF2B5EF4-FFF2-40B4-BE49-F238E27FC236}">
                <a16:creationId xmlns:a16="http://schemas.microsoft.com/office/drawing/2014/main" id="{6E1A4656-F7C0-F94B-BB4C-1D9E309EE4E0}"/>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26" name="Rectangle 5">
            <a:extLst>
              <a:ext uri="{FF2B5EF4-FFF2-40B4-BE49-F238E27FC236}">
                <a16:creationId xmlns:a16="http://schemas.microsoft.com/office/drawing/2014/main" id="{8564B392-C5A3-7D49-916A-168B52751FAA}"/>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27" name="Freeform 6">
            <a:extLst>
              <a:ext uri="{FF2B5EF4-FFF2-40B4-BE49-F238E27FC236}">
                <a16:creationId xmlns:a16="http://schemas.microsoft.com/office/drawing/2014/main" id="{CFA64CEB-6E2B-AC41-98C3-04F1A6F4C047}"/>
              </a:ext>
            </a:extLst>
          </p:cNvPr>
          <p:cNvSpPr>
            <a:spLocks/>
          </p:cNvSpPr>
          <p:nvPr/>
        </p:nvSpPr>
        <p:spPr bwMode="auto">
          <a:xfrm>
            <a:off x="6991350" y="3978275"/>
            <a:ext cx="1430338" cy="2097088"/>
          </a:xfrm>
          <a:custGeom>
            <a:avLst/>
            <a:gdLst>
              <a:gd name="T0" fmla="*/ 1428750 w 901"/>
              <a:gd name="T1" fmla="*/ 0 h 1321"/>
              <a:gd name="T2" fmla="*/ 1390650 w 901"/>
              <a:gd name="T3" fmla="*/ 19050 h 1321"/>
              <a:gd name="T4" fmla="*/ 1352550 w 901"/>
              <a:gd name="T5" fmla="*/ 38100 h 1321"/>
              <a:gd name="T6" fmla="*/ 1314450 w 901"/>
              <a:gd name="T7" fmla="*/ 57150 h 1321"/>
              <a:gd name="T8" fmla="*/ 1276350 w 901"/>
              <a:gd name="T9" fmla="*/ 76200 h 1321"/>
              <a:gd name="T10" fmla="*/ 1238250 w 901"/>
              <a:gd name="T11" fmla="*/ 95250 h 1321"/>
              <a:gd name="T12" fmla="*/ 1219200 w 901"/>
              <a:gd name="T13" fmla="*/ 133350 h 1321"/>
              <a:gd name="T14" fmla="*/ 1181100 w 901"/>
              <a:gd name="T15" fmla="*/ 152400 h 1321"/>
              <a:gd name="T16" fmla="*/ 1143000 w 901"/>
              <a:gd name="T17" fmla="*/ 190500 h 1321"/>
              <a:gd name="T18" fmla="*/ 1104900 w 901"/>
              <a:gd name="T19" fmla="*/ 209550 h 1321"/>
              <a:gd name="T20" fmla="*/ 1085850 w 901"/>
              <a:gd name="T21" fmla="*/ 247650 h 1321"/>
              <a:gd name="T22" fmla="*/ 1047750 w 901"/>
              <a:gd name="T23" fmla="*/ 266700 h 1321"/>
              <a:gd name="T24" fmla="*/ 1028700 w 901"/>
              <a:gd name="T25" fmla="*/ 304800 h 1321"/>
              <a:gd name="T26" fmla="*/ 990600 w 901"/>
              <a:gd name="T27" fmla="*/ 342900 h 1321"/>
              <a:gd name="T28" fmla="*/ 971550 w 901"/>
              <a:gd name="T29" fmla="*/ 381000 h 1321"/>
              <a:gd name="T30" fmla="*/ 933450 w 901"/>
              <a:gd name="T31" fmla="*/ 400050 h 1321"/>
              <a:gd name="T32" fmla="*/ 914400 w 901"/>
              <a:gd name="T33" fmla="*/ 438150 h 1321"/>
              <a:gd name="T34" fmla="*/ 876300 w 901"/>
              <a:gd name="T35" fmla="*/ 457200 h 1321"/>
              <a:gd name="T36" fmla="*/ 838200 w 901"/>
              <a:gd name="T37" fmla="*/ 495300 h 1321"/>
              <a:gd name="T38" fmla="*/ 819150 w 901"/>
              <a:gd name="T39" fmla="*/ 533400 h 1321"/>
              <a:gd name="T40" fmla="*/ 781050 w 901"/>
              <a:gd name="T41" fmla="*/ 571500 h 1321"/>
              <a:gd name="T42" fmla="*/ 742950 w 901"/>
              <a:gd name="T43" fmla="*/ 590550 h 1321"/>
              <a:gd name="T44" fmla="*/ 723900 w 901"/>
              <a:gd name="T45" fmla="*/ 628650 h 1321"/>
              <a:gd name="T46" fmla="*/ 685800 w 901"/>
              <a:gd name="T47" fmla="*/ 666750 h 1321"/>
              <a:gd name="T48" fmla="*/ 647700 w 901"/>
              <a:gd name="T49" fmla="*/ 704850 h 1321"/>
              <a:gd name="T50" fmla="*/ 628650 w 901"/>
              <a:gd name="T51" fmla="*/ 742950 h 1321"/>
              <a:gd name="T52" fmla="*/ 590550 w 901"/>
              <a:gd name="T53" fmla="*/ 781050 h 1321"/>
              <a:gd name="T54" fmla="*/ 571500 w 901"/>
              <a:gd name="T55" fmla="*/ 819150 h 1321"/>
              <a:gd name="T56" fmla="*/ 533400 w 901"/>
              <a:gd name="T57" fmla="*/ 857250 h 1321"/>
              <a:gd name="T58" fmla="*/ 514350 w 901"/>
              <a:gd name="T59" fmla="*/ 895350 h 1321"/>
              <a:gd name="T60" fmla="*/ 495300 w 901"/>
              <a:gd name="T61" fmla="*/ 933450 h 1321"/>
              <a:gd name="T62" fmla="*/ 457200 w 901"/>
              <a:gd name="T63" fmla="*/ 990600 h 1321"/>
              <a:gd name="T64" fmla="*/ 438150 w 901"/>
              <a:gd name="T65" fmla="*/ 1028700 h 1321"/>
              <a:gd name="T66" fmla="*/ 419100 w 901"/>
              <a:gd name="T67" fmla="*/ 1085850 h 1321"/>
              <a:gd name="T68" fmla="*/ 381000 w 901"/>
              <a:gd name="T69" fmla="*/ 1123950 h 1321"/>
              <a:gd name="T70" fmla="*/ 361950 w 901"/>
              <a:gd name="T71" fmla="*/ 1162050 h 1321"/>
              <a:gd name="T72" fmla="*/ 342900 w 901"/>
              <a:gd name="T73" fmla="*/ 1200150 h 1321"/>
              <a:gd name="T74" fmla="*/ 323850 w 901"/>
              <a:gd name="T75" fmla="*/ 1238250 h 1321"/>
              <a:gd name="T76" fmla="*/ 304800 w 901"/>
              <a:gd name="T77" fmla="*/ 1276350 h 1321"/>
              <a:gd name="T78" fmla="*/ 285750 w 901"/>
              <a:gd name="T79" fmla="*/ 1314450 h 1321"/>
              <a:gd name="T80" fmla="*/ 266700 w 901"/>
              <a:gd name="T81" fmla="*/ 1352550 h 1321"/>
              <a:gd name="T82" fmla="*/ 247650 w 901"/>
              <a:gd name="T83" fmla="*/ 1390650 h 1321"/>
              <a:gd name="T84" fmla="*/ 228600 w 901"/>
              <a:gd name="T85" fmla="*/ 1428750 h 1321"/>
              <a:gd name="T86" fmla="*/ 209550 w 901"/>
              <a:gd name="T87" fmla="*/ 1466850 h 1321"/>
              <a:gd name="T88" fmla="*/ 190500 w 901"/>
              <a:gd name="T89" fmla="*/ 1504950 h 1321"/>
              <a:gd name="T90" fmla="*/ 190500 w 901"/>
              <a:gd name="T91" fmla="*/ 1543050 h 1321"/>
              <a:gd name="T92" fmla="*/ 171450 w 901"/>
              <a:gd name="T93" fmla="*/ 1581150 h 1321"/>
              <a:gd name="T94" fmla="*/ 152400 w 901"/>
              <a:gd name="T95" fmla="*/ 1619250 h 1321"/>
              <a:gd name="T96" fmla="*/ 152400 w 901"/>
              <a:gd name="T97" fmla="*/ 1657350 h 1321"/>
              <a:gd name="T98" fmla="*/ 133350 w 901"/>
              <a:gd name="T99" fmla="*/ 1695450 h 1321"/>
              <a:gd name="T100" fmla="*/ 114300 w 901"/>
              <a:gd name="T101" fmla="*/ 1733550 h 1321"/>
              <a:gd name="T102" fmla="*/ 95250 w 901"/>
              <a:gd name="T103" fmla="*/ 1771650 h 1321"/>
              <a:gd name="T104" fmla="*/ 95250 w 901"/>
              <a:gd name="T105" fmla="*/ 1809750 h 1321"/>
              <a:gd name="T106" fmla="*/ 76200 w 901"/>
              <a:gd name="T107" fmla="*/ 1847850 h 1321"/>
              <a:gd name="T108" fmla="*/ 57150 w 901"/>
              <a:gd name="T109" fmla="*/ 1885950 h 1321"/>
              <a:gd name="T110" fmla="*/ 57150 w 901"/>
              <a:gd name="T111" fmla="*/ 1924050 h 1321"/>
              <a:gd name="T112" fmla="*/ 38100 w 901"/>
              <a:gd name="T113" fmla="*/ 1962150 h 1321"/>
              <a:gd name="T114" fmla="*/ 19050 w 901"/>
              <a:gd name="T115" fmla="*/ 2000250 h 1321"/>
              <a:gd name="T116" fmla="*/ 19050 w 901"/>
              <a:gd name="T117" fmla="*/ 2057400 h 1321"/>
              <a:gd name="T118" fmla="*/ 0 w 901"/>
              <a:gd name="T119" fmla="*/ 209550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Freeform 7">
            <a:extLst>
              <a:ext uri="{FF2B5EF4-FFF2-40B4-BE49-F238E27FC236}">
                <a16:creationId xmlns:a16="http://schemas.microsoft.com/office/drawing/2014/main" id="{312EE2C9-BEBD-E24E-9FA5-16193002A200}"/>
              </a:ext>
            </a:extLst>
          </p:cNvPr>
          <p:cNvSpPr>
            <a:spLocks/>
          </p:cNvSpPr>
          <p:nvPr/>
        </p:nvSpPr>
        <p:spPr bwMode="auto">
          <a:xfrm>
            <a:off x="3562350" y="1695450"/>
            <a:ext cx="4097338" cy="2916238"/>
          </a:xfrm>
          <a:custGeom>
            <a:avLst/>
            <a:gdLst>
              <a:gd name="T0" fmla="*/ 4056063 w 2581"/>
              <a:gd name="T1" fmla="*/ 2895600 h 1837"/>
              <a:gd name="T2" fmla="*/ 3959225 w 2581"/>
              <a:gd name="T3" fmla="*/ 2857500 h 1837"/>
              <a:gd name="T4" fmla="*/ 3879850 w 2581"/>
              <a:gd name="T5" fmla="*/ 2836863 h 1837"/>
              <a:gd name="T6" fmla="*/ 3802063 w 2581"/>
              <a:gd name="T7" fmla="*/ 2798763 h 1837"/>
              <a:gd name="T8" fmla="*/ 3722688 w 2581"/>
              <a:gd name="T9" fmla="*/ 2741613 h 1837"/>
              <a:gd name="T10" fmla="*/ 3644900 w 2581"/>
              <a:gd name="T11" fmla="*/ 2701925 h 1837"/>
              <a:gd name="T12" fmla="*/ 3567113 w 2581"/>
              <a:gd name="T13" fmla="*/ 2663825 h 1837"/>
              <a:gd name="T14" fmla="*/ 3468688 w 2581"/>
              <a:gd name="T15" fmla="*/ 2605088 h 1837"/>
              <a:gd name="T16" fmla="*/ 3370263 w 2581"/>
              <a:gd name="T17" fmla="*/ 2547938 h 1837"/>
              <a:gd name="T18" fmla="*/ 3292475 w 2581"/>
              <a:gd name="T19" fmla="*/ 2509838 h 1837"/>
              <a:gd name="T20" fmla="*/ 3213100 w 2581"/>
              <a:gd name="T21" fmla="*/ 2470150 h 1837"/>
              <a:gd name="T22" fmla="*/ 3135313 w 2581"/>
              <a:gd name="T23" fmla="*/ 2413000 h 1837"/>
              <a:gd name="T24" fmla="*/ 3057525 w 2581"/>
              <a:gd name="T25" fmla="*/ 2374900 h 1837"/>
              <a:gd name="T26" fmla="*/ 2998788 w 2581"/>
              <a:gd name="T27" fmla="*/ 2335213 h 1837"/>
              <a:gd name="T28" fmla="*/ 2900363 w 2581"/>
              <a:gd name="T29" fmla="*/ 2259013 h 1837"/>
              <a:gd name="T30" fmla="*/ 2822575 w 2581"/>
              <a:gd name="T31" fmla="*/ 2238375 h 1837"/>
              <a:gd name="T32" fmla="*/ 2743200 w 2581"/>
              <a:gd name="T33" fmla="*/ 2162175 h 1837"/>
              <a:gd name="T34" fmla="*/ 2665413 w 2581"/>
              <a:gd name="T35" fmla="*/ 2122488 h 1837"/>
              <a:gd name="T36" fmla="*/ 2586038 w 2581"/>
              <a:gd name="T37" fmla="*/ 2065338 h 1837"/>
              <a:gd name="T38" fmla="*/ 2468563 w 2581"/>
              <a:gd name="T39" fmla="*/ 1968500 h 1837"/>
              <a:gd name="T40" fmla="*/ 2390775 w 2581"/>
              <a:gd name="T41" fmla="*/ 1930400 h 1837"/>
              <a:gd name="T42" fmla="*/ 2312988 w 2581"/>
              <a:gd name="T43" fmla="*/ 1852613 h 1837"/>
              <a:gd name="T44" fmla="*/ 2214563 w 2581"/>
              <a:gd name="T45" fmla="*/ 1755775 h 1837"/>
              <a:gd name="T46" fmla="*/ 2155825 w 2581"/>
              <a:gd name="T47" fmla="*/ 1679575 h 1837"/>
              <a:gd name="T48" fmla="*/ 2116138 w 2581"/>
              <a:gd name="T49" fmla="*/ 1601788 h 1837"/>
              <a:gd name="T50" fmla="*/ 2057400 w 2581"/>
              <a:gd name="T51" fmla="*/ 1525588 h 1837"/>
              <a:gd name="T52" fmla="*/ 1958975 w 2581"/>
              <a:gd name="T53" fmla="*/ 1447800 h 1837"/>
              <a:gd name="T54" fmla="*/ 1862138 w 2581"/>
              <a:gd name="T55" fmla="*/ 1350963 h 1837"/>
              <a:gd name="T56" fmla="*/ 1803400 w 2581"/>
              <a:gd name="T57" fmla="*/ 1293813 h 1837"/>
              <a:gd name="T58" fmla="*/ 1744663 w 2581"/>
              <a:gd name="T59" fmla="*/ 1216025 h 1837"/>
              <a:gd name="T60" fmla="*/ 1685925 w 2581"/>
              <a:gd name="T61" fmla="*/ 1158875 h 1837"/>
              <a:gd name="T62" fmla="*/ 1606550 w 2581"/>
              <a:gd name="T63" fmla="*/ 1081088 h 1837"/>
              <a:gd name="T64" fmla="*/ 1528763 w 2581"/>
              <a:gd name="T65" fmla="*/ 1022350 h 1837"/>
              <a:gd name="T66" fmla="*/ 1489075 w 2581"/>
              <a:gd name="T67" fmla="*/ 946150 h 1837"/>
              <a:gd name="T68" fmla="*/ 1430338 w 2581"/>
              <a:gd name="T69" fmla="*/ 887413 h 1837"/>
              <a:gd name="T70" fmla="*/ 1390650 w 2581"/>
              <a:gd name="T71" fmla="*/ 811213 h 1837"/>
              <a:gd name="T72" fmla="*/ 1352550 w 2581"/>
              <a:gd name="T73" fmla="*/ 733425 h 1837"/>
              <a:gd name="T74" fmla="*/ 1293813 w 2581"/>
              <a:gd name="T75" fmla="*/ 655638 h 1837"/>
              <a:gd name="T76" fmla="*/ 1254125 w 2581"/>
              <a:gd name="T77" fmla="*/ 579438 h 1837"/>
              <a:gd name="T78" fmla="*/ 1195388 w 2581"/>
              <a:gd name="T79" fmla="*/ 520700 h 1837"/>
              <a:gd name="T80" fmla="*/ 1117600 w 2581"/>
              <a:gd name="T81" fmla="*/ 423863 h 1837"/>
              <a:gd name="T82" fmla="*/ 1058863 w 2581"/>
              <a:gd name="T83" fmla="*/ 347663 h 1837"/>
              <a:gd name="T84" fmla="*/ 1000125 w 2581"/>
              <a:gd name="T85" fmla="*/ 288925 h 1837"/>
              <a:gd name="T86" fmla="*/ 920750 w 2581"/>
              <a:gd name="T87" fmla="*/ 231775 h 1837"/>
              <a:gd name="T88" fmla="*/ 862013 w 2581"/>
              <a:gd name="T89" fmla="*/ 193675 h 1837"/>
              <a:gd name="T90" fmla="*/ 784225 w 2581"/>
              <a:gd name="T91" fmla="*/ 115888 h 1837"/>
              <a:gd name="T92" fmla="*/ 704850 w 2581"/>
              <a:gd name="T93" fmla="*/ 96838 h 1837"/>
              <a:gd name="T94" fmla="*/ 608013 w 2581"/>
              <a:gd name="T95" fmla="*/ 57150 h 1837"/>
              <a:gd name="T96" fmla="*/ 509588 w 2581"/>
              <a:gd name="T97" fmla="*/ 38100 h 1837"/>
              <a:gd name="T98" fmla="*/ 431800 w 2581"/>
              <a:gd name="T99" fmla="*/ 19050 h 1837"/>
              <a:gd name="T100" fmla="*/ 352425 w 2581"/>
              <a:gd name="T101" fmla="*/ 0 h 1837"/>
              <a:gd name="T102" fmla="*/ 274638 w 2581"/>
              <a:gd name="T103" fmla="*/ 0 h 1837"/>
              <a:gd name="T104" fmla="*/ 195263 w 2581"/>
              <a:gd name="T105" fmla="*/ 19050 h 1837"/>
              <a:gd name="T106" fmla="*/ 117475 w 2581"/>
              <a:gd name="T107" fmla="*/ 38100 h 1837"/>
              <a:gd name="T108" fmla="*/ 39688 w 2581"/>
              <a:gd name="T109" fmla="*/ 77788 h 1837"/>
              <a:gd name="T110" fmla="*/ 0 w 2581"/>
              <a:gd name="T111" fmla="*/ 153988 h 1837"/>
              <a:gd name="T112" fmla="*/ 0 w 2581"/>
              <a:gd name="T113" fmla="*/ 231775 h 1837"/>
              <a:gd name="T114" fmla="*/ 19050 w 2581"/>
              <a:gd name="T115" fmla="*/ 309563 h 1837"/>
              <a:gd name="T116" fmla="*/ 58738 w 2581"/>
              <a:gd name="T117" fmla="*/ 385763 h 1837"/>
              <a:gd name="T118" fmla="*/ 117475 w 2581"/>
              <a:gd name="T119" fmla="*/ 444500 h 1837"/>
              <a:gd name="T120" fmla="*/ 215900 w 2581"/>
              <a:gd name="T121" fmla="*/ 482600 h 1837"/>
              <a:gd name="T122" fmla="*/ 293688 w 2581"/>
              <a:gd name="T123" fmla="*/ 501650 h 1837"/>
              <a:gd name="T124" fmla="*/ 373063 w 2581"/>
              <a:gd name="T125" fmla="*/ 520700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Rectangle 8">
            <a:extLst>
              <a:ext uri="{FF2B5EF4-FFF2-40B4-BE49-F238E27FC236}">
                <a16:creationId xmlns:a16="http://schemas.microsoft.com/office/drawing/2014/main" id="{023FCC17-F8A4-E544-AC50-F2D2ADBE701A}"/>
              </a:ext>
            </a:extLst>
          </p:cNvPr>
          <p:cNvSpPr>
            <a:spLocks noChangeArrowheads="1"/>
          </p:cNvSpPr>
          <p:nvPr/>
        </p:nvSpPr>
        <p:spPr bwMode="auto">
          <a:xfrm>
            <a:off x="4630738" y="2649538"/>
            <a:ext cx="15208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EK</a:t>
            </a:r>
          </a:p>
        </p:txBody>
      </p:sp>
      <p:sp>
        <p:nvSpPr>
          <p:cNvPr id="30730" name="Freeform 9">
            <a:extLst>
              <a:ext uri="{FF2B5EF4-FFF2-40B4-BE49-F238E27FC236}">
                <a16:creationId xmlns:a16="http://schemas.microsoft.com/office/drawing/2014/main" id="{02C20EFB-BFAA-954B-826A-E97AD5A663CB}"/>
              </a:ext>
            </a:extLst>
          </p:cNvPr>
          <p:cNvSpPr>
            <a:spLocks/>
          </p:cNvSpPr>
          <p:nvPr/>
        </p:nvSpPr>
        <p:spPr bwMode="auto">
          <a:xfrm>
            <a:off x="2038350" y="4591050"/>
            <a:ext cx="1887538" cy="1487488"/>
          </a:xfrm>
          <a:custGeom>
            <a:avLst/>
            <a:gdLst>
              <a:gd name="T0" fmla="*/ 438150 w 1189"/>
              <a:gd name="T1" fmla="*/ 1409700 h 937"/>
              <a:gd name="T2" fmla="*/ 438150 w 1189"/>
              <a:gd name="T3" fmla="*/ 1295400 h 937"/>
              <a:gd name="T4" fmla="*/ 419100 w 1189"/>
              <a:gd name="T5" fmla="*/ 1181100 h 937"/>
              <a:gd name="T6" fmla="*/ 381000 w 1189"/>
              <a:gd name="T7" fmla="*/ 1066800 h 937"/>
              <a:gd name="T8" fmla="*/ 323850 w 1189"/>
              <a:gd name="T9" fmla="*/ 971550 h 937"/>
              <a:gd name="T10" fmla="*/ 266700 w 1189"/>
              <a:gd name="T11" fmla="*/ 857250 h 937"/>
              <a:gd name="T12" fmla="*/ 209550 w 1189"/>
              <a:gd name="T13" fmla="*/ 742950 h 937"/>
              <a:gd name="T14" fmla="*/ 133350 w 1189"/>
              <a:gd name="T15" fmla="*/ 609600 h 937"/>
              <a:gd name="T16" fmla="*/ 38100 w 1189"/>
              <a:gd name="T17" fmla="*/ 495300 h 937"/>
              <a:gd name="T18" fmla="*/ 0 w 1189"/>
              <a:gd name="T19" fmla="*/ 381000 h 937"/>
              <a:gd name="T20" fmla="*/ 0 w 1189"/>
              <a:gd name="T21" fmla="*/ 266700 h 937"/>
              <a:gd name="T22" fmla="*/ 38100 w 1189"/>
              <a:gd name="T23" fmla="*/ 152400 h 937"/>
              <a:gd name="T24" fmla="*/ 133350 w 1189"/>
              <a:gd name="T25" fmla="*/ 57150 h 937"/>
              <a:gd name="T26" fmla="*/ 228600 w 1189"/>
              <a:gd name="T27" fmla="*/ 19050 h 937"/>
              <a:gd name="T28" fmla="*/ 361950 w 1189"/>
              <a:gd name="T29" fmla="*/ 38100 h 937"/>
              <a:gd name="T30" fmla="*/ 476250 w 1189"/>
              <a:gd name="T31" fmla="*/ 95250 h 937"/>
              <a:gd name="T32" fmla="*/ 552450 w 1189"/>
              <a:gd name="T33" fmla="*/ 209550 h 937"/>
              <a:gd name="T34" fmla="*/ 609600 w 1189"/>
              <a:gd name="T35" fmla="*/ 323850 h 937"/>
              <a:gd name="T36" fmla="*/ 647700 w 1189"/>
              <a:gd name="T37" fmla="*/ 438150 h 937"/>
              <a:gd name="T38" fmla="*/ 685800 w 1189"/>
              <a:gd name="T39" fmla="*/ 552450 h 937"/>
              <a:gd name="T40" fmla="*/ 704850 w 1189"/>
              <a:gd name="T41" fmla="*/ 666750 h 937"/>
              <a:gd name="T42" fmla="*/ 723900 w 1189"/>
              <a:gd name="T43" fmla="*/ 781050 h 937"/>
              <a:gd name="T44" fmla="*/ 762000 w 1189"/>
              <a:gd name="T45" fmla="*/ 895350 h 937"/>
              <a:gd name="T46" fmla="*/ 819150 w 1189"/>
              <a:gd name="T47" fmla="*/ 1009650 h 937"/>
              <a:gd name="T48" fmla="*/ 952500 w 1189"/>
              <a:gd name="T49" fmla="*/ 1066800 h 937"/>
              <a:gd name="T50" fmla="*/ 1066800 w 1189"/>
              <a:gd name="T51" fmla="*/ 1085850 h 937"/>
              <a:gd name="T52" fmla="*/ 1181100 w 1189"/>
              <a:gd name="T53" fmla="*/ 1047750 h 937"/>
              <a:gd name="T54" fmla="*/ 1276350 w 1189"/>
              <a:gd name="T55" fmla="*/ 933450 h 937"/>
              <a:gd name="T56" fmla="*/ 1314450 w 1189"/>
              <a:gd name="T57" fmla="*/ 800100 h 937"/>
              <a:gd name="T58" fmla="*/ 1333500 w 1189"/>
              <a:gd name="T59" fmla="*/ 685800 h 937"/>
              <a:gd name="T60" fmla="*/ 1390650 w 1189"/>
              <a:gd name="T61" fmla="*/ 571500 h 937"/>
              <a:gd name="T62" fmla="*/ 1466850 w 1189"/>
              <a:gd name="T63" fmla="*/ 457200 h 937"/>
              <a:gd name="T64" fmla="*/ 1562100 w 1189"/>
              <a:gd name="T65" fmla="*/ 400050 h 937"/>
              <a:gd name="T66" fmla="*/ 1676400 w 1189"/>
              <a:gd name="T67" fmla="*/ 381000 h 937"/>
              <a:gd name="T68" fmla="*/ 1790700 w 1189"/>
              <a:gd name="T69" fmla="*/ 419100 h 937"/>
              <a:gd name="T70" fmla="*/ 1866900 w 1189"/>
              <a:gd name="T71" fmla="*/ 514350 h 937"/>
              <a:gd name="T72" fmla="*/ 1885950 w 1189"/>
              <a:gd name="T73" fmla="*/ 628650 h 937"/>
              <a:gd name="T74" fmla="*/ 1847850 w 1189"/>
              <a:gd name="T75" fmla="*/ 742950 h 937"/>
              <a:gd name="T76" fmla="*/ 1790700 w 1189"/>
              <a:gd name="T77" fmla="*/ 857250 h 937"/>
              <a:gd name="T78" fmla="*/ 1714500 w 1189"/>
              <a:gd name="T79" fmla="*/ 971550 h 937"/>
              <a:gd name="T80" fmla="*/ 1619250 w 1189"/>
              <a:gd name="T81" fmla="*/ 1066800 h 937"/>
              <a:gd name="T82" fmla="*/ 1562100 w 1189"/>
              <a:gd name="T83" fmla="*/ 1181100 h 937"/>
              <a:gd name="T84" fmla="*/ 1485900 w 1189"/>
              <a:gd name="T85" fmla="*/ 1295400 h 937"/>
              <a:gd name="T86" fmla="*/ 1428750 w 1189"/>
              <a:gd name="T87" fmla="*/ 1409700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Rectangle 10">
            <a:extLst>
              <a:ext uri="{FF2B5EF4-FFF2-40B4-BE49-F238E27FC236}">
                <a16:creationId xmlns:a16="http://schemas.microsoft.com/office/drawing/2014/main" id="{B1AC4203-7A9D-1548-9A2C-DE6D007E6693}"/>
              </a:ext>
            </a:extLst>
          </p:cNvPr>
          <p:cNvSpPr>
            <a:spLocks noChangeArrowheads="1"/>
          </p:cNvSpPr>
          <p:nvPr/>
        </p:nvSpPr>
        <p:spPr bwMode="auto">
          <a:xfrm>
            <a:off x="7259638" y="5259388"/>
            <a:ext cx="13112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PG</a:t>
            </a:r>
          </a:p>
        </p:txBody>
      </p:sp>
      <p:sp>
        <p:nvSpPr>
          <p:cNvPr id="30732" name="Freeform 11">
            <a:extLst>
              <a:ext uri="{FF2B5EF4-FFF2-40B4-BE49-F238E27FC236}">
                <a16:creationId xmlns:a16="http://schemas.microsoft.com/office/drawing/2014/main" id="{DC271F0C-7274-AA41-944D-F21590B0BF2C}"/>
              </a:ext>
            </a:extLst>
          </p:cNvPr>
          <p:cNvSpPr>
            <a:spLocks/>
          </p:cNvSpPr>
          <p:nvPr/>
        </p:nvSpPr>
        <p:spPr bwMode="auto">
          <a:xfrm>
            <a:off x="3257550" y="2628900"/>
            <a:ext cx="268288" cy="306388"/>
          </a:xfrm>
          <a:custGeom>
            <a:avLst/>
            <a:gdLst>
              <a:gd name="T0" fmla="*/ 171450 w 169"/>
              <a:gd name="T1" fmla="*/ 19050 h 193"/>
              <a:gd name="T2" fmla="*/ 133350 w 169"/>
              <a:gd name="T3" fmla="*/ 38100 h 193"/>
              <a:gd name="T4" fmla="*/ 95250 w 169"/>
              <a:gd name="T5" fmla="*/ 57150 h 193"/>
              <a:gd name="T6" fmla="*/ 57150 w 169"/>
              <a:gd name="T7" fmla="*/ 76200 h 193"/>
              <a:gd name="T8" fmla="*/ 38100 w 169"/>
              <a:gd name="T9" fmla="*/ 114300 h 193"/>
              <a:gd name="T10" fmla="*/ 0 w 169"/>
              <a:gd name="T11" fmla="*/ 152400 h 193"/>
              <a:gd name="T12" fmla="*/ 0 w 169"/>
              <a:gd name="T13" fmla="*/ 190500 h 193"/>
              <a:gd name="T14" fmla="*/ 0 w 169"/>
              <a:gd name="T15" fmla="*/ 228600 h 193"/>
              <a:gd name="T16" fmla="*/ 38100 w 169"/>
              <a:gd name="T17" fmla="*/ 247650 h 193"/>
              <a:gd name="T18" fmla="*/ 57150 w 169"/>
              <a:gd name="T19" fmla="*/ 285750 h 193"/>
              <a:gd name="T20" fmla="*/ 95250 w 169"/>
              <a:gd name="T21" fmla="*/ 304800 h 193"/>
              <a:gd name="T22" fmla="*/ 133350 w 169"/>
              <a:gd name="T23" fmla="*/ 304800 h 193"/>
              <a:gd name="T24" fmla="*/ 171450 w 169"/>
              <a:gd name="T25" fmla="*/ 304800 h 193"/>
              <a:gd name="T26" fmla="*/ 209550 w 169"/>
              <a:gd name="T27" fmla="*/ 285750 h 193"/>
              <a:gd name="T28" fmla="*/ 228600 w 169"/>
              <a:gd name="T29" fmla="*/ 247650 h 193"/>
              <a:gd name="T30" fmla="*/ 247650 w 169"/>
              <a:gd name="T31" fmla="*/ 209550 h 193"/>
              <a:gd name="T32" fmla="*/ 266700 w 169"/>
              <a:gd name="T33" fmla="*/ 171450 h 193"/>
              <a:gd name="T34" fmla="*/ 266700 w 169"/>
              <a:gd name="T35" fmla="*/ 133350 h 193"/>
              <a:gd name="T36" fmla="*/ 266700 w 169"/>
              <a:gd name="T37" fmla="*/ 95250 h 193"/>
              <a:gd name="T38" fmla="*/ 247650 w 169"/>
              <a:gd name="T39" fmla="*/ 57150 h 193"/>
              <a:gd name="T40" fmla="*/ 228600 w 169"/>
              <a:gd name="T41" fmla="*/ 19050 h 193"/>
              <a:gd name="T42" fmla="*/ 190500 w 169"/>
              <a:gd name="T43" fmla="*/ 0 h 193"/>
              <a:gd name="T44" fmla="*/ 171450 w 169"/>
              <a:gd name="T45" fmla="*/ 1905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3" name="Freeform 12">
            <a:extLst>
              <a:ext uri="{FF2B5EF4-FFF2-40B4-BE49-F238E27FC236}">
                <a16:creationId xmlns:a16="http://schemas.microsoft.com/office/drawing/2014/main" id="{898C56D8-C90E-D349-ADD8-B75C8FC51E56}"/>
              </a:ext>
            </a:extLst>
          </p:cNvPr>
          <p:cNvSpPr>
            <a:spLocks/>
          </p:cNvSpPr>
          <p:nvPr/>
        </p:nvSpPr>
        <p:spPr bwMode="auto">
          <a:xfrm>
            <a:off x="3067050" y="3333750"/>
            <a:ext cx="439738" cy="915988"/>
          </a:xfrm>
          <a:custGeom>
            <a:avLst/>
            <a:gdLst>
              <a:gd name="T0" fmla="*/ 285750 w 277"/>
              <a:gd name="T1" fmla="*/ 0 h 577"/>
              <a:gd name="T2" fmla="*/ 323850 w 277"/>
              <a:gd name="T3" fmla="*/ 38100 h 577"/>
              <a:gd name="T4" fmla="*/ 361950 w 277"/>
              <a:gd name="T5" fmla="*/ 57150 h 577"/>
              <a:gd name="T6" fmla="*/ 381000 w 277"/>
              <a:gd name="T7" fmla="*/ 95250 h 577"/>
              <a:gd name="T8" fmla="*/ 419100 w 277"/>
              <a:gd name="T9" fmla="*/ 133350 h 577"/>
              <a:gd name="T10" fmla="*/ 438150 w 277"/>
              <a:gd name="T11" fmla="*/ 171450 h 577"/>
              <a:gd name="T12" fmla="*/ 438150 w 277"/>
              <a:gd name="T13" fmla="*/ 209550 h 577"/>
              <a:gd name="T14" fmla="*/ 438150 w 277"/>
              <a:gd name="T15" fmla="*/ 247650 h 577"/>
              <a:gd name="T16" fmla="*/ 438150 w 277"/>
              <a:gd name="T17" fmla="*/ 285750 h 577"/>
              <a:gd name="T18" fmla="*/ 438150 w 277"/>
              <a:gd name="T19" fmla="*/ 323850 h 577"/>
              <a:gd name="T20" fmla="*/ 438150 w 277"/>
              <a:gd name="T21" fmla="*/ 361950 h 577"/>
              <a:gd name="T22" fmla="*/ 438150 w 277"/>
              <a:gd name="T23" fmla="*/ 400050 h 577"/>
              <a:gd name="T24" fmla="*/ 438150 w 277"/>
              <a:gd name="T25" fmla="*/ 438150 h 577"/>
              <a:gd name="T26" fmla="*/ 438150 w 277"/>
              <a:gd name="T27" fmla="*/ 476250 h 577"/>
              <a:gd name="T28" fmla="*/ 419100 w 277"/>
              <a:gd name="T29" fmla="*/ 514350 h 577"/>
              <a:gd name="T30" fmla="*/ 419100 w 277"/>
              <a:gd name="T31" fmla="*/ 552450 h 577"/>
              <a:gd name="T32" fmla="*/ 400050 w 277"/>
              <a:gd name="T33" fmla="*/ 590550 h 577"/>
              <a:gd name="T34" fmla="*/ 381000 w 277"/>
              <a:gd name="T35" fmla="*/ 628650 h 577"/>
              <a:gd name="T36" fmla="*/ 342900 w 277"/>
              <a:gd name="T37" fmla="*/ 666750 h 577"/>
              <a:gd name="T38" fmla="*/ 323850 w 277"/>
              <a:gd name="T39" fmla="*/ 704850 h 577"/>
              <a:gd name="T40" fmla="*/ 304800 w 277"/>
              <a:gd name="T41" fmla="*/ 742950 h 577"/>
              <a:gd name="T42" fmla="*/ 266700 w 277"/>
              <a:gd name="T43" fmla="*/ 762000 h 577"/>
              <a:gd name="T44" fmla="*/ 266700 w 277"/>
              <a:gd name="T45" fmla="*/ 800100 h 577"/>
              <a:gd name="T46" fmla="*/ 228600 w 277"/>
              <a:gd name="T47" fmla="*/ 819150 h 577"/>
              <a:gd name="T48" fmla="*/ 209550 w 277"/>
              <a:gd name="T49" fmla="*/ 857250 h 577"/>
              <a:gd name="T50" fmla="*/ 171450 w 277"/>
              <a:gd name="T51" fmla="*/ 876300 h 577"/>
              <a:gd name="T52" fmla="*/ 152400 w 277"/>
              <a:gd name="T53" fmla="*/ 914400 h 577"/>
              <a:gd name="T54" fmla="*/ 114300 w 277"/>
              <a:gd name="T55" fmla="*/ 914400 h 577"/>
              <a:gd name="T56" fmla="*/ 76200 w 277"/>
              <a:gd name="T57" fmla="*/ 914400 h 577"/>
              <a:gd name="T58" fmla="*/ 19050 w 277"/>
              <a:gd name="T59" fmla="*/ 876300 h 577"/>
              <a:gd name="T60" fmla="*/ 19050 w 277"/>
              <a:gd name="T61" fmla="*/ 838200 h 577"/>
              <a:gd name="T62" fmla="*/ 0 w 277"/>
              <a:gd name="T63" fmla="*/ 800100 h 577"/>
              <a:gd name="T64" fmla="*/ 19050 w 277"/>
              <a:gd name="T65" fmla="*/ 762000 h 577"/>
              <a:gd name="T66" fmla="*/ 38100 w 277"/>
              <a:gd name="T67" fmla="*/ 723900 h 577"/>
              <a:gd name="T68" fmla="*/ 38100 w 277"/>
              <a:gd name="T69" fmla="*/ 685800 h 577"/>
              <a:gd name="T70" fmla="*/ 76200 w 277"/>
              <a:gd name="T71" fmla="*/ 666750 h 577"/>
              <a:gd name="T72" fmla="*/ 95250 w 277"/>
              <a:gd name="T73" fmla="*/ 628650 h 577"/>
              <a:gd name="T74" fmla="*/ 114300 w 277"/>
              <a:gd name="T75" fmla="*/ 590550 h 577"/>
              <a:gd name="T76" fmla="*/ 152400 w 277"/>
              <a:gd name="T77" fmla="*/ 571500 h 577"/>
              <a:gd name="T78" fmla="*/ 152400 w 277"/>
              <a:gd name="T79" fmla="*/ 533400 h 577"/>
              <a:gd name="T80" fmla="*/ 190500 w 277"/>
              <a:gd name="T81" fmla="*/ 495300 h 577"/>
              <a:gd name="T82" fmla="*/ 209550 w 277"/>
              <a:gd name="T83" fmla="*/ 438150 h 577"/>
              <a:gd name="T84" fmla="*/ 228600 w 277"/>
              <a:gd name="T85" fmla="*/ 400050 h 577"/>
              <a:gd name="T86" fmla="*/ 247650 w 277"/>
              <a:gd name="T87" fmla="*/ 361950 h 577"/>
              <a:gd name="T88" fmla="*/ 266700 w 277"/>
              <a:gd name="T89" fmla="*/ 323850 h 577"/>
              <a:gd name="T90" fmla="*/ 285750 w 277"/>
              <a:gd name="T91" fmla="*/ 285750 h 577"/>
              <a:gd name="T92" fmla="*/ 285750 w 277"/>
              <a:gd name="T93" fmla="*/ 247650 h 577"/>
              <a:gd name="T94" fmla="*/ 285750 w 277"/>
              <a:gd name="T95" fmla="*/ 209550 h 577"/>
              <a:gd name="T96" fmla="*/ 285750 w 277"/>
              <a:gd name="T97" fmla="*/ 171450 h 577"/>
              <a:gd name="T98" fmla="*/ 285750 w 277"/>
              <a:gd name="T99" fmla="*/ 133350 h 577"/>
              <a:gd name="T100" fmla="*/ 285750 w 277"/>
              <a:gd name="T101" fmla="*/ 95250 h 577"/>
              <a:gd name="T102" fmla="*/ 285750 w 277"/>
              <a:gd name="T103" fmla="*/ 57150 h 577"/>
              <a:gd name="T104" fmla="*/ 285750 w 277"/>
              <a:gd name="T105" fmla="*/ 19050 h 577"/>
              <a:gd name="T106" fmla="*/ 323850 w 277"/>
              <a:gd name="T107" fmla="*/ 0 h 577"/>
              <a:gd name="T108" fmla="*/ 28575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Freeform 13">
            <a:extLst>
              <a:ext uri="{FF2B5EF4-FFF2-40B4-BE49-F238E27FC236}">
                <a16:creationId xmlns:a16="http://schemas.microsoft.com/office/drawing/2014/main" id="{15B7DC5D-70D2-ED49-A972-44B5EA78831B}"/>
              </a:ext>
            </a:extLst>
          </p:cNvPr>
          <p:cNvSpPr>
            <a:spLocks/>
          </p:cNvSpPr>
          <p:nvPr/>
        </p:nvSpPr>
        <p:spPr bwMode="auto">
          <a:xfrm>
            <a:off x="3333750" y="2933700"/>
            <a:ext cx="58738" cy="420688"/>
          </a:xfrm>
          <a:custGeom>
            <a:avLst/>
            <a:gdLst>
              <a:gd name="T0" fmla="*/ 19050 w 37"/>
              <a:gd name="T1" fmla="*/ 19050 h 265"/>
              <a:gd name="T2" fmla="*/ 57150 w 37"/>
              <a:gd name="T3" fmla="*/ 0 h 265"/>
              <a:gd name="T4" fmla="*/ 57150 w 37"/>
              <a:gd name="T5" fmla="*/ 38100 h 265"/>
              <a:gd name="T6" fmla="*/ 57150 w 37"/>
              <a:gd name="T7" fmla="*/ 76200 h 265"/>
              <a:gd name="T8" fmla="*/ 57150 w 37"/>
              <a:gd name="T9" fmla="*/ 114300 h 265"/>
              <a:gd name="T10" fmla="*/ 57150 w 37"/>
              <a:gd name="T11" fmla="*/ 152400 h 265"/>
              <a:gd name="T12" fmla="*/ 38100 w 37"/>
              <a:gd name="T13" fmla="*/ 190500 h 265"/>
              <a:gd name="T14" fmla="*/ 19050 w 37"/>
              <a:gd name="T15" fmla="*/ 228600 h 265"/>
              <a:gd name="T16" fmla="*/ 0 w 37"/>
              <a:gd name="T17" fmla="*/ 266700 h 265"/>
              <a:gd name="T18" fmla="*/ 0 w 37"/>
              <a:gd name="T19" fmla="*/ 304800 h 265"/>
              <a:gd name="T20" fmla="*/ 0 w 37"/>
              <a:gd name="T21" fmla="*/ 342900 h 265"/>
              <a:gd name="T22" fmla="*/ 0 w 37"/>
              <a:gd name="T23" fmla="*/ 381000 h 265"/>
              <a:gd name="T24" fmla="*/ 19050 w 37"/>
              <a:gd name="T25" fmla="*/ 41910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Rectangle 14">
            <a:extLst>
              <a:ext uri="{FF2B5EF4-FFF2-40B4-BE49-F238E27FC236}">
                <a16:creationId xmlns:a16="http://schemas.microsoft.com/office/drawing/2014/main" id="{55909615-8C5E-D94E-BBB4-FE7BCF334751}"/>
              </a:ext>
            </a:extLst>
          </p:cNvPr>
          <p:cNvSpPr>
            <a:spLocks noChangeArrowheads="1"/>
          </p:cNvSpPr>
          <p:nvPr/>
        </p:nvSpPr>
        <p:spPr bwMode="auto">
          <a:xfrm>
            <a:off x="3449638" y="2382838"/>
            <a:ext cx="1273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GN</a:t>
            </a:r>
          </a:p>
        </p:txBody>
      </p:sp>
      <p:sp>
        <p:nvSpPr>
          <p:cNvPr id="30736" name="Rectangle 15">
            <a:extLst>
              <a:ext uri="{FF2B5EF4-FFF2-40B4-BE49-F238E27FC236}">
                <a16:creationId xmlns:a16="http://schemas.microsoft.com/office/drawing/2014/main" id="{8C895F88-AD64-D64D-9105-58F783AB3604}"/>
              </a:ext>
            </a:extLst>
          </p:cNvPr>
          <p:cNvSpPr>
            <a:spLocks noChangeArrowheads="1"/>
          </p:cNvSpPr>
          <p:nvPr/>
        </p:nvSpPr>
        <p:spPr bwMode="auto">
          <a:xfrm>
            <a:off x="2516188" y="5640388"/>
            <a:ext cx="7016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RS</a:t>
            </a:r>
          </a:p>
        </p:txBody>
      </p:sp>
      <p:sp>
        <p:nvSpPr>
          <p:cNvPr id="30737" name="Rectangle 16">
            <a:extLst>
              <a:ext uri="{FF2B5EF4-FFF2-40B4-BE49-F238E27FC236}">
                <a16:creationId xmlns:a16="http://schemas.microsoft.com/office/drawing/2014/main" id="{2C17F5C4-1830-B64C-BB94-3A35BFFB259E}"/>
              </a:ext>
            </a:extLst>
          </p:cNvPr>
          <p:cNvSpPr>
            <a:spLocks noChangeArrowheads="1"/>
          </p:cNvSpPr>
          <p:nvPr/>
        </p:nvSpPr>
        <p:spPr bwMode="auto">
          <a:xfrm>
            <a:off x="2020888" y="9921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MY</a:t>
            </a:r>
          </a:p>
        </p:txBody>
      </p:sp>
      <p:sp>
        <p:nvSpPr>
          <p:cNvPr id="30738" name="Rectangle 17">
            <a:extLst>
              <a:ext uri="{FF2B5EF4-FFF2-40B4-BE49-F238E27FC236}">
                <a16:creationId xmlns:a16="http://schemas.microsoft.com/office/drawing/2014/main" id="{0E3E46DC-D9DF-C646-A2CB-4299113BA9F5}"/>
              </a:ext>
            </a:extLst>
          </p:cNvPr>
          <p:cNvSpPr>
            <a:spLocks noChangeArrowheads="1"/>
          </p:cNvSpPr>
          <p:nvPr/>
        </p:nvSpPr>
        <p:spPr bwMode="auto">
          <a:xfrm>
            <a:off x="3086100" y="4381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39" name="Line 18">
            <a:extLst>
              <a:ext uri="{FF2B5EF4-FFF2-40B4-BE49-F238E27FC236}">
                <a16:creationId xmlns:a16="http://schemas.microsoft.com/office/drawing/2014/main" id="{63133A39-A4B4-BA4B-9FD2-6B1ECCA1D327}"/>
              </a:ext>
            </a:extLst>
          </p:cNvPr>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0" name="Line 19">
            <a:extLst>
              <a:ext uri="{FF2B5EF4-FFF2-40B4-BE49-F238E27FC236}">
                <a16:creationId xmlns:a16="http://schemas.microsoft.com/office/drawing/2014/main" id="{8C09F7C4-49C5-4045-9325-085AFD5AD665}"/>
              </a:ext>
            </a:extLst>
          </p:cNvPr>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1" name="Rectangle 21">
            <a:extLst>
              <a:ext uri="{FF2B5EF4-FFF2-40B4-BE49-F238E27FC236}">
                <a16:creationId xmlns:a16="http://schemas.microsoft.com/office/drawing/2014/main" id="{79039B7F-126C-A04D-9054-B7F1838530A3}"/>
              </a:ext>
            </a:extLst>
          </p:cNvPr>
          <p:cNvSpPr>
            <a:spLocks noChangeArrowheads="1"/>
          </p:cNvSpPr>
          <p:nvPr/>
        </p:nvSpPr>
        <p:spPr bwMode="auto">
          <a:xfrm>
            <a:off x="2613025" y="3613150"/>
            <a:ext cx="1730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MN</a:t>
            </a:r>
          </a:p>
        </p:txBody>
      </p:sp>
      <p:sp>
        <p:nvSpPr>
          <p:cNvPr id="30742" name="Line 22">
            <a:extLst>
              <a:ext uri="{FF2B5EF4-FFF2-40B4-BE49-F238E27FC236}">
                <a16:creationId xmlns:a16="http://schemas.microsoft.com/office/drawing/2014/main" id="{522235C1-CA30-994F-9364-3E63CBBAD7BE}"/>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30743" name="Rectangle 23">
            <a:extLst>
              <a:ext uri="{FF2B5EF4-FFF2-40B4-BE49-F238E27FC236}">
                <a16:creationId xmlns:a16="http://schemas.microsoft.com/office/drawing/2014/main" id="{06F930C8-2EFD-2443-94FE-F7B6251D4E06}"/>
              </a:ext>
            </a:extLst>
          </p:cNvPr>
          <p:cNvSpPr>
            <a:spLocks noChangeArrowheads="1"/>
          </p:cNvSpPr>
          <p:nvPr/>
        </p:nvSpPr>
        <p:spPr bwMode="auto">
          <a:xfrm>
            <a:off x="4081463" y="1125538"/>
            <a:ext cx="812800"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44" name="Rectangle 24">
            <a:extLst>
              <a:ext uri="{FF2B5EF4-FFF2-40B4-BE49-F238E27FC236}">
                <a16:creationId xmlns:a16="http://schemas.microsoft.com/office/drawing/2014/main" id="{E09EE725-4958-A24A-805D-CF3EC7617F37}"/>
              </a:ext>
            </a:extLst>
          </p:cNvPr>
          <p:cNvSpPr>
            <a:spLocks noChangeArrowheads="1"/>
          </p:cNvSpPr>
          <p:nvPr/>
        </p:nvSpPr>
        <p:spPr bwMode="auto">
          <a:xfrm>
            <a:off x="6896100" y="43957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U</a:t>
            </a:r>
          </a:p>
        </p:txBody>
      </p:sp>
      <p:sp>
        <p:nvSpPr>
          <p:cNvPr id="30745" name="Rectangle 25">
            <a:extLst>
              <a:ext uri="{FF2B5EF4-FFF2-40B4-BE49-F238E27FC236}">
                <a16:creationId xmlns:a16="http://schemas.microsoft.com/office/drawing/2014/main" id="{2F9131D9-12D0-E542-81F2-B2BCE557E8CF}"/>
              </a:ext>
            </a:extLst>
          </p:cNvPr>
          <p:cNvSpPr>
            <a:spLocks noChangeArrowheads="1"/>
          </p:cNvSpPr>
          <p:nvPr/>
        </p:nvSpPr>
        <p:spPr bwMode="auto">
          <a:xfrm>
            <a:off x="5830888" y="28844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B</a:t>
            </a:r>
          </a:p>
        </p:txBody>
      </p:sp>
      <p:sp>
        <p:nvSpPr>
          <p:cNvPr id="30746" name="Rectangle 26">
            <a:extLst>
              <a:ext uri="{FF2B5EF4-FFF2-40B4-BE49-F238E27FC236}">
                <a16:creationId xmlns:a16="http://schemas.microsoft.com/office/drawing/2014/main" id="{B9F6CD71-5EAE-E04B-A029-CF8FE905748B}"/>
              </a:ext>
            </a:extLst>
          </p:cNvPr>
          <p:cNvSpPr>
            <a:spLocks noChangeArrowheads="1"/>
          </p:cNvSpPr>
          <p:nvPr/>
        </p:nvSpPr>
        <p:spPr bwMode="auto">
          <a:xfrm>
            <a:off x="5487988" y="181133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H</a:t>
            </a:r>
          </a:p>
        </p:txBody>
      </p:sp>
      <p:sp>
        <p:nvSpPr>
          <p:cNvPr id="30747" name="Rectangle 27">
            <a:extLst>
              <a:ext uri="{FF2B5EF4-FFF2-40B4-BE49-F238E27FC236}">
                <a16:creationId xmlns:a16="http://schemas.microsoft.com/office/drawing/2014/main" id="{2F6B443A-A4B5-9D42-AD09-2996173AF418}"/>
              </a:ext>
            </a:extLst>
          </p:cNvPr>
          <p:cNvSpPr>
            <a:spLocks noChangeArrowheads="1"/>
          </p:cNvSpPr>
          <p:nvPr/>
        </p:nvSpPr>
        <p:spPr bwMode="auto">
          <a:xfrm>
            <a:off x="7088188" y="1525588"/>
            <a:ext cx="12922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N(A)</a:t>
            </a:r>
          </a:p>
        </p:txBody>
      </p:sp>
      <p:sp>
        <p:nvSpPr>
          <p:cNvPr id="30748" name="Oval 28">
            <a:extLst>
              <a:ext uri="{FF2B5EF4-FFF2-40B4-BE49-F238E27FC236}">
                <a16:creationId xmlns:a16="http://schemas.microsoft.com/office/drawing/2014/main" id="{8722313D-2D4D-BA42-BA08-49E28BD4A2B1}"/>
              </a:ext>
            </a:extLst>
          </p:cNvPr>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49" name="Rectangle 29">
            <a:extLst>
              <a:ext uri="{FF2B5EF4-FFF2-40B4-BE49-F238E27FC236}">
                <a16:creationId xmlns:a16="http://schemas.microsoft.com/office/drawing/2014/main" id="{74957DB2-192E-F14E-BDD2-324B12225C9C}"/>
              </a:ext>
            </a:extLst>
          </p:cNvPr>
          <p:cNvSpPr>
            <a:spLocks noChangeArrowheads="1"/>
          </p:cNvSpPr>
          <p:nvPr/>
        </p:nvSpPr>
        <p:spPr bwMode="auto">
          <a:xfrm>
            <a:off x="3082925" y="2568575"/>
            <a:ext cx="401638"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C</a:t>
            </a:r>
          </a:p>
        </p:txBody>
      </p:sp>
      <p:sp>
        <p:nvSpPr>
          <p:cNvPr id="30750" name="Oval 30">
            <a:extLst>
              <a:ext uri="{FF2B5EF4-FFF2-40B4-BE49-F238E27FC236}">
                <a16:creationId xmlns:a16="http://schemas.microsoft.com/office/drawing/2014/main" id="{34550B5F-68CA-E440-A5AB-4E4D415CD930}"/>
              </a:ext>
            </a:extLst>
          </p:cNvPr>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51" name="Oval 31">
            <a:extLst>
              <a:ext uri="{FF2B5EF4-FFF2-40B4-BE49-F238E27FC236}">
                <a16:creationId xmlns:a16="http://schemas.microsoft.com/office/drawing/2014/main" id="{613E3773-8F48-3940-B164-05BD5F37F811}"/>
              </a:ext>
            </a:extLst>
          </p:cNvPr>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52" name="Rectangle 32">
            <a:extLst>
              <a:ext uri="{FF2B5EF4-FFF2-40B4-BE49-F238E27FC236}">
                <a16:creationId xmlns:a16="http://schemas.microsoft.com/office/drawing/2014/main" id="{E373D104-BA93-3F4E-8A85-7449495D8BFB}"/>
              </a:ext>
            </a:extLst>
          </p:cNvPr>
          <p:cNvSpPr>
            <a:spLocks noChangeArrowheads="1"/>
          </p:cNvSpPr>
          <p:nvPr/>
        </p:nvSpPr>
        <p:spPr bwMode="auto">
          <a:xfrm>
            <a:off x="3205163" y="5164138"/>
            <a:ext cx="587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SK</a:t>
            </a:r>
          </a:p>
        </p:txBody>
      </p:sp>
      <p:sp>
        <p:nvSpPr>
          <p:cNvPr id="30753" name="Rectangle 33">
            <a:extLst>
              <a:ext uri="{FF2B5EF4-FFF2-40B4-BE49-F238E27FC236}">
                <a16:creationId xmlns:a16="http://schemas.microsoft.com/office/drawing/2014/main" id="{9DE18AE0-13CC-FD4B-9EF8-604A42CAF55E}"/>
              </a:ext>
            </a:extLst>
          </p:cNvPr>
          <p:cNvSpPr>
            <a:spLocks noChangeArrowheads="1"/>
          </p:cNvSpPr>
          <p:nvPr/>
        </p:nvSpPr>
        <p:spPr bwMode="auto">
          <a:xfrm>
            <a:off x="1809750" y="4081463"/>
            <a:ext cx="384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E</a:t>
            </a:r>
          </a:p>
        </p:txBody>
      </p:sp>
      <p:sp>
        <p:nvSpPr>
          <p:cNvPr id="30754" name="Rectangle 34">
            <a:extLst>
              <a:ext uri="{FF2B5EF4-FFF2-40B4-BE49-F238E27FC236}">
                <a16:creationId xmlns:a16="http://schemas.microsoft.com/office/drawing/2014/main" id="{ED04213B-BEC2-8F49-8699-23DBAE49F339}"/>
              </a:ext>
            </a:extLst>
          </p:cNvPr>
          <p:cNvSpPr>
            <a:spLocks noChangeArrowheads="1"/>
          </p:cNvSpPr>
          <p:nvPr/>
        </p:nvSpPr>
        <p:spPr bwMode="auto">
          <a:xfrm>
            <a:off x="3776663" y="3078163"/>
            <a:ext cx="638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NK</a:t>
            </a:r>
          </a:p>
        </p:txBody>
      </p:sp>
      <p:sp>
        <p:nvSpPr>
          <p:cNvPr id="30755" name="Freeform 35">
            <a:extLst>
              <a:ext uri="{FF2B5EF4-FFF2-40B4-BE49-F238E27FC236}">
                <a16:creationId xmlns:a16="http://schemas.microsoft.com/office/drawing/2014/main" id="{21EFBB6E-8846-F14B-B716-A647B9869D26}"/>
              </a:ext>
            </a:extLst>
          </p:cNvPr>
          <p:cNvSpPr>
            <a:spLocks/>
          </p:cNvSpPr>
          <p:nvPr/>
        </p:nvSpPr>
        <p:spPr bwMode="auto">
          <a:xfrm>
            <a:off x="5816600" y="3136900"/>
            <a:ext cx="939800" cy="1422400"/>
          </a:xfrm>
          <a:custGeom>
            <a:avLst/>
            <a:gdLst>
              <a:gd name="T0" fmla="*/ 939800 w 592"/>
              <a:gd name="T1" fmla="*/ 1422400 h 896"/>
              <a:gd name="T2" fmla="*/ 520700 w 592"/>
              <a:gd name="T3" fmla="*/ 1206500 h 896"/>
              <a:gd name="T4" fmla="*/ 304800 w 592"/>
              <a:gd name="T5" fmla="*/ 914400 h 896"/>
              <a:gd name="T6" fmla="*/ 63500 w 592"/>
              <a:gd name="T7" fmla="*/ 254000 h 896"/>
              <a:gd name="T8" fmla="*/ 38100 w 592"/>
              <a:gd name="T9" fmla="*/ 127000 h 896"/>
              <a:gd name="T10" fmla="*/ 0 w 592"/>
              <a:gd name="T11" fmla="*/ 0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896">
                <a:moveTo>
                  <a:pt x="592" y="896"/>
                </a:moveTo>
                <a:cubicBezTo>
                  <a:pt x="508" y="840"/>
                  <a:pt x="405" y="824"/>
                  <a:pt x="328" y="760"/>
                </a:cubicBezTo>
                <a:cubicBezTo>
                  <a:pt x="268" y="710"/>
                  <a:pt x="232" y="640"/>
                  <a:pt x="192" y="576"/>
                </a:cubicBezTo>
                <a:cubicBezTo>
                  <a:pt x="107" y="440"/>
                  <a:pt x="78" y="313"/>
                  <a:pt x="40" y="160"/>
                </a:cubicBezTo>
                <a:cubicBezTo>
                  <a:pt x="33" y="133"/>
                  <a:pt x="30" y="106"/>
                  <a:pt x="24" y="80"/>
                </a:cubicBezTo>
                <a:cubicBezTo>
                  <a:pt x="17" y="55"/>
                  <a:pt x="0" y="26"/>
                  <a:pt x="0" y="0"/>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rgbClr val="FFFA35"/>
                </a:solidFill>
              </a14:hiddenFill>
            </a:ext>
          </a:extLst>
        </p:spPr>
        <p:txBody>
          <a:bodyPr wrap="none" anchor="ctr"/>
          <a:lstStyle/>
          <a:p>
            <a:endParaRPr lang="en-US"/>
          </a:p>
        </p:txBody>
      </p:sp>
      <p:sp>
        <p:nvSpPr>
          <p:cNvPr id="30756" name="Freeform 36">
            <a:extLst>
              <a:ext uri="{FF2B5EF4-FFF2-40B4-BE49-F238E27FC236}">
                <a16:creationId xmlns:a16="http://schemas.microsoft.com/office/drawing/2014/main" id="{3F9997E8-43FD-9A4A-A41B-AE49E3713C4C}"/>
              </a:ext>
            </a:extLst>
          </p:cNvPr>
          <p:cNvSpPr>
            <a:spLocks/>
          </p:cNvSpPr>
          <p:nvPr/>
        </p:nvSpPr>
        <p:spPr bwMode="auto">
          <a:xfrm>
            <a:off x="2921000" y="1852613"/>
            <a:ext cx="2882900" cy="1258887"/>
          </a:xfrm>
          <a:custGeom>
            <a:avLst/>
            <a:gdLst>
              <a:gd name="T0" fmla="*/ 2882900 w 1816"/>
              <a:gd name="T1" fmla="*/ 1258887 h 793"/>
              <a:gd name="T2" fmla="*/ 2832100 w 1816"/>
              <a:gd name="T3" fmla="*/ 1131887 h 793"/>
              <a:gd name="T4" fmla="*/ 2603500 w 1816"/>
              <a:gd name="T5" fmla="*/ 433387 h 793"/>
              <a:gd name="T6" fmla="*/ 2476500 w 1816"/>
              <a:gd name="T7" fmla="*/ 204787 h 793"/>
              <a:gd name="T8" fmla="*/ 1841500 w 1816"/>
              <a:gd name="T9" fmla="*/ 26987 h 793"/>
              <a:gd name="T10" fmla="*/ 889000 w 1816"/>
              <a:gd name="T11" fmla="*/ 103187 h 793"/>
              <a:gd name="T12" fmla="*/ 749300 w 1816"/>
              <a:gd name="T13" fmla="*/ 179387 h 793"/>
              <a:gd name="T14" fmla="*/ 673100 w 1816"/>
              <a:gd name="T15" fmla="*/ 204787 h 793"/>
              <a:gd name="T16" fmla="*/ 355600 w 1816"/>
              <a:gd name="T17" fmla="*/ 382587 h 793"/>
              <a:gd name="T18" fmla="*/ 190500 w 1816"/>
              <a:gd name="T19" fmla="*/ 547687 h 793"/>
              <a:gd name="T20" fmla="*/ 165100 w 1816"/>
              <a:gd name="T21" fmla="*/ 598487 h 793"/>
              <a:gd name="T22" fmla="*/ 114300 w 1816"/>
              <a:gd name="T23" fmla="*/ 649287 h 793"/>
              <a:gd name="T24" fmla="*/ 0 w 1816"/>
              <a:gd name="T25" fmla="*/ 966787 h 7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6" h="793">
                <a:moveTo>
                  <a:pt x="1816" y="793"/>
                </a:moveTo>
                <a:cubicBezTo>
                  <a:pt x="1797" y="764"/>
                  <a:pt x="1796" y="743"/>
                  <a:pt x="1784" y="713"/>
                </a:cubicBezTo>
                <a:cubicBezTo>
                  <a:pt x="1723" y="571"/>
                  <a:pt x="1700" y="414"/>
                  <a:pt x="1640" y="273"/>
                </a:cubicBezTo>
                <a:cubicBezTo>
                  <a:pt x="1618" y="222"/>
                  <a:pt x="1604" y="165"/>
                  <a:pt x="1560" y="129"/>
                </a:cubicBezTo>
                <a:cubicBezTo>
                  <a:pt x="1463" y="48"/>
                  <a:pt x="1278" y="26"/>
                  <a:pt x="1160" y="17"/>
                </a:cubicBezTo>
                <a:cubicBezTo>
                  <a:pt x="827" y="22"/>
                  <a:pt x="787" y="0"/>
                  <a:pt x="560" y="65"/>
                </a:cubicBezTo>
                <a:cubicBezTo>
                  <a:pt x="531" y="86"/>
                  <a:pt x="504" y="99"/>
                  <a:pt x="472" y="113"/>
                </a:cubicBezTo>
                <a:cubicBezTo>
                  <a:pt x="456" y="119"/>
                  <a:pt x="438" y="119"/>
                  <a:pt x="424" y="129"/>
                </a:cubicBezTo>
                <a:cubicBezTo>
                  <a:pt x="360" y="171"/>
                  <a:pt x="285" y="195"/>
                  <a:pt x="224" y="241"/>
                </a:cubicBezTo>
                <a:cubicBezTo>
                  <a:pt x="187" y="268"/>
                  <a:pt x="144" y="306"/>
                  <a:pt x="120" y="345"/>
                </a:cubicBezTo>
                <a:cubicBezTo>
                  <a:pt x="113" y="355"/>
                  <a:pt x="111" y="367"/>
                  <a:pt x="104" y="377"/>
                </a:cubicBezTo>
                <a:cubicBezTo>
                  <a:pt x="94" y="389"/>
                  <a:pt x="81" y="396"/>
                  <a:pt x="72" y="409"/>
                </a:cubicBezTo>
                <a:cubicBezTo>
                  <a:pt x="34" y="458"/>
                  <a:pt x="0" y="546"/>
                  <a:pt x="0" y="609"/>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0757" name="Freeform 37">
            <a:extLst>
              <a:ext uri="{FF2B5EF4-FFF2-40B4-BE49-F238E27FC236}">
                <a16:creationId xmlns:a16="http://schemas.microsoft.com/office/drawing/2014/main" id="{1FF9BF3D-F942-5441-972C-3441134ED152}"/>
              </a:ext>
            </a:extLst>
          </p:cNvPr>
          <p:cNvSpPr>
            <a:spLocks/>
          </p:cNvSpPr>
          <p:nvPr/>
        </p:nvSpPr>
        <p:spPr bwMode="auto">
          <a:xfrm>
            <a:off x="1739900" y="2832100"/>
            <a:ext cx="1181100" cy="1409700"/>
          </a:xfrm>
          <a:custGeom>
            <a:avLst/>
            <a:gdLst>
              <a:gd name="T0" fmla="*/ 1181100 w 744"/>
              <a:gd name="T1" fmla="*/ 0 h 888"/>
              <a:gd name="T2" fmla="*/ 1092200 w 744"/>
              <a:gd name="T3" fmla="*/ 546100 h 888"/>
              <a:gd name="T4" fmla="*/ 1003300 w 744"/>
              <a:gd name="T5" fmla="*/ 977900 h 888"/>
              <a:gd name="T6" fmla="*/ 723900 w 744"/>
              <a:gd name="T7" fmla="*/ 1193800 h 888"/>
              <a:gd name="T8" fmla="*/ 279400 w 744"/>
              <a:gd name="T9" fmla="*/ 1308100 h 888"/>
              <a:gd name="T10" fmla="*/ 0 w 744"/>
              <a:gd name="T11" fmla="*/ 1409700 h 8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4" h="888">
                <a:moveTo>
                  <a:pt x="744" y="0"/>
                </a:moveTo>
                <a:cubicBezTo>
                  <a:pt x="729" y="114"/>
                  <a:pt x="705" y="229"/>
                  <a:pt x="688" y="344"/>
                </a:cubicBezTo>
                <a:cubicBezTo>
                  <a:pt x="676" y="417"/>
                  <a:pt x="672" y="555"/>
                  <a:pt x="632" y="616"/>
                </a:cubicBezTo>
                <a:cubicBezTo>
                  <a:pt x="592" y="675"/>
                  <a:pt x="521" y="722"/>
                  <a:pt x="456" y="752"/>
                </a:cubicBezTo>
                <a:cubicBezTo>
                  <a:pt x="366" y="791"/>
                  <a:pt x="271" y="804"/>
                  <a:pt x="176" y="824"/>
                </a:cubicBezTo>
                <a:cubicBezTo>
                  <a:pt x="111" y="836"/>
                  <a:pt x="48" y="839"/>
                  <a:pt x="0" y="888"/>
                </a:cubicBezTo>
              </a:path>
            </a:pathLst>
          </a:custGeom>
          <a:noFill/>
          <a:ln w="57150" cap="flat" cmpd="sng">
            <a:solidFill>
              <a:srgbClr val="296F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8" name="Freeform 38">
            <a:extLst>
              <a:ext uri="{FF2B5EF4-FFF2-40B4-BE49-F238E27FC236}">
                <a16:creationId xmlns:a16="http://schemas.microsoft.com/office/drawing/2014/main" id="{C12735A4-0964-C84D-B880-FB15377A587C}"/>
              </a:ext>
            </a:extLst>
          </p:cNvPr>
          <p:cNvSpPr>
            <a:spLocks/>
          </p:cNvSpPr>
          <p:nvPr/>
        </p:nvSpPr>
        <p:spPr bwMode="auto">
          <a:xfrm>
            <a:off x="1649413" y="4229100"/>
            <a:ext cx="1423987" cy="1189038"/>
          </a:xfrm>
          <a:custGeom>
            <a:avLst/>
            <a:gdLst>
              <a:gd name="T0" fmla="*/ 128587 w 897"/>
              <a:gd name="T1" fmla="*/ 0 h 749"/>
              <a:gd name="T2" fmla="*/ 763587 w 897"/>
              <a:gd name="T3" fmla="*/ 279400 h 749"/>
              <a:gd name="T4" fmla="*/ 1119187 w 897"/>
              <a:gd name="T5" fmla="*/ 609600 h 749"/>
              <a:gd name="T6" fmla="*/ 1195387 w 897"/>
              <a:gd name="T7" fmla="*/ 1041400 h 749"/>
              <a:gd name="T8" fmla="*/ 1258887 w 897"/>
              <a:gd name="T9" fmla="*/ 1155700 h 749"/>
              <a:gd name="T10" fmla="*/ 1423987 w 897"/>
              <a:gd name="T11" fmla="*/ 118110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69351" name="Freeform 39">
            <a:extLst>
              <a:ext uri="{FF2B5EF4-FFF2-40B4-BE49-F238E27FC236}">
                <a16:creationId xmlns:a16="http://schemas.microsoft.com/office/drawing/2014/main" id="{00673858-021E-EC48-989C-2C24FD36FE44}"/>
              </a:ext>
            </a:extLst>
          </p:cNvPr>
          <p:cNvSpPr>
            <a:spLocks/>
          </p:cNvSpPr>
          <p:nvPr/>
        </p:nvSpPr>
        <p:spPr bwMode="auto">
          <a:xfrm>
            <a:off x="3016250" y="4656138"/>
            <a:ext cx="273050" cy="755650"/>
          </a:xfrm>
          <a:custGeom>
            <a:avLst/>
            <a:gdLst>
              <a:gd name="T0" fmla="*/ 69850 w 172"/>
              <a:gd name="T1" fmla="*/ 754063 h 476"/>
              <a:gd name="T2" fmla="*/ 184150 w 172"/>
              <a:gd name="T3" fmla="*/ 703263 h 476"/>
              <a:gd name="T4" fmla="*/ 234950 w 172"/>
              <a:gd name="T5" fmla="*/ 627063 h 476"/>
              <a:gd name="T6" fmla="*/ 120650 w 172"/>
              <a:gd name="T7" fmla="*/ 144463 h 476"/>
              <a:gd name="T8" fmla="*/ 69850 w 172"/>
              <a:gd name="T9" fmla="*/ 80963 h 476"/>
              <a:gd name="T10" fmla="*/ 6350 w 172"/>
              <a:gd name="T11" fmla="*/ 4763 h 4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476">
                <a:moveTo>
                  <a:pt x="44" y="475"/>
                </a:moveTo>
                <a:cubicBezTo>
                  <a:pt x="90" y="467"/>
                  <a:pt x="89" y="476"/>
                  <a:pt x="116" y="443"/>
                </a:cubicBezTo>
                <a:cubicBezTo>
                  <a:pt x="127" y="427"/>
                  <a:pt x="148" y="395"/>
                  <a:pt x="148" y="395"/>
                </a:cubicBezTo>
                <a:cubicBezTo>
                  <a:pt x="172" y="298"/>
                  <a:pt x="135" y="170"/>
                  <a:pt x="76" y="91"/>
                </a:cubicBezTo>
                <a:cubicBezTo>
                  <a:pt x="57" y="36"/>
                  <a:pt x="82" y="95"/>
                  <a:pt x="44" y="51"/>
                </a:cubicBezTo>
                <a:cubicBezTo>
                  <a:pt x="0" y="0"/>
                  <a:pt x="32" y="3"/>
                  <a:pt x="4" y="3"/>
                </a:cubicBezTo>
              </a:path>
            </a:pathLst>
          </a:custGeom>
          <a:noFill/>
          <a:ln w="57150" cap="flat" cmpd="sng">
            <a:solidFill>
              <a:srgbClr val="FFFA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0760" name="AutoShape 40">
            <a:extLst>
              <a:ext uri="{FF2B5EF4-FFF2-40B4-BE49-F238E27FC236}">
                <a16:creationId xmlns:a16="http://schemas.microsoft.com/office/drawing/2014/main" id="{896B706F-E4ED-8944-9344-284023507FC6}"/>
              </a:ext>
            </a:extLst>
          </p:cNvPr>
          <p:cNvSpPr>
            <a:spLocks noChangeArrowheads="1"/>
          </p:cNvSpPr>
          <p:nvPr/>
        </p:nvSpPr>
        <p:spPr bwMode="auto">
          <a:xfrm rot="7507952">
            <a:off x="2824163" y="3381375"/>
            <a:ext cx="1219200" cy="1143000"/>
          </a:xfrm>
          <a:custGeom>
            <a:avLst/>
            <a:gdLst>
              <a:gd name="T0" fmla="*/ 914400 w 21600"/>
              <a:gd name="T1" fmla="*/ 0 h 21600"/>
              <a:gd name="T2" fmla="*/ 0 w 21600"/>
              <a:gd name="T3" fmla="*/ 571500 h 21600"/>
              <a:gd name="T4" fmla="*/ 914400 w 21600"/>
              <a:gd name="T5" fmla="*/ 1143000 h 21600"/>
              <a:gd name="T6" fmla="*/ 1219200 w 21600"/>
              <a:gd name="T7" fmla="*/ 571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EFF4B"/>
          </a:solidFill>
          <a:ln w="28575">
            <a:solidFill>
              <a:srgbClr val="D83104"/>
            </a:solidFill>
            <a:miter lim="800000"/>
            <a:headEnd/>
            <a:tailEnd/>
          </a:ln>
          <a:effectLst>
            <a:outerShdw dist="89803" dir="2700000" algn="ctr" rotWithShape="0">
              <a:schemeClr val="bg2"/>
            </a:outerShdw>
          </a:effectLst>
        </p:spPr>
        <p:txBody>
          <a:bodyPr wrap="none" anchor="ctr"/>
          <a:lstStyle/>
          <a:p>
            <a:endParaRPr lang="en-US"/>
          </a:p>
        </p:txBody>
      </p:sp>
      <p:sp>
        <p:nvSpPr>
          <p:cNvPr id="30761" name="Oval 44">
            <a:extLst>
              <a:ext uri="{FF2B5EF4-FFF2-40B4-BE49-F238E27FC236}">
                <a16:creationId xmlns:a16="http://schemas.microsoft.com/office/drawing/2014/main" id="{3BC4FC37-8E6C-734B-8910-2DA464B08123}"/>
              </a:ext>
            </a:extLst>
          </p:cNvPr>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62" name="Oval 45">
            <a:extLst>
              <a:ext uri="{FF2B5EF4-FFF2-40B4-BE49-F238E27FC236}">
                <a16:creationId xmlns:a16="http://schemas.microsoft.com/office/drawing/2014/main" id="{B404C3C3-0B20-DE42-AD38-4AF097D27B8E}"/>
              </a:ext>
            </a:extLst>
          </p:cNvPr>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63" name="Oval 46">
            <a:extLst>
              <a:ext uri="{FF2B5EF4-FFF2-40B4-BE49-F238E27FC236}">
                <a16:creationId xmlns:a16="http://schemas.microsoft.com/office/drawing/2014/main" id="{CE7F5212-77E5-DA4F-8E34-F17EADE1B42E}"/>
              </a:ext>
            </a:extLst>
          </p:cNvPr>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64" name="Oval 47">
            <a:extLst>
              <a:ext uri="{FF2B5EF4-FFF2-40B4-BE49-F238E27FC236}">
                <a16:creationId xmlns:a16="http://schemas.microsoft.com/office/drawing/2014/main" id="{218659BC-29D2-5245-9618-C624253F8576}"/>
              </a:ext>
            </a:extLst>
          </p:cNvPr>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65" name="Oval 48">
            <a:extLst>
              <a:ext uri="{FF2B5EF4-FFF2-40B4-BE49-F238E27FC236}">
                <a16:creationId xmlns:a16="http://schemas.microsoft.com/office/drawing/2014/main" id="{CCF5C756-5009-F949-959F-C22E060FBBC2}"/>
              </a:ext>
            </a:extLst>
          </p:cNvPr>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66" name="Oval 49">
            <a:extLst>
              <a:ext uri="{FF2B5EF4-FFF2-40B4-BE49-F238E27FC236}">
                <a16:creationId xmlns:a16="http://schemas.microsoft.com/office/drawing/2014/main" id="{B6002EC4-5071-3341-8828-2F69CBE21994}"/>
              </a:ext>
            </a:extLst>
          </p:cNvPr>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67" name="Rectangle 50">
            <a:extLst>
              <a:ext uri="{FF2B5EF4-FFF2-40B4-BE49-F238E27FC236}">
                <a16:creationId xmlns:a16="http://schemas.microsoft.com/office/drawing/2014/main" id="{BD19AB72-7CC2-C048-A10F-CB5F95C5400D}"/>
              </a:ext>
            </a:extLst>
          </p:cNvPr>
          <p:cNvSpPr>
            <a:spLocks noChangeArrowheads="1"/>
          </p:cNvSpPr>
          <p:nvPr/>
        </p:nvSpPr>
        <p:spPr bwMode="auto">
          <a:xfrm>
            <a:off x="2727325" y="3078163"/>
            <a:ext cx="333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J</a:t>
            </a:r>
          </a:p>
        </p:txBody>
      </p:sp>
      <p:sp>
        <p:nvSpPr>
          <p:cNvPr id="30768" name="Text Box 72">
            <a:extLst>
              <a:ext uri="{FF2B5EF4-FFF2-40B4-BE49-F238E27FC236}">
                <a16:creationId xmlns:a16="http://schemas.microsoft.com/office/drawing/2014/main" id="{6296298B-5891-454F-89E8-A7E13516819A}"/>
              </a:ext>
            </a:extLst>
          </p:cNvPr>
          <p:cNvSpPr txBox="1">
            <a:spLocks noChangeArrowheads="1"/>
          </p:cNvSpPr>
          <p:nvPr/>
        </p:nvSpPr>
        <p:spPr bwMode="auto">
          <a:xfrm>
            <a:off x="1765300" y="47625"/>
            <a:ext cx="2722563"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20:13</a:t>
            </a:r>
            <a:endParaRPr lang="en-US" altLang="en-US" sz="800" u="sng">
              <a:solidFill>
                <a:srgbClr val="000000"/>
              </a:solidFill>
              <a:latin typeface="Geneva" panose="020B0503030404040204" pitchFamily="34" charset="0"/>
            </a:endParaRPr>
          </a:p>
        </p:txBody>
      </p:sp>
      <p:sp>
        <p:nvSpPr>
          <p:cNvPr id="30769" name="Text Box 89">
            <a:extLst>
              <a:ext uri="{FF2B5EF4-FFF2-40B4-BE49-F238E27FC236}">
                <a16:creationId xmlns:a16="http://schemas.microsoft.com/office/drawing/2014/main" id="{EA92272D-D3FF-804F-B4CC-BF2159F7DA37}"/>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269410" name="Rectangle 98">
            <a:extLst>
              <a:ext uri="{FF2B5EF4-FFF2-40B4-BE49-F238E27FC236}">
                <a16:creationId xmlns:a16="http://schemas.microsoft.com/office/drawing/2014/main" id="{78E0443E-178E-AF4B-918B-DA21B4874FCD}"/>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14</a:t>
            </a:r>
          </a:p>
        </p:txBody>
      </p:sp>
      <p:sp>
        <p:nvSpPr>
          <p:cNvPr id="30771" name="Text Box 99">
            <a:extLst>
              <a:ext uri="{FF2B5EF4-FFF2-40B4-BE49-F238E27FC236}">
                <a16:creationId xmlns:a16="http://schemas.microsoft.com/office/drawing/2014/main" id="{EE123708-4C55-024B-ADFB-FAD3823C0C58}"/>
              </a:ext>
            </a:extLst>
          </p:cNvPr>
          <p:cNvSpPr txBox="1">
            <a:spLocks noChangeArrowheads="1"/>
          </p:cNvSpPr>
          <p:nvPr/>
        </p:nvSpPr>
        <p:spPr bwMode="auto">
          <a:xfrm>
            <a:off x="8655050" y="64103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pic>
        <p:nvPicPr>
          <p:cNvPr id="269418" name="Picture 106">
            <a:extLst>
              <a:ext uri="{FF2B5EF4-FFF2-40B4-BE49-F238E27FC236}">
                <a16:creationId xmlns:a16="http://schemas.microsoft.com/office/drawing/2014/main" id="{4538BAEE-8B12-0049-9681-E49ABCDEB5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9813" y="958850"/>
            <a:ext cx="6229350" cy="4103688"/>
          </a:xfrm>
          <a:prstGeom prst="rect">
            <a:avLst/>
          </a:prstGeom>
          <a:noFill/>
          <a:ln>
            <a:noFill/>
          </a:ln>
          <a:effectLst>
            <a:outerShdw dist="125724"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69353" name="Oval 41">
            <a:extLst>
              <a:ext uri="{FF2B5EF4-FFF2-40B4-BE49-F238E27FC236}">
                <a16:creationId xmlns:a16="http://schemas.microsoft.com/office/drawing/2014/main" id="{C897E6C9-A11D-C742-90F0-56CDC4881B8F}"/>
              </a:ext>
            </a:extLst>
          </p:cNvPr>
          <p:cNvSpPr>
            <a:spLocks noChangeArrowheads="1"/>
          </p:cNvSpPr>
          <p:nvPr/>
        </p:nvSpPr>
        <p:spPr bwMode="auto">
          <a:xfrm>
            <a:off x="2451100" y="4152900"/>
            <a:ext cx="1066800" cy="990600"/>
          </a:xfrm>
          <a:prstGeom prst="ellipse">
            <a:avLst/>
          </a:prstGeom>
          <a:noFill/>
          <a:ln w="57150">
            <a:solidFill>
              <a:srgbClr val="D83104"/>
            </a:solidFill>
            <a:round/>
            <a:headEnd/>
            <a:tailEnd/>
          </a:ln>
          <a:effectLst>
            <a:outerShdw dist="109250" dir="2132261"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74" name="Rectangle 42">
            <a:extLst>
              <a:ext uri="{FF2B5EF4-FFF2-40B4-BE49-F238E27FC236}">
                <a16:creationId xmlns:a16="http://schemas.microsoft.com/office/drawing/2014/main" id="{69C9ABE2-14B9-CF43-B630-BFE49CE47F67}"/>
              </a:ext>
            </a:extLst>
          </p:cNvPr>
          <p:cNvSpPr>
            <a:spLocks noChangeArrowheads="1"/>
          </p:cNvSpPr>
          <p:nvPr/>
        </p:nvSpPr>
        <p:spPr bwMode="auto">
          <a:xfrm>
            <a:off x="3157538" y="4451350"/>
            <a:ext cx="914400" cy="6985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4000">
                <a:solidFill>
                  <a:srgbClr val="EEFF4B"/>
                </a:solidFill>
                <a:latin typeface="Times" pitchFamily="2" charset="0"/>
              </a:rPr>
              <a:t>KB</a:t>
            </a:r>
          </a:p>
        </p:txBody>
      </p:sp>
      <p:sp>
        <p:nvSpPr>
          <p:cNvPr id="30775" name="Oval 43">
            <a:extLst>
              <a:ext uri="{FF2B5EF4-FFF2-40B4-BE49-F238E27FC236}">
                <a16:creationId xmlns:a16="http://schemas.microsoft.com/office/drawing/2014/main" id="{EB3F2BA2-7CD4-2745-A91E-061ADE8B74B5}"/>
              </a:ext>
            </a:extLst>
          </p:cNvPr>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69419" name="Text Box 107">
            <a:extLst>
              <a:ext uri="{FF2B5EF4-FFF2-40B4-BE49-F238E27FC236}">
                <a16:creationId xmlns:a16="http://schemas.microsoft.com/office/drawing/2014/main" id="{224F8954-242A-1643-A9AE-4F4D407DDD60}"/>
              </a:ext>
            </a:extLst>
          </p:cNvPr>
          <p:cNvSpPr txBox="1">
            <a:spLocks noChangeArrowheads="1"/>
          </p:cNvSpPr>
          <p:nvPr/>
        </p:nvSpPr>
        <p:spPr bwMode="auto">
          <a:xfrm>
            <a:off x="1100138" y="3208338"/>
            <a:ext cx="6029325" cy="106680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200">
                <a:solidFill>
                  <a:schemeClr val="tx1"/>
                </a:solidFill>
              </a:rPr>
              <a:t>Kadesh Barneali khalei pukhri Aruihonwui Egyptlina</a:t>
            </a:r>
          </a:p>
        </p:txBody>
      </p:sp>
      <p:sp>
        <p:nvSpPr>
          <p:cNvPr id="30777" name="Rectangle 108">
            <a:extLst>
              <a:ext uri="{FF2B5EF4-FFF2-40B4-BE49-F238E27FC236}">
                <a16:creationId xmlns:a16="http://schemas.microsoft.com/office/drawing/2014/main" id="{F1C0E066-E5DD-4344-8A9C-779E141BB0BC}"/>
              </a:ext>
            </a:extLst>
          </p:cNvPr>
          <p:cNvSpPr>
            <a:spLocks noChangeArrowheads="1"/>
          </p:cNvSpPr>
          <p:nvPr/>
        </p:nvSpPr>
        <p:spPr bwMode="auto">
          <a:xfrm>
            <a:off x="1504950" y="6707188"/>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a:p>
        </p:txBody>
      </p:sp>
      <p:grpSp>
        <p:nvGrpSpPr>
          <p:cNvPr id="30778" name="Group 94">
            <a:extLst>
              <a:ext uri="{FF2B5EF4-FFF2-40B4-BE49-F238E27FC236}">
                <a16:creationId xmlns:a16="http://schemas.microsoft.com/office/drawing/2014/main" id="{0400C4F2-6333-7547-8578-22BE099F1F3F}"/>
              </a:ext>
            </a:extLst>
          </p:cNvPr>
          <p:cNvGrpSpPr>
            <a:grpSpLocks/>
          </p:cNvGrpSpPr>
          <p:nvPr/>
        </p:nvGrpSpPr>
        <p:grpSpPr bwMode="auto">
          <a:xfrm>
            <a:off x="7912100" y="3429000"/>
            <a:ext cx="989013" cy="1330325"/>
            <a:chOff x="4984" y="2160"/>
            <a:chExt cx="623" cy="838"/>
          </a:xfrm>
        </p:grpSpPr>
        <p:sp>
          <p:nvSpPr>
            <p:cNvPr id="30781" name="Rectangle 73">
              <a:extLst>
                <a:ext uri="{FF2B5EF4-FFF2-40B4-BE49-F238E27FC236}">
                  <a16:creationId xmlns:a16="http://schemas.microsoft.com/office/drawing/2014/main" id="{EB24966B-0027-314E-A2D8-CD31A701E99D}"/>
                </a:ext>
              </a:extLst>
            </p:cNvPr>
            <p:cNvSpPr>
              <a:spLocks noChangeArrowheads="1"/>
            </p:cNvSpPr>
            <p:nvPr/>
          </p:nvSpPr>
          <p:spPr bwMode="auto">
            <a:xfrm>
              <a:off x="5151" y="2774"/>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82" name="Rectangle 74">
              <a:extLst>
                <a:ext uri="{FF2B5EF4-FFF2-40B4-BE49-F238E27FC236}">
                  <a16:creationId xmlns:a16="http://schemas.microsoft.com/office/drawing/2014/main" id="{6CC7881F-BE32-564F-998F-3DD8115F2914}"/>
                </a:ext>
              </a:extLst>
            </p:cNvPr>
            <p:cNvSpPr>
              <a:spLocks noChangeArrowheads="1"/>
            </p:cNvSpPr>
            <p:nvPr/>
          </p:nvSpPr>
          <p:spPr bwMode="auto">
            <a:xfrm>
              <a:off x="5116" y="2744"/>
              <a:ext cx="18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30783" name="AutoShape 75">
              <a:extLst>
                <a:ext uri="{FF2B5EF4-FFF2-40B4-BE49-F238E27FC236}">
                  <a16:creationId xmlns:a16="http://schemas.microsoft.com/office/drawing/2014/main" id="{99251599-9CDA-D14B-B4F9-E41B3FB79341}"/>
                </a:ext>
              </a:extLst>
            </p:cNvPr>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84" name="Rectangle 76">
              <a:extLst>
                <a:ext uri="{FF2B5EF4-FFF2-40B4-BE49-F238E27FC236}">
                  <a16:creationId xmlns:a16="http://schemas.microsoft.com/office/drawing/2014/main" id="{32B462D1-C1DC-3649-8555-6503396BC649}"/>
                </a:ext>
              </a:extLst>
            </p:cNvPr>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85" name="AutoShape 77">
              <a:extLst>
                <a:ext uri="{FF2B5EF4-FFF2-40B4-BE49-F238E27FC236}">
                  <a16:creationId xmlns:a16="http://schemas.microsoft.com/office/drawing/2014/main" id="{D98EF9AC-A6A9-4842-8F21-EF00907D3648}"/>
                </a:ext>
              </a:extLst>
            </p:cNvPr>
            <p:cNvSpPr>
              <a:spLocks noChangeArrowheads="1"/>
            </p:cNvSpPr>
            <p:nvPr/>
          </p:nvSpPr>
          <p:spPr bwMode="auto">
            <a:xfrm>
              <a:off x="5020" y="2196"/>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0786" name="Line 78">
              <a:extLst>
                <a:ext uri="{FF2B5EF4-FFF2-40B4-BE49-F238E27FC236}">
                  <a16:creationId xmlns:a16="http://schemas.microsoft.com/office/drawing/2014/main" id="{C0F06376-7C45-DA41-85A1-31E7B35720A7}"/>
                </a:ext>
              </a:extLst>
            </p:cNvPr>
            <p:cNvSpPr>
              <a:spLocks noChangeShapeType="1"/>
            </p:cNvSpPr>
            <p:nvPr/>
          </p:nvSpPr>
          <p:spPr bwMode="auto">
            <a:xfrm>
              <a:off x="5035" y="241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7" name="Line 79">
              <a:extLst>
                <a:ext uri="{FF2B5EF4-FFF2-40B4-BE49-F238E27FC236}">
                  <a16:creationId xmlns:a16="http://schemas.microsoft.com/office/drawing/2014/main" id="{5D9C9B2C-2AA9-3748-B603-37F51381E8CF}"/>
                </a:ext>
              </a:extLst>
            </p:cNvPr>
            <p:cNvSpPr>
              <a:spLocks noChangeShapeType="1"/>
            </p:cNvSpPr>
            <p:nvPr/>
          </p:nvSpPr>
          <p:spPr bwMode="auto">
            <a:xfrm>
              <a:off x="5035" y="253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8" name="Line 80">
              <a:extLst>
                <a:ext uri="{FF2B5EF4-FFF2-40B4-BE49-F238E27FC236}">
                  <a16:creationId xmlns:a16="http://schemas.microsoft.com/office/drawing/2014/main" id="{A93E4320-0A03-0345-989A-834D237B45C6}"/>
                </a:ext>
              </a:extLst>
            </p:cNvPr>
            <p:cNvSpPr>
              <a:spLocks noChangeShapeType="1"/>
            </p:cNvSpPr>
            <p:nvPr/>
          </p:nvSpPr>
          <p:spPr bwMode="auto">
            <a:xfrm>
              <a:off x="5035" y="264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9" name="Line 81">
              <a:extLst>
                <a:ext uri="{FF2B5EF4-FFF2-40B4-BE49-F238E27FC236}">
                  <a16:creationId xmlns:a16="http://schemas.microsoft.com/office/drawing/2014/main" id="{1237B298-AB4B-ED4C-A990-B96BEDB98344}"/>
                </a:ext>
              </a:extLst>
            </p:cNvPr>
            <p:cNvSpPr>
              <a:spLocks noChangeShapeType="1"/>
            </p:cNvSpPr>
            <p:nvPr/>
          </p:nvSpPr>
          <p:spPr bwMode="auto">
            <a:xfrm>
              <a:off x="5035" y="275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0" name="Line 82">
              <a:extLst>
                <a:ext uri="{FF2B5EF4-FFF2-40B4-BE49-F238E27FC236}">
                  <a16:creationId xmlns:a16="http://schemas.microsoft.com/office/drawing/2014/main" id="{CED13ADD-28A4-1143-8DAF-D1E83CAD44A3}"/>
                </a:ext>
              </a:extLst>
            </p:cNvPr>
            <p:cNvSpPr>
              <a:spLocks noChangeShapeType="1"/>
            </p:cNvSpPr>
            <p:nvPr/>
          </p:nvSpPr>
          <p:spPr bwMode="auto">
            <a:xfrm>
              <a:off x="5043" y="286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1" name="Rectangle 83">
              <a:extLst>
                <a:ext uri="{FF2B5EF4-FFF2-40B4-BE49-F238E27FC236}">
                  <a16:creationId xmlns:a16="http://schemas.microsoft.com/office/drawing/2014/main" id="{78A06A8E-0C36-AC45-9DB0-1F4FD5D6D4B0}"/>
                </a:ext>
              </a:extLst>
            </p:cNvPr>
            <p:cNvSpPr>
              <a:spLocks noChangeArrowheads="1"/>
            </p:cNvSpPr>
            <p:nvPr/>
          </p:nvSpPr>
          <p:spPr bwMode="auto">
            <a:xfrm>
              <a:off x="5044" y="2160"/>
              <a:ext cx="37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30792" name="Rectangle 84">
              <a:extLst>
                <a:ext uri="{FF2B5EF4-FFF2-40B4-BE49-F238E27FC236}">
                  <a16:creationId xmlns:a16="http://schemas.microsoft.com/office/drawing/2014/main" id="{6BB71D57-8F29-B445-B9C2-C2D923AEA819}"/>
                </a:ext>
              </a:extLst>
            </p:cNvPr>
            <p:cNvSpPr>
              <a:spLocks noChangeArrowheads="1"/>
            </p:cNvSpPr>
            <p:nvPr/>
          </p:nvSpPr>
          <p:spPr bwMode="auto">
            <a:xfrm>
              <a:off x="5138" y="2420"/>
              <a:ext cx="28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30793" name="Rectangle 85">
              <a:extLst>
                <a:ext uri="{FF2B5EF4-FFF2-40B4-BE49-F238E27FC236}">
                  <a16:creationId xmlns:a16="http://schemas.microsoft.com/office/drawing/2014/main" id="{D31DFCA0-2CFF-4B46-8634-CA4CE261E313}"/>
                </a:ext>
              </a:extLst>
            </p:cNvPr>
            <p:cNvSpPr>
              <a:spLocks noChangeArrowheads="1"/>
            </p:cNvSpPr>
            <p:nvPr/>
          </p:nvSpPr>
          <p:spPr bwMode="auto">
            <a:xfrm>
              <a:off x="5087" y="2536"/>
              <a:ext cx="39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30794" name="Rectangle 86">
              <a:extLst>
                <a:ext uri="{FF2B5EF4-FFF2-40B4-BE49-F238E27FC236}">
                  <a16:creationId xmlns:a16="http://schemas.microsoft.com/office/drawing/2014/main" id="{5472C5B5-E756-E949-9C45-271BF583B30E}"/>
                </a:ext>
              </a:extLst>
            </p:cNvPr>
            <p:cNvSpPr>
              <a:spLocks noChangeArrowheads="1"/>
            </p:cNvSpPr>
            <p:nvPr/>
          </p:nvSpPr>
          <p:spPr bwMode="auto">
            <a:xfrm>
              <a:off x="4984" y="2644"/>
              <a:ext cx="11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sz="900">
                <a:solidFill>
                  <a:srgbClr val="000000"/>
                </a:solidFill>
                <a:latin typeface="Helvetica" pitchFamily="2" charset="0"/>
              </a:endParaRPr>
            </a:p>
          </p:txBody>
        </p:sp>
        <p:sp>
          <p:nvSpPr>
            <p:cNvPr id="30795" name="Line 87">
              <a:extLst>
                <a:ext uri="{FF2B5EF4-FFF2-40B4-BE49-F238E27FC236}">
                  <a16:creationId xmlns:a16="http://schemas.microsoft.com/office/drawing/2014/main" id="{DDD04ECF-D27D-BF41-9C12-43F671E58344}"/>
                </a:ext>
              </a:extLst>
            </p:cNvPr>
            <p:cNvSpPr>
              <a:spLocks noChangeShapeType="1"/>
            </p:cNvSpPr>
            <p:nvPr/>
          </p:nvSpPr>
          <p:spPr bwMode="auto">
            <a:xfrm>
              <a:off x="5031" y="297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6" name="Rectangle 88">
              <a:extLst>
                <a:ext uri="{FF2B5EF4-FFF2-40B4-BE49-F238E27FC236}">
                  <a16:creationId xmlns:a16="http://schemas.microsoft.com/office/drawing/2014/main" id="{2FAF6EF7-33CE-0F42-AA8C-018C0C9CDCDD}"/>
                </a:ext>
              </a:extLst>
            </p:cNvPr>
            <p:cNvSpPr>
              <a:spLocks noChangeArrowheads="1"/>
            </p:cNvSpPr>
            <p:nvPr/>
          </p:nvSpPr>
          <p:spPr bwMode="auto">
            <a:xfrm>
              <a:off x="5115" y="2312"/>
              <a:ext cx="41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grpSp>
      <p:sp>
        <p:nvSpPr>
          <p:cNvPr id="30779" name="Text Box 109">
            <a:extLst>
              <a:ext uri="{FF2B5EF4-FFF2-40B4-BE49-F238E27FC236}">
                <a16:creationId xmlns:a16="http://schemas.microsoft.com/office/drawing/2014/main" id="{C5C18730-C60C-F04A-8CCD-F12A48B325F6}"/>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2</a:t>
            </a:r>
            <a:endParaRPr lang="en-US" altLang="en-US" sz="1400"/>
          </a:p>
        </p:txBody>
      </p:sp>
      <p:sp>
        <p:nvSpPr>
          <p:cNvPr id="30780" name="Text Box 110">
            <a:extLst>
              <a:ext uri="{FF2B5EF4-FFF2-40B4-BE49-F238E27FC236}">
                <a16:creationId xmlns:a16="http://schemas.microsoft.com/office/drawing/2014/main" id="{DD5A89ED-8EB9-3D48-9C75-9A2F5BA84BA4}"/>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9351"/>
                                        </p:tgtEl>
                                        <p:attrNameLst>
                                          <p:attrName>style.visibility</p:attrName>
                                        </p:attrNameLst>
                                      </p:cBhvr>
                                      <p:to>
                                        <p:strVal val="visible"/>
                                      </p:to>
                                    </p:set>
                                    <p:animEffect transition="in" filter="wipe(down)">
                                      <p:cBhvr>
                                        <p:cTn id="7" dur="500"/>
                                        <p:tgtEl>
                                          <p:spTgt spid="26935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69353"/>
                                        </p:tgtEl>
                                        <p:attrNameLst>
                                          <p:attrName>style.visibility</p:attrName>
                                        </p:attrNameLst>
                                      </p:cBhvr>
                                      <p:to>
                                        <p:strVal val="visible"/>
                                      </p:to>
                                    </p:set>
                                    <p:animEffect transition="in" filter="fade">
                                      <p:cBhvr>
                                        <p:cTn id="11" dur="1000"/>
                                        <p:tgtEl>
                                          <p:spTgt spid="2693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69418"/>
                                        </p:tgtEl>
                                        <p:attrNameLst>
                                          <p:attrName>style.visibility</p:attrName>
                                        </p:attrNameLst>
                                      </p:cBhvr>
                                      <p:to>
                                        <p:strVal val="visible"/>
                                      </p:to>
                                    </p:set>
                                    <p:animEffect transition="in" filter="wipe(left)">
                                      <p:cBhvr>
                                        <p:cTn id="16" dur="500"/>
                                        <p:tgtEl>
                                          <p:spTgt spid="269418"/>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69419"/>
                                        </p:tgtEl>
                                        <p:attrNameLst>
                                          <p:attrName>style.visibility</p:attrName>
                                        </p:attrNameLst>
                                      </p:cBhvr>
                                      <p:to>
                                        <p:strVal val="visible"/>
                                      </p:to>
                                    </p:set>
                                    <p:animEffect transition="in" filter="wipe(left)">
                                      <p:cBhvr>
                                        <p:cTn id="20" dur="500"/>
                                        <p:tgtEl>
                                          <p:spTgt spid="269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41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C66FCA5-0831-E043-AB59-F33E4E295086}"/>
              </a:ext>
            </a:extLst>
          </p:cNvPr>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3187" name="Rectangle 3">
            <a:extLst>
              <a:ext uri="{FF2B5EF4-FFF2-40B4-BE49-F238E27FC236}">
                <a16:creationId xmlns:a16="http://schemas.microsoft.com/office/drawing/2014/main" id="{5E641FE4-E793-A942-8846-4BCDC312B809}"/>
              </a:ext>
            </a:extLst>
          </p:cNvPr>
          <p:cNvSpPr>
            <a:spLocks noChangeArrowheads="1"/>
          </p:cNvSpPr>
          <p:nvPr/>
        </p:nvSpPr>
        <p:spPr bwMode="auto">
          <a:xfrm>
            <a:off x="3152775" y="3001963"/>
            <a:ext cx="28336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400">
                <a:solidFill>
                  <a:schemeClr val="accent2"/>
                </a:solidFill>
                <a:latin typeface="Times" pitchFamily="2" charset="0"/>
              </a:rPr>
              <a:t>KADESH BARNEA</a:t>
            </a:r>
          </a:p>
        </p:txBody>
      </p:sp>
      <p:sp>
        <p:nvSpPr>
          <p:cNvPr id="32772" name="AutoShape 4">
            <a:extLst>
              <a:ext uri="{FF2B5EF4-FFF2-40B4-BE49-F238E27FC236}">
                <a16:creationId xmlns:a16="http://schemas.microsoft.com/office/drawing/2014/main" id="{5203C237-F0F1-AC4D-9479-4008BF3C6D90}"/>
              </a:ext>
            </a:extLst>
          </p:cNvPr>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2773" name="Rectangle 5">
            <a:extLst>
              <a:ext uri="{FF2B5EF4-FFF2-40B4-BE49-F238E27FC236}">
                <a16:creationId xmlns:a16="http://schemas.microsoft.com/office/drawing/2014/main" id="{DE2F5F5F-9FDA-C543-8F1B-DF4E029F3B6B}"/>
              </a:ext>
            </a:extLst>
          </p:cNvPr>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2774" name="Rectangle 6">
            <a:extLst>
              <a:ext uri="{FF2B5EF4-FFF2-40B4-BE49-F238E27FC236}">
                <a16:creationId xmlns:a16="http://schemas.microsoft.com/office/drawing/2014/main" id="{8BA48139-898C-804B-9CCC-712C8EFA95C0}"/>
              </a:ext>
            </a:extLst>
          </p:cNvPr>
          <p:cNvSpPr>
            <a:spLocks noChangeArrowheads="1"/>
          </p:cNvSpPr>
          <p:nvPr/>
        </p:nvSpPr>
        <p:spPr bwMode="auto">
          <a:xfrm>
            <a:off x="3021013" y="866775"/>
            <a:ext cx="16922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   MOSES</a:t>
            </a:r>
          </a:p>
        </p:txBody>
      </p:sp>
      <p:sp>
        <p:nvSpPr>
          <p:cNvPr id="32775" name="Line 7">
            <a:extLst>
              <a:ext uri="{FF2B5EF4-FFF2-40B4-BE49-F238E27FC236}">
                <a16:creationId xmlns:a16="http://schemas.microsoft.com/office/drawing/2014/main" id="{4E626EB5-1775-784A-B5F8-651B3124C4F9}"/>
              </a:ext>
            </a:extLst>
          </p:cNvPr>
          <p:cNvSpPr>
            <a:spLocks noChangeShapeType="1"/>
          </p:cNvSpPr>
          <p:nvPr/>
        </p:nvSpPr>
        <p:spPr bwMode="auto">
          <a:xfrm>
            <a:off x="3340100" y="2489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 name="Line 8">
            <a:extLst>
              <a:ext uri="{FF2B5EF4-FFF2-40B4-BE49-F238E27FC236}">
                <a16:creationId xmlns:a16="http://schemas.microsoft.com/office/drawing/2014/main" id="{7F683E91-FE07-0B42-8AED-48DB38352444}"/>
              </a:ext>
            </a:extLst>
          </p:cNvPr>
          <p:cNvSpPr>
            <a:spLocks noChangeShapeType="1"/>
          </p:cNvSpPr>
          <p:nvPr/>
        </p:nvSpPr>
        <p:spPr bwMode="auto">
          <a:xfrm>
            <a:off x="3340100" y="29464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Line 9">
            <a:extLst>
              <a:ext uri="{FF2B5EF4-FFF2-40B4-BE49-F238E27FC236}">
                <a16:creationId xmlns:a16="http://schemas.microsoft.com/office/drawing/2014/main" id="{9037501F-7ED8-4C4D-B19B-D042F37F991E}"/>
              </a:ext>
            </a:extLst>
          </p:cNvPr>
          <p:cNvSpPr>
            <a:spLocks noChangeShapeType="1"/>
          </p:cNvSpPr>
          <p:nvPr/>
        </p:nvSpPr>
        <p:spPr bwMode="auto">
          <a:xfrm>
            <a:off x="3346450" y="3403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Line 10">
            <a:extLst>
              <a:ext uri="{FF2B5EF4-FFF2-40B4-BE49-F238E27FC236}">
                <a16:creationId xmlns:a16="http://schemas.microsoft.com/office/drawing/2014/main" id="{C7D17D7D-B72E-474E-9AC1-ED39D1BF797D}"/>
              </a:ext>
            </a:extLst>
          </p:cNvPr>
          <p:cNvSpPr>
            <a:spLocks noChangeShapeType="1"/>
          </p:cNvSpPr>
          <p:nvPr/>
        </p:nvSpPr>
        <p:spPr bwMode="auto">
          <a:xfrm>
            <a:off x="3340100" y="2032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9" name="Line 11">
            <a:extLst>
              <a:ext uri="{FF2B5EF4-FFF2-40B4-BE49-F238E27FC236}">
                <a16:creationId xmlns:a16="http://schemas.microsoft.com/office/drawing/2014/main" id="{DBC384D7-A6E7-9749-9395-2569E71EF718}"/>
              </a:ext>
            </a:extLst>
          </p:cNvPr>
          <p:cNvSpPr>
            <a:spLocks noChangeShapeType="1"/>
          </p:cNvSpPr>
          <p:nvPr/>
        </p:nvSpPr>
        <p:spPr bwMode="auto">
          <a:xfrm>
            <a:off x="3340100" y="4318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0" name="Line 12">
            <a:extLst>
              <a:ext uri="{FF2B5EF4-FFF2-40B4-BE49-F238E27FC236}">
                <a16:creationId xmlns:a16="http://schemas.microsoft.com/office/drawing/2014/main" id="{6419B50C-FA82-E040-95AA-7CD662D1153A}"/>
              </a:ext>
            </a:extLst>
          </p:cNvPr>
          <p:cNvSpPr>
            <a:spLocks noChangeShapeType="1"/>
          </p:cNvSpPr>
          <p:nvPr/>
        </p:nvSpPr>
        <p:spPr bwMode="auto">
          <a:xfrm>
            <a:off x="3340100" y="38608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1" name="Rectangle 13">
            <a:extLst>
              <a:ext uri="{FF2B5EF4-FFF2-40B4-BE49-F238E27FC236}">
                <a16:creationId xmlns:a16="http://schemas.microsoft.com/office/drawing/2014/main" id="{8B4DC16A-6926-6346-87A9-F6DA8A3B68F2}"/>
              </a:ext>
            </a:extLst>
          </p:cNvPr>
          <p:cNvSpPr>
            <a:spLocks noChangeArrowheads="1"/>
          </p:cNvSpPr>
          <p:nvPr/>
        </p:nvSpPr>
        <p:spPr bwMode="auto">
          <a:xfrm>
            <a:off x="3630613" y="1616075"/>
            <a:ext cx="19589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SHONGZA</a:t>
            </a:r>
          </a:p>
        </p:txBody>
      </p:sp>
      <p:sp>
        <p:nvSpPr>
          <p:cNvPr id="32782" name="Rectangle 14">
            <a:extLst>
              <a:ext uri="{FF2B5EF4-FFF2-40B4-BE49-F238E27FC236}">
                <a16:creationId xmlns:a16="http://schemas.microsoft.com/office/drawing/2014/main" id="{427FB313-AECF-6C44-AE49-991E120218AB}"/>
              </a:ext>
            </a:extLst>
          </p:cNvPr>
          <p:cNvSpPr>
            <a:spLocks noChangeArrowheads="1"/>
          </p:cNvSpPr>
          <p:nvPr/>
        </p:nvSpPr>
        <p:spPr bwMode="auto">
          <a:xfrm>
            <a:off x="3897313" y="2073275"/>
            <a:ext cx="116998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SINAI</a:t>
            </a:r>
          </a:p>
        </p:txBody>
      </p:sp>
      <p:sp>
        <p:nvSpPr>
          <p:cNvPr id="32783" name="Rectangle 15">
            <a:extLst>
              <a:ext uri="{FF2B5EF4-FFF2-40B4-BE49-F238E27FC236}">
                <a16:creationId xmlns:a16="http://schemas.microsoft.com/office/drawing/2014/main" id="{4D9B117F-1250-D449-BA16-BE1656A44211}"/>
              </a:ext>
            </a:extLst>
          </p:cNvPr>
          <p:cNvSpPr>
            <a:spLocks noChangeArrowheads="1"/>
          </p:cNvSpPr>
          <p:nvPr/>
        </p:nvSpPr>
        <p:spPr bwMode="auto">
          <a:xfrm>
            <a:off x="3681413" y="2530475"/>
            <a:ext cx="15954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A - Y - P </a:t>
            </a:r>
          </a:p>
        </p:txBody>
      </p:sp>
      <p:sp>
        <p:nvSpPr>
          <p:cNvPr id="32784" name="Rectangle 16">
            <a:extLst>
              <a:ext uri="{FF2B5EF4-FFF2-40B4-BE49-F238E27FC236}">
                <a16:creationId xmlns:a16="http://schemas.microsoft.com/office/drawing/2014/main" id="{921498CE-8BF5-E64D-8B3A-B7BCAB16AA84}"/>
              </a:ext>
            </a:extLst>
          </p:cNvPr>
          <p:cNvSpPr>
            <a:spLocks noChangeArrowheads="1"/>
          </p:cNvSpPr>
          <p:nvPr/>
        </p:nvSpPr>
        <p:spPr bwMode="auto">
          <a:xfrm>
            <a:off x="4773613" y="963613"/>
            <a:ext cx="1457325" cy="3635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800">
                <a:solidFill>
                  <a:schemeClr val="tx2"/>
                </a:solidFill>
                <a:latin typeface="Times" pitchFamily="2" charset="0"/>
              </a:rPr>
              <a:t>ca. 1500 B.C.</a:t>
            </a:r>
          </a:p>
        </p:txBody>
      </p:sp>
      <p:sp>
        <p:nvSpPr>
          <p:cNvPr id="32785" name="Rectangle 18">
            <a:extLst>
              <a:ext uri="{FF2B5EF4-FFF2-40B4-BE49-F238E27FC236}">
                <a16:creationId xmlns:a16="http://schemas.microsoft.com/office/drawing/2014/main" id="{7CD7D963-C3C0-E140-9A28-326DE93458AC}"/>
              </a:ext>
            </a:extLst>
          </p:cNvPr>
          <p:cNvSpPr>
            <a:spLocks noChangeArrowheads="1"/>
          </p:cNvSpPr>
          <p:nvPr/>
        </p:nvSpPr>
        <p:spPr bwMode="auto">
          <a:xfrm>
            <a:off x="898525" y="2605088"/>
            <a:ext cx="1747838"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2786" name="Rectangle 19">
            <a:extLst>
              <a:ext uri="{FF2B5EF4-FFF2-40B4-BE49-F238E27FC236}">
                <a16:creationId xmlns:a16="http://schemas.microsoft.com/office/drawing/2014/main" id="{DC0A5D2C-C1B8-7247-BD54-4CA4FE4C1EE2}"/>
              </a:ext>
            </a:extLst>
          </p:cNvPr>
          <p:cNvSpPr>
            <a:spLocks noChangeArrowheads="1"/>
          </p:cNvSpPr>
          <p:nvPr/>
        </p:nvSpPr>
        <p:spPr bwMode="auto">
          <a:xfrm>
            <a:off x="828675" y="2482850"/>
            <a:ext cx="1847850"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b="0">
                <a:solidFill>
                  <a:schemeClr val="tx2"/>
                </a:solidFill>
                <a:latin typeface="Times" pitchFamily="2" charset="0"/>
              </a:rPr>
              <a:t>AJ</a:t>
            </a:r>
            <a:r>
              <a:rPr lang="en-US" altLang="en-US" sz="8000" b="0">
                <a:solidFill>
                  <a:srgbClr val="00FF00"/>
                </a:solidFill>
                <a:latin typeface="Times" pitchFamily="2" charset="0"/>
              </a:rPr>
              <a:t>M</a:t>
            </a:r>
            <a:r>
              <a:rPr lang="en-US" altLang="en-US" sz="4000" b="0">
                <a:solidFill>
                  <a:schemeClr val="tx2"/>
                </a:solidFill>
                <a:latin typeface="Times" pitchFamily="2" charset="0"/>
              </a:rPr>
              <a:t>J</a:t>
            </a:r>
          </a:p>
        </p:txBody>
      </p:sp>
      <p:sp>
        <p:nvSpPr>
          <p:cNvPr id="32787" name="Text Box 46">
            <a:extLst>
              <a:ext uri="{FF2B5EF4-FFF2-40B4-BE49-F238E27FC236}">
                <a16:creationId xmlns:a16="http://schemas.microsoft.com/office/drawing/2014/main" id="{CEA9DC69-642B-B648-833F-607E5689646B}"/>
              </a:ext>
            </a:extLst>
          </p:cNvPr>
          <p:cNvSpPr txBox="1">
            <a:spLocks noChangeArrowheads="1"/>
          </p:cNvSpPr>
          <p:nvPr/>
        </p:nvSpPr>
        <p:spPr bwMode="auto">
          <a:xfrm>
            <a:off x="1771650" y="47625"/>
            <a:ext cx="2722563"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32:8; Khal. 1:19</a:t>
            </a:r>
            <a:endParaRPr lang="en-US" altLang="en-US" sz="800" u="sng">
              <a:solidFill>
                <a:srgbClr val="000000"/>
              </a:solidFill>
              <a:latin typeface="Geneva" panose="020B0503030404040204" pitchFamily="34" charset="0"/>
            </a:endParaRPr>
          </a:p>
        </p:txBody>
      </p:sp>
      <p:sp>
        <p:nvSpPr>
          <p:cNvPr id="32788" name="Rectangle 47">
            <a:extLst>
              <a:ext uri="{FF2B5EF4-FFF2-40B4-BE49-F238E27FC236}">
                <a16:creationId xmlns:a16="http://schemas.microsoft.com/office/drawing/2014/main" id="{F31FA774-C3A1-D34C-85FF-7F84865275D0}"/>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2789" name="Rectangle 48">
            <a:extLst>
              <a:ext uri="{FF2B5EF4-FFF2-40B4-BE49-F238E27FC236}">
                <a16:creationId xmlns:a16="http://schemas.microsoft.com/office/drawing/2014/main" id="{5E28808E-9320-1B4A-90DC-A2D7C511C505}"/>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32790" name="AutoShape 49">
            <a:extLst>
              <a:ext uri="{FF2B5EF4-FFF2-40B4-BE49-F238E27FC236}">
                <a16:creationId xmlns:a16="http://schemas.microsoft.com/office/drawing/2014/main" id="{DB596F8F-8A9D-0B49-8A57-B2854C855A3A}"/>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2791" name="Rectangle 50">
            <a:extLst>
              <a:ext uri="{FF2B5EF4-FFF2-40B4-BE49-F238E27FC236}">
                <a16:creationId xmlns:a16="http://schemas.microsoft.com/office/drawing/2014/main" id="{0D3A2CE5-F4FB-1E4D-BC8F-B8F068240416}"/>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2792" name="AutoShape 51">
            <a:extLst>
              <a:ext uri="{FF2B5EF4-FFF2-40B4-BE49-F238E27FC236}">
                <a16:creationId xmlns:a16="http://schemas.microsoft.com/office/drawing/2014/main" id="{7198657A-327D-FC4F-8020-0E9754C7347B}"/>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2793" name="Line 52">
            <a:extLst>
              <a:ext uri="{FF2B5EF4-FFF2-40B4-BE49-F238E27FC236}">
                <a16:creationId xmlns:a16="http://schemas.microsoft.com/office/drawing/2014/main" id="{215FE8DE-28F1-5E4E-BAC1-82BD94558890}"/>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4" name="Line 53">
            <a:extLst>
              <a:ext uri="{FF2B5EF4-FFF2-40B4-BE49-F238E27FC236}">
                <a16:creationId xmlns:a16="http://schemas.microsoft.com/office/drawing/2014/main" id="{DCDB26CF-0160-5847-AF95-D3C840DA83B3}"/>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5" name="Line 54">
            <a:extLst>
              <a:ext uri="{FF2B5EF4-FFF2-40B4-BE49-F238E27FC236}">
                <a16:creationId xmlns:a16="http://schemas.microsoft.com/office/drawing/2014/main" id="{89715EC6-A004-A94D-96D6-D07AC6E54CE2}"/>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6" name="Line 55">
            <a:extLst>
              <a:ext uri="{FF2B5EF4-FFF2-40B4-BE49-F238E27FC236}">
                <a16:creationId xmlns:a16="http://schemas.microsoft.com/office/drawing/2014/main" id="{1D5C4933-A5EF-4647-A7EB-11DC0963C91B}"/>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7" name="Line 56">
            <a:extLst>
              <a:ext uri="{FF2B5EF4-FFF2-40B4-BE49-F238E27FC236}">
                <a16:creationId xmlns:a16="http://schemas.microsoft.com/office/drawing/2014/main" id="{4EF4093B-74C1-1349-A295-A5262B8074DB}"/>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8" name="Rectangle 57">
            <a:extLst>
              <a:ext uri="{FF2B5EF4-FFF2-40B4-BE49-F238E27FC236}">
                <a16:creationId xmlns:a16="http://schemas.microsoft.com/office/drawing/2014/main" id="{B2305F48-EA3C-4647-A90A-E6E81DED47B5}"/>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32799" name="Rectangle 58">
            <a:extLst>
              <a:ext uri="{FF2B5EF4-FFF2-40B4-BE49-F238E27FC236}">
                <a16:creationId xmlns:a16="http://schemas.microsoft.com/office/drawing/2014/main" id="{DA3335B5-3311-4C49-8AA8-6BBC03E5EA2D}"/>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32800" name="Rectangle 59">
            <a:extLst>
              <a:ext uri="{FF2B5EF4-FFF2-40B4-BE49-F238E27FC236}">
                <a16:creationId xmlns:a16="http://schemas.microsoft.com/office/drawing/2014/main" id="{655FE49E-A7FE-C849-A693-83C4F39947EA}"/>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32801" name="Rectangle 60">
            <a:extLst>
              <a:ext uri="{FF2B5EF4-FFF2-40B4-BE49-F238E27FC236}">
                <a16:creationId xmlns:a16="http://schemas.microsoft.com/office/drawing/2014/main" id="{74E03474-02DE-3149-B0FC-3BAFBD74E79C}"/>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32802" name="Line 61">
            <a:extLst>
              <a:ext uri="{FF2B5EF4-FFF2-40B4-BE49-F238E27FC236}">
                <a16:creationId xmlns:a16="http://schemas.microsoft.com/office/drawing/2014/main" id="{E6DFD3CB-E005-F441-B244-A2DB10DF74C3}"/>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03" name="Rectangle 62">
            <a:extLst>
              <a:ext uri="{FF2B5EF4-FFF2-40B4-BE49-F238E27FC236}">
                <a16:creationId xmlns:a16="http://schemas.microsoft.com/office/drawing/2014/main" id="{3E3D4760-25E4-DD48-9C0B-D4A890893272}"/>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32804" name="Text Box 63">
            <a:extLst>
              <a:ext uri="{FF2B5EF4-FFF2-40B4-BE49-F238E27FC236}">
                <a16:creationId xmlns:a16="http://schemas.microsoft.com/office/drawing/2014/main" id="{09B7FC7F-872B-0844-BE34-399AEC28CDC0}"/>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93251" name="Rectangle 67">
            <a:extLst>
              <a:ext uri="{FF2B5EF4-FFF2-40B4-BE49-F238E27FC236}">
                <a16:creationId xmlns:a16="http://schemas.microsoft.com/office/drawing/2014/main" id="{8AACD863-A0CF-D742-AE5C-F543A62F8BCD}"/>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15</a:t>
            </a:r>
          </a:p>
        </p:txBody>
      </p:sp>
      <p:grpSp>
        <p:nvGrpSpPr>
          <p:cNvPr id="32806" name="Group 69">
            <a:extLst>
              <a:ext uri="{FF2B5EF4-FFF2-40B4-BE49-F238E27FC236}">
                <a16:creationId xmlns:a16="http://schemas.microsoft.com/office/drawing/2014/main" id="{2A1FAA12-D474-B14E-B434-057ED65EB6DE}"/>
              </a:ext>
            </a:extLst>
          </p:cNvPr>
          <p:cNvGrpSpPr>
            <a:grpSpLocks/>
          </p:cNvGrpSpPr>
          <p:nvPr/>
        </p:nvGrpSpPr>
        <p:grpSpPr bwMode="auto">
          <a:xfrm>
            <a:off x="5951538" y="3552825"/>
            <a:ext cx="1262062" cy="1347788"/>
            <a:chOff x="1084" y="711"/>
            <a:chExt cx="2950" cy="2769"/>
          </a:xfrm>
        </p:grpSpPr>
        <p:grpSp>
          <p:nvGrpSpPr>
            <p:cNvPr id="32813" name="Group 70">
              <a:extLst>
                <a:ext uri="{FF2B5EF4-FFF2-40B4-BE49-F238E27FC236}">
                  <a16:creationId xmlns:a16="http://schemas.microsoft.com/office/drawing/2014/main" id="{94BE7D73-CED1-8646-B4D6-38B1EE7E8121}"/>
                </a:ext>
              </a:extLst>
            </p:cNvPr>
            <p:cNvGrpSpPr>
              <a:grpSpLocks/>
            </p:cNvGrpSpPr>
            <p:nvPr/>
          </p:nvGrpSpPr>
          <p:grpSpPr bwMode="auto">
            <a:xfrm>
              <a:off x="1084" y="711"/>
              <a:ext cx="2950" cy="2769"/>
              <a:chOff x="2707" y="548"/>
              <a:chExt cx="2950" cy="2769"/>
            </a:xfrm>
          </p:grpSpPr>
          <p:grpSp>
            <p:nvGrpSpPr>
              <p:cNvPr id="32819" name="Group 71">
                <a:extLst>
                  <a:ext uri="{FF2B5EF4-FFF2-40B4-BE49-F238E27FC236}">
                    <a16:creationId xmlns:a16="http://schemas.microsoft.com/office/drawing/2014/main" id="{95DA41AE-2A6C-AE41-B5DF-4F16E0C240C1}"/>
                  </a:ext>
                </a:extLst>
              </p:cNvPr>
              <p:cNvGrpSpPr>
                <a:grpSpLocks/>
              </p:cNvGrpSpPr>
              <p:nvPr/>
            </p:nvGrpSpPr>
            <p:grpSpPr bwMode="auto">
              <a:xfrm>
                <a:off x="3180" y="1046"/>
                <a:ext cx="2105" cy="1421"/>
                <a:chOff x="578" y="2316"/>
                <a:chExt cx="2105" cy="1421"/>
              </a:xfrm>
            </p:grpSpPr>
            <p:sp>
              <p:nvSpPr>
                <p:cNvPr id="32821" name="Freeform 72">
                  <a:extLst>
                    <a:ext uri="{FF2B5EF4-FFF2-40B4-BE49-F238E27FC236}">
                      <a16:creationId xmlns:a16="http://schemas.microsoft.com/office/drawing/2014/main" id="{92E4FDD6-690A-4148-ABDA-6FCDA26F86A3}"/>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22" name="Freeform 73">
                  <a:extLst>
                    <a:ext uri="{FF2B5EF4-FFF2-40B4-BE49-F238E27FC236}">
                      <a16:creationId xmlns:a16="http://schemas.microsoft.com/office/drawing/2014/main" id="{5A608D3C-56AA-4F44-BC7E-D1424E1E05B6}"/>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2820" name="Picture 74">
                <a:extLst>
                  <a:ext uri="{FF2B5EF4-FFF2-40B4-BE49-F238E27FC236}">
                    <a16:creationId xmlns:a16="http://schemas.microsoft.com/office/drawing/2014/main" id="{8931DAE9-2D56-E640-A91A-B2F66A01019F}"/>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814" name="Freeform 75">
              <a:extLst>
                <a:ext uri="{FF2B5EF4-FFF2-40B4-BE49-F238E27FC236}">
                  <a16:creationId xmlns:a16="http://schemas.microsoft.com/office/drawing/2014/main" id="{9A7C681A-9434-BC4D-AB3A-BABC0DBCC87C}"/>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5" name="Freeform 76">
              <a:extLst>
                <a:ext uri="{FF2B5EF4-FFF2-40B4-BE49-F238E27FC236}">
                  <a16:creationId xmlns:a16="http://schemas.microsoft.com/office/drawing/2014/main" id="{E673E9C3-C6E1-D14E-A263-D3BD8A9FE826}"/>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6" name="Freeform 77">
              <a:extLst>
                <a:ext uri="{FF2B5EF4-FFF2-40B4-BE49-F238E27FC236}">
                  <a16:creationId xmlns:a16="http://schemas.microsoft.com/office/drawing/2014/main" id="{7EDD1EE5-846E-F14E-AB1F-27465EB2A18F}"/>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7" name="Freeform 78">
              <a:extLst>
                <a:ext uri="{FF2B5EF4-FFF2-40B4-BE49-F238E27FC236}">
                  <a16:creationId xmlns:a16="http://schemas.microsoft.com/office/drawing/2014/main" id="{C2F13366-23C8-3140-AB3F-A3EC8F05807A}"/>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8" name="Freeform 79">
              <a:extLst>
                <a:ext uri="{FF2B5EF4-FFF2-40B4-BE49-F238E27FC236}">
                  <a16:creationId xmlns:a16="http://schemas.microsoft.com/office/drawing/2014/main" id="{A44CF85B-CCAA-7641-9AE3-B8E250B8DDA7}"/>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807" name="Rectangle 80">
            <a:extLst>
              <a:ext uri="{FF2B5EF4-FFF2-40B4-BE49-F238E27FC236}">
                <a16:creationId xmlns:a16="http://schemas.microsoft.com/office/drawing/2014/main" id="{3002A936-5049-1141-9A61-ADD6B6677B16}"/>
              </a:ext>
            </a:extLst>
          </p:cNvPr>
          <p:cNvSpPr>
            <a:spLocks noChangeArrowheads="1"/>
          </p:cNvSpPr>
          <p:nvPr/>
        </p:nvSpPr>
        <p:spPr bwMode="auto">
          <a:xfrm>
            <a:off x="6226175" y="3735388"/>
            <a:ext cx="180975" cy="454025"/>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sz="2400" b="0" i="1">
              <a:solidFill>
                <a:srgbClr val="FFFFFF"/>
              </a:solidFill>
              <a:latin typeface="Helvetica" pitchFamily="2" charset="0"/>
            </a:endParaRPr>
          </a:p>
        </p:txBody>
      </p:sp>
      <p:grpSp>
        <p:nvGrpSpPr>
          <p:cNvPr id="32808" name="Group 84">
            <a:extLst>
              <a:ext uri="{FF2B5EF4-FFF2-40B4-BE49-F238E27FC236}">
                <a16:creationId xmlns:a16="http://schemas.microsoft.com/office/drawing/2014/main" id="{9F74E225-E5D0-D042-AA27-F1D2437CE751}"/>
              </a:ext>
            </a:extLst>
          </p:cNvPr>
          <p:cNvGrpSpPr>
            <a:grpSpLocks/>
          </p:cNvGrpSpPr>
          <p:nvPr/>
        </p:nvGrpSpPr>
        <p:grpSpPr bwMode="auto">
          <a:xfrm>
            <a:off x="519113" y="7938"/>
            <a:ext cx="854075" cy="1704975"/>
            <a:chOff x="327" y="5"/>
            <a:chExt cx="538" cy="1074"/>
          </a:xfrm>
        </p:grpSpPr>
        <p:sp>
          <p:nvSpPr>
            <p:cNvPr id="32811" name="Rectangle 85">
              <a:extLst>
                <a:ext uri="{FF2B5EF4-FFF2-40B4-BE49-F238E27FC236}">
                  <a16:creationId xmlns:a16="http://schemas.microsoft.com/office/drawing/2014/main" id="{94CA89C6-CDF8-164D-AD63-E24811FA81ED}"/>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32812" name="Line 86">
              <a:extLst>
                <a:ext uri="{FF2B5EF4-FFF2-40B4-BE49-F238E27FC236}">
                  <a16:creationId xmlns:a16="http://schemas.microsoft.com/office/drawing/2014/main" id="{CC619F11-A55C-7342-9779-E88E3656345E}"/>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93271" name="Oval 87">
            <a:extLst>
              <a:ext uri="{FF2B5EF4-FFF2-40B4-BE49-F238E27FC236}">
                <a16:creationId xmlns:a16="http://schemas.microsoft.com/office/drawing/2014/main" id="{F971C88F-F8D4-4C45-BCA6-A9E64C5175C3}"/>
              </a:ext>
            </a:extLst>
          </p:cNvPr>
          <p:cNvSpPr>
            <a:spLocks noChangeArrowheads="1"/>
          </p:cNvSpPr>
          <p:nvPr/>
        </p:nvSpPr>
        <p:spPr bwMode="auto">
          <a:xfrm>
            <a:off x="2946400" y="2870200"/>
            <a:ext cx="3121025" cy="669925"/>
          </a:xfrm>
          <a:prstGeom prst="ellipse">
            <a:avLst/>
          </a:prstGeom>
          <a:noFill/>
          <a:ln w="5715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2810" name="Text Box 88">
            <a:extLst>
              <a:ext uri="{FF2B5EF4-FFF2-40B4-BE49-F238E27FC236}">
                <a16:creationId xmlns:a16="http://schemas.microsoft.com/office/drawing/2014/main" id="{57B1D06B-48D7-2942-98A3-6AEAD811D740}"/>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
                                  </p:stCondLst>
                                  <p:childTnLst>
                                    <p:set>
                                      <p:cBhvr>
                                        <p:cTn id="6" dur="1" fill="hold">
                                          <p:stCondLst>
                                            <p:cond delay="0"/>
                                          </p:stCondLst>
                                        </p:cTn>
                                        <p:tgtEl>
                                          <p:spTgt spid="93187"/>
                                        </p:tgtEl>
                                        <p:attrNameLst>
                                          <p:attrName>style.visibility</p:attrName>
                                        </p:attrNameLst>
                                      </p:cBhvr>
                                      <p:to>
                                        <p:strVal val="visible"/>
                                      </p:to>
                                    </p:set>
                                    <p:anim calcmode="lin" valueType="num">
                                      <p:cBhvr>
                                        <p:cTn id="7" dur="500" fill="hold"/>
                                        <p:tgtEl>
                                          <p:spTgt spid="93187"/>
                                        </p:tgtEl>
                                        <p:attrNameLst>
                                          <p:attrName>ppt_x</p:attrName>
                                        </p:attrNameLst>
                                      </p:cBhvr>
                                      <p:tavLst>
                                        <p:tav tm="0">
                                          <p:val>
                                            <p:strVal val="#ppt_x-#ppt_w/2"/>
                                          </p:val>
                                        </p:tav>
                                        <p:tav tm="100000">
                                          <p:val>
                                            <p:strVal val="#ppt_x"/>
                                          </p:val>
                                        </p:tav>
                                      </p:tavLst>
                                    </p:anim>
                                    <p:anim calcmode="lin" valueType="num">
                                      <p:cBhvr>
                                        <p:cTn id="8" dur="500" fill="hold"/>
                                        <p:tgtEl>
                                          <p:spTgt spid="93187"/>
                                        </p:tgtEl>
                                        <p:attrNameLst>
                                          <p:attrName>ppt_y</p:attrName>
                                        </p:attrNameLst>
                                      </p:cBhvr>
                                      <p:tavLst>
                                        <p:tav tm="0">
                                          <p:val>
                                            <p:strVal val="#ppt_y"/>
                                          </p:val>
                                        </p:tav>
                                        <p:tav tm="100000">
                                          <p:val>
                                            <p:strVal val="#ppt_y"/>
                                          </p:val>
                                        </p:tav>
                                      </p:tavLst>
                                    </p:anim>
                                    <p:anim calcmode="lin" valueType="num">
                                      <p:cBhvr>
                                        <p:cTn id="9" dur="500" fill="hold"/>
                                        <p:tgtEl>
                                          <p:spTgt spid="93187"/>
                                        </p:tgtEl>
                                        <p:attrNameLst>
                                          <p:attrName>ppt_w</p:attrName>
                                        </p:attrNameLst>
                                      </p:cBhvr>
                                      <p:tavLst>
                                        <p:tav tm="0">
                                          <p:val>
                                            <p:fltVal val="0"/>
                                          </p:val>
                                        </p:tav>
                                        <p:tav tm="100000">
                                          <p:val>
                                            <p:strVal val="#ppt_w"/>
                                          </p:val>
                                        </p:tav>
                                      </p:tavLst>
                                    </p:anim>
                                    <p:anim calcmode="lin" valueType="num">
                                      <p:cBhvr>
                                        <p:cTn id="10" dur="500" fill="hold"/>
                                        <p:tgtEl>
                                          <p:spTgt spid="9318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600"/>
                            </p:stCondLst>
                            <p:childTnLst>
                              <p:par>
                                <p:cTn id="12" presetID="10" presetClass="entr" presetSubtype="0" fill="hold" nodeType="afterEffect">
                                  <p:stCondLst>
                                    <p:cond delay="0"/>
                                  </p:stCondLst>
                                  <p:childTnLst>
                                    <p:set>
                                      <p:cBhvr>
                                        <p:cTn id="13" dur="1" fill="hold">
                                          <p:stCondLst>
                                            <p:cond delay="0"/>
                                          </p:stCondLst>
                                        </p:cTn>
                                        <p:tgtEl>
                                          <p:spTgt spid="93271"/>
                                        </p:tgtEl>
                                        <p:attrNameLst>
                                          <p:attrName>style.visibility</p:attrName>
                                        </p:attrNameLst>
                                      </p:cBhvr>
                                      <p:to>
                                        <p:strVal val="visible"/>
                                      </p:to>
                                    </p:set>
                                    <p:animEffect transition="in" filter="fade">
                                      <p:cBhvr>
                                        <p:cTn id="14" dur="500"/>
                                        <p:tgtEl>
                                          <p:spTgt spid="93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E259AB6F-C590-2246-BD3B-BE82D6091682}"/>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0" y="1270000"/>
            <a:ext cx="6438900" cy="45640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19" name="Group 40">
            <a:extLst>
              <a:ext uri="{FF2B5EF4-FFF2-40B4-BE49-F238E27FC236}">
                <a16:creationId xmlns:a16="http://schemas.microsoft.com/office/drawing/2014/main" id="{EBB2FD4E-D61A-1949-AAAF-FAFE8D6D00FF}"/>
              </a:ext>
            </a:extLst>
          </p:cNvPr>
          <p:cNvGrpSpPr>
            <a:grpSpLocks/>
          </p:cNvGrpSpPr>
          <p:nvPr/>
        </p:nvGrpSpPr>
        <p:grpSpPr bwMode="auto">
          <a:xfrm>
            <a:off x="1689100" y="2019300"/>
            <a:ext cx="5749925" cy="3244850"/>
            <a:chOff x="1064" y="1272"/>
            <a:chExt cx="3622" cy="2044"/>
          </a:xfrm>
        </p:grpSpPr>
        <p:sp>
          <p:nvSpPr>
            <p:cNvPr id="34856" name="Rectangle 33">
              <a:extLst>
                <a:ext uri="{FF2B5EF4-FFF2-40B4-BE49-F238E27FC236}">
                  <a16:creationId xmlns:a16="http://schemas.microsoft.com/office/drawing/2014/main" id="{93B6B6FF-974C-1D4A-ABD0-4EEE423F6E82}"/>
                </a:ext>
              </a:extLst>
            </p:cNvPr>
            <p:cNvSpPr>
              <a:spLocks noChangeArrowheads="1"/>
            </p:cNvSpPr>
            <p:nvPr/>
          </p:nvSpPr>
          <p:spPr bwMode="auto">
            <a:xfrm rot="1785869">
              <a:off x="2696" y="1304"/>
              <a:ext cx="912" cy="104"/>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57" name="Rectangle 34">
              <a:extLst>
                <a:ext uri="{FF2B5EF4-FFF2-40B4-BE49-F238E27FC236}">
                  <a16:creationId xmlns:a16="http://schemas.microsoft.com/office/drawing/2014/main" id="{14B80819-A7FE-264C-A711-298FB4276511}"/>
                </a:ext>
              </a:extLst>
            </p:cNvPr>
            <p:cNvSpPr>
              <a:spLocks noChangeArrowheads="1"/>
            </p:cNvSpPr>
            <p:nvPr/>
          </p:nvSpPr>
          <p:spPr bwMode="auto">
            <a:xfrm rot="-1804197">
              <a:off x="2528" y="1272"/>
              <a:ext cx="912" cy="104"/>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58" name="Rectangle 35">
              <a:extLst>
                <a:ext uri="{FF2B5EF4-FFF2-40B4-BE49-F238E27FC236}">
                  <a16:creationId xmlns:a16="http://schemas.microsoft.com/office/drawing/2014/main" id="{BF81A660-5FC5-784C-B654-197BEFCE6831}"/>
                </a:ext>
              </a:extLst>
            </p:cNvPr>
            <p:cNvSpPr>
              <a:spLocks noChangeArrowheads="1"/>
            </p:cNvSpPr>
            <p:nvPr/>
          </p:nvSpPr>
          <p:spPr bwMode="auto">
            <a:xfrm rot="8101981">
              <a:off x="1064" y="1842"/>
              <a:ext cx="1443" cy="226"/>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59" name="Rectangle 36">
              <a:extLst>
                <a:ext uri="{FF2B5EF4-FFF2-40B4-BE49-F238E27FC236}">
                  <a16:creationId xmlns:a16="http://schemas.microsoft.com/office/drawing/2014/main" id="{F41F72C5-7D5E-EC4F-89EC-53A8EBAFA86D}"/>
                </a:ext>
              </a:extLst>
            </p:cNvPr>
            <p:cNvSpPr>
              <a:spLocks noChangeArrowheads="1"/>
            </p:cNvSpPr>
            <p:nvPr/>
          </p:nvSpPr>
          <p:spPr bwMode="auto">
            <a:xfrm rot="85205">
              <a:off x="3528" y="1520"/>
              <a:ext cx="912" cy="104"/>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60" name="Rectangle 37">
              <a:extLst>
                <a:ext uri="{FF2B5EF4-FFF2-40B4-BE49-F238E27FC236}">
                  <a16:creationId xmlns:a16="http://schemas.microsoft.com/office/drawing/2014/main" id="{24868611-A258-A14C-8F79-FB75A12AE4AF}"/>
                </a:ext>
              </a:extLst>
            </p:cNvPr>
            <p:cNvSpPr>
              <a:spLocks noChangeArrowheads="1"/>
            </p:cNvSpPr>
            <p:nvPr/>
          </p:nvSpPr>
          <p:spPr bwMode="auto">
            <a:xfrm rot="85205">
              <a:off x="1736" y="1488"/>
              <a:ext cx="912" cy="104"/>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61" name="Rectangle 38">
              <a:extLst>
                <a:ext uri="{FF2B5EF4-FFF2-40B4-BE49-F238E27FC236}">
                  <a16:creationId xmlns:a16="http://schemas.microsoft.com/office/drawing/2014/main" id="{21B53F77-B335-7445-A361-122DD3586DA0}"/>
                </a:ext>
              </a:extLst>
            </p:cNvPr>
            <p:cNvSpPr>
              <a:spLocks noChangeArrowheads="1"/>
            </p:cNvSpPr>
            <p:nvPr/>
          </p:nvSpPr>
          <p:spPr bwMode="auto">
            <a:xfrm rot="-10688880">
              <a:off x="1222" y="3090"/>
              <a:ext cx="3464" cy="226"/>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62" name="Rectangle 39">
              <a:extLst>
                <a:ext uri="{FF2B5EF4-FFF2-40B4-BE49-F238E27FC236}">
                  <a16:creationId xmlns:a16="http://schemas.microsoft.com/office/drawing/2014/main" id="{26B1CA8C-F260-7042-97F6-3530966F781C}"/>
                </a:ext>
              </a:extLst>
            </p:cNvPr>
            <p:cNvSpPr>
              <a:spLocks noChangeArrowheads="1"/>
            </p:cNvSpPr>
            <p:nvPr/>
          </p:nvSpPr>
          <p:spPr bwMode="auto">
            <a:xfrm rot="3349979">
              <a:off x="3496" y="1970"/>
              <a:ext cx="1443" cy="226"/>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34820" name="Text Box 45">
            <a:extLst>
              <a:ext uri="{FF2B5EF4-FFF2-40B4-BE49-F238E27FC236}">
                <a16:creationId xmlns:a16="http://schemas.microsoft.com/office/drawing/2014/main" id="{E3FFC133-1F61-5045-B586-8F467EF5152B}"/>
              </a:ext>
            </a:extLst>
          </p:cNvPr>
          <p:cNvSpPr txBox="1">
            <a:spLocks noChangeArrowheads="1"/>
          </p:cNvSpPr>
          <p:nvPr/>
        </p:nvSpPr>
        <p:spPr bwMode="auto">
          <a:xfrm>
            <a:off x="1779588" y="17463"/>
            <a:ext cx="1993900" cy="2746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13</a:t>
            </a:r>
          </a:p>
        </p:txBody>
      </p:sp>
      <p:sp>
        <p:nvSpPr>
          <p:cNvPr id="252979" name="Rectangle 51">
            <a:extLst>
              <a:ext uri="{FF2B5EF4-FFF2-40B4-BE49-F238E27FC236}">
                <a16:creationId xmlns:a16="http://schemas.microsoft.com/office/drawing/2014/main" id="{E0B334EB-9156-EE47-9D12-E832E9745140}"/>
              </a:ext>
            </a:extLst>
          </p:cNvPr>
          <p:cNvSpPr>
            <a:spLocks noChangeArrowheads="1"/>
          </p:cNvSpPr>
          <p:nvPr/>
        </p:nvSpPr>
        <p:spPr bwMode="auto">
          <a:xfrm>
            <a:off x="1739900" y="5137150"/>
            <a:ext cx="6191250" cy="454025"/>
          </a:xfrm>
          <a:prstGeom prst="rect">
            <a:avLst/>
          </a:prstGeom>
          <a:noFill/>
          <a:ln>
            <a:noFill/>
          </a:ln>
          <a:effectLst>
            <a:outerShdw dist="28398" dir="1593903"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rPr>
              <a:t>    </a:t>
            </a:r>
            <a:r>
              <a:rPr lang="en-US" altLang="en-US" sz="2400">
                <a:solidFill>
                  <a:schemeClr val="tx2"/>
                </a:solidFill>
              </a:rPr>
              <a:t>Lamhangli semkahai Tabernacle</a:t>
            </a:r>
          </a:p>
        </p:txBody>
      </p:sp>
      <p:sp>
        <p:nvSpPr>
          <p:cNvPr id="34822" name="Rectangle 53">
            <a:extLst>
              <a:ext uri="{FF2B5EF4-FFF2-40B4-BE49-F238E27FC236}">
                <a16:creationId xmlns:a16="http://schemas.microsoft.com/office/drawing/2014/main" id="{9C91A476-91A9-394E-8AA8-2B7F9574A0BD}"/>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23" name="Rectangle 54">
            <a:extLst>
              <a:ext uri="{FF2B5EF4-FFF2-40B4-BE49-F238E27FC236}">
                <a16:creationId xmlns:a16="http://schemas.microsoft.com/office/drawing/2014/main" id="{4E680152-46BE-D64C-AD48-93A08BDB79CF}"/>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34824" name="AutoShape 55">
            <a:extLst>
              <a:ext uri="{FF2B5EF4-FFF2-40B4-BE49-F238E27FC236}">
                <a16:creationId xmlns:a16="http://schemas.microsoft.com/office/drawing/2014/main" id="{4D258FF3-0972-4949-B159-8A142C795395}"/>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25" name="Rectangle 56">
            <a:extLst>
              <a:ext uri="{FF2B5EF4-FFF2-40B4-BE49-F238E27FC236}">
                <a16:creationId xmlns:a16="http://schemas.microsoft.com/office/drawing/2014/main" id="{75E8EF07-B5A6-3E43-A2E4-19C12BD24A58}"/>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26" name="AutoShape 57">
            <a:extLst>
              <a:ext uri="{FF2B5EF4-FFF2-40B4-BE49-F238E27FC236}">
                <a16:creationId xmlns:a16="http://schemas.microsoft.com/office/drawing/2014/main" id="{097BFB8D-8E1B-8A41-8FB9-EA3DAE62B493}"/>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4827" name="Line 58">
            <a:extLst>
              <a:ext uri="{FF2B5EF4-FFF2-40B4-BE49-F238E27FC236}">
                <a16:creationId xmlns:a16="http://schemas.microsoft.com/office/drawing/2014/main" id="{139ACB92-4D65-5B40-9D1A-97E5436D24F7}"/>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Line 59">
            <a:extLst>
              <a:ext uri="{FF2B5EF4-FFF2-40B4-BE49-F238E27FC236}">
                <a16:creationId xmlns:a16="http://schemas.microsoft.com/office/drawing/2014/main" id="{78E61A83-0902-DC4B-B41C-50A6DAB79319}"/>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9" name="Line 60">
            <a:extLst>
              <a:ext uri="{FF2B5EF4-FFF2-40B4-BE49-F238E27FC236}">
                <a16:creationId xmlns:a16="http://schemas.microsoft.com/office/drawing/2014/main" id="{8BF21358-39DE-004C-9E78-81916EBD699D}"/>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0" name="Line 61">
            <a:extLst>
              <a:ext uri="{FF2B5EF4-FFF2-40B4-BE49-F238E27FC236}">
                <a16:creationId xmlns:a16="http://schemas.microsoft.com/office/drawing/2014/main" id="{81065831-21A4-634A-A5D3-767A17F7ED6C}"/>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1" name="Line 62">
            <a:extLst>
              <a:ext uri="{FF2B5EF4-FFF2-40B4-BE49-F238E27FC236}">
                <a16:creationId xmlns:a16="http://schemas.microsoft.com/office/drawing/2014/main" id="{188C1CBD-123D-6A4C-B6D3-E3D21B597AC7}"/>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Rectangle 63">
            <a:extLst>
              <a:ext uri="{FF2B5EF4-FFF2-40B4-BE49-F238E27FC236}">
                <a16:creationId xmlns:a16="http://schemas.microsoft.com/office/drawing/2014/main" id="{BF66F9A0-E865-704D-93C6-4F93E1BC287F}"/>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34833" name="Rectangle 64">
            <a:extLst>
              <a:ext uri="{FF2B5EF4-FFF2-40B4-BE49-F238E27FC236}">
                <a16:creationId xmlns:a16="http://schemas.microsoft.com/office/drawing/2014/main" id="{6B2207E4-6216-E146-8CC9-3E285F27EA59}"/>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34834" name="Rectangle 65">
            <a:extLst>
              <a:ext uri="{FF2B5EF4-FFF2-40B4-BE49-F238E27FC236}">
                <a16:creationId xmlns:a16="http://schemas.microsoft.com/office/drawing/2014/main" id="{12EA648B-0789-CE4C-B813-580725F92698}"/>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34835" name="Rectangle 66">
            <a:extLst>
              <a:ext uri="{FF2B5EF4-FFF2-40B4-BE49-F238E27FC236}">
                <a16:creationId xmlns:a16="http://schemas.microsoft.com/office/drawing/2014/main" id="{4777E7F9-A5D9-BB4E-9515-839A5B3CE877}"/>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34836" name="Line 67">
            <a:extLst>
              <a:ext uri="{FF2B5EF4-FFF2-40B4-BE49-F238E27FC236}">
                <a16:creationId xmlns:a16="http://schemas.microsoft.com/office/drawing/2014/main" id="{48A8F3F3-8174-394E-A63C-B571A3B73161}"/>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Rectangle 68">
            <a:extLst>
              <a:ext uri="{FF2B5EF4-FFF2-40B4-BE49-F238E27FC236}">
                <a16:creationId xmlns:a16="http://schemas.microsoft.com/office/drawing/2014/main" id="{66579E29-911D-B84F-87C5-772C97081A7C}"/>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34838" name="Text Box 69">
            <a:extLst>
              <a:ext uri="{FF2B5EF4-FFF2-40B4-BE49-F238E27FC236}">
                <a16:creationId xmlns:a16="http://schemas.microsoft.com/office/drawing/2014/main" id="{47B43053-E86C-884E-A320-6F767D6F5BAD}"/>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34839" name="Text Box 72">
            <a:extLst>
              <a:ext uri="{FF2B5EF4-FFF2-40B4-BE49-F238E27FC236}">
                <a16:creationId xmlns:a16="http://schemas.microsoft.com/office/drawing/2014/main" id="{B05EDE62-BCE7-3940-9282-C24B4B86BABB}"/>
              </a:ext>
            </a:extLst>
          </p:cNvPr>
          <p:cNvSpPr txBox="1">
            <a:spLocks noChangeArrowheads="1"/>
          </p:cNvSpPr>
          <p:nvPr/>
        </p:nvSpPr>
        <p:spPr bwMode="auto">
          <a:xfrm>
            <a:off x="8655050"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253001" name="Rectangle 73">
            <a:extLst>
              <a:ext uri="{FF2B5EF4-FFF2-40B4-BE49-F238E27FC236}">
                <a16:creationId xmlns:a16="http://schemas.microsoft.com/office/drawing/2014/main" id="{F448FD48-6ECC-9D44-BD5F-CAC21F2A1F00}"/>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16</a:t>
            </a:r>
          </a:p>
        </p:txBody>
      </p:sp>
      <p:sp>
        <p:nvSpPr>
          <p:cNvPr id="34841" name="Line 75">
            <a:extLst>
              <a:ext uri="{FF2B5EF4-FFF2-40B4-BE49-F238E27FC236}">
                <a16:creationId xmlns:a16="http://schemas.microsoft.com/office/drawing/2014/main" id="{B02E01D4-1AD3-4449-8291-504F6E3B7CAF}"/>
              </a:ext>
            </a:extLst>
          </p:cNvPr>
          <p:cNvSpPr>
            <a:spLocks noChangeShapeType="1"/>
          </p:cNvSpPr>
          <p:nvPr/>
        </p:nvSpPr>
        <p:spPr bwMode="auto">
          <a:xfrm>
            <a:off x="5962650" y="2533650"/>
            <a:ext cx="1162050" cy="1847850"/>
          </a:xfrm>
          <a:prstGeom prst="line">
            <a:avLst/>
          </a:prstGeom>
          <a:noFill/>
          <a:ln w="10160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2" name="Line 76">
            <a:extLst>
              <a:ext uri="{FF2B5EF4-FFF2-40B4-BE49-F238E27FC236}">
                <a16:creationId xmlns:a16="http://schemas.microsoft.com/office/drawing/2014/main" id="{03CF5790-ACD7-1C43-BF34-A2259BACD2DC}"/>
              </a:ext>
            </a:extLst>
          </p:cNvPr>
          <p:cNvSpPr>
            <a:spLocks noChangeShapeType="1"/>
          </p:cNvSpPr>
          <p:nvPr/>
        </p:nvSpPr>
        <p:spPr bwMode="auto">
          <a:xfrm flipH="1" flipV="1">
            <a:off x="5592763" y="2609850"/>
            <a:ext cx="641350" cy="7938"/>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3" name="Line 78">
            <a:extLst>
              <a:ext uri="{FF2B5EF4-FFF2-40B4-BE49-F238E27FC236}">
                <a16:creationId xmlns:a16="http://schemas.microsoft.com/office/drawing/2014/main" id="{AA3B9232-1605-D34E-B871-F2AB1522BFB7}"/>
              </a:ext>
            </a:extLst>
          </p:cNvPr>
          <p:cNvSpPr>
            <a:spLocks noChangeShapeType="1"/>
          </p:cNvSpPr>
          <p:nvPr/>
        </p:nvSpPr>
        <p:spPr bwMode="auto">
          <a:xfrm>
            <a:off x="4586288" y="2041525"/>
            <a:ext cx="1058862" cy="603250"/>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4" name="Line 79">
            <a:extLst>
              <a:ext uri="{FF2B5EF4-FFF2-40B4-BE49-F238E27FC236}">
                <a16:creationId xmlns:a16="http://schemas.microsoft.com/office/drawing/2014/main" id="{A9E0C15C-D05A-4F48-B2D4-B0D506A46BA9}"/>
              </a:ext>
            </a:extLst>
          </p:cNvPr>
          <p:cNvSpPr>
            <a:spLocks noChangeShapeType="1"/>
          </p:cNvSpPr>
          <p:nvPr/>
        </p:nvSpPr>
        <p:spPr bwMode="auto">
          <a:xfrm flipH="1">
            <a:off x="4089400" y="2109788"/>
            <a:ext cx="827088" cy="517525"/>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5" name="Line 80">
            <a:extLst>
              <a:ext uri="{FF2B5EF4-FFF2-40B4-BE49-F238E27FC236}">
                <a16:creationId xmlns:a16="http://schemas.microsoft.com/office/drawing/2014/main" id="{D8727DAC-5199-6B40-96E1-B215D6165215}"/>
              </a:ext>
            </a:extLst>
          </p:cNvPr>
          <p:cNvSpPr>
            <a:spLocks noChangeShapeType="1"/>
          </p:cNvSpPr>
          <p:nvPr/>
        </p:nvSpPr>
        <p:spPr bwMode="auto">
          <a:xfrm flipH="1" flipV="1">
            <a:off x="3373438" y="2557463"/>
            <a:ext cx="811212" cy="15875"/>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6" name="Line 81">
            <a:extLst>
              <a:ext uri="{FF2B5EF4-FFF2-40B4-BE49-F238E27FC236}">
                <a16:creationId xmlns:a16="http://schemas.microsoft.com/office/drawing/2014/main" id="{303725C5-1CEA-6348-A8B8-7B3D5364BCF1}"/>
              </a:ext>
            </a:extLst>
          </p:cNvPr>
          <p:cNvSpPr>
            <a:spLocks noChangeShapeType="1"/>
          </p:cNvSpPr>
          <p:nvPr/>
        </p:nvSpPr>
        <p:spPr bwMode="auto">
          <a:xfrm flipV="1">
            <a:off x="1951038" y="2397125"/>
            <a:ext cx="1820862" cy="1928813"/>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7" name="Line 82">
            <a:extLst>
              <a:ext uri="{FF2B5EF4-FFF2-40B4-BE49-F238E27FC236}">
                <a16:creationId xmlns:a16="http://schemas.microsoft.com/office/drawing/2014/main" id="{8A73722F-2A74-9C4A-A565-FAA635EE0763}"/>
              </a:ext>
            </a:extLst>
          </p:cNvPr>
          <p:cNvSpPr>
            <a:spLocks noChangeShapeType="1"/>
          </p:cNvSpPr>
          <p:nvPr/>
        </p:nvSpPr>
        <p:spPr bwMode="auto">
          <a:xfrm>
            <a:off x="2027238" y="4808538"/>
            <a:ext cx="5248275" cy="196850"/>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80" name="Text Box 52">
            <a:extLst>
              <a:ext uri="{FF2B5EF4-FFF2-40B4-BE49-F238E27FC236}">
                <a16:creationId xmlns:a16="http://schemas.microsoft.com/office/drawing/2014/main" id="{A324719B-A441-1D49-82A9-5D6F87CE08F2}"/>
              </a:ext>
            </a:extLst>
          </p:cNvPr>
          <p:cNvSpPr txBox="1">
            <a:spLocks noChangeArrowheads="1"/>
          </p:cNvSpPr>
          <p:nvPr/>
        </p:nvSpPr>
        <p:spPr bwMode="auto">
          <a:xfrm>
            <a:off x="1425575" y="1811338"/>
            <a:ext cx="6848475" cy="41275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100">
                <a:solidFill>
                  <a:schemeClr val="tx2"/>
                </a:solidFill>
              </a:rPr>
              <a:t>MOSESNA shangnaowui mithun bingli ngahota.</a:t>
            </a:r>
          </a:p>
        </p:txBody>
      </p:sp>
      <p:sp>
        <p:nvSpPr>
          <p:cNvPr id="252974" name="Text Box 46">
            <a:extLst>
              <a:ext uri="{FF2B5EF4-FFF2-40B4-BE49-F238E27FC236}">
                <a16:creationId xmlns:a16="http://schemas.microsoft.com/office/drawing/2014/main" id="{3D2CC8E0-80BF-8F4E-8C65-0A479C873AAC}"/>
              </a:ext>
            </a:extLst>
          </p:cNvPr>
          <p:cNvSpPr txBox="1">
            <a:spLocks noChangeArrowheads="1"/>
          </p:cNvSpPr>
          <p:nvPr/>
        </p:nvSpPr>
        <p:spPr bwMode="auto">
          <a:xfrm>
            <a:off x="1752600" y="568325"/>
            <a:ext cx="5930900" cy="131127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000">
                <a:solidFill>
                  <a:srgbClr val="66FF66"/>
                </a:solidFill>
              </a:rPr>
              <a:t>MOSES PAO KADHAR DARKAR SAHAIRA!</a:t>
            </a:r>
            <a:endParaRPr lang="en-US" altLang="en-US" sz="4000">
              <a:solidFill>
                <a:schemeClr val="tx2"/>
              </a:solidFill>
            </a:endParaRPr>
          </a:p>
        </p:txBody>
      </p:sp>
      <p:sp>
        <p:nvSpPr>
          <p:cNvPr id="252937" name="Oval 9">
            <a:extLst>
              <a:ext uri="{FF2B5EF4-FFF2-40B4-BE49-F238E27FC236}">
                <a16:creationId xmlns:a16="http://schemas.microsoft.com/office/drawing/2014/main" id="{8C73A405-63C4-E441-829E-4BA592763D0D}"/>
              </a:ext>
            </a:extLst>
          </p:cNvPr>
          <p:cNvSpPr>
            <a:spLocks noChangeArrowheads="1"/>
          </p:cNvSpPr>
          <p:nvPr/>
        </p:nvSpPr>
        <p:spPr bwMode="auto">
          <a:xfrm>
            <a:off x="1812925" y="4979988"/>
            <a:ext cx="5883275" cy="800100"/>
          </a:xfrm>
          <a:prstGeom prst="ellipse">
            <a:avLst/>
          </a:prstGeom>
          <a:noFill/>
          <a:ln w="57150">
            <a:solidFill>
              <a:srgbClr val="EEFF4B"/>
            </a:solidFill>
            <a:round/>
            <a:headEnd/>
            <a:tailEnd/>
          </a:ln>
          <a:effectLst>
            <a:outerShdw dist="99190" dir="2388334"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34851" name="Group 86">
            <a:extLst>
              <a:ext uri="{FF2B5EF4-FFF2-40B4-BE49-F238E27FC236}">
                <a16:creationId xmlns:a16="http://schemas.microsoft.com/office/drawing/2014/main" id="{68CBC7AD-1B96-194E-9CB6-D9106E9201E0}"/>
              </a:ext>
            </a:extLst>
          </p:cNvPr>
          <p:cNvGrpSpPr>
            <a:grpSpLocks/>
          </p:cNvGrpSpPr>
          <p:nvPr/>
        </p:nvGrpSpPr>
        <p:grpSpPr bwMode="auto">
          <a:xfrm>
            <a:off x="519113" y="7938"/>
            <a:ext cx="854075" cy="1704975"/>
            <a:chOff x="327" y="5"/>
            <a:chExt cx="538" cy="1074"/>
          </a:xfrm>
        </p:grpSpPr>
        <p:sp>
          <p:nvSpPr>
            <p:cNvPr id="34854" name="Rectangle 87">
              <a:extLst>
                <a:ext uri="{FF2B5EF4-FFF2-40B4-BE49-F238E27FC236}">
                  <a16:creationId xmlns:a16="http://schemas.microsoft.com/office/drawing/2014/main" id="{1257B101-C38C-8440-B215-C45571AE1492}"/>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34855" name="Line 88">
              <a:extLst>
                <a:ext uri="{FF2B5EF4-FFF2-40B4-BE49-F238E27FC236}">
                  <a16:creationId xmlns:a16="http://schemas.microsoft.com/office/drawing/2014/main" id="{FA334F75-1ABC-7846-9CBF-A25F2139B253}"/>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4852" name="Text Box 89">
            <a:extLst>
              <a:ext uri="{FF2B5EF4-FFF2-40B4-BE49-F238E27FC236}">
                <a16:creationId xmlns:a16="http://schemas.microsoft.com/office/drawing/2014/main" id="{86EFA2D5-BD2F-1040-9323-A6E1A17DFCCA}"/>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2</a:t>
            </a:r>
            <a:endParaRPr lang="en-US" altLang="en-US" sz="1400"/>
          </a:p>
        </p:txBody>
      </p:sp>
      <p:sp>
        <p:nvSpPr>
          <p:cNvPr id="34853" name="Text Box 90">
            <a:extLst>
              <a:ext uri="{FF2B5EF4-FFF2-40B4-BE49-F238E27FC236}">
                <a16:creationId xmlns:a16="http://schemas.microsoft.com/office/drawing/2014/main" id="{19B07AE8-B6A5-7A4D-98F9-67E70DDF31EA}"/>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252979"/>
                                        </p:tgtEl>
                                        <p:attrNameLst>
                                          <p:attrName>style.visibility</p:attrName>
                                        </p:attrNameLst>
                                      </p:cBhvr>
                                      <p:to>
                                        <p:strVal val="visible"/>
                                      </p:to>
                                    </p:set>
                                    <p:animEffect transition="in" filter="fade">
                                      <p:cBhvr>
                                        <p:cTn id="7" dur="1000"/>
                                        <p:tgtEl>
                                          <p:spTgt spid="252979"/>
                                        </p:tgtEl>
                                      </p:cBhvr>
                                    </p:animEffect>
                                  </p:childTnLst>
                                </p:cTn>
                              </p:par>
                            </p:childTnLst>
                          </p:cTn>
                        </p:par>
                        <p:par>
                          <p:cTn id="8" fill="hold" nodeType="afterGroup">
                            <p:stCondLst>
                              <p:cond delay="1100"/>
                            </p:stCondLst>
                            <p:childTnLst>
                              <p:par>
                                <p:cTn id="9" presetID="23" presetClass="entr" presetSubtype="528" fill="hold" nodeType="afterEffect">
                                  <p:stCondLst>
                                    <p:cond delay="0"/>
                                  </p:stCondLst>
                                  <p:childTnLst>
                                    <p:set>
                                      <p:cBhvr>
                                        <p:cTn id="10" dur="1" fill="hold">
                                          <p:stCondLst>
                                            <p:cond delay="0"/>
                                          </p:stCondLst>
                                        </p:cTn>
                                        <p:tgtEl>
                                          <p:spTgt spid="252937"/>
                                        </p:tgtEl>
                                        <p:attrNameLst>
                                          <p:attrName>style.visibility</p:attrName>
                                        </p:attrNameLst>
                                      </p:cBhvr>
                                      <p:to>
                                        <p:strVal val="visible"/>
                                      </p:to>
                                    </p:set>
                                    <p:anim calcmode="lin" valueType="num">
                                      <p:cBhvr>
                                        <p:cTn id="11" dur="500" fill="hold"/>
                                        <p:tgtEl>
                                          <p:spTgt spid="252937"/>
                                        </p:tgtEl>
                                        <p:attrNameLst>
                                          <p:attrName>ppt_w</p:attrName>
                                        </p:attrNameLst>
                                      </p:cBhvr>
                                      <p:tavLst>
                                        <p:tav tm="0">
                                          <p:val>
                                            <p:fltVal val="0"/>
                                          </p:val>
                                        </p:tav>
                                        <p:tav tm="100000">
                                          <p:val>
                                            <p:strVal val="#ppt_w"/>
                                          </p:val>
                                        </p:tav>
                                      </p:tavLst>
                                    </p:anim>
                                    <p:anim calcmode="lin" valueType="num">
                                      <p:cBhvr>
                                        <p:cTn id="12" dur="500" fill="hold"/>
                                        <p:tgtEl>
                                          <p:spTgt spid="252937"/>
                                        </p:tgtEl>
                                        <p:attrNameLst>
                                          <p:attrName>ppt_h</p:attrName>
                                        </p:attrNameLst>
                                      </p:cBhvr>
                                      <p:tavLst>
                                        <p:tav tm="0">
                                          <p:val>
                                            <p:fltVal val="0"/>
                                          </p:val>
                                        </p:tav>
                                        <p:tav tm="100000">
                                          <p:val>
                                            <p:strVal val="#ppt_h"/>
                                          </p:val>
                                        </p:tav>
                                      </p:tavLst>
                                    </p:anim>
                                    <p:anim calcmode="lin" valueType="num">
                                      <p:cBhvr>
                                        <p:cTn id="13" dur="500" fill="hold"/>
                                        <p:tgtEl>
                                          <p:spTgt spid="252937"/>
                                        </p:tgtEl>
                                        <p:attrNameLst>
                                          <p:attrName>ppt_x</p:attrName>
                                        </p:attrNameLst>
                                      </p:cBhvr>
                                      <p:tavLst>
                                        <p:tav tm="0">
                                          <p:val>
                                            <p:fltVal val="0.5"/>
                                          </p:val>
                                        </p:tav>
                                        <p:tav tm="100000">
                                          <p:val>
                                            <p:strVal val="#ppt_x"/>
                                          </p:val>
                                        </p:tav>
                                      </p:tavLst>
                                    </p:anim>
                                    <p:anim calcmode="lin" valueType="num">
                                      <p:cBhvr>
                                        <p:cTn id="14" dur="500" fill="hold"/>
                                        <p:tgtEl>
                                          <p:spTgt spid="252937"/>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252974"/>
                                        </p:tgtEl>
                                        <p:attrNameLst>
                                          <p:attrName>style.visibility</p:attrName>
                                        </p:attrNameLst>
                                      </p:cBhvr>
                                      <p:to>
                                        <p:strVal val="visible"/>
                                      </p:to>
                                    </p:set>
                                    <p:anim calcmode="lin" valueType="num">
                                      <p:cBhvr>
                                        <p:cTn id="19" dur="500" fill="hold"/>
                                        <p:tgtEl>
                                          <p:spTgt spid="252974"/>
                                        </p:tgtEl>
                                        <p:attrNameLst>
                                          <p:attrName>ppt_w</p:attrName>
                                        </p:attrNameLst>
                                      </p:cBhvr>
                                      <p:tavLst>
                                        <p:tav tm="0">
                                          <p:val>
                                            <p:fltVal val="0"/>
                                          </p:val>
                                        </p:tav>
                                        <p:tav tm="100000">
                                          <p:val>
                                            <p:strVal val="#ppt_w"/>
                                          </p:val>
                                        </p:tav>
                                      </p:tavLst>
                                    </p:anim>
                                    <p:anim calcmode="lin" valueType="num">
                                      <p:cBhvr>
                                        <p:cTn id="20" dur="500" fill="hold"/>
                                        <p:tgtEl>
                                          <p:spTgt spid="252974"/>
                                        </p:tgtEl>
                                        <p:attrNameLst>
                                          <p:attrName>ppt_h</p:attrName>
                                        </p:attrNameLst>
                                      </p:cBhvr>
                                      <p:tavLst>
                                        <p:tav tm="0">
                                          <p:val>
                                            <p:fltVal val="0"/>
                                          </p:val>
                                        </p:tav>
                                        <p:tav tm="100000">
                                          <p:val>
                                            <p:strVal val="#ppt_h"/>
                                          </p:val>
                                        </p:tav>
                                      </p:tavLst>
                                    </p:anim>
                                    <p:anim calcmode="lin" valueType="num">
                                      <p:cBhvr>
                                        <p:cTn id="21" dur="500" fill="hold"/>
                                        <p:tgtEl>
                                          <p:spTgt spid="252974"/>
                                        </p:tgtEl>
                                        <p:attrNameLst>
                                          <p:attrName>ppt_x</p:attrName>
                                        </p:attrNameLst>
                                      </p:cBhvr>
                                      <p:tavLst>
                                        <p:tav tm="0">
                                          <p:val>
                                            <p:fltVal val="0.5"/>
                                          </p:val>
                                        </p:tav>
                                        <p:tav tm="100000">
                                          <p:val>
                                            <p:strVal val="#ppt_x"/>
                                          </p:val>
                                        </p:tav>
                                      </p:tavLst>
                                    </p:anim>
                                    <p:anim calcmode="lin" valueType="num">
                                      <p:cBhvr>
                                        <p:cTn id="22" dur="500" fill="hold"/>
                                        <p:tgtEl>
                                          <p:spTgt spid="252974"/>
                                        </p:tgtEl>
                                        <p:attrNameLst>
                                          <p:attrName>ppt_y</p:attrName>
                                        </p:attrNameLst>
                                      </p:cBhvr>
                                      <p:tavLst>
                                        <p:tav tm="0">
                                          <p:val>
                                            <p:fltVal val="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252980"/>
                                        </p:tgtEl>
                                        <p:attrNameLst>
                                          <p:attrName>style.visibility</p:attrName>
                                        </p:attrNameLst>
                                      </p:cBhvr>
                                      <p:to>
                                        <p:strVal val="visible"/>
                                      </p:to>
                                    </p:set>
                                    <p:anim calcmode="lin" valueType="num">
                                      <p:cBhvr>
                                        <p:cTn id="27" dur="500" fill="hold"/>
                                        <p:tgtEl>
                                          <p:spTgt spid="252980"/>
                                        </p:tgtEl>
                                        <p:attrNameLst>
                                          <p:attrName>ppt_w</p:attrName>
                                        </p:attrNameLst>
                                      </p:cBhvr>
                                      <p:tavLst>
                                        <p:tav tm="0">
                                          <p:val>
                                            <p:fltVal val="0"/>
                                          </p:val>
                                        </p:tav>
                                        <p:tav tm="100000">
                                          <p:val>
                                            <p:strVal val="#ppt_w"/>
                                          </p:val>
                                        </p:tav>
                                      </p:tavLst>
                                    </p:anim>
                                    <p:anim calcmode="lin" valueType="num">
                                      <p:cBhvr>
                                        <p:cTn id="28" dur="500" fill="hold"/>
                                        <p:tgtEl>
                                          <p:spTgt spid="252980"/>
                                        </p:tgtEl>
                                        <p:attrNameLst>
                                          <p:attrName>ppt_h</p:attrName>
                                        </p:attrNameLst>
                                      </p:cBhvr>
                                      <p:tavLst>
                                        <p:tav tm="0">
                                          <p:val>
                                            <p:fltVal val="0"/>
                                          </p:val>
                                        </p:tav>
                                        <p:tav tm="100000">
                                          <p:val>
                                            <p:strVal val="#ppt_h"/>
                                          </p:val>
                                        </p:tav>
                                      </p:tavLst>
                                    </p:anim>
                                    <p:anim calcmode="lin" valueType="num">
                                      <p:cBhvr>
                                        <p:cTn id="29" dur="500" fill="hold"/>
                                        <p:tgtEl>
                                          <p:spTgt spid="252980"/>
                                        </p:tgtEl>
                                        <p:attrNameLst>
                                          <p:attrName>ppt_x</p:attrName>
                                        </p:attrNameLst>
                                      </p:cBhvr>
                                      <p:tavLst>
                                        <p:tav tm="0">
                                          <p:val>
                                            <p:fltVal val="0.5"/>
                                          </p:val>
                                        </p:tav>
                                        <p:tav tm="100000">
                                          <p:val>
                                            <p:strVal val="#ppt_x"/>
                                          </p:val>
                                        </p:tav>
                                      </p:tavLst>
                                    </p:anim>
                                    <p:anim calcmode="lin" valueType="num">
                                      <p:cBhvr>
                                        <p:cTn id="30" dur="500" fill="hold"/>
                                        <p:tgtEl>
                                          <p:spTgt spid="2529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79" grpId="0" autoUpdateAnimBg="0"/>
      <p:bldP spid="252980" grpId="0" autoUpdateAnimBg="0"/>
      <p:bldP spid="25297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D5617B62-E8DE-2746-9533-E649B703F275}"/>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0" y="1270000"/>
            <a:ext cx="6438900" cy="45640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867" name="Group 5">
            <a:extLst>
              <a:ext uri="{FF2B5EF4-FFF2-40B4-BE49-F238E27FC236}">
                <a16:creationId xmlns:a16="http://schemas.microsoft.com/office/drawing/2014/main" id="{C416C33F-CA94-9D4A-9807-198263379E98}"/>
              </a:ext>
            </a:extLst>
          </p:cNvPr>
          <p:cNvGrpSpPr>
            <a:grpSpLocks/>
          </p:cNvGrpSpPr>
          <p:nvPr/>
        </p:nvGrpSpPr>
        <p:grpSpPr bwMode="auto">
          <a:xfrm>
            <a:off x="1689100" y="2019300"/>
            <a:ext cx="5749925" cy="3244850"/>
            <a:chOff x="1064" y="1272"/>
            <a:chExt cx="3622" cy="2044"/>
          </a:xfrm>
        </p:grpSpPr>
        <p:sp>
          <p:nvSpPr>
            <p:cNvPr id="36908" name="Rectangle 6">
              <a:extLst>
                <a:ext uri="{FF2B5EF4-FFF2-40B4-BE49-F238E27FC236}">
                  <a16:creationId xmlns:a16="http://schemas.microsoft.com/office/drawing/2014/main" id="{D82FE80B-7E66-1D4B-9806-3A503DA656D8}"/>
                </a:ext>
              </a:extLst>
            </p:cNvPr>
            <p:cNvSpPr>
              <a:spLocks noChangeArrowheads="1"/>
            </p:cNvSpPr>
            <p:nvPr/>
          </p:nvSpPr>
          <p:spPr bwMode="auto">
            <a:xfrm rot="1785869">
              <a:off x="2696" y="1304"/>
              <a:ext cx="912" cy="104"/>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909" name="Rectangle 7">
              <a:extLst>
                <a:ext uri="{FF2B5EF4-FFF2-40B4-BE49-F238E27FC236}">
                  <a16:creationId xmlns:a16="http://schemas.microsoft.com/office/drawing/2014/main" id="{67BA7033-8C29-A84D-B748-681A74E8B941}"/>
                </a:ext>
              </a:extLst>
            </p:cNvPr>
            <p:cNvSpPr>
              <a:spLocks noChangeArrowheads="1"/>
            </p:cNvSpPr>
            <p:nvPr/>
          </p:nvSpPr>
          <p:spPr bwMode="auto">
            <a:xfrm rot="-1804197">
              <a:off x="2528" y="1272"/>
              <a:ext cx="912" cy="104"/>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910" name="Rectangle 8">
              <a:extLst>
                <a:ext uri="{FF2B5EF4-FFF2-40B4-BE49-F238E27FC236}">
                  <a16:creationId xmlns:a16="http://schemas.microsoft.com/office/drawing/2014/main" id="{6ED2A330-153D-AE48-AE14-28543ECC367F}"/>
                </a:ext>
              </a:extLst>
            </p:cNvPr>
            <p:cNvSpPr>
              <a:spLocks noChangeArrowheads="1"/>
            </p:cNvSpPr>
            <p:nvPr/>
          </p:nvSpPr>
          <p:spPr bwMode="auto">
            <a:xfrm rot="8101981">
              <a:off x="1064" y="1842"/>
              <a:ext cx="1443" cy="226"/>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911" name="Rectangle 9">
              <a:extLst>
                <a:ext uri="{FF2B5EF4-FFF2-40B4-BE49-F238E27FC236}">
                  <a16:creationId xmlns:a16="http://schemas.microsoft.com/office/drawing/2014/main" id="{05D929FA-8F57-DA4B-A0C7-6ADFCE49CD3F}"/>
                </a:ext>
              </a:extLst>
            </p:cNvPr>
            <p:cNvSpPr>
              <a:spLocks noChangeArrowheads="1"/>
            </p:cNvSpPr>
            <p:nvPr/>
          </p:nvSpPr>
          <p:spPr bwMode="auto">
            <a:xfrm rot="85205">
              <a:off x="3528" y="1520"/>
              <a:ext cx="912" cy="104"/>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912" name="Rectangle 10">
              <a:extLst>
                <a:ext uri="{FF2B5EF4-FFF2-40B4-BE49-F238E27FC236}">
                  <a16:creationId xmlns:a16="http://schemas.microsoft.com/office/drawing/2014/main" id="{0BCF1C81-A60F-E340-9264-EFF50909FB0C}"/>
                </a:ext>
              </a:extLst>
            </p:cNvPr>
            <p:cNvSpPr>
              <a:spLocks noChangeArrowheads="1"/>
            </p:cNvSpPr>
            <p:nvPr/>
          </p:nvSpPr>
          <p:spPr bwMode="auto">
            <a:xfrm rot="85205">
              <a:off x="1736" y="1488"/>
              <a:ext cx="912" cy="104"/>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913" name="Rectangle 11">
              <a:extLst>
                <a:ext uri="{FF2B5EF4-FFF2-40B4-BE49-F238E27FC236}">
                  <a16:creationId xmlns:a16="http://schemas.microsoft.com/office/drawing/2014/main" id="{C121E806-E7FA-4F48-9493-1E6F820B47BA}"/>
                </a:ext>
              </a:extLst>
            </p:cNvPr>
            <p:cNvSpPr>
              <a:spLocks noChangeArrowheads="1"/>
            </p:cNvSpPr>
            <p:nvPr/>
          </p:nvSpPr>
          <p:spPr bwMode="auto">
            <a:xfrm rot="-10688880">
              <a:off x="1222" y="3090"/>
              <a:ext cx="3464" cy="226"/>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914" name="Rectangle 12">
              <a:extLst>
                <a:ext uri="{FF2B5EF4-FFF2-40B4-BE49-F238E27FC236}">
                  <a16:creationId xmlns:a16="http://schemas.microsoft.com/office/drawing/2014/main" id="{DEDF3CC5-B272-7D4B-AC03-4399BC383CF9}"/>
                </a:ext>
              </a:extLst>
            </p:cNvPr>
            <p:cNvSpPr>
              <a:spLocks noChangeArrowheads="1"/>
            </p:cNvSpPr>
            <p:nvPr/>
          </p:nvSpPr>
          <p:spPr bwMode="auto">
            <a:xfrm rot="3349979">
              <a:off x="3496" y="1970"/>
              <a:ext cx="1443" cy="226"/>
            </a:xfrm>
            <a:prstGeom prst="rect">
              <a:avLst/>
            </a:prstGeom>
            <a:solidFill>
              <a:srgbClr val="1F1F1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655419" name="Rectangle 59">
            <a:extLst>
              <a:ext uri="{FF2B5EF4-FFF2-40B4-BE49-F238E27FC236}">
                <a16:creationId xmlns:a16="http://schemas.microsoft.com/office/drawing/2014/main" id="{201F1394-630E-C64A-A385-1D65C98CB968}"/>
              </a:ext>
            </a:extLst>
          </p:cNvPr>
          <p:cNvSpPr>
            <a:spLocks noChangeArrowheads="1"/>
          </p:cNvSpPr>
          <p:nvPr/>
        </p:nvSpPr>
        <p:spPr bwMode="auto">
          <a:xfrm>
            <a:off x="1628775" y="1223963"/>
            <a:ext cx="6384925" cy="4572000"/>
          </a:xfrm>
          <a:prstGeom prst="rect">
            <a:avLst/>
          </a:prstGeom>
          <a:solidFill>
            <a:srgbClr val="1A0004">
              <a:alpha val="56078"/>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869" name="Text Box 14">
            <a:extLst>
              <a:ext uri="{FF2B5EF4-FFF2-40B4-BE49-F238E27FC236}">
                <a16:creationId xmlns:a16="http://schemas.microsoft.com/office/drawing/2014/main" id="{F4A828D9-A363-AA45-8D74-A594A3C30DA2}"/>
              </a:ext>
            </a:extLst>
          </p:cNvPr>
          <p:cNvSpPr txBox="1">
            <a:spLocks noChangeArrowheads="1"/>
          </p:cNvSpPr>
          <p:nvPr/>
        </p:nvSpPr>
        <p:spPr bwMode="auto">
          <a:xfrm>
            <a:off x="1779588" y="17463"/>
            <a:ext cx="2476500" cy="2746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13;  Khal. 1:19-23</a:t>
            </a:r>
          </a:p>
        </p:txBody>
      </p:sp>
      <p:sp>
        <p:nvSpPr>
          <p:cNvPr id="36870" name="Rectangle 17">
            <a:extLst>
              <a:ext uri="{FF2B5EF4-FFF2-40B4-BE49-F238E27FC236}">
                <a16:creationId xmlns:a16="http://schemas.microsoft.com/office/drawing/2014/main" id="{735EFC23-3910-4742-96FA-E0F53A6E191F}"/>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871" name="Rectangle 18">
            <a:extLst>
              <a:ext uri="{FF2B5EF4-FFF2-40B4-BE49-F238E27FC236}">
                <a16:creationId xmlns:a16="http://schemas.microsoft.com/office/drawing/2014/main" id="{FAC2346E-1161-3F41-BE14-B0372E021845}"/>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36872" name="AutoShape 19">
            <a:extLst>
              <a:ext uri="{FF2B5EF4-FFF2-40B4-BE49-F238E27FC236}">
                <a16:creationId xmlns:a16="http://schemas.microsoft.com/office/drawing/2014/main" id="{2C8A6528-F13F-3C47-8F33-07B9D32D2971}"/>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873" name="Rectangle 20">
            <a:extLst>
              <a:ext uri="{FF2B5EF4-FFF2-40B4-BE49-F238E27FC236}">
                <a16:creationId xmlns:a16="http://schemas.microsoft.com/office/drawing/2014/main" id="{38531CF1-6908-C94F-ADBA-3C4981D537E7}"/>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874" name="AutoShape 21">
            <a:extLst>
              <a:ext uri="{FF2B5EF4-FFF2-40B4-BE49-F238E27FC236}">
                <a16:creationId xmlns:a16="http://schemas.microsoft.com/office/drawing/2014/main" id="{3C0D59E5-85BD-C449-A5B8-28CFC500BF14}"/>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6875" name="Line 22">
            <a:extLst>
              <a:ext uri="{FF2B5EF4-FFF2-40B4-BE49-F238E27FC236}">
                <a16:creationId xmlns:a16="http://schemas.microsoft.com/office/drawing/2014/main" id="{F8DDC0EC-7C7C-C84A-AE6C-A9D54C11BA83}"/>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Line 23">
            <a:extLst>
              <a:ext uri="{FF2B5EF4-FFF2-40B4-BE49-F238E27FC236}">
                <a16:creationId xmlns:a16="http://schemas.microsoft.com/office/drawing/2014/main" id="{D92C3A71-1B52-5A45-8CC0-C90E89EB0826}"/>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Line 24">
            <a:extLst>
              <a:ext uri="{FF2B5EF4-FFF2-40B4-BE49-F238E27FC236}">
                <a16:creationId xmlns:a16="http://schemas.microsoft.com/office/drawing/2014/main" id="{4730D9B9-80B7-F84C-8237-47D2E7F74D09}"/>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Line 25">
            <a:extLst>
              <a:ext uri="{FF2B5EF4-FFF2-40B4-BE49-F238E27FC236}">
                <a16:creationId xmlns:a16="http://schemas.microsoft.com/office/drawing/2014/main" id="{F23F9819-BD82-2047-8F5E-E65A6C859857}"/>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Line 26">
            <a:extLst>
              <a:ext uri="{FF2B5EF4-FFF2-40B4-BE49-F238E27FC236}">
                <a16:creationId xmlns:a16="http://schemas.microsoft.com/office/drawing/2014/main" id="{CE9D3914-951C-D746-9732-2217B252B360}"/>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Rectangle 27">
            <a:extLst>
              <a:ext uri="{FF2B5EF4-FFF2-40B4-BE49-F238E27FC236}">
                <a16:creationId xmlns:a16="http://schemas.microsoft.com/office/drawing/2014/main" id="{C89F0417-9718-B748-A815-586DE6FED899}"/>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36881" name="Rectangle 28">
            <a:extLst>
              <a:ext uri="{FF2B5EF4-FFF2-40B4-BE49-F238E27FC236}">
                <a16:creationId xmlns:a16="http://schemas.microsoft.com/office/drawing/2014/main" id="{547D4696-CC11-A746-ACB4-C615706160AF}"/>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36882" name="Rectangle 29">
            <a:extLst>
              <a:ext uri="{FF2B5EF4-FFF2-40B4-BE49-F238E27FC236}">
                <a16:creationId xmlns:a16="http://schemas.microsoft.com/office/drawing/2014/main" id="{CBE230B3-F387-6E40-B520-51C02FA55839}"/>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36883" name="Rectangle 30">
            <a:extLst>
              <a:ext uri="{FF2B5EF4-FFF2-40B4-BE49-F238E27FC236}">
                <a16:creationId xmlns:a16="http://schemas.microsoft.com/office/drawing/2014/main" id="{227F8353-2370-4248-A412-F439FB56457C}"/>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36884" name="Line 31">
            <a:extLst>
              <a:ext uri="{FF2B5EF4-FFF2-40B4-BE49-F238E27FC236}">
                <a16:creationId xmlns:a16="http://schemas.microsoft.com/office/drawing/2014/main" id="{E8174C25-7B39-5642-A91F-9EE3921ED5A0}"/>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Rectangle 32">
            <a:extLst>
              <a:ext uri="{FF2B5EF4-FFF2-40B4-BE49-F238E27FC236}">
                <a16:creationId xmlns:a16="http://schemas.microsoft.com/office/drawing/2014/main" id="{3B07B97C-35F2-7A44-A536-7ED8EDD511E3}"/>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36886" name="Text Box 33">
            <a:extLst>
              <a:ext uri="{FF2B5EF4-FFF2-40B4-BE49-F238E27FC236}">
                <a16:creationId xmlns:a16="http://schemas.microsoft.com/office/drawing/2014/main" id="{F0C46BC3-1F7B-D140-AAD7-9419A1E7DE69}"/>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655395" name="Rectangle 35">
            <a:extLst>
              <a:ext uri="{FF2B5EF4-FFF2-40B4-BE49-F238E27FC236}">
                <a16:creationId xmlns:a16="http://schemas.microsoft.com/office/drawing/2014/main" id="{3E64D9E1-28D5-D34A-8B69-C2894965297E}"/>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17</a:t>
            </a:r>
          </a:p>
        </p:txBody>
      </p:sp>
      <p:sp>
        <p:nvSpPr>
          <p:cNvPr id="36888" name="Line 37">
            <a:extLst>
              <a:ext uri="{FF2B5EF4-FFF2-40B4-BE49-F238E27FC236}">
                <a16:creationId xmlns:a16="http://schemas.microsoft.com/office/drawing/2014/main" id="{3928D27B-E193-E94B-8FF1-085867BBB3BF}"/>
              </a:ext>
            </a:extLst>
          </p:cNvPr>
          <p:cNvSpPr>
            <a:spLocks noChangeShapeType="1"/>
          </p:cNvSpPr>
          <p:nvPr/>
        </p:nvSpPr>
        <p:spPr bwMode="auto">
          <a:xfrm>
            <a:off x="5962650" y="2533650"/>
            <a:ext cx="1162050" cy="1847850"/>
          </a:xfrm>
          <a:prstGeom prst="line">
            <a:avLst/>
          </a:prstGeom>
          <a:noFill/>
          <a:ln w="10160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Line 38">
            <a:extLst>
              <a:ext uri="{FF2B5EF4-FFF2-40B4-BE49-F238E27FC236}">
                <a16:creationId xmlns:a16="http://schemas.microsoft.com/office/drawing/2014/main" id="{3CF66B5E-6F1A-564C-9E25-7CECC9E3790D}"/>
              </a:ext>
            </a:extLst>
          </p:cNvPr>
          <p:cNvSpPr>
            <a:spLocks noChangeShapeType="1"/>
          </p:cNvSpPr>
          <p:nvPr/>
        </p:nvSpPr>
        <p:spPr bwMode="auto">
          <a:xfrm flipH="1" flipV="1">
            <a:off x="5592763" y="2609850"/>
            <a:ext cx="641350" cy="7938"/>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Line 39">
            <a:extLst>
              <a:ext uri="{FF2B5EF4-FFF2-40B4-BE49-F238E27FC236}">
                <a16:creationId xmlns:a16="http://schemas.microsoft.com/office/drawing/2014/main" id="{6208C37D-8319-A74E-A2E3-6E15CE435A9D}"/>
              </a:ext>
            </a:extLst>
          </p:cNvPr>
          <p:cNvSpPr>
            <a:spLocks noChangeShapeType="1"/>
          </p:cNvSpPr>
          <p:nvPr/>
        </p:nvSpPr>
        <p:spPr bwMode="auto">
          <a:xfrm>
            <a:off x="4586288" y="2041525"/>
            <a:ext cx="1058862" cy="603250"/>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1" name="Line 40">
            <a:extLst>
              <a:ext uri="{FF2B5EF4-FFF2-40B4-BE49-F238E27FC236}">
                <a16:creationId xmlns:a16="http://schemas.microsoft.com/office/drawing/2014/main" id="{155E0FC3-F81F-324B-93CF-C4BE8E0D6659}"/>
              </a:ext>
            </a:extLst>
          </p:cNvPr>
          <p:cNvSpPr>
            <a:spLocks noChangeShapeType="1"/>
          </p:cNvSpPr>
          <p:nvPr/>
        </p:nvSpPr>
        <p:spPr bwMode="auto">
          <a:xfrm flipH="1">
            <a:off x="4089400" y="2109788"/>
            <a:ext cx="827088" cy="517525"/>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2" name="Line 41">
            <a:extLst>
              <a:ext uri="{FF2B5EF4-FFF2-40B4-BE49-F238E27FC236}">
                <a16:creationId xmlns:a16="http://schemas.microsoft.com/office/drawing/2014/main" id="{CE0A82B5-EF45-8C45-856C-4DDA2D6907E0}"/>
              </a:ext>
            </a:extLst>
          </p:cNvPr>
          <p:cNvSpPr>
            <a:spLocks noChangeShapeType="1"/>
          </p:cNvSpPr>
          <p:nvPr/>
        </p:nvSpPr>
        <p:spPr bwMode="auto">
          <a:xfrm flipH="1" flipV="1">
            <a:off x="3373438" y="2557463"/>
            <a:ext cx="811212" cy="15875"/>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3" name="Line 42">
            <a:extLst>
              <a:ext uri="{FF2B5EF4-FFF2-40B4-BE49-F238E27FC236}">
                <a16:creationId xmlns:a16="http://schemas.microsoft.com/office/drawing/2014/main" id="{5B628598-70B1-8C46-B9FE-59B0DB792CE3}"/>
              </a:ext>
            </a:extLst>
          </p:cNvPr>
          <p:cNvSpPr>
            <a:spLocks noChangeShapeType="1"/>
          </p:cNvSpPr>
          <p:nvPr/>
        </p:nvSpPr>
        <p:spPr bwMode="auto">
          <a:xfrm flipV="1">
            <a:off x="1951038" y="2397125"/>
            <a:ext cx="1820862" cy="1928813"/>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4" name="Line 43">
            <a:extLst>
              <a:ext uri="{FF2B5EF4-FFF2-40B4-BE49-F238E27FC236}">
                <a16:creationId xmlns:a16="http://schemas.microsoft.com/office/drawing/2014/main" id="{9D441BD7-9679-2445-AEBD-EB59AA3CBE88}"/>
              </a:ext>
            </a:extLst>
          </p:cNvPr>
          <p:cNvSpPr>
            <a:spLocks noChangeShapeType="1"/>
          </p:cNvSpPr>
          <p:nvPr/>
        </p:nvSpPr>
        <p:spPr bwMode="auto">
          <a:xfrm>
            <a:off x="2027238" y="4808538"/>
            <a:ext cx="5248275" cy="196850"/>
          </a:xfrm>
          <a:prstGeom prst="line">
            <a:avLst/>
          </a:prstGeom>
          <a:noFill/>
          <a:ln w="120650">
            <a:solidFill>
              <a:srgbClr val="1F1D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06" name="Text Box 46">
            <a:extLst>
              <a:ext uri="{FF2B5EF4-FFF2-40B4-BE49-F238E27FC236}">
                <a16:creationId xmlns:a16="http://schemas.microsoft.com/office/drawing/2014/main" id="{9F758A09-E226-8742-831E-6366930CF0AB}"/>
              </a:ext>
            </a:extLst>
          </p:cNvPr>
          <p:cNvSpPr txBox="1">
            <a:spLocks noChangeArrowheads="1"/>
          </p:cNvSpPr>
          <p:nvPr/>
        </p:nvSpPr>
        <p:spPr bwMode="auto">
          <a:xfrm>
            <a:off x="1574800" y="1082675"/>
            <a:ext cx="6592888" cy="7016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4000" b="0">
                <a:solidFill>
                  <a:srgbClr val="FFFF00"/>
                </a:solidFill>
              </a:rPr>
              <a:t>“</a:t>
            </a:r>
            <a:r>
              <a:rPr lang="en-US" altLang="en-US" sz="4000">
                <a:solidFill>
                  <a:srgbClr val="FFFF00"/>
                </a:solidFill>
              </a:rPr>
              <a:t>NGALEI</a:t>
            </a:r>
            <a:r>
              <a:rPr lang="en-US" altLang="en-US" sz="4000" b="0">
                <a:solidFill>
                  <a:srgbClr val="FFFF00"/>
                </a:solidFill>
              </a:rPr>
              <a:t>” chi katha khala?</a:t>
            </a:r>
          </a:p>
        </p:txBody>
      </p:sp>
      <p:sp>
        <p:nvSpPr>
          <p:cNvPr id="655407" name="Text Box 47">
            <a:extLst>
              <a:ext uri="{FF2B5EF4-FFF2-40B4-BE49-F238E27FC236}">
                <a16:creationId xmlns:a16="http://schemas.microsoft.com/office/drawing/2014/main" id="{2FA475B2-5B03-2D48-86F3-928D0B9AEBE4}"/>
              </a:ext>
            </a:extLst>
          </p:cNvPr>
          <p:cNvSpPr txBox="1">
            <a:spLocks noChangeArrowheads="1"/>
          </p:cNvSpPr>
          <p:nvPr/>
        </p:nvSpPr>
        <p:spPr bwMode="auto">
          <a:xfrm>
            <a:off x="1530350" y="1882775"/>
            <a:ext cx="6991350" cy="7016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4000" b="0">
                <a:solidFill>
                  <a:srgbClr val="FFFF00"/>
                </a:solidFill>
              </a:rPr>
              <a:t>Kachikatha Mi chili leikhala?</a:t>
            </a:r>
          </a:p>
        </p:txBody>
      </p:sp>
      <p:sp>
        <p:nvSpPr>
          <p:cNvPr id="655408" name="Text Box 48">
            <a:extLst>
              <a:ext uri="{FF2B5EF4-FFF2-40B4-BE49-F238E27FC236}">
                <a16:creationId xmlns:a16="http://schemas.microsoft.com/office/drawing/2014/main" id="{0C2E4602-C704-6849-9DBF-5466143DA7D5}"/>
              </a:ext>
            </a:extLst>
          </p:cNvPr>
          <p:cNvSpPr txBox="1">
            <a:spLocks noChangeArrowheads="1"/>
          </p:cNvSpPr>
          <p:nvPr/>
        </p:nvSpPr>
        <p:spPr bwMode="auto">
          <a:xfrm>
            <a:off x="1620838" y="2682875"/>
            <a:ext cx="5395912" cy="7016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4000" b="0">
                <a:solidFill>
                  <a:srgbClr val="FFFF00"/>
                </a:solidFill>
              </a:rPr>
              <a:t>Kong kala ur</a:t>
            </a:r>
            <a:r>
              <a:rPr lang="en-US" altLang="en-US" sz="4000" b="0" u="sng">
                <a:solidFill>
                  <a:srgbClr val="FFFF00"/>
                </a:solidFill>
              </a:rPr>
              <a:t>a</a:t>
            </a:r>
            <a:r>
              <a:rPr lang="en-US" altLang="en-US" sz="4000" b="0">
                <a:solidFill>
                  <a:srgbClr val="FFFF00"/>
                </a:solidFill>
              </a:rPr>
              <a:t>bing?</a:t>
            </a:r>
          </a:p>
        </p:txBody>
      </p:sp>
      <p:sp>
        <p:nvSpPr>
          <p:cNvPr id="655409" name="Text Box 49">
            <a:extLst>
              <a:ext uri="{FF2B5EF4-FFF2-40B4-BE49-F238E27FC236}">
                <a16:creationId xmlns:a16="http://schemas.microsoft.com/office/drawing/2014/main" id="{C7B7D119-788E-3C4C-94F1-F51FCDCB41CF}"/>
              </a:ext>
            </a:extLst>
          </p:cNvPr>
          <p:cNvSpPr txBox="1">
            <a:spLocks noChangeArrowheads="1"/>
          </p:cNvSpPr>
          <p:nvPr/>
        </p:nvSpPr>
        <p:spPr bwMode="auto">
          <a:xfrm>
            <a:off x="2089150" y="3533775"/>
            <a:ext cx="5546725" cy="7016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4000" b="0">
                <a:solidFill>
                  <a:srgbClr val="FFFF00"/>
                </a:solidFill>
              </a:rPr>
              <a:t>Kaphung kala ngahong?</a:t>
            </a:r>
          </a:p>
        </p:txBody>
      </p:sp>
      <p:sp>
        <p:nvSpPr>
          <p:cNvPr id="655410" name="Text Box 50">
            <a:extLst>
              <a:ext uri="{FF2B5EF4-FFF2-40B4-BE49-F238E27FC236}">
                <a16:creationId xmlns:a16="http://schemas.microsoft.com/office/drawing/2014/main" id="{470175B8-5E77-B44F-B04E-7D0CE223EAE0}"/>
              </a:ext>
            </a:extLst>
          </p:cNvPr>
          <p:cNvSpPr txBox="1">
            <a:spLocks noChangeArrowheads="1"/>
          </p:cNvSpPr>
          <p:nvPr/>
        </p:nvSpPr>
        <p:spPr bwMode="auto">
          <a:xfrm>
            <a:off x="1522413" y="4371975"/>
            <a:ext cx="6586537" cy="7016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4000" b="0">
                <a:solidFill>
                  <a:srgbClr val="FFFF00"/>
                </a:solidFill>
              </a:rPr>
              <a:t>Lui vasang khavai pambing?</a:t>
            </a:r>
          </a:p>
        </p:txBody>
      </p:sp>
      <p:sp>
        <p:nvSpPr>
          <p:cNvPr id="655411" name="Text Box 51">
            <a:extLst>
              <a:ext uri="{FF2B5EF4-FFF2-40B4-BE49-F238E27FC236}">
                <a16:creationId xmlns:a16="http://schemas.microsoft.com/office/drawing/2014/main" id="{073552BD-03C8-2249-ACFB-96960E83AC78}"/>
              </a:ext>
            </a:extLst>
          </p:cNvPr>
          <p:cNvSpPr txBox="1">
            <a:spLocks noChangeArrowheads="1"/>
          </p:cNvSpPr>
          <p:nvPr/>
        </p:nvSpPr>
        <p:spPr bwMode="auto">
          <a:xfrm>
            <a:off x="1466850" y="5124450"/>
            <a:ext cx="6996113" cy="7016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4000" b="0">
                <a:solidFill>
                  <a:srgbClr val="FFFF00"/>
                </a:solidFill>
              </a:rPr>
              <a:t>Khi zakhavai leimamei khala?</a:t>
            </a:r>
          </a:p>
        </p:txBody>
      </p:sp>
      <p:sp>
        <p:nvSpPr>
          <p:cNvPr id="36901" name="Text Box 52">
            <a:extLst>
              <a:ext uri="{FF2B5EF4-FFF2-40B4-BE49-F238E27FC236}">
                <a16:creationId xmlns:a16="http://schemas.microsoft.com/office/drawing/2014/main" id="{142AD013-D61A-3F4C-B4E2-CCE0DE148826}"/>
              </a:ext>
            </a:extLst>
          </p:cNvPr>
          <p:cNvSpPr txBox="1">
            <a:spLocks noChangeArrowheads="1"/>
          </p:cNvSpPr>
          <p:nvPr/>
        </p:nvSpPr>
        <p:spPr bwMode="auto">
          <a:xfrm>
            <a:off x="8661400"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36902" name="Text Box 53">
            <a:extLst>
              <a:ext uri="{FF2B5EF4-FFF2-40B4-BE49-F238E27FC236}">
                <a16:creationId xmlns:a16="http://schemas.microsoft.com/office/drawing/2014/main" id="{7CDEB270-B2D5-634A-8566-1BFEAEFBCD49}"/>
              </a:ext>
            </a:extLst>
          </p:cNvPr>
          <p:cNvSpPr txBox="1">
            <a:spLocks noChangeArrowheads="1"/>
          </p:cNvSpPr>
          <p:nvPr/>
        </p:nvSpPr>
        <p:spPr bwMode="auto">
          <a:xfrm>
            <a:off x="1987550" y="561975"/>
            <a:ext cx="6516688" cy="579438"/>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200">
                <a:solidFill>
                  <a:srgbClr val="66FF66"/>
                </a:solidFill>
              </a:rPr>
              <a:t>NGAHANKHANGAYI BING…</a:t>
            </a:r>
          </a:p>
        </p:txBody>
      </p:sp>
      <p:grpSp>
        <p:nvGrpSpPr>
          <p:cNvPr id="36903" name="Group 56">
            <a:extLst>
              <a:ext uri="{FF2B5EF4-FFF2-40B4-BE49-F238E27FC236}">
                <a16:creationId xmlns:a16="http://schemas.microsoft.com/office/drawing/2014/main" id="{2548FB2B-9665-954B-9C15-4A1566E73AA6}"/>
              </a:ext>
            </a:extLst>
          </p:cNvPr>
          <p:cNvGrpSpPr>
            <a:grpSpLocks/>
          </p:cNvGrpSpPr>
          <p:nvPr/>
        </p:nvGrpSpPr>
        <p:grpSpPr bwMode="auto">
          <a:xfrm>
            <a:off x="519113" y="7938"/>
            <a:ext cx="854075" cy="1704975"/>
            <a:chOff x="327" y="5"/>
            <a:chExt cx="538" cy="1074"/>
          </a:xfrm>
        </p:grpSpPr>
        <p:sp>
          <p:nvSpPr>
            <p:cNvPr id="36906" name="Rectangle 57">
              <a:extLst>
                <a:ext uri="{FF2B5EF4-FFF2-40B4-BE49-F238E27FC236}">
                  <a16:creationId xmlns:a16="http://schemas.microsoft.com/office/drawing/2014/main" id="{27EB30AF-1A37-6A42-83C7-EAD64A969A78}"/>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36907" name="Line 58">
              <a:extLst>
                <a:ext uri="{FF2B5EF4-FFF2-40B4-BE49-F238E27FC236}">
                  <a16:creationId xmlns:a16="http://schemas.microsoft.com/office/drawing/2014/main" id="{A8575D0F-AEC9-8C46-9BE2-AF9DC5C9E309}"/>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6904" name="Text Box 60">
            <a:extLst>
              <a:ext uri="{FF2B5EF4-FFF2-40B4-BE49-F238E27FC236}">
                <a16:creationId xmlns:a16="http://schemas.microsoft.com/office/drawing/2014/main" id="{F9F781F2-CDD2-3748-A5FD-D5097FE27344}"/>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6</a:t>
            </a:r>
            <a:endParaRPr lang="en-US" altLang="en-US" sz="1400"/>
          </a:p>
        </p:txBody>
      </p:sp>
      <p:sp>
        <p:nvSpPr>
          <p:cNvPr id="36905" name="Text Box 61">
            <a:extLst>
              <a:ext uri="{FF2B5EF4-FFF2-40B4-BE49-F238E27FC236}">
                <a16:creationId xmlns:a16="http://schemas.microsoft.com/office/drawing/2014/main" id="{CA86DEEC-12C1-0F4C-9376-BB9768B68D27}"/>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55419"/>
                                        </p:tgtEl>
                                        <p:attrNameLst>
                                          <p:attrName>style.visibility</p:attrName>
                                        </p:attrNameLst>
                                      </p:cBhvr>
                                      <p:to>
                                        <p:strVal val="visible"/>
                                      </p:to>
                                    </p:set>
                                    <p:animEffect transition="in" filter="fade">
                                      <p:cBhvr>
                                        <p:cTn id="7" dur="1000"/>
                                        <p:tgtEl>
                                          <p:spTgt spid="655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55406"/>
                                        </p:tgtEl>
                                        <p:attrNameLst>
                                          <p:attrName>style.visibility</p:attrName>
                                        </p:attrNameLst>
                                      </p:cBhvr>
                                      <p:to>
                                        <p:strVal val="visible"/>
                                      </p:to>
                                    </p:set>
                                    <p:anim calcmode="lin" valueType="num">
                                      <p:cBhvr>
                                        <p:cTn id="12" dur="500" fill="hold"/>
                                        <p:tgtEl>
                                          <p:spTgt spid="655406"/>
                                        </p:tgtEl>
                                        <p:attrNameLst>
                                          <p:attrName>ppt_w</p:attrName>
                                        </p:attrNameLst>
                                      </p:cBhvr>
                                      <p:tavLst>
                                        <p:tav tm="0">
                                          <p:val>
                                            <p:fltVal val="0"/>
                                          </p:val>
                                        </p:tav>
                                        <p:tav tm="100000">
                                          <p:val>
                                            <p:strVal val="#ppt_w"/>
                                          </p:val>
                                        </p:tav>
                                      </p:tavLst>
                                    </p:anim>
                                    <p:anim calcmode="lin" valueType="num">
                                      <p:cBhvr>
                                        <p:cTn id="13" dur="500" fill="hold"/>
                                        <p:tgtEl>
                                          <p:spTgt spid="655406"/>
                                        </p:tgtEl>
                                        <p:attrNameLst>
                                          <p:attrName>ppt_h</p:attrName>
                                        </p:attrNameLst>
                                      </p:cBhvr>
                                      <p:tavLst>
                                        <p:tav tm="0">
                                          <p:val>
                                            <p:fltVal val="0"/>
                                          </p:val>
                                        </p:tav>
                                        <p:tav tm="100000">
                                          <p:val>
                                            <p:strVal val="#ppt_h"/>
                                          </p:val>
                                        </p:tav>
                                      </p:tavLst>
                                    </p:anim>
                                    <p:anim calcmode="lin" valueType="num">
                                      <p:cBhvr>
                                        <p:cTn id="14" dur="500" fill="hold"/>
                                        <p:tgtEl>
                                          <p:spTgt spid="655406"/>
                                        </p:tgtEl>
                                        <p:attrNameLst>
                                          <p:attrName>ppt_x</p:attrName>
                                        </p:attrNameLst>
                                      </p:cBhvr>
                                      <p:tavLst>
                                        <p:tav tm="0">
                                          <p:val>
                                            <p:fltVal val="0.5"/>
                                          </p:val>
                                        </p:tav>
                                        <p:tav tm="100000">
                                          <p:val>
                                            <p:strVal val="#ppt_x"/>
                                          </p:val>
                                        </p:tav>
                                      </p:tavLst>
                                    </p:anim>
                                    <p:anim calcmode="lin" valueType="num">
                                      <p:cBhvr>
                                        <p:cTn id="15" dur="500" fill="hold"/>
                                        <p:tgtEl>
                                          <p:spTgt spid="655406"/>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55407"/>
                                        </p:tgtEl>
                                        <p:attrNameLst>
                                          <p:attrName>style.visibility</p:attrName>
                                        </p:attrNameLst>
                                      </p:cBhvr>
                                      <p:to>
                                        <p:strVal val="visible"/>
                                      </p:to>
                                    </p:set>
                                    <p:anim calcmode="lin" valueType="num">
                                      <p:cBhvr>
                                        <p:cTn id="20" dur="500" fill="hold"/>
                                        <p:tgtEl>
                                          <p:spTgt spid="655407"/>
                                        </p:tgtEl>
                                        <p:attrNameLst>
                                          <p:attrName>ppt_w</p:attrName>
                                        </p:attrNameLst>
                                      </p:cBhvr>
                                      <p:tavLst>
                                        <p:tav tm="0">
                                          <p:val>
                                            <p:fltVal val="0"/>
                                          </p:val>
                                        </p:tav>
                                        <p:tav tm="100000">
                                          <p:val>
                                            <p:strVal val="#ppt_w"/>
                                          </p:val>
                                        </p:tav>
                                      </p:tavLst>
                                    </p:anim>
                                    <p:anim calcmode="lin" valueType="num">
                                      <p:cBhvr>
                                        <p:cTn id="21" dur="500" fill="hold"/>
                                        <p:tgtEl>
                                          <p:spTgt spid="655407"/>
                                        </p:tgtEl>
                                        <p:attrNameLst>
                                          <p:attrName>ppt_h</p:attrName>
                                        </p:attrNameLst>
                                      </p:cBhvr>
                                      <p:tavLst>
                                        <p:tav tm="0">
                                          <p:val>
                                            <p:fltVal val="0"/>
                                          </p:val>
                                        </p:tav>
                                        <p:tav tm="100000">
                                          <p:val>
                                            <p:strVal val="#ppt_h"/>
                                          </p:val>
                                        </p:tav>
                                      </p:tavLst>
                                    </p:anim>
                                    <p:anim calcmode="lin" valueType="num">
                                      <p:cBhvr>
                                        <p:cTn id="22" dur="500" fill="hold"/>
                                        <p:tgtEl>
                                          <p:spTgt spid="655407"/>
                                        </p:tgtEl>
                                        <p:attrNameLst>
                                          <p:attrName>ppt_x</p:attrName>
                                        </p:attrNameLst>
                                      </p:cBhvr>
                                      <p:tavLst>
                                        <p:tav tm="0">
                                          <p:val>
                                            <p:fltVal val="0.5"/>
                                          </p:val>
                                        </p:tav>
                                        <p:tav tm="100000">
                                          <p:val>
                                            <p:strVal val="#ppt_x"/>
                                          </p:val>
                                        </p:tav>
                                      </p:tavLst>
                                    </p:anim>
                                    <p:anim calcmode="lin" valueType="num">
                                      <p:cBhvr>
                                        <p:cTn id="23" dur="500" fill="hold"/>
                                        <p:tgtEl>
                                          <p:spTgt spid="655407"/>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55408"/>
                                        </p:tgtEl>
                                        <p:attrNameLst>
                                          <p:attrName>style.visibility</p:attrName>
                                        </p:attrNameLst>
                                      </p:cBhvr>
                                      <p:to>
                                        <p:strVal val="visible"/>
                                      </p:to>
                                    </p:set>
                                    <p:anim calcmode="lin" valueType="num">
                                      <p:cBhvr>
                                        <p:cTn id="28" dur="500" fill="hold"/>
                                        <p:tgtEl>
                                          <p:spTgt spid="655408"/>
                                        </p:tgtEl>
                                        <p:attrNameLst>
                                          <p:attrName>ppt_w</p:attrName>
                                        </p:attrNameLst>
                                      </p:cBhvr>
                                      <p:tavLst>
                                        <p:tav tm="0">
                                          <p:val>
                                            <p:fltVal val="0"/>
                                          </p:val>
                                        </p:tav>
                                        <p:tav tm="100000">
                                          <p:val>
                                            <p:strVal val="#ppt_w"/>
                                          </p:val>
                                        </p:tav>
                                      </p:tavLst>
                                    </p:anim>
                                    <p:anim calcmode="lin" valueType="num">
                                      <p:cBhvr>
                                        <p:cTn id="29" dur="500" fill="hold"/>
                                        <p:tgtEl>
                                          <p:spTgt spid="655408"/>
                                        </p:tgtEl>
                                        <p:attrNameLst>
                                          <p:attrName>ppt_h</p:attrName>
                                        </p:attrNameLst>
                                      </p:cBhvr>
                                      <p:tavLst>
                                        <p:tav tm="0">
                                          <p:val>
                                            <p:fltVal val="0"/>
                                          </p:val>
                                        </p:tav>
                                        <p:tav tm="100000">
                                          <p:val>
                                            <p:strVal val="#ppt_h"/>
                                          </p:val>
                                        </p:tav>
                                      </p:tavLst>
                                    </p:anim>
                                    <p:anim calcmode="lin" valueType="num">
                                      <p:cBhvr>
                                        <p:cTn id="30" dur="500" fill="hold"/>
                                        <p:tgtEl>
                                          <p:spTgt spid="655408"/>
                                        </p:tgtEl>
                                        <p:attrNameLst>
                                          <p:attrName>ppt_x</p:attrName>
                                        </p:attrNameLst>
                                      </p:cBhvr>
                                      <p:tavLst>
                                        <p:tav tm="0">
                                          <p:val>
                                            <p:fltVal val="0.5"/>
                                          </p:val>
                                        </p:tav>
                                        <p:tav tm="100000">
                                          <p:val>
                                            <p:strVal val="#ppt_x"/>
                                          </p:val>
                                        </p:tav>
                                      </p:tavLst>
                                    </p:anim>
                                    <p:anim calcmode="lin" valueType="num">
                                      <p:cBhvr>
                                        <p:cTn id="31" dur="500" fill="hold"/>
                                        <p:tgtEl>
                                          <p:spTgt spid="655408"/>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55409"/>
                                        </p:tgtEl>
                                        <p:attrNameLst>
                                          <p:attrName>style.visibility</p:attrName>
                                        </p:attrNameLst>
                                      </p:cBhvr>
                                      <p:to>
                                        <p:strVal val="visible"/>
                                      </p:to>
                                    </p:set>
                                    <p:anim calcmode="lin" valueType="num">
                                      <p:cBhvr>
                                        <p:cTn id="36" dur="500" fill="hold"/>
                                        <p:tgtEl>
                                          <p:spTgt spid="655409"/>
                                        </p:tgtEl>
                                        <p:attrNameLst>
                                          <p:attrName>ppt_w</p:attrName>
                                        </p:attrNameLst>
                                      </p:cBhvr>
                                      <p:tavLst>
                                        <p:tav tm="0">
                                          <p:val>
                                            <p:fltVal val="0"/>
                                          </p:val>
                                        </p:tav>
                                        <p:tav tm="100000">
                                          <p:val>
                                            <p:strVal val="#ppt_w"/>
                                          </p:val>
                                        </p:tav>
                                      </p:tavLst>
                                    </p:anim>
                                    <p:anim calcmode="lin" valueType="num">
                                      <p:cBhvr>
                                        <p:cTn id="37" dur="500" fill="hold"/>
                                        <p:tgtEl>
                                          <p:spTgt spid="655409"/>
                                        </p:tgtEl>
                                        <p:attrNameLst>
                                          <p:attrName>ppt_h</p:attrName>
                                        </p:attrNameLst>
                                      </p:cBhvr>
                                      <p:tavLst>
                                        <p:tav tm="0">
                                          <p:val>
                                            <p:fltVal val="0"/>
                                          </p:val>
                                        </p:tav>
                                        <p:tav tm="100000">
                                          <p:val>
                                            <p:strVal val="#ppt_h"/>
                                          </p:val>
                                        </p:tav>
                                      </p:tavLst>
                                    </p:anim>
                                    <p:anim calcmode="lin" valueType="num">
                                      <p:cBhvr>
                                        <p:cTn id="38" dur="500" fill="hold"/>
                                        <p:tgtEl>
                                          <p:spTgt spid="655409"/>
                                        </p:tgtEl>
                                        <p:attrNameLst>
                                          <p:attrName>ppt_x</p:attrName>
                                        </p:attrNameLst>
                                      </p:cBhvr>
                                      <p:tavLst>
                                        <p:tav tm="0">
                                          <p:val>
                                            <p:fltVal val="0.5"/>
                                          </p:val>
                                        </p:tav>
                                        <p:tav tm="100000">
                                          <p:val>
                                            <p:strVal val="#ppt_x"/>
                                          </p:val>
                                        </p:tav>
                                      </p:tavLst>
                                    </p:anim>
                                    <p:anim calcmode="lin" valueType="num">
                                      <p:cBhvr>
                                        <p:cTn id="39" dur="500" fill="hold"/>
                                        <p:tgtEl>
                                          <p:spTgt spid="655409"/>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55410"/>
                                        </p:tgtEl>
                                        <p:attrNameLst>
                                          <p:attrName>style.visibility</p:attrName>
                                        </p:attrNameLst>
                                      </p:cBhvr>
                                      <p:to>
                                        <p:strVal val="visible"/>
                                      </p:to>
                                    </p:set>
                                    <p:anim calcmode="lin" valueType="num">
                                      <p:cBhvr>
                                        <p:cTn id="44" dur="500" fill="hold"/>
                                        <p:tgtEl>
                                          <p:spTgt spid="655410"/>
                                        </p:tgtEl>
                                        <p:attrNameLst>
                                          <p:attrName>ppt_w</p:attrName>
                                        </p:attrNameLst>
                                      </p:cBhvr>
                                      <p:tavLst>
                                        <p:tav tm="0">
                                          <p:val>
                                            <p:fltVal val="0"/>
                                          </p:val>
                                        </p:tav>
                                        <p:tav tm="100000">
                                          <p:val>
                                            <p:strVal val="#ppt_w"/>
                                          </p:val>
                                        </p:tav>
                                      </p:tavLst>
                                    </p:anim>
                                    <p:anim calcmode="lin" valueType="num">
                                      <p:cBhvr>
                                        <p:cTn id="45" dur="500" fill="hold"/>
                                        <p:tgtEl>
                                          <p:spTgt spid="655410"/>
                                        </p:tgtEl>
                                        <p:attrNameLst>
                                          <p:attrName>ppt_h</p:attrName>
                                        </p:attrNameLst>
                                      </p:cBhvr>
                                      <p:tavLst>
                                        <p:tav tm="0">
                                          <p:val>
                                            <p:fltVal val="0"/>
                                          </p:val>
                                        </p:tav>
                                        <p:tav tm="100000">
                                          <p:val>
                                            <p:strVal val="#ppt_h"/>
                                          </p:val>
                                        </p:tav>
                                      </p:tavLst>
                                    </p:anim>
                                    <p:anim calcmode="lin" valueType="num">
                                      <p:cBhvr>
                                        <p:cTn id="46" dur="500" fill="hold"/>
                                        <p:tgtEl>
                                          <p:spTgt spid="655410"/>
                                        </p:tgtEl>
                                        <p:attrNameLst>
                                          <p:attrName>ppt_x</p:attrName>
                                        </p:attrNameLst>
                                      </p:cBhvr>
                                      <p:tavLst>
                                        <p:tav tm="0">
                                          <p:val>
                                            <p:fltVal val="0.5"/>
                                          </p:val>
                                        </p:tav>
                                        <p:tav tm="100000">
                                          <p:val>
                                            <p:strVal val="#ppt_x"/>
                                          </p:val>
                                        </p:tav>
                                      </p:tavLst>
                                    </p:anim>
                                    <p:anim calcmode="lin" valueType="num">
                                      <p:cBhvr>
                                        <p:cTn id="47" dur="500" fill="hold"/>
                                        <p:tgtEl>
                                          <p:spTgt spid="655410"/>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55411"/>
                                        </p:tgtEl>
                                        <p:attrNameLst>
                                          <p:attrName>style.visibility</p:attrName>
                                        </p:attrNameLst>
                                      </p:cBhvr>
                                      <p:to>
                                        <p:strVal val="visible"/>
                                      </p:to>
                                    </p:set>
                                    <p:anim calcmode="lin" valueType="num">
                                      <p:cBhvr>
                                        <p:cTn id="52" dur="500" fill="hold"/>
                                        <p:tgtEl>
                                          <p:spTgt spid="655411"/>
                                        </p:tgtEl>
                                        <p:attrNameLst>
                                          <p:attrName>ppt_w</p:attrName>
                                        </p:attrNameLst>
                                      </p:cBhvr>
                                      <p:tavLst>
                                        <p:tav tm="0">
                                          <p:val>
                                            <p:fltVal val="0"/>
                                          </p:val>
                                        </p:tav>
                                        <p:tav tm="100000">
                                          <p:val>
                                            <p:strVal val="#ppt_w"/>
                                          </p:val>
                                        </p:tav>
                                      </p:tavLst>
                                    </p:anim>
                                    <p:anim calcmode="lin" valueType="num">
                                      <p:cBhvr>
                                        <p:cTn id="53" dur="500" fill="hold"/>
                                        <p:tgtEl>
                                          <p:spTgt spid="655411"/>
                                        </p:tgtEl>
                                        <p:attrNameLst>
                                          <p:attrName>ppt_h</p:attrName>
                                        </p:attrNameLst>
                                      </p:cBhvr>
                                      <p:tavLst>
                                        <p:tav tm="0">
                                          <p:val>
                                            <p:fltVal val="0"/>
                                          </p:val>
                                        </p:tav>
                                        <p:tav tm="100000">
                                          <p:val>
                                            <p:strVal val="#ppt_h"/>
                                          </p:val>
                                        </p:tav>
                                      </p:tavLst>
                                    </p:anim>
                                    <p:anim calcmode="lin" valueType="num">
                                      <p:cBhvr>
                                        <p:cTn id="54" dur="500" fill="hold"/>
                                        <p:tgtEl>
                                          <p:spTgt spid="655411"/>
                                        </p:tgtEl>
                                        <p:attrNameLst>
                                          <p:attrName>ppt_x</p:attrName>
                                        </p:attrNameLst>
                                      </p:cBhvr>
                                      <p:tavLst>
                                        <p:tav tm="0">
                                          <p:val>
                                            <p:fltVal val="0.5"/>
                                          </p:val>
                                        </p:tav>
                                        <p:tav tm="100000">
                                          <p:val>
                                            <p:strVal val="#ppt_x"/>
                                          </p:val>
                                        </p:tav>
                                      </p:tavLst>
                                    </p:anim>
                                    <p:anim calcmode="lin" valueType="num">
                                      <p:cBhvr>
                                        <p:cTn id="55" dur="500" fill="hold"/>
                                        <p:tgtEl>
                                          <p:spTgt spid="6554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6" grpId="0" autoUpdateAnimBg="0"/>
      <p:bldP spid="655407" grpId="0" autoUpdateAnimBg="0"/>
      <p:bldP spid="655408" grpId="0" autoUpdateAnimBg="0"/>
      <p:bldP spid="655409" grpId="0" autoUpdateAnimBg="0"/>
      <p:bldP spid="655410" grpId="0" autoUpdateAnimBg="0"/>
      <p:bldP spid="65541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22">
            <a:extLst>
              <a:ext uri="{FF2B5EF4-FFF2-40B4-BE49-F238E27FC236}">
                <a16:creationId xmlns:a16="http://schemas.microsoft.com/office/drawing/2014/main" id="{5F774BD8-2B3E-BB46-98A4-73571C157872}"/>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38915" name="Rectangle 2">
            <a:extLst>
              <a:ext uri="{FF2B5EF4-FFF2-40B4-BE49-F238E27FC236}">
                <a16:creationId xmlns:a16="http://schemas.microsoft.com/office/drawing/2014/main" id="{34763D2F-675A-F548-900D-008AB74D7E36}"/>
              </a:ext>
            </a:extLst>
          </p:cNvPr>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16" name="Freeform 3">
            <a:extLst>
              <a:ext uri="{FF2B5EF4-FFF2-40B4-BE49-F238E27FC236}">
                <a16:creationId xmlns:a16="http://schemas.microsoft.com/office/drawing/2014/main" id="{436F005B-60D2-2D4C-BF6C-E82059517ECF}"/>
              </a:ext>
            </a:extLst>
          </p:cNvPr>
          <p:cNvSpPr>
            <a:spLocks/>
          </p:cNvSpPr>
          <p:nvPr/>
        </p:nvSpPr>
        <p:spPr bwMode="auto">
          <a:xfrm>
            <a:off x="1616075" y="858838"/>
            <a:ext cx="1620838" cy="3049587"/>
          </a:xfrm>
          <a:custGeom>
            <a:avLst/>
            <a:gdLst>
              <a:gd name="T0" fmla="*/ 1562100 w 1021"/>
              <a:gd name="T1" fmla="*/ 38100 h 1921"/>
              <a:gd name="T2" fmla="*/ 1581150 w 1021"/>
              <a:gd name="T3" fmla="*/ 114300 h 1921"/>
              <a:gd name="T4" fmla="*/ 1600200 w 1021"/>
              <a:gd name="T5" fmla="*/ 190500 h 1921"/>
              <a:gd name="T6" fmla="*/ 1619250 w 1021"/>
              <a:gd name="T7" fmla="*/ 285750 h 1921"/>
              <a:gd name="T8" fmla="*/ 1619250 w 1021"/>
              <a:gd name="T9" fmla="*/ 381000 h 1921"/>
              <a:gd name="T10" fmla="*/ 1619250 w 1021"/>
              <a:gd name="T11" fmla="*/ 476250 h 1921"/>
              <a:gd name="T12" fmla="*/ 1619250 w 1021"/>
              <a:gd name="T13" fmla="*/ 552450 h 1921"/>
              <a:gd name="T14" fmla="*/ 1619250 w 1021"/>
              <a:gd name="T15" fmla="*/ 628650 h 1921"/>
              <a:gd name="T16" fmla="*/ 1600200 w 1021"/>
              <a:gd name="T17" fmla="*/ 723900 h 1921"/>
              <a:gd name="T18" fmla="*/ 1581150 w 1021"/>
              <a:gd name="T19" fmla="*/ 819150 h 1921"/>
              <a:gd name="T20" fmla="*/ 1581150 w 1021"/>
              <a:gd name="T21" fmla="*/ 895350 h 1921"/>
              <a:gd name="T22" fmla="*/ 1543050 w 1021"/>
              <a:gd name="T23" fmla="*/ 1009650 h 1921"/>
              <a:gd name="T24" fmla="*/ 1543050 w 1021"/>
              <a:gd name="T25" fmla="*/ 1104900 h 1921"/>
              <a:gd name="T26" fmla="*/ 1504950 w 1021"/>
              <a:gd name="T27" fmla="*/ 1181100 h 1921"/>
              <a:gd name="T28" fmla="*/ 1485900 w 1021"/>
              <a:gd name="T29" fmla="*/ 1257300 h 1921"/>
              <a:gd name="T30" fmla="*/ 1466850 w 1021"/>
              <a:gd name="T31" fmla="*/ 1371600 h 1921"/>
              <a:gd name="T32" fmla="*/ 1428750 w 1021"/>
              <a:gd name="T33" fmla="*/ 1447800 h 1921"/>
              <a:gd name="T34" fmla="*/ 1409700 w 1021"/>
              <a:gd name="T35" fmla="*/ 1524000 h 1921"/>
              <a:gd name="T36" fmla="*/ 1371600 w 1021"/>
              <a:gd name="T37" fmla="*/ 1619250 h 1921"/>
              <a:gd name="T38" fmla="*/ 1333500 w 1021"/>
              <a:gd name="T39" fmla="*/ 1695450 h 1921"/>
              <a:gd name="T40" fmla="*/ 1314450 w 1021"/>
              <a:gd name="T41" fmla="*/ 1771650 h 1921"/>
              <a:gd name="T42" fmla="*/ 1257300 w 1021"/>
              <a:gd name="T43" fmla="*/ 1866900 h 1921"/>
              <a:gd name="T44" fmla="*/ 1219200 w 1021"/>
              <a:gd name="T45" fmla="*/ 1943100 h 1921"/>
              <a:gd name="T46" fmla="*/ 1162050 w 1021"/>
              <a:gd name="T47" fmla="*/ 2038350 h 1921"/>
              <a:gd name="T48" fmla="*/ 1104900 w 1021"/>
              <a:gd name="T49" fmla="*/ 2114550 h 1921"/>
              <a:gd name="T50" fmla="*/ 1047750 w 1021"/>
              <a:gd name="T51" fmla="*/ 2190750 h 1921"/>
              <a:gd name="T52" fmla="*/ 1009650 w 1021"/>
              <a:gd name="T53" fmla="*/ 2266950 h 1921"/>
              <a:gd name="T54" fmla="*/ 952500 w 1021"/>
              <a:gd name="T55" fmla="*/ 2343150 h 1921"/>
              <a:gd name="T56" fmla="*/ 895350 w 1021"/>
              <a:gd name="T57" fmla="*/ 2419350 h 1921"/>
              <a:gd name="T58" fmla="*/ 857250 w 1021"/>
              <a:gd name="T59" fmla="*/ 2476500 h 1921"/>
              <a:gd name="T60" fmla="*/ 819150 w 1021"/>
              <a:gd name="T61" fmla="*/ 2552700 h 1921"/>
              <a:gd name="T62" fmla="*/ 762000 w 1021"/>
              <a:gd name="T63" fmla="*/ 2609850 h 1921"/>
              <a:gd name="T64" fmla="*/ 685800 w 1021"/>
              <a:gd name="T65" fmla="*/ 2686050 h 1921"/>
              <a:gd name="T66" fmla="*/ 628650 w 1021"/>
              <a:gd name="T67" fmla="*/ 2743200 h 1921"/>
              <a:gd name="T68" fmla="*/ 533400 w 1021"/>
              <a:gd name="T69" fmla="*/ 2800350 h 1921"/>
              <a:gd name="T70" fmla="*/ 457200 w 1021"/>
              <a:gd name="T71" fmla="*/ 2857500 h 1921"/>
              <a:gd name="T72" fmla="*/ 361950 w 1021"/>
              <a:gd name="T73" fmla="*/ 2914650 h 1921"/>
              <a:gd name="T74" fmla="*/ 266700 w 1021"/>
              <a:gd name="T75" fmla="*/ 2952750 h 1921"/>
              <a:gd name="T76" fmla="*/ 152400 w 1021"/>
              <a:gd name="T77" fmla="*/ 2990850 h 1921"/>
              <a:gd name="T78" fmla="*/ 76200 w 1021"/>
              <a:gd name="T79" fmla="*/ 3028950 h 1921"/>
              <a:gd name="T80" fmla="*/ 0 w 1021"/>
              <a:gd name="T81" fmla="*/ 304800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 name="Rectangle 4">
            <a:extLst>
              <a:ext uri="{FF2B5EF4-FFF2-40B4-BE49-F238E27FC236}">
                <a16:creationId xmlns:a16="http://schemas.microsoft.com/office/drawing/2014/main" id="{202677C9-756C-394F-BC01-EE1C499513D3}"/>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18" name="Rectangle 5">
            <a:extLst>
              <a:ext uri="{FF2B5EF4-FFF2-40B4-BE49-F238E27FC236}">
                <a16:creationId xmlns:a16="http://schemas.microsoft.com/office/drawing/2014/main" id="{B7532ADC-C6E1-F84D-8AE3-0992BDC97A99}"/>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19" name="Freeform 6">
            <a:extLst>
              <a:ext uri="{FF2B5EF4-FFF2-40B4-BE49-F238E27FC236}">
                <a16:creationId xmlns:a16="http://schemas.microsoft.com/office/drawing/2014/main" id="{EFF2F7B8-528C-124A-B44C-D736203DCE29}"/>
              </a:ext>
            </a:extLst>
          </p:cNvPr>
          <p:cNvSpPr>
            <a:spLocks/>
          </p:cNvSpPr>
          <p:nvPr/>
        </p:nvSpPr>
        <p:spPr bwMode="auto">
          <a:xfrm>
            <a:off x="6991350" y="3978275"/>
            <a:ext cx="1430338" cy="2097088"/>
          </a:xfrm>
          <a:custGeom>
            <a:avLst/>
            <a:gdLst>
              <a:gd name="T0" fmla="*/ 1428750 w 901"/>
              <a:gd name="T1" fmla="*/ 0 h 1321"/>
              <a:gd name="T2" fmla="*/ 1390650 w 901"/>
              <a:gd name="T3" fmla="*/ 19050 h 1321"/>
              <a:gd name="T4" fmla="*/ 1352550 w 901"/>
              <a:gd name="T5" fmla="*/ 38100 h 1321"/>
              <a:gd name="T6" fmla="*/ 1314450 w 901"/>
              <a:gd name="T7" fmla="*/ 57150 h 1321"/>
              <a:gd name="T8" fmla="*/ 1276350 w 901"/>
              <a:gd name="T9" fmla="*/ 76200 h 1321"/>
              <a:gd name="T10" fmla="*/ 1238250 w 901"/>
              <a:gd name="T11" fmla="*/ 95250 h 1321"/>
              <a:gd name="T12" fmla="*/ 1219200 w 901"/>
              <a:gd name="T13" fmla="*/ 133350 h 1321"/>
              <a:gd name="T14" fmla="*/ 1181100 w 901"/>
              <a:gd name="T15" fmla="*/ 152400 h 1321"/>
              <a:gd name="T16" fmla="*/ 1143000 w 901"/>
              <a:gd name="T17" fmla="*/ 190500 h 1321"/>
              <a:gd name="T18" fmla="*/ 1104900 w 901"/>
              <a:gd name="T19" fmla="*/ 209550 h 1321"/>
              <a:gd name="T20" fmla="*/ 1085850 w 901"/>
              <a:gd name="T21" fmla="*/ 247650 h 1321"/>
              <a:gd name="T22" fmla="*/ 1047750 w 901"/>
              <a:gd name="T23" fmla="*/ 266700 h 1321"/>
              <a:gd name="T24" fmla="*/ 1028700 w 901"/>
              <a:gd name="T25" fmla="*/ 304800 h 1321"/>
              <a:gd name="T26" fmla="*/ 990600 w 901"/>
              <a:gd name="T27" fmla="*/ 342900 h 1321"/>
              <a:gd name="T28" fmla="*/ 971550 w 901"/>
              <a:gd name="T29" fmla="*/ 381000 h 1321"/>
              <a:gd name="T30" fmla="*/ 933450 w 901"/>
              <a:gd name="T31" fmla="*/ 400050 h 1321"/>
              <a:gd name="T32" fmla="*/ 914400 w 901"/>
              <a:gd name="T33" fmla="*/ 438150 h 1321"/>
              <a:gd name="T34" fmla="*/ 876300 w 901"/>
              <a:gd name="T35" fmla="*/ 457200 h 1321"/>
              <a:gd name="T36" fmla="*/ 838200 w 901"/>
              <a:gd name="T37" fmla="*/ 495300 h 1321"/>
              <a:gd name="T38" fmla="*/ 819150 w 901"/>
              <a:gd name="T39" fmla="*/ 533400 h 1321"/>
              <a:gd name="T40" fmla="*/ 781050 w 901"/>
              <a:gd name="T41" fmla="*/ 571500 h 1321"/>
              <a:gd name="T42" fmla="*/ 742950 w 901"/>
              <a:gd name="T43" fmla="*/ 590550 h 1321"/>
              <a:gd name="T44" fmla="*/ 723900 w 901"/>
              <a:gd name="T45" fmla="*/ 628650 h 1321"/>
              <a:gd name="T46" fmla="*/ 685800 w 901"/>
              <a:gd name="T47" fmla="*/ 666750 h 1321"/>
              <a:gd name="T48" fmla="*/ 647700 w 901"/>
              <a:gd name="T49" fmla="*/ 704850 h 1321"/>
              <a:gd name="T50" fmla="*/ 628650 w 901"/>
              <a:gd name="T51" fmla="*/ 742950 h 1321"/>
              <a:gd name="T52" fmla="*/ 590550 w 901"/>
              <a:gd name="T53" fmla="*/ 781050 h 1321"/>
              <a:gd name="T54" fmla="*/ 571500 w 901"/>
              <a:gd name="T55" fmla="*/ 819150 h 1321"/>
              <a:gd name="T56" fmla="*/ 533400 w 901"/>
              <a:gd name="T57" fmla="*/ 857250 h 1321"/>
              <a:gd name="T58" fmla="*/ 514350 w 901"/>
              <a:gd name="T59" fmla="*/ 895350 h 1321"/>
              <a:gd name="T60" fmla="*/ 495300 w 901"/>
              <a:gd name="T61" fmla="*/ 933450 h 1321"/>
              <a:gd name="T62" fmla="*/ 457200 w 901"/>
              <a:gd name="T63" fmla="*/ 990600 h 1321"/>
              <a:gd name="T64" fmla="*/ 438150 w 901"/>
              <a:gd name="T65" fmla="*/ 1028700 h 1321"/>
              <a:gd name="T66" fmla="*/ 419100 w 901"/>
              <a:gd name="T67" fmla="*/ 1085850 h 1321"/>
              <a:gd name="T68" fmla="*/ 381000 w 901"/>
              <a:gd name="T69" fmla="*/ 1123950 h 1321"/>
              <a:gd name="T70" fmla="*/ 361950 w 901"/>
              <a:gd name="T71" fmla="*/ 1162050 h 1321"/>
              <a:gd name="T72" fmla="*/ 342900 w 901"/>
              <a:gd name="T73" fmla="*/ 1200150 h 1321"/>
              <a:gd name="T74" fmla="*/ 323850 w 901"/>
              <a:gd name="T75" fmla="*/ 1238250 h 1321"/>
              <a:gd name="T76" fmla="*/ 304800 w 901"/>
              <a:gd name="T77" fmla="*/ 1276350 h 1321"/>
              <a:gd name="T78" fmla="*/ 285750 w 901"/>
              <a:gd name="T79" fmla="*/ 1314450 h 1321"/>
              <a:gd name="T80" fmla="*/ 266700 w 901"/>
              <a:gd name="T81" fmla="*/ 1352550 h 1321"/>
              <a:gd name="T82" fmla="*/ 247650 w 901"/>
              <a:gd name="T83" fmla="*/ 1390650 h 1321"/>
              <a:gd name="T84" fmla="*/ 228600 w 901"/>
              <a:gd name="T85" fmla="*/ 1428750 h 1321"/>
              <a:gd name="T86" fmla="*/ 209550 w 901"/>
              <a:gd name="T87" fmla="*/ 1466850 h 1321"/>
              <a:gd name="T88" fmla="*/ 190500 w 901"/>
              <a:gd name="T89" fmla="*/ 1504950 h 1321"/>
              <a:gd name="T90" fmla="*/ 190500 w 901"/>
              <a:gd name="T91" fmla="*/ 1543050 h 1321"/>
              <a:gd name="T92" fmla="*/ 171450 w 901"/>
              <a:gd name="T93" fmla="*/ 1581150 h 1321"/>
              <a:gd name="T94" fmla="*/ 152400 w 901"/>
              <a:gd name="T95" fmla="*/ 1619250 h 1321"/>
              <a:gd name="T96" fmla="*/ 152400 w 901"/>
              <a:gd name="T97" fmla="*/ 1657350 h 1321"/>
              <a:gd name="T98" fmla="*/ 133350 w 901"/>
              <a:gd name="T99" fmla="*/ 1695450 h 1321"/>
              <a:gd name="T100" fmla="*/ 114300 w 901"/>
              <a:gd name="T101" fmla="*/ 1733550 h 1321"/>
              <a:gd name="T102" fmla="*/ 95250 w 901"/>
              <a:gd name="T103" fmla="*/ 1771650 h 1321"/>
              <a:gd name="T104" fmla="*/ 95250 w 901"/>
              <a:gd name="T105" fmla="*/ 1809750 h 1321"/>
              <a:gd name="T106" fmla="*/ 76200 w 901"/>
              <a:gd name="T107" fmla="*/ 1847850 h 1321"/>
              <a:gd name="T108" fmla="*/ 57150 w 901"/>
              <a:gd name="T109" fmla="*/ 1885950 h 1321"/>
              <a:gd name="T110" fmla="*/ 57150 w 901"/>
              <a:gd name="T111" fmla="*/ 1924050 h 1321"/>
              <a:gd name="T112" fmla="*/ 38100 w 901"/>
              <a:gd name="T113" fmla="*/ 1962150 h 1321"/>
              <a:gd name="T114" fmla="*/ 19050 w 901"/>
              <a:gd name="T115" fmla="*/ 2000250 h 1321"/>
              <a:gd name="T116" fmla="*/ 19050 w 901"/>
              <a:gd name="T117" fmla="*/ 2057400 h 1321"/>
              <a:gd name="T118" fmla="*/ 0 w 901"/>
              <a:gd name="T119" fmla="*/ 209550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Freeform 7">
            <a:extLst>
              <a:ext uri="{FF2B5EF4-FFF2-40B4-BE49-F238E27FC236}">
                <a16:creationId xmlns:a16="http://schemas.microsoft.com/office/drawing/2014/main" id="{B14AF98E-1DEE-C04B-8FB3-C9D6E9177B2E}"/>
              </a:ext>
            </a:extLst>
          </p:cNvPr>
          <p:cNvSpPr>
            <a:spLocks/>
          </p:cNvSpPr>
          <p:nvPr/>
        </p:nvSpPr>
        <p:spPr bwMode="auto">
          <a:xfrm>
            <a:off x="3562350" y="1695450"/>
            <a:ext cx="4097338" cy="2916238"/>
          </a:xfrm>
          <a:custGeom>
            <a:avLst/>
            <a:gdLst>
              <a:gd name="T0" fmla="*/ 4056063 w 2581"/>
              <a:gd name="T1" fmla="*/ 2895600 h 1837"/>
              <a:gd name="T2" fmla="*/ 3959225 w 2581"/>
              <a:gd name="T3" fmla="*/ 2857500 h 1837"/>
              <a:gd name="T4" fmla="*/ 3879850 w 2581"/>
              <a:gd name="T5" fmla="*/ 2836863 h 1837"/>
              <a:gd name="T6" fmla="*/ 3802063 w 2581"/>
              <a:gd name="T7" fmla="*/ 2798763 h 1837"/>
              <a:gd name="T8" fmla="*/ 3722688 w 2581"/>
              <a:gd name="T9" fmla="*/ 2741613 h 1837"/>
              <a:gd name="T10" fmla="*/ 3644900 w 2581"/>
              <a:gd name="T11" fmla="*/ 2701925 h 1837"/>
              <a:gd name="T12" fmla="*/ 3567113 w 2581"/>
              <a:gd name="T13" fmla="*/ 2663825 h 1837"/>
              <a:gd name="T14" fmla="*/ 3468688 w 2581"/>
              <a:gd name="T15" fmla="*/ 2605088 h 1837"/>
              <a:gd name="T16" fmla="*/ 3370263 w 2581"/>
              <a:gd name="T17" fmla="*/ 2547938 h 1837"/>
              <a:gd name="T18" fmla="*/ 3292475 w 2581"/>
              <a:gd name="T19" fmla="*/ 2509838 h 1837"/>
              <a:gd name="T20" fmla="*/ 3213100 w 2581"/>
              <a:gd name="T21" fmla="*/ 2470150 h 1837"/>
              <a:gd name="T22" fmla="*/ 3135313 w 2581"/>
              <a:gd name="T23" fmla="*/ 2413000 h 1837"/>
              <a:gd name="T24" fmla="*/ 3057525 w 2581"/>
              <a:gd name="T25" fmla="*/ 2374900 h 1837"/>
              <a:gd name="T26" fmla="*/ 2998788 w 2581"/>
              <a:gd name="T27" fmla="*/ 2335213 h 1837"/>
              <a:gd name="T28" fmla="*/ 2900363 w 2581"/>
              <a:gd name="T29" fmla="*/ 2259013 h 1837"/>
              <a:gd name="T30" fmla="*/ 2822575 w 2581"/>
              <a:gd name="T31" fmla="*/ 2238375 h 1837"/>
              <a:gd name="T32" fmla="*/ 2743200 w 2581"/>
              <a:gd name="T33" fmla="*/ 2162175 h 1837"/>
              <a:gd name="T34" fmla="*/ 2665413 w 2581"/>
              <a:gd name="T35" fmla="*/ 2122488 h 1837"/>
              <a:gd name="T36" fmla="*/ 2586038 w 2581"/>
              <a:gd name="T37" fmla="*/ 2065338 h 1837"/>
              <a:gd name="T38" fmla="*/ 2468563 w 2581"/>
              <a:gd name="T39" fmla="*/ 1968500 h 1837"/>
              <a:gd name="T40" fmla="*/ 2390775 w 2581"/>
              <a:gd name="T41" fmla="*/ 1930400 h 1837"/>
              <a:gd name="T42" fmla="*/ 2312988 w 2581"/>
              <a:gd name="T43" fmla="*/ 1852613 h 1837"/>
              <a:gd name="T44" fmla="*/ 2214563 w 2581"/>
              <a:gd name="T45" fmla="*/ 1755775 h 1837"/>
              <a:gd name="T46" fmla="*/ 2155825 w 2581"/>
              <a:gd name="T47" fmla="*/ 1679575 h 1837"/>
              <a:gd name="T48" fmla="*/ 2116138 w 2581"/>
              <a:gd name="T49" fmla="*/ 1601788 h 1837"/>
              <a:gd name="T50" fmla="*/ 2057400 w 2581"/>
              <a:gd name="T51" fmla="*/ 1525588 h 1837"/>
              <a:gd name="T52" fmla="*/ 1958975 w 2581"/>
              <a:gd name="T53" fmla="*/ 1447800 h 1837"/>
              <a:gd name="T54" fmla="*/ 1862138 w 2581"/>
              <a:gd name="T55" fmla="*/ 1350963 h 1837"/>
              <a:gd name="T56" fmla="*/ 1803400 w 2581"/>
              <a:gd name="T57" fmla="*/ 1293813 h 1837"/>
              <a:gd name="T58" fmla="*/ 1744663 w 2581"/>
              <a:gd name="T59" fmla="*/ 1216025 h 1837"/>
              <a:gd name="T60" fmla="*/ 1685925 w 2581"/>
              <a:gd name="T61" fmla="*/ 1158875 h 1837"/>
              <a:gd name="T62" fmla="*/ 1606550 w 2581"/>
              <a:gd name="T63" fmla="*/ 1081088 h 1837"/>
              <a:gd name="T64" fmla="*/ 1528763 w 2581"/>
              <a:gd name="T65" fmla="*/ 1022350 h 1837"/>
              <a:gd name="T66" fmla="*/ 1489075 w 2581"/>
              <a:gd name="T67" fmla="*/ 946150 h 1837"/>
              <a:gd name="T68" fmla="*/ 1430338 w 2581"/>
              <a:gd name="T69" fmla="*/ 887413 h 1837"/>
              <a:gd name="T70" fmla="*/ 1390650 w 2581"/>
              <a:gd name="T71" fmla="*/ 811213 h 1837"/>
              <a:gd name="T72" fmla="*/ 1352550 w 2581"/>
              <a:gd name="T73" fmla="*/ 733425 h 1837"/>
              <a:gd name="T74" fmla="*/ 1293813 w 2581"/>
              <a:gd name="T75" fmla="*/ 655638 h 1837"/>
              <a:gd name="T76" fmla="*/ 1254125 w 2581"/>
              <a:gd name="T77" fmla="*/ 579438 h 1837"/>
              <a:gd name="T78" fmla="*/ 1195388 w 2581"/>
              <a:gd name="T79" fmla="*/ 520700 h 1837"/>
              <a:gd name="T80" fmla="*/ 1117600 w 2581"/>
              <a:gd name="T81" fmla="*/ 423863 h 1837"/>
              <a:gd name="T82" fmla="*/ 1058863 w 2581"/>
              <a:gd name="T83" fmla="*/ 347663 h 1837"/>
              <a:gd name="T84" fmla="*/ 1000125 w 2581"/>
              <a:gd name="T85" fmla="*/ 288925 h 1837"/>
              <a:gd name="T86" fmla="*/ 920750 w 2581"/>
              <a:gd name="T87" fmla="*/ 231775 h 1837"/>
              <a:gd name="T88" fmla="*/ 862013 w 2581"/>
              <a:gd name="T89" fmla="*/ 193675 h 1837"/>
              <a:gd name="T90" fmla="*/ 784225 w 2581"/>
              <a:gd name="T91" fmla="*/ 115888 h 1837"/>
              <a:gd name="T92" fmla="*/ 704850 w 2581"/>
              <a:gd name="T93" fmla="*/ 96838 h 1837"/>
              <a:gd name="T94" fmla="*/ 608013 w 2581"/>
              <a:gd name="T95" fmla="*/ 57150 h 1837"/>
              <a:gd name="T96" fmla="*/ 509588 w 2581"/>
              <a:gd name="T97" fmla="*/ 38100 h 1837"/>
              <a:gd name="T98" fmla="*/ 431800 w 2581"/>
              <a:gd name="T99" fmla="*/ 19050 h 1837"/>
              <a:gd name="T100" fmla="*/ 352425 w 2581"/>
              <a:gd name="T101" fmla="*/ 0 h 1837"/>
              <a:gd name="T102" fmla="*/ 274638 w 2581"/>
              <a:gd name="T103" fmla="*/ 0 h 1837"/>
              <a:gd name="T104" fmla="*/ 195263 w 2581"/>
              <a:gd name="T105" fmla="*/ 19050 h 1837"/>
              <a:gd name="T106" fmla="*/ 117475 w 2581"/>
              <a:gd name="T107" fmla="*/ 38100 h 1837"/>
              <a:gd name="T108" fmla="*/ 39688 w 2581"/>
              <a:gd name="T109" fmla="*/ 77788 h 1837"/>
              <a:gd name="T110" fmla="*/ 0 w 2581"/>
              <a:gd name="T111" fmla="*/ 153988 h 1837"/>
              <a:gd name="T112" fmla="*/ 0 w 2581"/>
              <a:gd name="T113" fmla="*/ 231775 h 1837"/>
              <a:gd name="T114" fmla="*/ 19050 w 2581"/>
              <a:gd name="T115" fmla="*/ 309563 h 1837"/>
              <a:gd name="T116" fmla="*/ 58738 w 2581"/>
              <a:gd name="T117" fmla="*/ 385763 h 1837"/>
              <a:gd name="T118" fmla="*/ 117475 w 2581"/>
              <a:gd name="T119" fmla="*/ 444500 h 1837"/>
              <a:gd name="T120" fmla="*/ 215900 w 2581"/>
              <a:gd name="T121" fmla="*/ 482600 h 1837"/>
              <a:gd name="T122" fmla="*/ 293688 w 2581"/>
              <a:gd name="T123" fmla="*/ 501650 h 1837"/>
              <a:gd name="T124" fmla="*/ 373063 w 2581"/>
              <a:gd name="T125" fmla="*/ 520700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Rectangle 8">
            <a:extLst>
              <a:ext uri="{FF2B5EF4-FFF2-40B4-BE49-F238E27FC236}">
                <a16:creationId xmlns:a16="http://schemas.microsoft.com/office/drawing/2014/main" id="{1620F5A3-E7D0-9148-9684-8707FC55E5DC}"/>
              </a:ext>
            </a:extLst>
          </p:cNvPr>
          <p:cNvSpPr>
            <a:spLocks noChangeArrowheads="1"/>
          </p:cNvSpPr>
          <p:nvPr/>
        </p:nvSpPr>
        <p:spPr bwMode="auto">
          <a:xfrm>
            <a:off x="4630738" y="2649538"/>
            <a:ext cx="15208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ER</a:t>
            </a:r>
          </a:p>
        </p:txBody>
      </p:sp>
      <p:sp>
        <p:nvSpPr>
          <p:cNvPr id="38922" name="Freeform 9">
            <a:extLst>
              <a:ext uri="{FF2B5EF4-FFF2-40B4-BE49-F238E27FC236}">
                <a16:creationId xmlns:a16="http://schemas.microsoft.com/office/drawing/2014/main" id="{F27372B0-6E3D-4343-81CE-F58B17AF9DB7}"/>
              </a:ext>
            </a:extLst>
          </p:cNvPr>
          <p:cNvSpPr>
            <a:spLocks/>
          </p:cNvSpPr>
          <p:nvPr/>
        </p:nvSpPr>
        <p:spPr bwMode="auto">
          <a:xfrm>
            <a:off x="2038350" y="4591050"/>
            <a:ext cx="1887538" cy="1487488"/>
          </a:xfrm>
          <a:custGeom>
            <a:avLst/>
            <a:gdLst>
              <a:gd name="T0" fmla="*/ 438150 w 1189"/>
              <a:gd name="T1" fmla="*/ 1409700 h 937"/>
              <a:gd name="T2" fmla="*/ 438150 w 1189"/>
              <a:gd name="T3" fmla="*/ 1295400 h 937"/>
              <a:gd name="T4" fmla="*/ 419100 w 1189"/>
              <a:gd name="T5" fmla="*/ 1181100 h 937"/>
              <a:gd name="T6" fmla="*/ 381000 w 1189"/>
              <a:gd name="T7" fmla="*/ 1066800 h 937"/>
              <a:gd name="T8" fmla="*/ 323850 w 1189"/>
              <a:gd name="T9" fmla="*/ 971550 h 937"/>
              <a:gd name="T10" fmla="*/ 266700 w 1189"/>
              <a:gd name="T11" fmla="*/ 857250 h 937"/>
              <a:gd name="T12" fmla="*/ 209550 w 1189"/>
              <a:gd name="T13" fmla="*/ 742950 h 937"/>
              <a:gd name="T14" fmla="*/ 133350 w 1189"/>
              <a:gd name="T15" fmla="*/ 609600 h 937"/>
              <a:gd name="T16" fmla="*/ 38100 w 1189"/>
              <a:gd name="T17" fmla="*/ 495300 h 937"/>
              <a:gd name="T18" fmla="*/ 0 w 1189"/>
              <a:gd name="T19" fmla="*/ 381000 h 937"/>
              <a:gd name="T20" fmla="*/ 0 w 1189"/>
              <a:gd name="T21" fmla="*/ 266700 h 937"/>
              <a:gd name="T22" fmla="*/ 38100 w 1189"/>
              <a:gd name="T23" fmla="*/ 152400 h 937"/>
              <a:gd name="T24" fmla="*/ 133350 w 1189"/>
              <a:gd name="T25" fmla="*/ 57150 h 937"/>
              <a:gd name="T26" fmla="*/ 228600 w 1189"/>
              <a:gd name="T27" fmla="*/ 19050 h 937"/>
              <a:gd name="T28" fmla="*/ 361950 w 1189"/>
              <a:gd name="T29" fmla="*/ 38100 h 937"/>
              <a:gd name="T30" fmla="*/ 476250 w 1189"/>
              <a:gd name="T31" fmla="*/ 95250 h 937"/>
              <a:gd name="T32" fmla="*/ 552450 w 1189"/>
              <a:gd name="T33" fmla="*/ 209550 h 937"/>
              <a:gd name="T34" fmla="*/ 609600 w 1189"/>
              <a:gd name="T35" fmla="*/ 323850 h 937"/>
              <a:gd name="T36" fmla="*/ 647700 w 1189"/>
              <a:gd name="T37" fmla="*/ 438150 h 937"/>
              <a:gd name="T38" fmla="*/ 685800 w 1189"/>
              <a:gd name="T39" fmla="*/ 552450 h 937"/>
              <a:gd name="T40" fmla="*/ 704850 w 1189"/>
              <a:gd name="T41" fmla="*/ 666750 h 937"/>
              <a:gd name="T42" fmla="*/ 723900 w 1189"/>
              <a:gd name="T43" fmla="*/ 781050 h 937"/>
              <a:gd name="T44" fmla="*/ 762000 w 1189"/>
              <a:gd name="T45" fmla="*/ 895350 h 937"/>
              <a:gd name="T46" fmla="*/ 819150 w 1189"/>
              <a:gd name="T47" fmla="*/ 1009650 h 937"/>
              <a:gd name="T48" fmla="*/ 952500 w 1189"/>
              <a:gd name="T49" fmla="*/ 1066800 h 937"/>
              <a:gd name="T50" fmla="*/ 1066800 w 1189"/>
              <a:gd name="T51" fmla="*/ 1085850 h 937"/>
              <a:gd name="T52" fmla="*/ 1181100 w 1189"/>
              <a:gd name="T53" fmla="*/ 1047750 h 937"/>
              <a:gd name="T54" fmla="*/ 1276350 w 1189"/>
              <a:gd name="T55" fmla="*/ 933450 h 937"/>
              <a:gd name="T56" fmla="*/ 1314450 w 1189"/>
              <a:gd name="T57" fmla="*/ 800100 h 937"/>
              <a:gd name="T58" fmla="*/ 1333500 w 1189"/>
              <a:gd name="T59" fmla="*/ 685800 h 937"/>
              <a:gd name="T60" fmla="*/ 1390650 w 1189"/>
              <a:gd name="T61" fmla="*/ 571500 h 937"/>
              <a:gd name="T62" fmla="*/ 1466850 w 1189"/>
              <a:gd name="T63" fmla="*/ 457200 h 937"/>
              <a:gd name="T64" fmla="*/ 1562100 w 1189"/>
              <a:gd name="T65" fmla="*/ 400050 h 937"/>
              <a:gd name="T66" fmla="*/ 1676400 w 1189"/>
              <a:gd name="T67" fmla="*/ 381000 h 937"/>
              <a:gd name="T68" fmla="*/ 1790700 w 1189"/>
              <a:gd name="T69" fmla="*/ 419100 h 937"/>
              <a:gd name="T70" fmla="*/ 1866900 w 1189"/>
              <a:gd name="T71" fmla="*/ 514350 h 937"/>
              <a:gd name="T72" fmla="*/ 1885950 w 1189"/>
              <a:gd name="T73" fmla="*/ 628650 h 937"/>
              <a:gd name="T74" fmla="*/ 1847850 w 1189"/>
              <a:gd name="T75" fmla="*/ 742950 h 937"/>
              <a:gd name="T76" fmla="*/ 1790700 w 1189"/>
              <a:gd name="T77" fmla="*/ 857250 h 937"/>
              <a:gd name="T78" fmla="*/ 1714500 w 1189"/>
              <a:gd name="T79" fmla="*/ 971550 h 937"/>
              <a:gd name="T80" fmla="*/ 1619250 w 1189"/>
              <a:gd name="T81" fmla="*/ 1066800 h 937"/>
              <a:gd name="T82" fmla="*/ 1562100 w 1189"/>
              <a:gd name="T83" fmla="*/ 1181100 h 937"/>
              <a:gd name="T84" fmla="*/ 1485900 w 1189"/>
              <a:gd name="T85" fmla="*/ 1295400 h 937"/>
              <a:gd name="T86" fmla="*/ 1428750 w 1189"/>
              <a:gd name="T87" fmla="*/ 1409700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Rectangle 10">
            <a:extLst>
              <a:ext uri="{FF2B5EF4-FFF2-40B4-BE49-F238E27FC236}">
                <a16:creationId xmlns:a16="http://schemas.microsoft.com/office/drawing/2014/main" id="{19F50113-B685-0E4E-97B0-F374C1B1BD81}"/>
              </a:ext>
            </a:extLst>
          </p:cNvPr>
          <p:cNvSpPr>
            <a:spLocks noChangeArrowheads="1"/>
          </p:cNvSpPr>
          <p:nvPr/>
        </p:nvSpPr>
        <p:spPr bwMode="auto">
          <a:xfrm>
            <a:off x="7259638" y="5259388"/>
            <a:ext cx="13112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PG</a:t>
            </a:r>
          </a:p>
        </p:txBody>
      </p:sp>
      <p:sp>
        <p:nvSpPr>
          <p:cNvPr id="38924" name="Freeform 11">
            <a:extLst>
              <a:ext uri="{FF2B5EF4-FFF2-40B4-BE49-F238E27FC236}">
                <a16:creationId xmlns:a16="http://schemas.microsoft.com/office/drawing/2014/main" id="{5399D0B2-B9F1-A447-BDF9-696D5E92AEB9}"/>
              </a:ext>
            </a:extLst>
          </p:cNvPr>
          <p:cNvSpPr>
            <a:spLocks/>
          </p:cNvSpPr>
          <p:nvPr/>
        </p:nvSpPr>
        <p:spPr bwMode="auto">
          <a:xfrm>
            <a:off x="3257550" y="2628900"/>
            <a:ext cx="268288" cy="306388"/>
          </a:xfrm>
          <a:custGeom>
            <a:avLst/>
            <a:gdLst>
              <a:gd name="T0" fmla="*/ 171450 w 169"/>
              <a:gd name="T1" fmla="*/ 19050 h 193"/>
              <a:gd name="T2" fmla="*/ 133350 w 169"/>
              <a:gd name="T3" fmla="*/ 38100 h 193"/>
              <a:gd name="T4" fmla="*/ 95250 w 169"/>
              <a:gd name="T5" fmla="*/ 57150 h 193"/>
              <a:gd name="T6" fmla="*/ 57150 w 169"/>
              <a:gd name="T7" fmla="*/ 76200 h 193"/>
              <a:gd name="T8" fmla="*/ 38100 w 169"/>
              <a:gd name="T9" fmla="*/ 114300 h 193"/>
              <a:gd name="T10" fmla="*/ 0 w 169"/>
              <a:gd name="T11" fmla="*/ 152400 h 193"/>
              <a:gd name="T12" fmla="*/ 0 w 169"/>
              <a:gd name="T13" fmla="*/ 190500 h 193"/>
              <a:gd name="T14" fmla="*/ 0 w 169"/>
              <a:gd name="T15" fmla="*/ 228600 h 193"/>
              <a:gd name="T16" fmla="*/ 38100 w 169"/>
              <a:gd name="T17" fmla="*/ 247650 h 193"/>
              <a:gd name="T18" fmla="*/ 57150 w 169"/>
              <a:gd name="T19" fmla="*/ 285750 h 193"/>
              <a:gd name="T20" fmla="*/ 95250 w 169"/>
              <a:gd name="T21" fmla="*/ 304800 h 193"/>
              <a:gd name="T22" fmla="*/ 133350 w 169"/>
              <a:gd name="T23" fmla="*/ 304800 h 193"/>
              <a:gd name="T24" fmla="*/ 171450 w 169"/>
              <a:gd name="T25" fmla="*/ 304800 h 193"/>
              <a:gd name="T26" fmla="*/ 209550 w 169"/>
              <a:gd name="T27" fmla="*/ 285750 h 193"/>
              <a:gd name="T28" fmla="*/ 228600 w 169"/>
              <a:gd name="T29" fmla="*/ 247650 h 193"/>
              <a:gd name="T30" fmla="*/ 247650 w 169"/>
              <a:gd name="T31" fmla="*/ 209550 h 193"/>
              <a:gd name="T32" fmla="*/ 266700 w 169"/>
              <a:gd name="T33" fmla="*/ 171450 h 193"/>
              <a:gd name="T34" fmla="*/ 266700 w 169"/>
              <a:gd name="T35" fmla="*/ 133350 h 193"/>
              <a:gd name="T36" fmla="*/ 266700 w 169"/>
              <a:gd name="T37" fmla="*/ 95250 h 193"/>
              <a:gd name="T38" fmla="*/ 247650 w 169"/>
              <a:gd name="T39" fmla="*/ 57150 h 193"/>
              <a:gd name="T40" fmla="*/ 228600 w 169"/>
              <a:gd name="T41" fmla="*/ 19050 h 193"/>
              <a:gd name="T42" fmla="*/ 190500 w 169"/>
              <a:gd name="T43" fmla="*/ 0 h 193"/>
              <a:gd name="T44" fmla="*/ 171450 w 169"/>
              <a:gd name="T45" fmla="*/ 1905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Freeform 12">
            <a:extLst>
              <a:ext uri="{FF2B5EF4-FFF2-40B4-BE49-F238E27FC236}">
                <a16:creationId xmlns:a16="http://schemas.microsoft.com/office/drawing/2014/main" id="{1E89A52D-F58E-554D-A6D0-1B6252A62834}"/>
              </a:ext>
            </a:extLst>
          </p:cNvPr>
          <p:cNvSpPr>
            <a:spLocks/>
          </p:cNvSpPr>
          <p:nvPr/>
        </p:nvSpPr>
        <p:spPr bwMode="auto">
          <a:xfrm>
            <a:off x="3067050" y="3333750"/>
            <a:ext cx="439738" cy="915988"/>
          </a:xfrm>
          <a:custGeom>
            <a:avLst/>
            <a:gdLst>
              <a:gd name="T0" fmla="*/ 285750 w 277"/>
              <a:gd name="T1" fmla="*/ 0 h 577"/>
              <a:gd name="T2" fmla="*/ 323850 w 277"/>
              <a:gd name="T3" fmla="*/ 38100 h 577"/>
              <a:gd name="T4" fmla="*/ 361950 w 277"/>
              <a:gd name="T5" fmla="*/ 57150 h 577"/>
              <a:gd name="T6" fmla="*/ 381000 w 277"/>
              <a:gd name="T7" fmla="*/ 95250 h 577"/>
              <a:gd name="T8" fmla="*/ 419100 w 277"/>
              <a:gd name="T9" fmla="*/ 133350 h 577"/>
              <a:gd name="T10" fmla="*/ 438150 w 277"/>
              <a:gd name="T11" fmla="*/ 171450 h 577"/>
              <a:gd name="T12" fmla="*/ 438150 w 277"/>
              <a:gd name="T13" fmla="*/ 209550 h 577"/>
              <a:gd name="T14" fmla="*/ 438150 w 277"/>
              <a:gd name="T15" fmla="*/ 247650 h 577"/>
              <a:gd name="T16" fmla="*/ 438150 w 277"/>
              <a:gd name="T17" fmla="*/ 285750 h 577"/>
              <a:gd name="T18" fmla="*/ 438150 w 277"/>
              <a:gd name="T19" fmla="*/ 323850 h 577"/>
              <a:gd name="T20" fmla="*/ 438150 w 277"/>
              <a:gd name="T21" fmla="*/ 361950 h 577"/>
              <a:gd name="T22" fmla="*/ 438150 w 277"/>
              <a:gd name="T23" fmla="*/ 400050 h 577"/>
              <a:gd name="T24" fmla="*/ 438150 w 277"/>
              <a:gd name="T25" fmla="*/ 438150 h 577"/>
              <a:gd name="T26" fmla="*/ 438150 w 277"/>
              <a:gd name="T27" fmla="*/ 476250 h 577"/>
              <a:gd name="T28" fmla="*/ 419100 w 277"/>
              <a:gd name="T29" fmla="*/ 514350 h 577"/>
              <a:gd name="T30" fmla="*/ 419100 w 277"/>
              <a:gd name="T31" fmla="*/ 552450 h 577"/>
              <a:gd name="T32" fmla="*/ 400050 w 277"/>
              <a:gd name="T33" fmla="*/ 590550 h 577"/>
              <a:gd name="T34" fmla="*/ 381000 w 277"/>
              <a:gd name="T35" fmla="*/ 628650 h 577"/>
              <a:gd name="T36" fmla="*/ 342900 w 277"/>
              <a:gd name="T37" fmla="*/ 666750 h 577"/>
              <a:gd name="T38" fmla="*/ 323850 w 277"/>
              <a:gd name="T39" fmla="*/ 704850 h 577"/>
              <a:gd name="T40" fmla="*/ 304800 w 277"/>
              <a:gd name="T41" fmla="*/ 742950 h 577"/>
              <a:gd name="T42" fmla="*/ 266700 w 277"/>
              <a:gd name="T43" fmla="*/ 762000 h 577"/>
              <a:gd name="T44" fmla="*/ 266700 w 277"/>
              <a:gd name="T45" fmla="*/ 800100 h 577"/>
              <a:gd name="T46" fmla="*/ 228600 w 277"/>
              <a:gd name="T47" fmla="*/ 819150 h 577"/>
              <a:gd name="T48" fmla="*/ 209550 w 277"/>
              <a:gd name="T49" fmla="*/ 857250 h 577"/>
              <a:gd name="T50" fmla="*/ 171450 w 277"/>
              <a:gd name="T51" fmla="*/ 876300 h 577"/>
              <a:gd name="T52" fmla="*/ 152400 w 277"/>
              <a:gd name="T53" fmla="*/ 914400 h 577"/>
              <a:gd name="T54" fmla="*/ 114300 w 277"/>
              <a:gd name="T55" fmla="*/ 914400 h 577"/>
              <a:gd name="T56" fmla="*/ 76200 w 277"/>
              <a:gd name="T57" fmla="*/ 914400 h 577"/>
              <a:gd name="T58" fmla="*/ 19050 w 277"/>
              <a:gd name="T59" fmla="*/ 876300 h 577"/>
              <a:gd name="T60" fmla="*/ 19050 w 277"/>
              <a:gd name="T61" fmla="*/ 838200 h 577"/>
              <a:gd name="T62" fmla="*/ 0 w 277"/>
              <a:gd name="T63" fmla="*/ 800100 h 577"/>
              <a:gd name="T64" fmla="*/ 19050 w 277"/>
              <a:gd name="T65" fmla="*/ 762000 h 577"/>
              <a:gd name="T66" fmla="*/ 38100 w 277"/>
              <a:gd name="T67" fmla="*/ 723900 h 577"/>
              <a:gd name="T68" fmla="*/ 38100 w 277"/>
              <a:gd name="T69" fmla="*/ 685800 h 577"/>
              <a:gd name="T70" fmla="*/ 76200 w 277"/>
              <a:gd name="T71" fmla="*/ 666750 h 577"/>
              <a:gd name="T72" fmla="*/ 95250 w 277"/>
              <a:gd name="T73" fmla="*/ 628650 h 577"/>
              <a:gd name="T74" fmla="*/ 114300 w 277"/>
              <a:gd name="T75" fmla="*/ 590550 h 577"/>
              <a:gd name="T76" fmla="*/ 152400 w 277"/>
              <a:gd name="T77" fmla="*/ 571500 h 577"/>
              <a:gd name="T78" fmla="*/ 152400 w 277"/>
              <a:gd name="T79" fmla="*/ 533400 h 577"/>
              <a:gd name="T80" fmla="*/ 190500 w 277"/>
              <a:gd name="T81" fmla="*/ 495300 h 577"/>
              <a:gd name="T82" fmla="*/ 209550 w 277"/>
              <a:gd name="T83" fmla="*/ 438150 h 577"/>
              <a:gd name="T84" fmla="*/ 228600 w 277"/>
              <a:gd name="T85" fmla="*/ 400050 h 577"/>
              <a:gd name="T86" fmla="*/ 247650 w 277"/>
              <a:gd name="T87" fmla="*/ 361950 h 577"/>
              <a:gd name="T88" fmla="*/ 266700 w 277"/>
              <a:gd name="T89" fmla="*/ 323850 h 577"/>
              <a:gd name="T90" fmla="*/ 285750 w 277"/>
              <a:gd name="T91" fmla="*/ 285750 h 577"/>
              <a:gd name="T92" fmla="*/ 285750 w 277"/>
              <a:gd name="T93" fmla="*/ 247650 h 577"/>
              <a:gd name="T94" fmla="*/ 285750 w 277"/>
              <a:gd name="T95" fmla="*/ 209550 h 577"/>
              <a:gd name="T96" fmla="*/ 285750 w 277"/>
              <a:gd name="T97" fmla="*/ 171450 h 577"/>
              <a:gd name="T98" fmla="*/ 285750 w 277"/>
              <a:gd name="T99" fmla="*/ 133350 h 577"/>
              <a:gd name="T100" fmla="*/ 285750 w 277"/>
              <a:gd name="T101" fmla="*/ 95250 h 577"/>
              <a:gd name="T102" fmla="*/ 285750 w 277"/>
              <a:gd name="T103" fmla="*/ 57150 h 577"/>
              <a:gd name="T104" fmla="*/ 285750 w 277"/>
              <a:gd name="T105" fmla="*/ 19050 h 577"/>
              <a:gd name="T106" fmla="*/ 323850 w 277"/>
              <a:gd name="T107" fmla="*/ 0 h 577"/>
              <a:gd name="T108" fmla="*/ 28575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Freeform 13">
            <a:extLst>
              <a:ext uri="{FF2B5EF4-FFF2-40B4-BE49-F238E27FC236}">
                <a16:creationId xmlns:a16="http://schemas.microsoft.com/office/drawing/2014/main" id="{DF3B1422-EA3C-DA40-AF73-B4E64FDDDB96}"/>
              </a:ext>
            </a:extLst>
          </p:cNvPr>
          <p:cNvSpPr>
            <a:spLocks/>
          </p:cNvSpPr>
          <p:nvPr/>
        </p:nvSpPr>
        <p:spPr bwMode="auto">
          <a:xfrm>
            <a:off x="3333750" y="2933700"/>
            <a:ext cx="58738" cy="420688"/>
          </a:xfrm>
          <a:custGeom>
            <a:avLst/>
            <a:gdLst>
              <a:gd name="T0" fmla="*/ 19050 w 37"/>
              <a:gd name="T1" fmla="*/ 19050 h 265"/>
              <a:gd name="T2" fmla="*/ 57150 w 37"/>
              <a:gd name="T3" fmla="*/ 0 h 265"/>
              <a:gd name="T4" fmla="*/ 57150 w 37"/>
              <a:gd name="T5" fmla="*/ 38100 h 265"/>
              <a:gd name="T6" fmla="*/ 57150 w 37"/>
              <a:gd name="T7" fmla="*/ 76200 h 265"/>
              <a:gd name="T8" fmla="*/ 57150 w 37"/>
              <a:gd name="T9" fmla="*/ 114300 h 265"/>
              <a:gd name="T10" fmla="*/ 57150 w 37"/>
              <a:gd name="T11" fmla="*/ 152400 h 265"/>
              <a:gd name="T12" fmla="*/ 38100 w 37"/>
              <a:gd name="T13" fmla="*/ 190500 h 265"/>
              <a:gd name="T14" fmla="*/ 19050 w 37"/>
              <a:gd name="T15" fmla="*/ 228600 h 265"/>
              <a:gd name="T16" fmla="*/ 0 w 37"/>
              <a:gd name="T17" fmla="*/ 266700 h 265"/>
              <a:gd name="T18" fmla="*/ 0 w 37"/>
              <a:gd name="T19" fmla="*/ 304800 h 265"/>
              <a:gd name="T20" fmla="*/ 0 w 37"/>
              <a:gd name="T21" fmla="*/ 342900 h 265"/>
              <a:gd name="T22" fmla="*/ 0 w 37"/>
              <a:gd name="T23" fmla="*/ 381000 h 265"/>
              <a:gd name="T24" fmla="*/ 19050 w 37"/>
              <a:gd name="T25" fmla="*/ 41910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Rectangle 14">
            <a:extLst>
              <a:ext uri="{FF2B5EF4-FFF2-40B4-BE49-F238E27FC236}">
                <a16:creationId xmlns:a16="http://schemas.microsoft.com/office/drawing/2014/main" id="{9D41A859-6995-AF4E-9711-F6DC295029AA}"/>
              </a:ext>
            </a:extLst>
          </p:cNvPr>
          <p:cNvSpPr>
            <a:spLocks noChangeArrowheads="1"/>
          </p:cNvSpPr>
          <p:nvPr/>
        </p:nvSpPr>
        <p:spPr bwMode="auto">
          <a:xfrm>
            <a:off x="3449638" y="2382838"/>
            <a:ext cx="1273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GN</a:t>
            </a:r>
          </a:p>
        </p:txBody>
      </p:sp>
      <p:sp>
        <p:nvSpPr>
          <p:cNvPr id="38928" name="Rectangle 15">
            <a:extLst>
              <a:ext uri="{FF2B5EF4-FFF2-40B4-BE49-F238E27FC236}">
                <a16:creationId xmlns:a16="http://schemas.microsoft.com/office/drawing/2014/main" id="{61294495-FA1D-DD48-910A-1FAD1EE18E88}"/>
              </a:ext>
            </a:extLst>
          </p:cNvPr>
          <p:cNvSpPr>
            <a:spLocks noChangeArrowheads="1"/>
          </p:cNvSpPr>
          <p:nvPr/>
        </p:nvSpPr>
        <p:spPr bwMode="auto">
          <a:xfrm>
            <a:off x="2516188" y="5640388"/>
            <a:ext cx="7016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RS</a:t>
            </a:r>
          </a:p>
        </p:txBody>
      </p:sp>
      <p:sp>
        <p:nvSpPr>
          <p:cNvPr id="38929" name="Rectangle 16">
            <a:extLst>
              <a:ext uri="{FF2B5EF4-FFF2-40B4-BE49-F238E27FC236}">
                <a16:creationId xmlns:a16="http://schemas.microsoft.com/office/drawing/2014/main" id="{6FD86797-B671-504A-927B-79A4F773D28F}"/>
              </a:ext>
            </a:extLst>
          </p:cNvPr>
          <p:cNvSpPr>
            <a:spLocks noChangeArrowheads="1"/>
          </p:cNvSpPr>
          <p:nvPr/>
        </p:nvSpPr>
        <p:spPr bwMode="auto">
          <a:xfrm>
            <a:off x="2020888" y="9921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MY</a:t>
            </a:r>
          </a:p>
        </p:txBody>
      </p:sp>
      <p:sp>
        <p:nvSpPr>
          <p:cNvPr id="38930" name="Rectangle 17">
            <a:extLst>
              <a:ext uri="{FF2B5EF4-FFF2-40B4-BE49-F238E27FC236}">
                <a16:creationId xmlns:a16="http://schemas.microsoft.com/office/drawing/2014/main" id="{871E8B8B-BB63-CB4C-8FAA-76D3F697CBD4}"/>
              </a:ext>
            </a:extLst>
          </p:cNvPr>
          <p:cNvSpPr>
            <a:spLocks noChangeArrowheads="1"/>
          </p:cNvSpPr>
          <p:nvPr/>
        </p:nvSpPr>
        <p:spPr bwMode="auto">
          <a:xfrm>
            <a:off x="3086100" y="4381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31" name="Line 18">
            <a:extLst>
              <a:ext uri="{FF2B5EF4-FFF2-40B4-BE49-F238E27FC236}">
                <a16:creationId xmlns:a16="http://schemas.microsoft.com/office/drawing/2014/main" id="{ACAA15D5-946A-6A4C-8831-390D9A3C0F06}"/>
              </a:ext>
            </a:extLst>
          </p:cNvPr>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2" name="Line 19">
            <a:extLst>
              <a:ext uri="{FF2B5EF4-FFF2-40B4-BE49-F238E27FC236}">
                <a16:creationId xmlns:a16="http://schemas.microsoft.com/office/drawing/2014/main" id="{1931CA70-981C-524E-B5B2-1BDF1E3EF762}"/>
              </a:ext>
            </a:extLst>
          </p:cNvPr>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3" name="Rectangle 21">
            <a:extLst>
              <a:ext uri="{FF2B5EF4-FFF2-40B4-BE49-F238E27FC236}">
                <a16:creationId xmlns:a16="http://schemas.microsoft.com/office/drawing/2014/main" id="{E9514ABD-6791-9746-91A4-4C6552AA7460}"/>
              </a:ext>
            </a:extLst>
          </p:cNvPr>
          <p:cNvSpPr>
            <a:spLocks noChangeArrowheads="1"/>
          </p:cNvSpPr>
          <p:nvPr/>
        </p:nvSpPr>
        <p:spPr bwMode="auto">
          <a:xfrm>
            <a:off x="2613025" y="3613150"/>
            <a:ext cx="1730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MN</a:t>
            </a:r>
          </a:p>
        </p:txBody>
      </p:sp>
      <p:sp>
        <p:nvSpPr>
          <p:cNvPr id="38934" name="Line 22">
            <a:extLst>
              <a:ext uri="{FF2B5EF4-FFF2-40B4-BE49-F238E27FC236}">
                <a16:creationId xmlns:a16="http://schemas.microsoft.com/office/drawing/2014/main" id="{9524231E-D778-D94F-A0CF-8BDE5BAB751F}"/>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38935" name="Oval 23">
            <a:extLst>
              <a:ext uri="{FF2B5EF4-FFF2-40B4-BE49-F238E27FC236}">
                <a16:creationId xmlns:a16="http://schemas.microsoft.com/office/drawing/2014/main" id="{E2D97074-DA13-0548-8BD4-B31B33CE43B5}"/>
              </a:ext>
            </a:extLst>
          </p:cNvPr>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36" name="Rectangle 24">
            <a:extLst>
              <a:ext uri="{FF2B5EF4-FFF2-40B4-BE49-F238E27FC236}">
                <a16:creationId xmlns:a16="http://schemas.microsoft.com/office/drawing/2014/main" id="{2D88B1CD-B693-AF42-AEE4-8B87D35AA364}"/>
              </a:ext>
            </a:extLst>
          </p:cNvPr>
          <p:cNvSpPr>
            <a:spLocks noChangeArrowheads="1"/>
          </p:cNvSpPr>
          <p:nvPr/>
        </p:nvSpPr>
        <p:spPr bwMode="auto">
          <a:xfrm>
            <a:off x="4081463" y="1125538"/>
            <a:ext cx="812800"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37" name="Rectangle 25">
            <a:extLst>
              <a:ext uri="{FF2B5EF4-FFF2-40B4-BE49-F238E27FC236}">
                <a16:creationId xmlns:a16="http://schemas.microsoft.com/office/drawing/2014/main" id="{1F16277D-9D4B-F44C-A12D-DA3247ADEE3F}"/>
              </a:ext>
            </a:extLst>
          </p:cNvPr>
          <p:cNvSpPr>
            <a:spLocks noChangeArrowheads="1"/>
          </p:cNvSpPr>
          <p:nvPr/>
        </p:nvSpPr>
        <p:spPr bwMode="auto">
          <a:xfrm>
            <a:off x="6896100" y="43957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U</a:t>
            </a:r>
          </a:p>
        </p:txBody>
      </p:sp>
      <p:sp>
        <p:nvSpPr>
          <p:cNvPr id="38938" name="Rectangle 26">
            <a:extLst>
              <a:ext uri="{FF2B5EF4-FFF2-40B4-BE49-F238E27FC236}">
                <a16:creationId xmlns:a16="http://schemas.microsoft.com/office/drawing/2014/main" id="{F09B5741-47A4-6043-B1DE-D0E073E9A388}"/>
              </a:ext>
            </a:extLst>
          </p:cNvPr>
          <p:cNvSpPr>
            <a:spLocks noChangeArrowheads="1"/>
          </p:cNvSpPr>
          <p:nvPr/>
        </p:nvSpPr>
        <p:spPr bwMode="auto">
          <a:xfrm>
            <a:off x="5830888" y="2884488"/>
            <a:ext cx="835025" cy="454025"/>
          </a:xfrm>
          <a:prstGeom prst="rect">
            <a:avLst/>
          </a:prstGeom>
          <a:noFill/>
          <a:ln>
            <a:noFill/>
          </a:ln>
          <a:effectLst/>
          <a:extLst>
            <a:ext uri="{909E8E84-426E-40DD-AFC4-6F175D3DCCD1}">
              <a14:hiddenFill xmlns:a14="http://schemas.microsoft.com/office/drawing/2010/main">
                <a:solidFill>
                  <a:srgbClr val="4729B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latin typeface="Times" pitchFamily="2" charset="0"/>
              </a:rPr>
              <a:t>B</a:t>
            </a:r>
          </a:p>
        </p:txBody>
      </p:sp>
      <p:sp>
        <p:nvSpPr>
          <p:cNvPr id="38939" name="Oval 27">
            <a:extLst>
              <a:ext uri="{FF2B5EF4-FFF2-40B4-BE49-F238E27FC236}">
                <a16:creationId xmlns:a16="http://schemas.microsoft.com/office/drawing/2014/main" id="{B5189BE2-3B3B-F943-A672-62BF11E03E2C}"/>
              </a:ext>
            </a:extLst>
          </p:cNvPr>
          <p:cNvSpPr>
            <a:spLocks noChangeArrowheads="1"/>
          </p:cNvSpPr>
          <p:nvPr/>
        </p:nvSpPr>
        <p:spPr bwMode="auto">
          <a:xfrm>
            <a:off x="5702300" y="3033713"/>
            <a:ext cx="193675" cy="187325"/>
          </a:xfrm>
          <a:prstGeom prst="ellipse">
            <a:avLst/>
          </a:prstGeom>
          <a:solidFill>
            <a:schemeClr val="accent1"/>
          </a:solidFill>
          <a:ln>
            <a:noFill/>
          </a:ln>
          <a:effectLst/>
          <a:extLst>
            <a:ext uri="{91240B29-F687-4F45-9708-019B960494DF}">
              <a14:hiddenLine xmlns:a14="http://schemas.microsoft.com/office/drawing/2010/main" w="25400">
                <a:solidFill>
                  <a:srgbClr val="00AE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40" name="Rectangle 28">
            <a:extLst>
              <a:ext uri="{FF2B5EF4-FFF2-40B4-BE49-F238E27FC236}">
                <a16:creationId xmlns:a16="http://schemas.microsoft.com/office/drawing/2014/main" id="{B4D235CB-0907-974E-8A2E-66279C573568}"/>
              </a:ext>
            </a:extLst>
          </p:cNvPr>
          <p:cNvSpPr>
            <a:spLocks noChangeArrowheads="1"/>
          </p:cNvSpPr>
          <p:nvPr/>
        </p:nvSpPr>
        <p:spPr bwMode="auto">
          <a:xfrm>
            <a:off x="5487988" y="1811338"/>
            <a:ext cx="835025" cy="454025"/>
          </a:xfrm>
          <a:prstGeom prst="rect">
            <a:avLst/>
          </a:prstGeom>
          <a:noFill/>
          <a:ln>
            <a:noFill/>
          </a:ln>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H</a:t>
            </a:r>
          </a:p>
        </p:txBody>
      </p:sp>
      <p:sp>
        <p:nvSpPr>
          <p:cNvPr id="38941" name="Oval 29">
            <a:extLst>
              <a:ext uri="{FF2B5EF4-FFF2-40B4-BE49-F238E27FC236}">
                <a16:creationId xmlns:a16="http://schemas.microsoft.com/office/drawing/2014/main" id="{4AA6B3CD-85C5-ED44-8CC6-F94D56B6C845}"/>
              </a:ext>
            </a:extLst>
          </p:cNvPr>
          <p:cNvSpPr>
            <a:spLocks noChangeArrowheads="1"/>
          </p:cNvSpPr>
          <p:nvPr/>
        </p:nvSpPr>
        <p:spPr bwMode="auto">
          <a:xfrm>
            <a:off x="5313363" y="1982788"/>
            <a:ext cx="193675" cy="187325"/>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42" name="Rectangle 30">
            <a:extLst>
              <a:ext uri="{FF2B5EF4-FFF2-40B4-BE49-F238E27FC236}">
                <a16:creationId xmlns:a16="http://schemas.microsoft.com/office/drawing/2014/main" id="{0BBE7484-8837-CD4B-B625-8F6252C10D41}"/>
              </a:ext>
            </a:extLst>
          </p:cNvPr>
          <p:cNvSpPr>
            <a:spLocks noChangeArrowheads="1"/>
          </p:cNvSpPr>
          <p:nvPr/>
        </p:nvSpPr>
        <p:spPr bwMode="auto">
          <a:xfrm>
            <a:off x="7088188" y="1525588"/>
            <a:ext cx="1292225" cy="454025"/>
          </a:xfrm>
          <a:prstGeom prst="rect">
            <a:avLst/>
          </a:prstGeom>
          <a:noFill/>
          <a:ln>
            <a:noFill/>
          </a:ln>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N(A)</a:t>
            </a:r>
          </a:p>
        </p:txBody>
      </p:sp>
      <p:sp>
        <p:nvSpPr>
          <p:cNvPr id="38943" name="Oval 31">
            <a:extLst>
              <a:ext uri="{FF2B5EF4-FFF2-40B4-BE49-F238E27FC236}">
                <a16:creationId xmlns:a16="http://schemas.microsoft.com/office/drawing/2014/main" id="{1BF36EB6-C807-554B-865E-08F1C3C206D5}"/>
              </a:ext>
            </a:extLst>
          </p:cNvPr>
          <p:cNvSpPr>
            <a:spLocks noChangeArrowheads="1"/>
          </p:cNvSpPr>
          <p:nvPr/>
        </p:nvSpPr>
        <p:spPr bwMode="auto">
          <a:xfrm>
            <a:off x="6921500" y="1644650"/>
            <a:ext cx="193675" cy="187325"/>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44" name="Oval 32">
            <a:extLst>
              <a:ext uri="{FF2B5EF4-FFF2-40B4-BE49-F238E27FC236}">
                <a16:creationId xmlns:a16="http://schemas.microsoft.com/office/drawing/2014/main" id="{C9E415FB-C3F9-EF48-85EE-871B6690AAB4}"/>
              </a:ext>
            </a:extLst>
          </p:cNvPr>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45" name="Rectangle 33">
            <a:extLst>
              <a:ext uri="{FF2B5EF4-FFF2-40B4-BE49-F238E27FC236}">
                <a16:creationId xmlns:a16="http://schemas.microsoft.com/office/drawing/2014/main" id="{A328C96A-1A7B-2F45-91FD-3CC42771E631}"/>
              </a:ext>
            </a:extLst>
          </p:cNvPr>
          <p:cNvSpPr>
            <a:spLocks noChangeArrowheads="1"/>
          </p:cNvSpPr>
          <p:nvPr/>
        </p:nvSpPr>
        <p:spPr bwMode="auto">
          <a:xfrm>
            <a:off x="3082925" y="2568575"/>
            <a:ext cx="401638"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C</a:t>
            </a:r>
          </a:p>
        </p:txBody>
      </p:sp>
      <p:sp>
        <p:nvSpPr>
          <p:cNvPr id="38946" name="Oval 34">
            <a:extLst>
              <a:ext uri="{FF2B5EF4-FFF2-40B4-BE49-F238E27FC236}">
                <a16:creationId xmlns:a16="http://schemas.microsoft.com/office/drawing/2014/main" id="{5C6B1D22-96EA-884B-A87A-7EFAC9038855}"/>
              </a:ext>
            </a:extLst>
          </p:cNvPr>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47" name="Rectangle 35">
            <a:extLst>
              <a:ext uri="{FF2B5EF4-FFF2-40B4-BE49-F238E27FC236}">
                <a16:creationId xmlns:a16="http://schemas.microsoft.com/office/drawing/2014/main" id="{2A833567-CF74-6E4E-AC7C-01D7093B7DDE}"/>
              </a:ext>
            </a:extLst>
          </p:cNvPr>
          <p:cNvSpPr>
            <a:spLocks noChangeArrowheads="1"/>
          </p:cNvSpPr>
          <p:nvPr/>
        </p:nvSpPr>
        <p:spPr bwMode="auto">
          <a:xfrm>
            <a:off x="2727325" y="3078163"/>
            <a:ext cx="333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J</a:t>
            </a:r>
          </a:p>
        </p:txBody>
      </p:sp>
      <p:sp>
        <p:nvSpPr>
          <p:cNvPr id="38948" name="Oval 36">
            <a:extLst>
              <a:ext uri="{FF2B5EF4-FFF2-40B4-BE49-F238E27FC236}">
                <a16:creationId xmlns:a16="http://schemas.microsoft.com/office/drawing/2014/main" id="{EE09076C-77D2-6A47-9FF6-0B4342C9DFEB}"/>
              </a:ext>
            </a:extLst>
          </p:cNvPr>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49" name="Oval 37">
            <a:extLst>
              <a:ext uri="{FF2B5EF4-FFF2-40B4-BE49-F238E27FC236}">
                <a16:creationId xmlns:a16="http://schemas.microsoft.com/office/drawing/2014/main" id="{4A6B95F1-0054-CF45-A606-4040E4426152}"/>
              </a:ext>
            </a:extLst>
          </p:cNvPr>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50" name="Rectangle 38">
            <a:extLst>
              <a:ext uri="{FF2B5EF4-FFF2-40B4-BE49-F238E27FC236}">
                <a16:creationId xmlns:a16="http://schemas.microsoft.com/office/drawing/2014/main" id="{9C375A1D-3981-5740-9D37-B438A13E6EE4}"/>
              </a:ext>
            </a:extLst>
          </p:cNvPr>
          <p:cNvSpPr>
            <a:spLocks noChangeArrowheads="1"/>
          </p:cNvSpPr>
          <p:nvPr/>
        </p:nvSpPr>
        <p:spPr bwMode="auto">
          <a:xfrm>
            <a:off x="3067050" y="4451350"/>
            <a:ext cx="620713"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KB</a:t>
            </a:r>
          </a:p>
        </p:txBody>
      </p:sp>
      <p:sp>
        <p:nvSpPr>
          <p:cNvPr id="38951" name="Oval 39">
            <a:extLst>
              <a:ext uri="{FF2B5EF4-FFF2-40B4-BE49-F238E27FC236}">
                <a16:creationId xmlns:a16="http://schemas.microsoft.com/office/drawing/2014/main" id="{3E4CBC87-734D-2349-89DD-0815B71EF33E}"/>
              </a:ext>
            </a:extLst>
          </p:cNvPr>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52" name="Rectangle 40">
            <a:extLst>
              <a:ext uri="{FF2B5EF4-FFF2-40B4-BE49-F238E27FC236}">
                <a16:creationId xmlns:a16="http://schemas.microsoft.com/office/drawing/2014/main" id="{69775446-853E-4D48-A1A4-015CD8B8E559}"/>
              </a:ext>
            </a:extLst>
          </p:cNvPr>
          <p:cNvSpPr>
            <a:spLocks noChangeArrowheads="1"/>
          </p:cNvSpPr>
          <p:nvPr/>
        </p:nvSpPr>
        <p:spPr bwMode="auto">
          <a:xfrm>
            <a:off x="3205163" y="5164138"/>
            <a:ext cx="587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SK</a:t>
            </a:r>
          </a:p>
        </p:txBody>
      </p:sp>
      <p:sp>
        <p:nvSpPr>
          <p:cNvPr id="38953" name="Oval 41">
            <a:extLst>
              <a:ext uri="{FF2B5EF4-FFF2-40B4-BE49-F238E27FC236}">
                <a16:creationId xmlns:a16="http://schemas.microsoft.com/office/drawing/2014/main" id="{C4D0800B-615A-164D-9CD4-77FD5E7363E4}"/>
              </a:ext>
            </a:extLst>
          </p:cNvPr>
          <p:cNvSpPr>
            <a:spLocks noChangeArrowheads="1"/>
          </p:cNvSpPr>
          <p:nvPr/>
        </p:nvSpPr>
        <p:spPr bwMode="auto">
          <a:xfrm>
            <a:off x="1671638" y="4186238"/>
            <a:ext cx="193675" cy="187325"/>
          </a:xfrm>
          <a:prstGeom prst="ellipse">
            <a:avLst/>
          </a:prstGeom>
          <a:solidFill>
            <a:srgbClr val="00CC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54" name="Rectangle 42">
            <a:extLst>
              <a:ext uri="{FF2B5EF4-FFF2-40B4-BE49-F238E27FC236}">
                <a16:creationId xmlns:a16="http://schemas.microsoft.com/office/drawing/2014/main" id="{948F7E6E-0638-2A47-B283-C2F96C05962E}"/>
              </a:ext>
            </a:extLst>
          </p:cNvPr>
          <p:cNvSpPr>
            <a:spLocks noChangeArrowheads="1"/>
          </p:cNvSpPr>
          <p:nvPr/>
        </p:nvSpPr>
        <p:spPr bwMode="auto">
          <a:xfrm>
            <a:off x="1809750" y="4081463"/>
            <a:ext cx="384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E</a:t>
            </a:r>
          </a:p>
        </p:txBody>
      </p:sp>
      <p:sp>
        <p:nvSpPr>
          <p:cNvPr id="38955" name="Rectangle 43">
            <a:extLst>
              <a:ext uri="{FF2B5EF4-FFF2-40B4-BE49-F238E27FC236}">
                <a16:creationId xmlns:a16="http://schemas.microsoft.com/office/drawing/2014/main" id="{7BA53514-FD51-D848-9489-F406A11D850B}"/>
              </a:ext>
            </a:extLst>
          </p:cNvPr>
          <p:cNvSpPr>
            <a:spLocks noChangeArrowheads="1"/>
          </p:cNvSpPr>
          <p:nvPr/>
        </p:nvSpPr>
        <p:spPr bwMode="auto">
          <a:xfrm>
            <a:off x="3776663" y="3078163"/>
            <a:ext cx="638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NK</a:t>
            </a:r>
          </a:p>
        </p:txBody>
      </p:sp>
      <p:sp>
        <p:nvSpPr>
          <p:cNvPr id="38956" name="Oval 57">
            <a:extLst>
              <a:ext uri="{FF2B5EF4-FFF2-40B4-BE49-F238E27FC236}">
                <a16:creationId xmlns:a16="http://schemas.microsoft.com/office/drawing/2014/main" id="{6FE58247-B774-254A-9718-CD058E0FC56E}"/>
              </a:ext>
            </a:extLst>
          </p:cNvPr>
          <p:cNvSpPr>
            <a:spLocks noChangeArrowheads="1"/>
          </p:cNvSpPr>
          <p:nvPr/>
        </p:nvSpPr>
        <p:spPr bwMode="auto">
          <a:xfrm>
            <a:off x="2819400" y="4191000"/>
            <a:ext cx="1066800" cy="990600"/>
          </a:xfrm>
          <a:prstGeom prst="ellipse">
            <a:avLst/>
          </a:prstGeom>
          <a:noFill/>
          <a:ln w="57150">
            <a:solidFill>
              <a:srgbClr val="D83104"/>
            </a:solidFill>
            <a:round/>
            <a:headEnd/>
            <a:tailEnd/>
          </a:ln>
          <a:effectLst>
            <a:outerShdw dist="109250" dir="2132261"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23290" name="Freeform 58">
            <a:extLst>
              <a:ext uri="{FF2B5EF4-FFF2-40B4-BE49-F238E27FC236}">
                <a16:creationId xmlns:a16="http://schemas.microsoft.com/office/drawing/2014/main" id="{C8A5CCA1-410A-D346-A2D5-10AEDB40C365}"/>
              </a:ext>
            </a:extLst>
          </p:cNvPr>
          <p:cNvSpPr>
            <a:spLocks/>
          </p:cNvSpPr>
          <p:nvPr/>
        </p:nvSpPr>
        <p:spPr bwMode="auto">
          <a:xfrm>
            <a:off x="2805113" y="1266825"/>
            <a:ext cx="912812" cy="3365500"/>
          </a:xfrm>
          <a:custGeom>
            <a:avLst/>
            <a:gdLst>
              <a:gd name="T0" fmla="*/ 233362 w 575"/>
              <a:gd name="T1" fmla="*/ 3365500 h 2120"/>
              <a:gd name="T2" fmla="*/ 158750 w 575"/>
              <a:gd name="T3" fmla="*/ 3252788 h 2120"/>
              <a:gd name="T4" fmla="*/ 133350 w 575"/>
              <a:gd name="T5" fmla="*/ 3178175 h 2120"/>
              <a:gd name="T6" fmla="*/ 107950 w 575"/>
              <a:gd name="T7" fmla="*/ 3128963 h 2120"/>
              <a:gd name="T8" fmla="*/ 84137 w 575"/>
              <a:gd name="T9" fmla="*/ 3028950 h 2120"/>
              <a:gd name="T10" fmla="*/ 71437 w 575"/>
              <a:gd name="T11" fmla="*/ 2979738 h 2120"/>
              <a:gd name="T12" fmla="*/ 146050 w 575"/>
              <a:gd name="T13" fmla="*/ 1995488 h 2120"/>
              <a:gd name="T14" fmla="*/ 257175 w 575"/>
              <a:gd name="T15" fmla="*/ 1697038 h 2120"/>
              <a:gd name="T16" fmla="*/ 407987 w 575"/>
              <a:gd name="T17" fmla="*/ 1409700 h 2120"/>
              <a:gd name="T18" fmla="*/ 495300 w 575"/>
              <a:gd name="T19" fmla="*/ 1298575 h 2120"/>
              <a:gd name="T20" fmla="*/ 619125 w 575"/>
              <a:gd name="T21" fmla="*/ 1062038 h 2120"/>
              <a:gd name="T22" fmla="*/ 693737 w 575"/>
              <a:gd name="T23" fmla="*/ 912813 h 2120"/>
              <a:gd name="T24" fmla="*/ 793750 w 575"/>
              <a:gd name="T25" fmla="*/ 650875 h 2120"/>
              <a:gd name="T26" fmla="*/ 842962 w 575"/>
              <a:gd name="T27" fmla="*/ 476250 h 2120"/>
              <a:gd name="T28" fmla="*/ 881062 w 575"/>
              <a:gd name="T29" fmla="*/ 288925 h 2120"/>
              <a:gd name="T30" fmla="*/ 781050 w 575"/>
              <a:gd name="T31" fmla="*/ 3175 h 2120"/>
              <a:gd name="T32" fmla="*/ 693737 w 575"/>
              <a:gd name="T33" fmla="*/ 3175 h 2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EEFF4B"/>
            </a:solidFill>
            <a:prstDash val="sysDot"/>
            <a:round/>
            <a:headEnd type="none" w="med" len="med"/>
            <a:tailEnd type="non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8958" name="Text Box 101">
            <a:extLst>
              <a:ext uri="{FF2B5EF4-FFF2-40B4-BE49-F238E27FC236}">
                <a16:creationId xmlns:a16="http://schemas.microsoft.com/office/drawing/2014/main" id="{3C435D48-EF45-5F4F-B6DE-A18203AA8016}"/>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grpSp>
        <p:nvGrpSpPr>
          <p:cNvPr id="223338" name="Group 106">
            <a:extLst>
              <a:ext uri="{FF2B5EF4-FFF2-40B4-BE49-F238E27FC236}">
                <a16:creationId xmlns:a16="http://schemas.microsoft.com/office/drawing/2014/main" id="{8097D1C2-4DE8-D048-A37E-9098F10AC360}"/>
              </a:ext>
            </a:extLst>
          </p:cNvPr>
          <p:cNvGrpSpPr>
            <a:grpSpLocks/>
          </p:cNvGrpSpPr>
          <p:nvPr/>
        </p:nvGrpSpPr>
        <p:grpSpPr bwMode="auto">
          <a:xfrm>
            <a:off x="5661025" y="420688"/>
            <a:ext cx="2968625" cy="1971675"/>
            <a:chOff x="3531" y="336"/>
            <a:chExt cx="1870" cy="1242"/>
          </a:xfrm>
        </p:grpSpPr>
        <p:pic>
          <p:nvPicPr>
            <p:cNvPr id="38986" name="Picture 62">
              <a:extLst>
                <a:ext uri="{FF2B5EF4-FFF2-40B4-BE49-F238E27FC236}">
                  <a16:creationId xmlns:a16="http://schemas.microsoft.com/office/drawing/2014/main" id="{70B9B08E-CA83-3549-9232-8E75643156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31" y="336"/>
              <a:ext cx="1870" cy="1242"/>
            </a:xfrm>
            <a:prstGeom prst="rect">
              <a:avLst/>
            </a:prstGeom>
            <a:noFill/>
            <a:ln w="57150">
              <a:solidFill>
                <a:schemeClr val="accent2"/>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38987" name="Freeform 105">
              <a:extLst>
                <a:ext uri="{FF2B5EF4-FFF2-40B4-BE49-F238E27FC236}">
                  <a16:creationId xmlns:a16="http://schemas.microsoft.com/office/drawing/2014/main" id="{A7C17394-E2A8-434E-8508-CBB4F0065891}"/>
                </a:ext>
              </a:extLst>
            </p:cNvPr>
            <p:cNvSpPr>
              <a:spLocks/>
            </p:cNvSpPr>
            <p:nvPr/>
          </p:nvSpPr>
          <p:spPr bwMode="auto">
            <a:xfrm>
              <a:off x="3898" y="812"/>
              <a:ext cx="82" cy="96"/>
            </a:xfrm>
            <a:custGeom>
              <a:avLst/>
              <a:gdLst>
                <a:gd name="T0" fmla="*/ 6 w 82"/>
                <a:gd name="T1" fmla="*/ 24 h 96"/>
                <a:gd name="T2" fmla="*/ 18 w 82"/>
                <a:gd name="T3" fmla="*/ 84 h 96"/>
                <a:gd name="T4" fmla="*/ 58 w 82"/>
                <a:gd name="T5" fmla="*/ 96 h 96"/>
                <a:gd name="T6" fmla="*/ 78 w 82"/>
                <a:gd name="T7" fmla="*/ 64 h 96"/>
                <a:gd name="T8" fmla="*/ 82 w 82"/>
                <a:gd name="T9" fmla="*/ 52 h 96"/>
                <a:gd name="T10" fmla="*/ 18 w 82"/>
                <a:gd name="T11" fmla="*/ 0 h 96"/>
                <a:gd name="T12" fmla="*/ 6 w 82"/>
                <a:gd name="T13" fmla="*/ 24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96">
                  <a:moveTo>
                    <a:pt x="6" y="24"/>
                  </a:moveTo>
                  <a:cubicBezTo>
                    <a:pt x="0" y="40"/>
                    <a:pt x="2" y="71"/>
                    <a:pt x="18" y="84"/>
                  </a:cubicBezTo>
                  <a:cubicBezTo>
                    <a:pt x="27" y="91"/>
                    <a:pt x="46" y="92"/>
                    <a:pt x="58" y="96"/>
                  </a:cubicBezTo>
                  <a:cubicBezTo>
                    <a:pt x="77" y="83"/>
                    <a:pt x="68" y="92"/>
                    <a:pt x="78" y="64"/>
                  </a:cubicBezTo>
                  <a:cubicBezTo>
                    <a:pt x="79" y="60"/>
                    <a:pt x="82" y="52"/>
                    <a:pt x="82" y="52"/>
                  </a:cubicBezTo>
                  <a:cubicBezTo>
                    <a:pt x="71" y="19"/>
                    <a:pt x="45" y="13"/>
                    <a:pt x="18" y="0"/>
                  </a:cubicBezTo>
                  <a:cubicBezTo>
                    <a:pt x="7" y="15"/>
                    <a:pt x="11" y="7"/>
                    <a:pt x="6" y="24"/>
                  </a:cubicBezTo>
                  <a:close/>
                </a:path>
              </a:pathLst>
            </a:custGeom>
            <a:solidFill>
              <a:srgbClr val="7B7BAD"/>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3339" name="Rectangle 107">
            <a:extLst>
              <a:ext uri="{FF2B5EF4-FFF2-40B4-BE49-F238E27FC236}">
                <a16:creationId xmlns:a16="http://schemas.microsoft.com/office/drawing/2014/main" id="{8E6F482A-9EAC-3C46-909A-43272076F989}"/>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18</a:t>
            </a:r>
          </a:p>
        </p:txBody>
      </p:sp>
      <p:sp>
        <p:nvSpPr>
          <p:cNvPr id="38961" name="Text Box 108">
            <a:extLst>
              <a:ext uri="{FF2B5EF4-FFF2-40B4-BE49-F238E27FC236}">
                <a16:creationId xmlns:a16="http://schemas.microsoft.com/office/drawing/2014/main" id="{514ABE91-5B02-6141-B845-F2695E5BCC4F}"/>
              </a:ext>
            </a:extLst>
          </p:cNvPr>
          <p:cNvSpPr txBox="1">
            <a:spLocks noChangeArrowheads="1"/>
          </p:cNvSpPr>
          <p:nvPr/>
        </p:nvSpPr>
        <p:spPr bwMode="auto">
          <a:xfrm>
            <a:off x="1781175" y="28575"/>
            <a:ext cx="1993900" cy="27463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sz="1200">
              <a:solidFill>
                <a:schemeClr val="tx1"/>
              </a:solidFill>
            </a:endParaRPr>
          </a:p>
        </p:txBody>
      </p:sp>
      <p:sp>
        <p:nvSpPr>
          <p:cNvPr id="38962" name="Text Box 111">
            <a:extLst>
              <a:ext uri="{FF2B5EF4-FFF2-40B4-BE49-F238E27FC236}">
                <a16:creationId xmlns:a16="http://schemas.microsoft.com/office/drawing/2014/main" id="{353E1778-28C0-D546-AFF4-37702E7CE9F2}"/>
              </a:ext>
            </a:extLst>
          </p:cNvPr>
          <p:cNvSpPr txBox="1">
            <a:spLocks noChangeArrowheads="1"/>
          </p:cNvSpPr>
          <p:nvPr/>
        </p:nvSpPr>
        <p:spPr bwMode="auto">
          <a:xfrm>
            <a:off x="1771650"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13</a:t>
            </a:r>
          </a:p>
        </p:txBody>
      </p:sp>
      <p:sp>
        <p:nvSpPr>
          <p:cNvPr id="223347" name="Text Box 115">
            <a:extLst>
              <a:ext uri="{FF2B5EF4-FFF2-40B4-BE49-F238E27FC236}">
                <a16:creationId xmlns:a16="http://schemas.microsoft.com/office/drawing/2014/main" id="{F78A70BE-675F-8B49-9C0D-86FF9C51D3A6}"/>
              </a:ext>
            </a:extLst>
          </p:cNvPr>
          <p:cNvSpPr txBox="1">
            <a:spLocks noChangeArrowheads="1"/>
          </p:cNvSpPr>
          <p:nvPr/>
        </p:nvSpPr>
        <p:spPr bwMode="auto">
          <a:xfrm>
            <a:off x="6051550" y="2544763"/>
            <a:ext cx="2847975" cy="7016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000">
                <a:solidFill>
                  <a:srgbClr val="FFEA18"/>
                </a:solidFill>
              </a:rPr>
              <a:t>R</a:t>
            </a:r>
            <a:r>
              <a:rPr lang="en-US" altLang="en-US" sz="2000" u="sng">
                <a:solidFill>
                  <a:srgbClr val="FFEA18"/>
                </a:solidFill>
              </a:rPr>
              <a:t>A</a:t>
            </a:r>
            <a:r>
              <a:rPr lang="en-US" altLang="en-US" sz="2000">
                <a:solidFill>
                  <a:srgbClr val="FFEA18"/>
                </a:solidFill>
              </a:rPr>
              <a:t>KHAYANGA BINGWUI </a:t>
            </a:r>
            <a:r>
              <a:rPr lang="en-US" altLang="en-US" sz="1800">
                <a:solidFill>
                  <a:srgbClr val="FFEA18"/>
                </a:solidFill>
              </a:rPr>
              <a:t>SHONGZA</a:t>
            </a:r>
          </a:p>
        </p:txBody>
      </p:sp>
      <p:sp>
        <p:nvSpPr>
          <p:cNvPr id="38964" name="Text Box 116">
            <a:extLst>
              <a:ext uri="{FF2B5EF4-FFF2-40B4-BE49-F238E27FC236}">
                <a16:creationId xmlns:a16="http://schemas.microsoft.com/office/drawing/2014/main" id="{58532744-1338-B64E-AD75-61F2AF0D5CE1}"/>
              </a:ext>
            </a:extLst>
          </p:cNvPr>
          <p:cNvSpPr txBox="1">
            <a:spLocks noChangeArrowheads="1"/>
          </p:cNvSpPr>
          <p:nvPr/>
        </p:nvSpPr>
        <p:spPr bwMode="auto">
          <a:xfrm>
            <a:off x="8661400"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223350" name="Text Box 118">
            <a:extLst>
              <a:ext uri="{FF2B5EF4-FFF2-40B4-BE49-F238E27FC236}">
                <a16:creationId xmlns:a16="http://schemas.microsoft.com/office/drawing/2014/main" id="{08F4E3D9-F540-8048-909A-2F4EDE2C3CB7}"/>
              </a:ext>
            </a:extLst>
          </p:cNvPr>
          <p:cNvSpPr txBox="1">
            <a:spLocks noChangeArrowheads="1"/>
          </p:cNvSpPr>
          <p:nvPr/>
        </p:nvSpPr>
        <p:spPr bwMode="auto">
          <a:xfrm>
            <a:off x="317500" y="2252663"/>
            <a:ext cx="3409950" cy="301625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r">
              <a:spcBef>
                <a:spcPct val="50000"/>
              </a:spcBef>
            </a:pPr>
            <a:r>
              <a:rPr lang="en-US" altLang="en-US" sz="3200">
                <a:solidFill>
                  <a:srgbClr val="FFEA18"/>
                </a:solidFill>
              </a:rPr>
              <a:t>ATUNGWUI EINA  ARUIHONWUI  LEBANONWUI AZINGSHONG TAYA…</a:t>
            </a:r>
          </a:p>
        </p:txBody>
      </p:sp>
      <p:pic>
        <p:nvPicPr>
          <p:cNvPr id="223293" name="Picture 61">
            <a:extLst>
              <a:ext uri="{FF2B5EF4-FFF2-40B4-BE49-F238E27FC236}">
                <a16:creationId xmlns:a16="http://schemas.microsoft.com/office/drawing/2014/main" id="{632FE6F4-8BED-EE4B-B7FF-C954FDFA354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75075" y="1149350"/>
            <a:ext cx="2220913" cy="3225800"/>
          </a:xfrm>
          <a:prstGeom prst="rect">
            <a:avLst/>
          </a:prstGeom>
          <a:noFill/>
          <a:ln w="57150">
            <a:solidFill>
              <a:schemeClr val="accent2"/>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223313" name="Picture 81">
            <a:extLst>
              <a:ext uri="{FF2B5EF4-FFF2-40B4-BE49-F238E27FC236}">
                <a16:creationId xmlns:a16="http://schemas.microsoft.com/office/drawing/2014/main" id="{351DAD77-86E3-9141-B8FC-09D56C8BF4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0100" y="3648075"/>
            <a:ext cx="3514725" cy="2293938"/>
          </a:xfrm>
          <a:prstGeom prst="rect">
            <a:avLst/>
          </a:prstGeom>
          <a:noFill/>
          <a:ln w="76200">
            <a:solidFill>
              <a:schemeClr val="accent2"/>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grpSp>
        <p:nvGrpSpPr>
          <p:cNvPr id="38968" name="Group 119">
            <a:extLst>
              <a:ext uri="{FF2B5EF4-FFF2-40B4-BE49-F238E27FC236}">
                <a16:creationId xmlns:a16="http://schemas.microsoft.com/office/drawing/2014/main" id="{97AF3A5D-404D-7A4B-BC4C-5ADC29184EE9}"/>
              </a:ext>
            </a:extLst>
          </p:cNvPr>
          <p:cNvGrpSpPr>
            <a:grpSpLocks/>
          </p:cNvGrpSpPr>
          <p:nvPr/>
        </p:nvGrpSpPr>
        <p:grpSpPr bwMode="auto">
          <a:xfrm>
            <a:off x="7912100" y="3429000"/>
            <a:ext cx="1012825" cy="1330325"/>
            <a:chOff x="4984" y="2160"/>
            <a:chExt cx="638" cy="838"/>
          </a:xfrm>
        </p:grpSpPr>
        <p:sp>
          <p:nvSpPr>
            <p:cNvPr id="38970" name="Rectangle 85">
              <a:extLst>
                <a:ext uri="{FF2B5EF4-FFF2-40B4-BE49-F238E27FC236}">
                  <a16:creationId xmlns:a16="http://schemas.microsoft.com/office/drawing/2014/main" id="{0EC7C5AE-5DA0-D946-B2AF-58BCFBC2339C}"/>
                </a:ext>
              </a:extLst>
            </p:cNvPr>
            <p:cNvSpPr>
              <a:spLocks noChangeArrowheads="1"/>
            </p:cNvSpPr>
            <p:nvPr/>
          </p:nvSpPr>
          <p:spPr bwMode="auto">
            <a:xfrm>
              <a:off x="5151" y="2774"/>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71" name="Rectangle 86">
              <a:extLst>
                <a:ext uri="{FF2B5EF4-FFF2-40B4-BE49-F238E27FC236}">
                  <a16:creationId xmlns:a16="http://schemas.microsoft.com/office/drawing/2014/main" id="{FB09F601-35DB-3044-B294-7C2B9E55E6D3}"/>
                </a:ext>
              </a:extLst>
            </p:cNvPr>
            <p:cNvSpPr>
              <a:spLocks noChangeArrowheads="1"/>
            </p:cNvSpPr>
            <p:nvPr/>
          </p:nvSpPr>
          <p:spPr bwMode="auto">
            <a:xfrm>
              <a:off x="5116" y="2744"/>
              <a:ext cx="18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38972" name="AutoShape 87">
              <a:extLst>
                <a:ext uri="{FF2B5EF4-FFF2-40B4-BE49-F238E27FC236}">
                  <a16:creationId xmlns:a16="http://schemas.microsoft.com/office/drawing/2014/main" id="{679B1E7E-EBB5-6B49-9E83-B9F1C7EB535D}"/>
                </a:ext>
              </a:extLst>
            </p:cNvPr>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73" name="Rectangle 88">
              <a:extLst>
                <a:ext uri="{FF2B5EF4-FFF2-40B4-BE49-F238E27FC236}">
                  <a16:creationId xmlns:a16="http://schemas.microsoft.com/office/drawing/2014/main" id="{19CB8E58-7192-8648-BD5B-3FB11D9A0E61}"/>
                </a:ext>
              </a:extLst>
            </p:cNvPr>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74" name="AutoShape 89">
              <a:extLst>
                <a:ext uri="{FF2B5EF4-FFF2-40B4-BE49-F238E27FC236}">
                  <a16:creationId xmlns:a16="http://schemas.microsoft.com/office/drawing/2014/main" id="{C6B2E20E-0701-EA4D-B25D-F07898CF2229}"/>
                </a:ext>
              </a:extLst>
            </p:cNvPr>
            <p:cNvSpPr>
              <a:spLocks noChangeArrowheads="1"/>
            </p:cNvSpPr>
            <p:nvPr/>
          </p:nvSpPr>
          <p:spPr bwMode="auto">
            <a:xfrm>
              <a:off x="5020" y="2196"/>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38975" name="Line 90">
              <a:extLst>
                <a:ext uri="{FF2B5EF4-FFF2-40B4-BE49-F238E27FC236}">
                  <a16:creationId xmlns:a16="http://schemas.microsoft.com/office/drawing/2014/main" id="{C7FF357D-02E6-424F-B9C5-ACA5C3ADC0B7}"/>
                </a:ext>
              </a:extLst>
            </p:cNvPr>
            <p:cNvSpPr>
              <a:spLocks noChangeShapeType="1"/>
            </p:cNvSpPr>
            <p:nvPr/>
          </p:nvSpPr>
          <p:spPr bwMode="auto">
            <a:xfrm>
              <a:off x="5035" y="241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6" name="Line 91">
              <a:extLst>
                <a:ext uri="{FF2B5EF4-FFF2-40B4-BE49-F238E27FC236}">
                  <a16:creationId xmlns:a16="http://schemas.microsoft.com/office/drawing/2014/main" id="{52FC27B5-2E90-394F-A7B5-1A80572926FE}"/>
                </a:ext>
              </a:extLst>
            </p:cNvPr>
            <p:cNvSpPr>
              <a:spLocks noChangeShapeType="1"/>
            </p:cNvSpPr>
            <p:nvPr/>
          </p:nvSpPr>
          <p:spPr bwMode="auto">
            <a:xfrm>
              <a:off x="5035" y="253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7" name="Line 92">
              <a:extLst>
                <a:ext uri="{FF2B5EF4-FFF2-40B4-BE49-F238E27FC236}">
                  <a16:creationId xmlns:a16="http://schemas.microsoft.com/office/drawing/2014/main" id="{618A40ED-A61E-1143-83B7-584CF1D61968}"/>
                </a:ext>
              </a:extLst>
            </p:cNvPr>
            <p:cNvSpPr>
              <a:spLocks noChangeShapeType="1"/>
            </p:cNvSpPr>
            <p:nvPr/>
          </p:nvSpPr>
          <p:spPr bwMode="auto">
            <a:xfrm>
              <a:off x="5035" y="264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8" name="Line 93">
              <a:extLst>
                <a:ext uri="{FF2B5EF4-FFF2-40B4-BE49-F238E27FC236}">
                  <a16:creationId xmlns:a16="http://schemas.microsoft.com/office/drawing/2014/main" id="{7AB94071-4456-3748-AC03-F53E0D4FD2E6}"/>
                </a:ext>
              </a:extLst>
            </p:cNvPr>
            <p:cNvSpPr>
              <a:spLocks noChangeShapeType="1"/>
            </p:cNvSpPr>
            <p:nvPr/>
          </p:nvSpPr>
          <p:spPr bwMode="auto">
            <a:xfrm>
              <a:off x="5035" y="275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9" name="Line 94">
              <a:extLst>
                <a:ext uri="{FF2B5EF4-FFF2-40B4-BE49-F238E27FC236}">
                  <a16:creationId xmlns:a16="http://schemas.microsoft.com/office/drawing/2014/main" id="{0D148C3D-B5E2-FE4D-861E-CF5418253291}"/>
                </a:ext>
              </a:extLst>
            </p:cNvPr>
            <p:cNvSpPr>
              <a:spLocks noChangeShapeType="1"/>
            </p:cNvSpPr>
            <p:nvPr/>
          </p:nvSpPr>
          <p:spPr bwMode="auto">
            <a:xfrm>
              <a:off x="5043" y="286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0" name="Rectangle 95">
              <a:extLst>
                <a:ext uri="{FF2B5EF4-FFF2-40B4-BE49-F238E27FC236}">
                  <a16:creationId xmlns:a16="http://schemas.microsoft.com/office/drawing/2014/main" id="{88B847BA-9D9B-2845-8345-21AF2B0CE24C}"/>
                </a:ext>
              </a:extLst>
            </p:cNvPr>
            <p:cNvSpPr>
              <a:spLocks noChangeArrowheads="1"/>
            </p:cNvSpPr>
            <p:nvPr/>
          </p:nvSpPr>
          <p:spPr bwMode="auto">
            <a:xfrm>
              <a:off x="5044" y="2160"/>
              <a:ext cx="37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38981" name="Rectangle 96">
              <a:extLst>
                <a:ext uri="{FF2B5EF4-FFF2-40B4-BE49-F238E27FC236}">
                  <a16:creationId xmlns:a16="http://schemas.microsoft.com/office/drawing/2014/main" id="{3D55887D-69D9-1143-B038-95CA617C3A9F}"/>
                </a:ext>
              </a:extLst>
            </p:cNvPr>
            <p:cNvSpPr>
              <a:spLocks noChangeArrowheads="1"/>
            </p:cNvSpPr>
            <p:nvPr/>
          </p:nvSpPr>
          <p:spPr bwMode="auto">
            <a:xfrm>
              <a:off x="5138" y="2420"/>
              <a:ext cx="28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38982" name="Rectangle 97">
              <a:extLst>
                <a:ext uri="{FF2B5EF4-FFF2-40B4-BE49-F238E27FC236}">
                  <a16:creationId xmlns:a16="http://schemas.microsoft.com/office/drawing/2014/main" id="{3792C51C-A3B1-1343-9DAF-271068E216B4}"/>
                </a:ext>
              </a:extLst>
            </p:cNvPr>
            <p:cNvSpPr>
              <a:spLocks noChangeArrowheads="1"/>
            </p:cNvSpPr>
            <p:nvPr/>
          </p:nvSpPr>
          <p:spPr bwMode="auto">
            <a:xfrm>
              <a:off x="5087" y="2536"/>
              <a:ext cx="39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38983" name="Rectangle 98">
              <a:extLst>
                <a:ext uri="{FF2B5EF4-FFF2-40B4-BE49-F238E27FC236}">
                  <a16:creationId xmlns:a16="http://schemas.microsoft.com/office/drawing/2014/main" id="{5D04C924-44ED-CA40-81D2-38DD8AC53B25}"/>
                </a:ext>
              </a:extLst>
            </p:cNvPr>
            <p:cNvSpPr>
              <a:spLocks noChangeArrowheads="1"/>
            </p:cNvSpPr>
            <p:nvPr/>
          </p:nvSpPr>
          <p:spPr bwMode="auto">
            <a:xfrm>
              <a:off x="4984" y="2644"/>
              <a:ext cx="63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38984" name="Line 99">
              <a:extLst>
                <a:ext uri="{FF2B5EF4-FFF2-40B4-BE49-F238E27FC236}">
                  <a16:creationId xmlns:a16="http://schemas.microsoft.com/office/drawing/2014/main" id="{7C97F932-1F1E-C341-8CB3-48E741456596}"/>
                </a:ext>
              </a:extLst>
            </p:cNvPr>
            <p:cNvSpPr>
              <a:spLocks noChangeShapeType="1"/>
            </p:cNvSpPr>
            <p:nvPr/>
          </p:nvSpPr>
          <p:spPr bwMode="auto">
            <a:xfrm>
              <a:off x="5031" y="297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5" name="Rectangle 100">
              <a:extLst>
                <a:ext uri="{FF2B5EF4-FFF2-40B4-BE49-F238E27FC236}">
                  <a16:creationId xmlns:a16="http://schemas.microsoft.com/office/drawing/2014/main" id="{D061923F-79D3-3A4C-95C5-3BE4B447ADCE}"/>
                </a:ext>
              </a:extLst>
            </p:cNvPr>
            <p:cNvSpPr>
              <a:spLocks noChangeArrowheads="1"/>
            </p:cNvSpPr>
            <p:nvPr/>
          </p:nvSpPr>
          <p:spPr bwMode="auto">
            <a:xfrm>
              <a:off x="5115" y="2312"/>
              <a:ext cx="41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grpSp>
      <p:sp>
        <p:nvSpPr>
          <p:cNvPr id="38969" name="Text Box 120">
            <a:extLst>
              <a:ext uri="{FF2B5EF4-FFF2-40B4-BE49-F238E27FC236}">
                <a16:creationId xmlns:a16="http://schemas.microsoft.com/office/drawing/2014/main" id="{AE3D4AEF-1D08-0143-9F06-3201AAE80A21}"/>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23347"/>
                                        </p:tgtEl>
                                        <p:attrNameLst>
                                          <p:attrName>style.visibility</p:attrName>
                                        </p:attrNameLst>
                                      </p:cBhvr>
                                      <p:to>
                                        <p:strVal val="visible"/>
                                      </p:to>
                                    </p:set>
                                    <p:anim calcmode="lin" valueType="num">
                                      <p:cBhvr>
                                        <p:cTn id="7" dur="500" fill="hold"/>
                                        <p:tgtEl>
                                          <p:spTgt spid="223347"/>
                                        </p:tgtEl>
                                        <p:attrNameLst>
                                          <p:attrName>ppt_w</p:attrName>
                                        </p:attrNameLst>
                                      </p:cBhvr>
                                      <p:tavLst>
                                        <p:tav tm="0">
                                          <p:val>
                                            <p:fltVal val="0"/>
                                          </p:val>
                                        </p:tav>
                                        <p:tav tm="100000">
                                          <p:val>
                                            <p:strVal val="#ppt_w"/>
                                          </p:val>
                                        </p:tav>
                                      </p:tavLst>
                                    </p:anim>
                                    <p:anim calcmode="lin" valueType="num">
                                      <p:cBhvr>
                                        <p:cTn id="8" dur="500" fill="hold"/>
                                        <p:tgtEl>
                                          <p:spTgt spid="223347"/>
                                        </p:tgtEl>
                                        <p:attrNameLst>
                                          <p:attrName>ppt_h</p:attrName>
                                        </p:attrNameLst>
                                      </p:cBhvr>
                                      <p:tavLst>
                                        <p:tav tm="0">
                                          <p:val>
                                            <p:fltVal val="0"/>
                                          </p:val>
                                        </p:tav>
                                        <p:tav tm="100000">
                                          <p:val>
                                            <p:strVal val="#ppt_h"/>
                                          </p:val>
                                        </p:tav>
                                      </p:tavLst>
                                    </p:anim>
                                    <p:anim calcmode="lin" valueType="num">
                                      <p:cBhvr>
                                        <p:cTn id="9" dur="500" fill="hold"/>
                                        <p:tgtEl>
                                          <p:spTgt spid="223347"/>
                                        </p:tgtEl>
                                        <p:attrNameLst>
                                          <p:attrName>ppt_x</p:attrName>
                                        </p:attrNameLst>
                                      </p:cBhvr>
                                      <p:tavLst>
                                        <p:tav tm="0">
                                          <p:val>
                                            <p:fltVal val="0.5"/>
                                          </p:val>
                                        </p:tav>
                                        <p:tav tm="100000">
                                          <p:val>
                                            <p:strVal val="#ppt_x"/>
                                          </p:val>
                                        </p:tav>
                                      </p:tavLst>
                                    </p:anim>
                                    <p:anim calcmode="lin" valueType="num">
                                      <p:cBhvr>
                                        <p:cTn id="10" dur="500" fill="hold"/>
                                        <p:tgtEl>
                                          <p:spTgt spid="22334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23350"/>
                                        </p:tgtEl>
                                        <p:attrNameLst>
                                          <p:attrName>style.visibility</p:attrName>
                                        </p:attrNameLst>
                                      </p:cBhvr>
                                      <p:to>
                                        <p:strVal val="visible"/>
                                      </p:to>
                                    </p:set>
                                    <p:anim calcmode="lin" valueType="num">
                                      <p:cBhvr additive="base">
                                        <p:cTn id="14" dur="500" fill="hold"/>
                                        <p:tgtEl>
                                          <p:spTgt spid="223350"/>
                                        </p:tgtEl>
                                        <p:attrNameLst>
                                          <p:attrName>ppt_x</p:attrName>
                                        </p:attrNameLst>
                                      </p:cBhvr>
                                      <p:tavLst>
                                        <p:tav tm="0">
                                          <p:val>
                                            <p:strVal val="0-#ppt_w/2"/>
                                          </p:val>
                                        </p:tav>
                                        <p:tav tm="100000">
                                          <p:val>
                                            <p:strVal val="#ppt_x"/>
                                          </p:val>
                                        </p:tav>
                                      </p:tavLst>
                                    </p:anim>
                                    <p:anim calcmode="lin" valueType="num">
                                      <p:cBhvr additive="base">
                                        <p:cTn id="15" dur="500" fill="hold"/>
                                        <p:tgtEl>
                                          <p:spTgt spid="22335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2" presetClass="entr" presetSubtype="4" fill="hold" nodeType="afterEffect">
                                  <p:stCondLst>
                                    <p:cond delay="2000"/>
                                  </p:stCondLst>
                                  <p:childTnLst>
                                    <p:set>
                                      <p:cBhvr>
                                        <p:cTn id="18" dur="1" fill="hold">
                                          <p:stCondLst>
                                            <p:cond delay="0"/>
                                          </p:stCondLst>
                                        </p:cTn>
                                        <p:tgtEl>
                                          <p:spTgt spid="223290"/>
                                        </p:tgtEl>
                                        <p:attrNameLst>
                                          <p:attrName>style.visibility</p:attrName>
                                        </p:attrNameLst>
                                      </p:cBhvr>
                                      <p:to>
                                        <p:strVal val="visible"/>
                                      </p:to>
                                    </p:set>
                                    <p:animEffect transition="in" filter="wipe(down)">
                                      <p:cBhvr>
                                        <p:cTn id="19" dur="5000"/>
                                        <p:tgtEl>
                                          <p:spTgt spid="223290"/>
                                        </p:tgtEl>
                                      </p:cBhvr>
                                    </p:animEffect>
                                  </p:childTnLst>
                                </p:cTn>
                              </p:par>
                            </p:childTnLst>
                          </p:cTn>
                        </p:par>
                        <p:par>
                          <p:cTn id="20" fill="hold" nodeType="afterGroup">
                            <p:stCondLst>
                              <p:cond delay="8000"/>
                            </p:stCondLst>
                            <p:childTnLst>
                              <p:par>
                                <p:cTn id="21" presetID="10" presetClass="entr" presetSubtype="0" fill="hold" nodeType="afterEffect">
                                  <p:stCondLst>
                                    <p:cond delay="1000"/>
                                  </p:stCondLst>
                                  <p:childTnLst>
                                    <p:set>
                                      <p:cBhvr>
                                        <p:cTn id="22" dur="1" fill="hold">
                                          <p:stCondLst>
                                            <p:cond delay="0"/>
                                          </p:stCondLst>
                                        </p:cTn>
                                        <p:tgtEl>
                                          <p:spTgt spid="223313"/>
                                        </p:tgtEl>
                                        <p:attrNameLst>
                                          <p:attrName>style.visibility</p:attrName>
                                        </p:attrNameLst>
                                      </p:cBhvr>
                                      <p:to>
                                        <p:strVal val="visible"/>
                                      </p:to>
                                    </p:set>
                                    <p:animEffect transition="in" filter="fade">
                                      <p:cBhvr>
                                        <p:cTn id="23" dur="500"/>
                                        <p:tgtEl>
                                          <p:spTgt spid="223313"/>
                                        </p:tgtEl>
                                      </p:cBhvr>
                                    </p:animEffect>
                                  </p:childTnLst>
                                </p:cTn>
                              </p:par>
                            </p:childTnLst>
                          </p:cTn>
                        </p:par>
                        <p:par>
                          <p:cTn id="24" fill="hold" nodeType="afterGroup">
                            <p:stCondLst>
                              <p:cond delay="9500"/>
                            </p:stCondLst>
                            <p:childTnLst>
                              <p:par>
                                <p:cTn id="25" presetID="10" presetClass="entr" presetSubtype="0" fill="hold" nodeType="afterEffect">
                                  <p:stCondLst>
                                    <p:cond delay="1000"/>
                                  </p:stCondLst>
                                  <p:childTnLst>
                                    <p:set>
                                      <p:cBhvr>
                                        <p:cTn id="26" dur="1" fill="hold">
                                          <p:stCondLst>
                                            <p:cond delay="0"/>
                                          </p:stCondLst>
                                        </p:cTn>
                                        <p:tgtEl>
                                          <p:spTgt spid="223293"/>
                                        </p:tgtEl>
                                        <p:attrNameLst>
                                          <p:attrName>style.visibility</p:attrName>
                                        </p:attrNameLst>
                                      </p:cBhvr>
                                      <p:to>
                                        <p:strVal val="visible"/>
                                      </p:to>
                                    </p:set>
                                    <p:animEffect transition="in" filter="fade">
                                      <p:cBhvr>
                                        <p:cTn id="27" dur="500"/>
                                        <p:tgtEl>
                                          <p:spTgt spid="223293"/>
                                        </p:tgtEl>
                                      </p:cBhvr>
                                    </p:animEffect>
                                  </p:childTnLst>
                                </p:cTn>
                              </p:par>
                            </p:childTnLst>
                          </p:cTn>
                        </p:par>
                        <p:par>
                          <p:cTn id="28" fill="hold" nodeType="afterGroup">
                            <p:stCondLst>
                              <p:cond delay="11000"/>
                            </p:stCondLst>
                            <p:childTnLst>
                              <p:par>
                                <p:cTn id="29" presetID="10" presetClass="entr" presetSubtype="0" fill="hold" nodeType="afterEffect">
                                  <p:stCondLst>
                                    <p:cond delay="1000"/>
                                  </p:stCondLst>
                                  <p:childTnLst>
                                    <p:set>
                                      <p:cBhvr>
                                        <p:cTn id="30" dur="1" fill="hold">
                                          <p:stCondLst>
                                            <p:cond delay="0"/>
                                          </p:stCondLst>
                                        </p:cTn>
                                        <p:tgtEl>
                                          <p:spTgt spid="223338"/>
                                        </p:tgtEl>
                                        <p:attrNameLst>
                                          <p:attrName>style.visibility</p:attrName>
                                        </p:attrNameLst>
                                      </p:cBhvr>
                                      <p:to>
                                        <p:strVal val="visible"/>
                                      </p:to>
                                    </p:set>
                                    <p:animEffect transition="in" filter="fade">
                                      <p:cBhvr>
                                        <p:cTn id="31" dur="500"/>
                                        <p:tgtEl>
                                          <p:spTgt spid="22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47" grpId="0" autoUpdateAnimBg="0"/>
      <p:bldP spid="22335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21">
            <a:extLst>
              <a:ext uri="{FF2B5EF4-FFF2-40B4-BE49-F238E27FC236}">
                <a16:creationId xmlns:a16="http://schemas.microsoft.com/office/drawing/2014/main" id="{1C92B2C9-928C-EA42-AEA6-98CA7D689113}"/>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40963" name="Rectangle 2">
            <a:extLst>
              <a:ext uri="{FF2B5EF4-FFF2-40B4-BE49-F238E27FC236}">
                <a16:creationId xmlns:a16="http://schemas.microsoft.com/office/drawing/2014/main" id="{B7AE19ED-D45D-A54F-B739-424A31DFB3F7}"/>
              </a:ext>
            </a:extLst>
          </p:cNvPr>
          <p:cNvSpPr>
            <a:spLocks noChangeArrowheads="1"/>
          </p:cNvSpPr>
          <p:nvPr/>
        </p:nvSpPr>
        <p:spPr bwMode="auto">
          <a:xfrm>
            <a:off x="1589088" y="827088"/>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64" name="Freeform 3">
            <a:extLst>
              <a:ext uri="{FF2B5EF4-FFF2-40B4-BE49-F238E27FC236}">
                <a16:creationId xmlns:a16="http://schemas.microsoft.com/office/drawing/2014/main" id="{F255B9D5-E854-1248-B732-089AED3477E2}"/>
              </a:ext>
            </a:extLst>
          </p:cNvPr>
          <p:cNvSpPr>
            <a:spLocks/>
          </p:cNvSpPr>
          <p:nvPr/>
        </p:nvSpPr>
        <p:spPr bwMode="auto">
          <a:xfrm>
            <a:off x="1616075" y="858838"/>
            <a:ext cx="1620838" cy="3049587"/>
          </a:xfrm>
          <a:custGeom>
            <a:avLst/>
            <a:gdLst>
              <a:gd name="T0" fmla="*/ 1562100 w 1021"/>
              <a:gd name="T1" fmla="*/ 38100 h 1921"/>
              <a:gd name="T2" fmla="*/ 1581150 w 1021"/>
              <a:gd name="T3" fmla="*/ 114300 h 1921"/>
              <a:gd name="T4" fmla="*/ 1600200 w 1021"/>
              <a:gd name="T5" fmla="*/ 190500 h 1921"/>
              <a:gd name="T6" fmla="*/ 1619250 w 1021"/>
              <a:gd name="T7" fmla="*/ 285750 h 1921"/>
              <a:gd name="T8" fmla="*/ 1619250 w 1021"/>
              <a:gd name="T9" fmla="*/ 381000 h 1921"/>
              <a:gd name="T10" fmla="*/ 1619250 w 1021"/>
              <a:gd name="T11" fmla="*/ 476250 h 1921"/>
              <a:gd name="T12" fmla="*/ 1619250 w 1021"/>
              <a:gd name="T13" fmla="*/ 552450 h 1921"/>
              <a:gd name="T14" fmla="*/ 1619250 w 1021"/>
              <a:gd name="T15" fmla="*/ 628650 h 1921"/>
              <a:gd name="T16" fmla="*/ 1600200 w 1021"/>
              <a:gd name="T17" fmla="*/ 723900 h 1921"/>
              <a:gd name="T18" fmla="*/ 1581150 w 1021"/>
              <a:gd name="T19" fmla="*/ 819150 h 1921"/>
              <a:gd name="T20" fmla="*/ 1581150 w 1021"/>
              <a:gd name="T21" fmla="*/ 895350 h 1921"/>
              <a:gd name="T22" fmla="*/ 1543050 w 1021"/>
              <a:gd name="T23" fmla="*/ 1009650 h 1921"/>
              <a:gd name="T24" fmla="*/ 1543050 w 1021"/>
              <a:gd name="T25" fmla="*/ 1104900 h 1921"/>
              <a:gd name="T26" fmla="*/ 1504950 w 1021"/>
              <a:gd name="T27" fmla="*/ 1181100 h 1921"/>
              <a:gd name="T28" fmla="*/ 1485900 w 1021"/>
              <a:gd name="T29" fmla="*/ 1257300 h 1921"/>
              <a:gd name="T30" fmla="*/ 1466850 w 1021"/>
              <a:gd name="T31" fmla="*/ 1371600 h 1921"/>
              <a:gd name="T32" fmla="*/ 1428750 w 1021"/>
              <a:gd name="T33" fmla="*/ 1447800 h 1921"/>
              <a:gd name="T34" fmla="*/ 1409700 w 1021"/>
              <a:gd name="T35" fmla="*/ 1524000 h 1921"/>
              <a:gd name="T36" fmla="*/ 1371600 w 1021"/>
              <a:gd name="T37" fmla="*/ 1619250 h 1921"/>
              <a:gd name="T38" fmla="*/ 1333500 w 1021"/>
              <a:gd name="T39" fmla="*/ 1695450 h 1921"/>
              <a:gd name="T40" fmla="*/ 1314450 w 1021"/>
              <a:gd name="T41" fmla="*/ 1771650 h 1921"/>
              <a:gd name="T42" fmla="*/ 1257300 w 1021"/>
              <a:gd name="T43" fmla="*/ 1866900 h 1921"/>
              <a:gd name="T44" fmla="*/ 1219200 w 1021"/>
              <a:gd name="T45" fmla="*/ 1943100 h 1921"/>
              <a:gd name="T46" fmla="*/ 1162050 w 1021"/>
              <a:gd name="T47" fmla="*/ 2038350 h 1921"/>
              <a:gd name="T48" fmla="*/ 1104900 w 1021"/>
              <a:gd name="T49" fmla="*/ 2114550 h 1921"/>
              <a:gd name="T50" fmla="*/ 1047750 w 1021"/>
              <a:gd name="T51" fmla="*/ 2190750 h 1921"/>
              <a:gd name="T52" fmla="*/ 1009650 w 1021"/>
              <a:gd name="T53" fmla="*/ 2266950 h 1921"/>
              <a:gd name="T54" fmla="*/ 952500 w 1021"/>
              <a:gd name="T55" fmla="*/ 2343150 h 1921"/>
              <a:gd name="T56" fmla="*/ 895350 w 1021"/>
              <a:gd name="T57" fmla="*/ 2419350 h 1921"/>
              <a:gd name="T58" fmla="*/ 857250 w 1021"/>
              <a:gd name="T59" fmla="*/ 2476500 h 1921"/>
              <a:gd name="T60" fmla="*/ 819150 w 1021"/>
              <a:gd name="T61" fmla="*/ 2552700 h 1921"/>
              <a:gd name="T62" fmla="*/ 762000 w 1021"/>
              <a:gd name="T63" fmla="*/ 2609850 h 1921"/>
              <a:gd name="T64" fmla="*/ 685800 w 1021"/>
              <a:gd name="T65" fmla="*/ 2686050 h 1921"/>
              <a:gd name="T66" fmla="*/ 628650 w 1021"/>
              <a:gd name="T67" fmla="*/ 2743200 h 1921"/>
              <a:gd name="T68" fmla="*/ 533400 w 1021"/>
              <a:gd name="T69" fmla="*/ 2800350 h 1921"/>
              <a:gd name="T70" fmla="*/ 457200 w 1021"/>
              <a:gd name="T71" fmla="*/ 2857500 h 1921"/>
              <a:gd name="T72" fmla="*/ 361950 w 1021"/>
              <a:gd name="T73" fmla="*/ 2914650 h 1921"/>
              <a:gd name="T74" fmla="*/ 266700 w 1021"/>
              <a:gd name="T75" fmla="*/ 2952750 h 1921"/>
              <a:gd name="T76" fmla="*/ 152400 w 1021"/>
              <a:gd name="T77" fmla="*/ 2990850 h 1921"/>
              <a:gd name="T78" fmla="*/ 76200 w 1021"/>
              <a:gd name="T79" fmla="*/ 3028950 h 1921"/>
              <a:gd name="T80" fmla="*/ 0 w 1021"/>
              <a:gd name="T81" fmla="*/ 304800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5" name="Rectangle 4">
            <a:extLst>
              <a:ext uri="{FF2B5EF4-FFF2-40B4-BE49-F238E27FC236}">
                <a16:creationId xmlns:a16="http://schemas.microsoft.com/office/drawing/2014/main" id="{12A20B0A-7206-6A43-9DC0-238630DB2379}"/>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66" name="Rectangle 5">
            <a:extLst>
              <a:ext uri="{FF2B5EF4-FFF2-40B4-BE49-F238E27FC236}">
                <a16:creationId xmlns:a16="http://schemas.microsoft.com/office/drawing/2014/main" id="{D0F9DCF0-AECF-B041-AB94-9DFB384855B1}"/>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67" name="Freeform 6">
            <a:extLst>
              <a:ext uri="{FF2B5EF4-FFF2-40B4-BE49-F238E27FC236}">
                <a16:creationId xmlns:a16="http://schemas.microsoft.com/office/drawing/2014/main" id="{6F77F3EA-F8EA-FD49-8816-03396979C1B8}"/>
              </a:ext>
            </a:extLst>
          </p:cNvPr>
          <p:cNvSpPr>
            <a:spLocks/>
          </p:cNvSpPr>
          <p:nvPr/>
        </p:nvSpPr>
        <p:spPr bwMode="auto">
          <a:xfrm>
            <a:off x="6991350" y="3978275"/>
            <a:ext cx="1430338" cy="2097088"/>
          </a:xfrm>
          <a:custGeom>
            <a:avLst/>
            <a:gdLst>
              <a:gd name="T0" fmla="*/ 1428750 w 901"/>
              <a:gd name="T1" fmla="*/ 0 h 1321"/>
              <a:gd name="T2" fmla="*/ 1390650 w 901"/>
              <a:gd name="T3" fmla="*/ 19050 h 1321"/>
              <a:gd name="T4" fmla="*/ 1352550 w 901"/>
              <a:gd name="T5" fmla="*/ 38100 h 1321"/>
              <a:gd name="T6" fmla="*/ 1314450 w 901"/>
              <a:gd name="T7" fmla="*/ 57150 h 1321"/>
              <a:gd name="T8" fmla="*/ 1276350 w 901"/>
              <a:gd name="T9" fmla="*/ 76200 h 1321"/>
              <a:gd name="T10" fmla="*/ 1238250 w 901"/>
              <a:gd name="T11" fmla="*/ 95250 h 1321"/>
              <a:gd name="T12" fmla="*/ 1219200 w 901"/>
              <a:gd name="T13" fmla="*/ 133350 h 1321"/>
              <a:gd name="T14" fmla="*/ 1181100 w 901"/>
              <a:gd name="T15" fmla="*/ 152400 h 1321"/>
              <a:gd name="T16" fmla="*/ 1143000 w 901"/>
              <a:gd name="T17" fmla="*/ 190500 h 1321"/>
              <a:gd name="T18" fmla="*/ 1104900 w 901"/>
              <a:gd name="T19" fmla="*/ 209550 h 1321"/>
              <a:gd name="T20" fmla="*/ 1085850 w 901"/>
              <a:gd name="T21" fmla="*/ 247650 h 1321"/>
              <a:gd name="T22" fmla="*/ 1047750 w 901"/>
              <a:gd name="T23" fmla="*/ 266700 h 1321"/>
              <a:gd name="T24" fmla="*/ 1028700 w 901"/>
              <a:gd name="T25" fmla="*/ 304800 h 1321"/>
              <a:gd name="T26" fmla="*/ 990600 w 901"/>
              <a:gd name="T27" fmla="*/ 342900 h 1321"/>
              <a:gd name="T28" fmla="*/ 971550 w 901"/>
              <a:gd name="T29" fmla="*/ 381000 h 1321"/>
              <a:gd name="T30" fmla="*/ 933450 w 901"/>
              <a:gd name="T31" fmla="*/ 400050 h 1321"/>
              <a:gd name="T32" fmla="*/ 914400 w 901"/>
              <a:gd name="T33" fmla="*/ 438150 h 1321"/>
              <a:gd name="T34" fmla="*/ 876300 w 901"/>
              <a:gd name="T35" fmla="*/ 457200 h 1321"/>
              <a:gd name="T36" fmla="*/ 838200 w 901"/>
              <a:gd name="T37" fmla="*/ 495300 h 1321"/>
              <a:gd name="T38" fmla="*/ 819150 w 901"/>
              <a:gd name="T39" fmla="*/ 533400 h 1321"/>
              <a:gd name="T40" fmla="*/ 781050 w 901"/>
              <a:gd name="T41" fmla="*/ 571500 h 1321"/>
              <a:gd name="T42" fmla="*/ 742950 w 901"/>
              <a:gd name="T43" fmla="*/ 590550 h 1321"/>
              <a:gd name="T44" fmla="*/ 723900 w 901"/>
              <a:gd name="T45" fmla="*/ 628650 h 1321"/>
              <a:gd name="T46" fmla="*/ 685800 w 901"/>
              <a:gd name="T47" fmla="*/ 666750 h 1321"/>
              <a:gd name="T48" fmla="*/ 647700 w 901"/>
              <a:gd name="T49" fmla="*/ 704850 h 1321"/>
              <a:gd name="T50" fmla="*/ 628650 w 901"/>
              <a:gd name="T51" fmla="*/ 742950 h 1321"/>
              <a:gd name="T52" fmla="*/ 590550 w 901"/>
              <a:gd name="T53" fmla="*/ 781050 h 1321"/>
              <a:gd name="T54" fmla="*/ 571500 w 901"/>
              <a:gd name="T55" fmla="*/ 819150 h 1321"/>
              <a:gd name="T56" fmla="*/ 533400 w 901"/>
              <a:gd name="T57" fmla="*/ 857250 h 1321"/>
              <a:gd name="T58" fmla="*/ 514350 w 901"/>
              <a:gd name="T59" fmla="*/ 895350 h 1321"/>
              <a:gd name="T60" fmla="*/ 495300 w 901"/>
              <a:gd name="T61" fmla="*/ 933450 h 1321"/>
              <a:gd name="T62" fmla="*/ 457200 w 901"/>
              <a:gd name="T63" fmla="*/ 990600 h 1321"/>
              <a:gd name="T64" fmla="*/ 438150 w 901"/>
              <a:gd name="T65" fmla="*/ 1028700 h 1321"/>
              <a:gd name="T66" fmla="*/ 419100 w 901"/>
              <a:gd name="T67" fmla="*/ 1085850 h 1321"/>
              <a:gd name="T68" fmla="*/ 381000 w 901"/>
              <a:gd name="T69" fmla="*/ 1123950 h 1321"/>
              <a:gd name="T70" fmla="*/ 361950 w 901"/>
              <a:gd name="T71" fmla="*/ 1162050 h 1321"/>
              <a:gd name="T72" fmla="*/ 342900 w 901"/>
              <a:gd name="T73" fmla="*/ 1200150 h 1321"/>
              <a:gd name="T74" fmla="*/ 323850 w 901"/>
              <a:gd name="T75" fmla="*/ 1238250 h 1321"/>
              <a:gd name="T76" fmla="*/ 304800 w 901"/>
              <a:gd name="T77" fmla="*/ 1276350 h 1321"/>
              <a:gd name="T78" fmla="*/ 285750 w 901"/>
              <a:gd name="T79" fmla="*/ 1314450 h 1321"/>
              <a:gd name="T80" fmla="*/ 266700 w 901"/>
              <a:gd name="T81" fmla="*/ 1352550 h 1321"/>
              <a:gd name="T82" fmla="*/ 247650 w 901"/>
              <a:gd name="T83" fmla="*/ 1390650 h 1321"/>
              <a:gd name="T84" fmla="*/ 228600 w 901"/>
              <a:gd name="T85" fmla="*/ 1428750 h 1321"/>
              <a:gd name="T86" fmla="*/ 209550 w 901"/>
              <a:gd name="T87" fmla="*/ 1466850 h 1321"/>
              <a:gd name="T88" fmla="*/ 190500 w 901"/>
              <a:gd name="T89" fmla="*/ 1504950 h 1321"/>
              <a:gd name="T90" fmla="*/ 190500 w 901"/>
              <a:gd name="T91" fmla="*/ 1543050 h 1321"/>
              <a:gd name="T92" fmla="*/ 171450 w 901"/>
              <a:gd name="T93" fmla="*/ 1581150 h 1321"/>
              <a:gd name="T94" fmla="*/ 152400 w 901"/>
              <a:gd name="T95" fmla="*/ 1619250 h 1321"/>
              <a:gd name="T96" fmla="*/ 152400 w 901"/>
              <a:gd name="T97" fmla="*/ 1657350 h 1321"/>
              <a:gd name="T98" fmla="*/ 133350 w 901"/>
              <a:gd name="T99" fmla="*/ 1695450 h 1321"/>
              <a:gd name="T100" fmla="*/ 114300 w 901"/>
              <a:gd name="T101" fmla="*/ 1733550 h 1321"/>
              <a:gd name="T102" fmla="*/ 95250 w 901"/>
              <a:gd name="T103" fmla="*/ 1771650 h 1321"/>
              <a:gd name="T104" fmla="*/ 95250 w 901"/>
              <a:gd name="T105" fmla="*/ 1809750 h 1321"/>
              <a:gd name="T106" fmla="*/ 76200 w 901"/>
              <a:gd name="T107" fmla="*/ 1847850 h 1321"/>
              <a:gd name="T108" fmla="*/ 57150 w 901"/>
              <a:gd name="T109" fmla="*/ 1885950 h 1321"/>
              <a:gd name="T110" fmla="*/ 57150 w 901"/>
              <a:gd name="T111" fmla="*/ 1924050 h 1321"/>
              <a:gd name="T112" fmla="*/ 38100 w 901"/>
              <a:gd name="T113" fmla="*/ 1962150 h 1321"/>
              <a:gd name="T114" fmla="*/ 19050 w 901"/>
              <a:gd name="T115" fmla="*/ 2000250 h 1321"/>
              <a:gd name="T116" fmla="*/ 19050 w 901"/>
              <a:gd name="T117" fmla="*/ 2057400 h 1321"/>
              <a:gd name="T118" fmla="*/ 0 w 901"/>
              <a:gd name="T119" fmla="*/ 209550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8" name="Freeform 7">
            <a:extLst>
              <a:ext uri="{FF2B5EF4-FFF2-40B4-BE49-F238E27FC236}">
                <a16:creationId xmlns:a16="http://schemas.microsoft.com/office/drawing/2014/main" id="{5B88404D-5E27-5941-857B-C1DD7D45B5D5}"/>
              </a:ext>
            </a:extLst>
          </p:cNvPr>
          <p:cNvSpPr>
            <a:spLocks/>
          </p:cNvSpPr>
          <p:nvPr/>
        </p:nvSpPr>
        <p:spPr bwMode="auto">
          <a:xfrm>
            <a:off x="3562350" y="1695450"/>
            <a:ext cx="4097338" cy="2916238"/>
          </a:xfrm>
          <a:custGeom>
            <a:avLst/>
            <a:gdLst>
              <a:gd name="T0" fmla="*/ 4056063 w 2581"/>
              <a:gd name="T1" fmla="*/ 2895600 h 1837"/>
              <a:gd name="T2" fmla="*/ 3959225 w 2581"/>
              <a:gd name="T3" fmla="*/ 2857500 h 1837"/>
              <a:gd name="T4" fmla="*/ 3879850 w 2581"/>
              <a:gd name="T5" fmla="*/ 2836863 h 1837"/>
              <a:gd name="T6" fmla="*/ 3802063 w 2581"/>
              <a:gd name="T7" fmla="*/ 2798763 h 1837"/>
              <a:gd name="T8" fmla="*/ 3722688 w 2581"/>
              <a:gd name="T9" fmla="*/ 2741613 h 1837"/>
              <a:gd name="T10" fmla="*/ 3644900 w 2581"/>
              <a:gd name="T11" fmla="*/ 2701925 h 1837"/>
              <a:gd name="T12" fmla="*/ 3567113 w 2581"/>
              <a:gd name="T13" fmla="*/ 2663825 h 1837"/>
              <a:gd name="T14" fmla="*/ 3468688 w 2581"/>
              <a:gd name="T15" fmla="*/ 2605088 h 1837"/>
              <a:gd name="T16" fmla="*/ 3370263 w 2581"/>
              <a:gd name="T17" fmla="*/ 2547938 h 1837"/>
              <a:gd name="T18" fmla="*/ 3292475 w 2581"/>
              <a:gd name="T19" fmla="*/ 2509838 h 1837"/>
              <a:gd name="T20" fmla="*/ 3213100 w 2581"/>
              <a:gd name="T21" fmla="*/ 2470150 h 1837"/>
              <a:gd name="T22" fmla="*/ 3135313 w 2581"/>
              <a:gd name="T23" fmla="*/ 2413000 h 1837"/>
              <a:gd name="T24" fmla="*/ 3057525 w 2581"/>
              <a:gd name="T25" fmla="*/ 2374900 h 1837"/>
              <a:gd name="T26" fmla="*/ 2998788 w 2581"/>
              <a:gd name="T27" fmla="*/ 2335213 h 1837"/>
              <a:gd name="T28" fmla="*/ 2900363 w 2581"/>
              <a:gd name="T29" fmla="*/ 2259013 h 1837"/>
              <a:gd name="T30" fmla="*/ 2822575 w 2581"/>
              <a:gd name="T31" fmla="*/ 2238375 h 1837"/>
              <a:gd name="T32" fmla="*/ 2743200 w 2581"/>
              <a:gd name="T33" fmla="*/ 2162175 h 1837"/>
              <a:gd name="T34" fmla="*/ 2665413 w 2581"/>
              <a:gd name="T35" fmla="*/ 2122488 h 1837"/>
              <a:gd name="T36" fmla="*/ 2586038 w 2581"/>
              <a:gd name="T37" fmla="*/ 2065338 h 1837"/>
              <a:gd name="T38" fmla="*/ 2468563 w 2581"/>
              <a:gd name="T39" fmla="*/ 1968500 h 1837"/>
              <a:gd name="T40" fmla="*/ 2390775 w 2581"/>
              <a:gd name="T41" fmla="*/ 1930400 h 1837"/>
              <a:gd name="T42" fmla="*/ 2312988 w 2581"/>
              <a:gd name="T43" fmla="*/ 1852613 h 1837"/>
              <a:gd name="T44" fmla="*/ 2214563 w 2581"/>
              <a:gd name="T45" fmla="*/ 1755775 h 1837"/>
              <a:gd name="T46" fmla="*/ 2155825 w 2581"/>
              <a:gd name="T47" fmla="*/ 1679575 h 1837"/>
              <a:gd name="T48" fmla="*/ 2116138 w 2581"/>
              <a:gd name="T49" fmla="*/ 1601788 h 1837"/>
              <a:gd name="T50" fmla="*/ 2057400 w 2581"/>
              <a:gd name="T51" fmla="*/ 1525588 h 1837"/>
              <a:gd name="T52" fmla="*/ 1958975 w 2581"/>
              <a:gd name="T53" fmla="*/ 1447800 h 1837"/>
              <a:gd name="T54" fmla="*/ 1862138 w 2581"/>
              <a:gd name="T55" fmla="*/ 1350963 h 1837"/>
              <a:gd name="T56" fmla="*/ 1803400 w 2581"/>
              <a:gd name="T57" fmla="*/ 1293813 h 1837"/>
              <a:gd name="T58" fmla="*/ 1744663 w 2581"/>
              <a:gd name="T59" fmla="*/ 1216025 h 1837"/>
              <a:gd name="T60" fmla="*/ 1685925 w 2581"/>
              <a:gd name="T61" fmla="*/ 1158875 h 1837"/>
              <a:gd name="T62" fmla="*/ 1606550 w 2581"/>
              <a:gd name="T63" fmla="*/ 1081088 h 1837"/>
              <a:gd name="T64" fmla="*/ 1528763 w 2581"/>
              <a:gd name="T65" fmla="*/ 1022350 h 1837"/>
              <a:gd name="T66" fmla="*/ 1489075 w 2581"/>
              <a:gd name="T67" fmla="*/ 946150 h 1837"/>
              <a:gd name="T68" fmla="*/ 1430338 w 2581"/>
              <a:gd name="T69" fmla="*/ 887413 h 1837"/>
              <a:gd name="T70" fmla="*/ 1390650 w 2581"/>
              <a:gd name="T71" fmla="*/ 811213 h 1837"/>
              <a:gd name="T72" fmla="*/ 1352550 w 2581"/>
              <a:gd name="T73" fmla="*/ 733425 h 1837"/>
              <a:gd name="T74" fmla="*/ 1293813 w 2581"/>
              <a:gd name="T75" fmla="*/ 655638 h 1837"/>
              <a:gd name="T76" fmla="*/ 1254125 w 2581"/>
              <a:gd name="T77" fmla="*/ 579438 h 1837"/>
              <a:gd name="T78" fmla="*/ 1195388 w 2581"/>
              <a:gd name="T79" fmla="*/ 520700 h 1837"/>
              <a:gd name="T80" fmla="*/ 1117600 w 2581"/>
              <a:gd name="T81" fmla="*/ 423863 h 1837"/>
              <a:gd name="T82" fmla="*/ 1058863 w 2581"/>
              <a:gd name="T83" fmla="*/ 347663 h 1837"/>
              <a:gd name="T84" fmla="*/ 1000125 w 2581"/>
              <a:gd name="T85" fmla="*/ 288925 h 1837"/>
              <a:gd name="T86" fmla="*/ 920750 w 2581"/>
              <a:gd name="T87" fmla="*/ 231775 h 1837"/>
              <a:gd name="T88" fmla="*/ 862013 w 2581"/>
              <a:gd name="T89" fmla="*/ 193675 h 1837"/>
              <a:gd name="T90" fmla="*/ 784225 w 2581"/>
              <a:gd name="T91" fmla="*/ 115888 h 1837"/>
              <a:gd name="T92" fmla="*/ 704850 w 2581"/>
              <a:gd name="T93" fmla="*/ 96838 h 1837"/>
              <a:gd name="T94" fmla="*/ 608013 w 2581"/>
              <a:gd name="T95" fmla="*/ 57150 h 1837"/>
              <a:gd name="T96" fmla="*/ 509588 w 2581"/>
              <a:gd name="T97" fmla="*/ 38100 h 1837"/>
              <a:gd name="T98" fmla="*/ 431800 w 2581"/>
              <a:gd name="T99" fmla="*/ 19050 h 1837"/>
              <a:gd name="T100" fmla="*/ 352425 w 2581"/>
              <a:gd name="T101" fmla="*/ 0 h 1837"/>
              <a:gd name="T102" fmla="*/ 274638 w 2581"/>
              <a:gd name="T103" fmla="*/ 0 h 1837"/>
              <a:gd name="T104" fmla="*/ 195263 w 2581"/>
              <a:gd name="T105" fmla="*/ 19050 h 1837"/>
              <a:gd name="T106" fmla="*/ 117475 w 2581"/>
              <a:gd name="T107" fmla="*/ 38100 h 1837"/>
              <a:gd name="T108" fmla="*/ 39688 w 2581"/>
              <a:gd name="T109" fmla="*/ 77788 h 1837"/>
              <a:gd name="T110" fmla="*/ 0 w 2581"/>
              <a:gd name="T111" fmla="*/ 153988 h 1837"/>
              <a:gd name="T112" fmla="*/ 0 w 2581"/>
              <a:gd name="T113" fmla="*/ 231775 h 1837"/>
              <a:gd name="T114" fmla="*/ 19050 w 2581"/>
              <a:gd name="T115" fmla="*/ 309563 h 1837"/>
              <a:gd name="T116" fmla="*/ 58738 w 2581"/>
              <a:gd name="T117" fmla="*/ 385763 h 1837"/>
              <a:gd name="T118" fmla="*/ 117475 w 2581"/>
              <a:gd name="T119" fmla="*/ 444500 h 1837"/>
              <a:gd name="T120" fmla="*/ 215900 w 2581"/>
              <a:gd name="T121" fmla="*/ 482600 h 1837"/>
              <a:gd name="T122" fmla="*/ 293688 w 2581"/>
              <a:gd name="T123" fmla="*/ 501650 h 1837"/>
              <a:gd name="T124" fmla="*/ 373063 w 2581"/>
              <a:gd name="T125" fmla="*/ 520700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9" name="Rectangle 8">
            <a:extLst>
              <a:ext uri="{FF2B5EF4-FFF2-40B4-BE49-F238E27FC236}">
                <a16:creationId xmlns:a16="http://schemas.microsoft.com/office/drawing/2014/main" id="{3A500414-3D3E-3147-9F17-FD75008E964E}"/>
              </a:ext>
            </a:extLst>
          </p:cNvPr>
          <p:cNvSpPr>
            <a:spLocks noChangeArrowheads="1"/>
          </p:cNvSpPr>
          <p:nvPr/>
        </p:nvSpPr>
        <p:spPr bwMode="auto">
          <a:xfrm>
            <a:off x="4630738" y="2649538"/>
            <a:ext cx="15208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ER</a:t>
            </a:r>
          </a:p>
        </p:txBody>
      </p:sp>
      <p:sp>
        <p:nvSpPr>
          <p:cNvPr id="40970" name="Freeform 9">
            <a:extLst>
              <a:ext uri="{FF2B5EF4-FFF2-40B4-BE49-F238E27FC236}">
                <a16:creationId xmlns:a16="http://schemas.microsoft.com/office/drawing/2014/main" id="{357A7F32-4FFA-1D4B-8805-428EC243E254}"/>
              </a:ext>
            </a:extLst>
          </p:cNvPr>
          <p:cNvSpPr>
            <a:spLocks/>
          </p:cNvSpPr>
          <p:nvPr/>
        </p:nvSpPr>
        <p:spPr bwMode="auto">
          <a:xfrm>
            <a:off x="2038350" y="4591050"/>
            <a:ext cx="1887538" cy="1487488"/>
          </a:xfrm>
          <a:custGeom>
            <a:avLst/>
            <a:gdLst>
              <a:gd name="T0" fmla="*/ 438150 w 1189"/>
              <a:gd name="T1" fmla="*/ 1409700 h 937"/>
              <a:gd name="T2" fmla="*/ 438150 w 1189"/>
              <a:gd name="T3" fmla="*/ 1295400 h 937"/>
              <a:gd name="T4" fmla="*/ 419100 w 1189"/>
              <a:gd name="T5" fmla="*/ 1181100 h 937"/>
              <a:gd name="T6" fmla="*/ 381000 w 1189"/>
              <a:gd name="T7" fmla="*/ 1066800 h 937"/>
              <a:gd name="T8" fmla="*/ 323850 w 1189"/>
              <a:gd name="T9" fmla="*/ 971550 h 937"/>
              <a:gd name="T10" fmla="*/ 266700 w 1189"/>
              <a:gd name="T11" fmla="*/ 857250 h 937"/>
              <a:gd name="T12" fmla="*/ 209550 w 1189"/>
              <a:gd name="T13" fmla="*/ 742950 h 937"/>
              <a:gd name="T14" fmla="*/ 133350 w 1189"/>
              <a:gd name="T15" fmla="*/ 609600 h 937"/>
              <a:gd name="T16" fmla="*/ 38100 w 1189"/>
              <a:gd name="T17" fmla="*/ 495300 h 937"/>
              <a:gd name="T18" fmla="*/ 0 w 1189"/>
              <a:gd name="T19" fmla="*/ 381000 h 937"/>
              <a:gd name="T20" fmla="*/ 0 w 1189"/>
              <a:gd name="T21" fmla="*/ 266700 h 937"/>
              <a:gd name="T22" fmla="*/ 38100 w 1189"/>
              <a:gd name="T23" fmla="*/ 152400 h 937"/>
              <a:gd name="T24" fmla="*/ 133350 w 1189"/>
              <a:gd name="T25" fmla="*/ 57150 h 937"/>
              <a:gd name="T26" fmla="*/ 228600 w 1189"/>
              <a:gd name="T27" fmla="*/ 19050 h 937"/>
              <a:gd name="T28" fmla="*/ 361950 w 1189"/>
              <a:gd name="T29" fmla="*/ 38100 h 937"/>
              <a:gd name="T30" fmla="*/ 476250 w 1189"/>
              <a:gd name="T31" fmla="*/ 95250 h 937"/>
              <a:gd name="T32" fmla="*/ 552450 w 1189"/>
              <a:gd name="T33" fmla="*/ 209550 h 937"/>
              <a:gd name="T34" fmla="*/ 609600 w 1189"/>
              <a:gd name="T35" fmla="*/ 323850 h 937"/>
              <a:gd name="T36" fmla="*/ 647700 w 1189"/>
              <a:gd name="T37" fmla="*/ 438150 h 937"/>
              <a:gd name="T38" fmla="*/ 685800 w 1189"/>
              <a:gd name="T39" fmla="*/ 552450 h 937"/>
              <a:gd name="T40" fmla="*/ 704850 w 1189"/>
              <a:gd name="T41" fmla="*/ 666750 h 937"/>
              <a:gd name="T42" fmla="*/ 723900 w 1189"/>
              <a:gd name="T43" fmla="*/ 781050 h 937"/>
              <a:gd name="T44" fmla="*/ 762000 w 1189"/>
              <a:gd name="T45" fmla="*/ 895350 h 937"/>
              <a:gd name="T46" fmla="*/ 819150 w 1189"/>
              <a:gd name="T47" fmla="*/ 1009650 h 937"/>
              <a:gd name="T48" fmla="*/ 952500 w 1189"/>
              <a:gd name="T49" fmla="*/ 1066800 h 937"/>
              <a:gd name="T50" fmla="*/ 1066800 w 1189"/>
              <a:gd name="T51" fmla="*/ 1085850 h 937"/>
              <a:gd name="T52" fmla="*/ 1181100 w 1189"/>
              <a:gd name="T53" fmla="*/ 1047750 h 937"/>
              <a:gd name="T54" fmla="*/ 1276350 w 1189"/>
              <a:gd name="T55" fmla="*/ 933450 h 937"/>
              <a:gd name="T56" fmla="*/ 1314450 w 1189"/>
              <a:gd name="T57" fmla="*/ 800100 h 937"/>
              <a:gd name="T58" fmla="*/ 1333500 w 1189"/>
              <a:gd name="T59" fmla="*/ 685800 h 937"/>
              <a:gd name="T60" fmla="*/ 1390650 w 1189"/>
              <a:gd name="T61" fmla="*/ 571500 h 937"/>
              <a:gd name="T62" fmla="*/ 1466850 w 1189"/>
              <a:gd name="T63" fmla="*/ 457200 h 937"/>
              <a:gd name="T64" fmla="*/ 1562100 w 1189"/>
              <a:gd name="T65" fmla="*/ 400050 h 937"/>
              <a:gd name="T66" fmla="*/ 1676400 w 1189"/>
              <a:gd name="T67" fmla="*/ 381000 h 937"/>
              <a:gd name="T68" fmla="*/ 1790700 w 1189"/>
              <a:gd name="T69" fmla="*/ 419100 h 937"/>
              <a:gd name="T70" fmla="*/ 1866900 w 1189"/>
              <a:gd name="T71" fmla="*/ 514350 h 937"/>
              <a:gd name="T72" fmla="*/ 1885950 w 1189"/>
              <a:gd name="T73" fmla="*/ 628650 h 937"/>
              <a:gd name="T74" fmla="*/ 1847850 w 1189"/>
              <a:gd name="T75" fmla="*/ 742950 h 937"/>
              <a:gd name="T76" fmla="*/ 1790700 w 1189"/>
              <a:gd name="T77" fmla="*/ 857250 h 937"/>
              <a:gd name="T78" fmla="*/ 1714500 w 1189"/>
              <a:gd name="T79" fmla="*/ 971550 h 937"/>
              <a:gd name="T80" fmla="*/ 1619250 w 1189"/>
              <a:gd name="T81" fmla="*/ 1066800 h 937"/>
              <a:gd name="T82" fmla="*/ 1562100 w 1189"/>
              <a:gd name="T83" fmla="*/ 1181100 h 937"/>
              <a:gd name="T84" fmla="*/ 1485900 w 1189"/>
              <a:gd name="T85" fmla="*/ 1295400 h 937"/>
              <a:gd name="T86" fmla="*/ 1428750 w 1189"/>
              <a:gd name="T87" fmla="*/ 1409700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Freeform 11">
            <a:extLst>
              <a:ext uri="{FF2B5EF4-FFF2-40B4-BE49-F238E27FC236}">
                <a16:creationId xmlns:a16="http://schemas.microsoft.com/office/drawing/2014/main" id="{B6FB1A44-0E86-D040-B84A-23F6E894F02D}"/>
              </a:ext>
            </a:extLst>
          </p:cNvPr>
          <p:cNvSpPr>
            <a:spLocks/>
          </p:cNvSpPr>
          <p:nvPr/>
        </p:nvSpPr>
        <p:spPr bwMode="auto">
          <a:xfrm>
            <a:off x="3257550" y="2628900"/>
            <a:ext cx="268288" cy="306388"/>
          </a:xfrm>
          <a:custGeom>
            <a:avLst/>
            <a:gdLst>
              <a:gd name="T0" fmla="*/ 171450 w 169"/>
              <a:gd name="T1" fmla="*/ 19050 h 193"/>
              <a:gd name="T2" fmla="*/ 133350 w 169"/>
              <a:gd name="T3" fmla="*/ 38100 h 193"/>
              <a:gd name="T4" fmla="*/ 95250 w 169"/>
              <a:gd name="T5" fmla="*/ 57150 h 193"/>
              <a:gd name="T6" fmla="*/ 57150 w 169"/>
              <a:gd name="T7" fmla="*/ 76200 h 193"/>
              <a:gd name="T8" fmla="*/ 38100 w 169"/>
              <a:gd name="T9" fmla="*/ 114300 h 193"/>
              <a:gd name="T10" fmla="*/ 0 w 169"/>
              <a:gd name="T11" fmla="*/ 152400 h 193"/>
              <a:gd name="T12" fmla="*/ 0 w 169"/>
              <a:gd name="T13" fmla="*/ 190500 h 193"/>
              <a:gd name="T14" fmla="*/ 0 w 169"/>
              <a:gd name="T15" fmla="*/ 228600 h 193"/>
              <a:gd name="T16" fmla="*/ 38100 w 169"/>
              <a:gd name="T17" fmla="*/ 247650 h 193"/>
              <a:gd name="T18" fmla="*/ 57150 w 169"/>
              <a:gd name="T19" fmla="*/ 285750 h 193"/>
              <a:gd name="T20" fmla="*/ 95250 w 169"/>
              <a:gd name="T21" fmla="*/ 304800 h 193"/>
              <a:gd name="T22" fmla="*/ 133350 w 169"/>
              <a:gd name="T23" fmla="*/ 304800 h 193"/>
              <a:gd name="T24" fmla="*/ 171450 w 169"/>
              <a:gd name="T25" fmla="*/ 304800 h 193"/>
              <a:gd name="T26" fmla="*/ 209550 w 169"/>
              <a:gd name="T27" fmla="*/ 285750 h 193"/>
              <a:gd name="T28" fmla="*/ 228600 w 169"/>
              <a:gd name="T29" fmla="*/ 247650 h 193"/>
              <a:gd name="T30" fmla="*/ 247650 w 169"/>
              <a:gd name="T31" fmla="*/ 209550 h 193"/>
              <a:gd name="T32" fmla="*/ 266700 w 169"/>
              <a:gd name="T33" fmla="*/ 171450 h 193"/>
              <a:gd name="T34" fmla="*/ 266700 w 169"/>
              <a:gd name="T35" fmla="*/ 133350 h 193"/>
              <a:gd name="T36" fmla="*/ 266700 w 169"/>
              <a:gd name="T37" fmla="*/ 95250 h 193"/>
              <a:gd name="T38" fmla="*/ 247650 w 169"/>
              <a:gd name="T39" fmla="*/ 57150 h 193"/>
              <a:gd name="T40" fmla="*/ 228600 w 169"/>
              <a:gd name="T41" fmla="*/ 19050 h 193"/>
              <a:gd name="T42" fmla="*/ 190500 w 169"/>
              <a:gd name="T43" fmla="*/ 0 h 193"/>
              <a:gd name="T44" fmla="*/ 171450 w 169"/>
              <a:gd name="T45" fmla="*/ 1905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Freeform 12">
            <a:extLst>
              <a:ext uri="{FF2B5EF4-FFF2-40B4-BE49-F238E27FC236}">
                <a16:creationId xmlns:a16="http://schemas.microsoft.com/office/drawing/2014/main" id="{20B7340E-E375-2245-B3BB-82A4400A1CBB}"/>
              </a:ext>
            </a:extLst>
          </p:cNvPr>
          <p:cNvSpPr>
            <a:spLocks/>
          </p:cNvSpPr>
          <p:nvPr/>
        </p:nvSpPr>
        <p:spPr bwMode="auto">
          <a:xfrm>
            <a:off x="3067050" y="3333750"/>
            <a:ext cx="439738" cy="915988"/>
          </a:xfrm>
          <a:custGeom>
            <a:avLst/>
            <a:gdLst>
              <a:gd name="T0" fmla="*/ 285750 w 277"/>
              <a:gd name="T1" fmla="*/ 0 h 577"/>
              <a:gd name="T2" fmla="*/ 323850 w 277"/>
              <a:gd name="T3" fmla="*/ 38100 h 577"/>
              <a:gd name="T4" fmla="*/ 361950 w 277"/>
              <a:gd name="T5" fmla="*/ 57150 h 577"/>
              <a:gd name="T6" fmla="*/ 381000 w 277"/>
              <a:gd name="T7" fmla="*/ 95250 h 577"/>
              <a:gd name="T8" fmla="*/ 419100 w 277"/>
              <a:gd name="T9" fmla="*/ 133350 h 577"/>
              <a:gd name="T10" fmla="*/ 438150 w 277"/>
              <a:gd name="T11" fmla="*/ 171450 h 577"/>
              <a:gd name="T12" fmla="*/ 438150 w 277"/>
              <a:gd name="T13" fmla="*/ 209550 h 577"/>
              <a:gd name="T14" fmla="*/ 438150 w 277"/>
              <a:gd name="T15" fmla="*/ 247650 h 577"/>
              <a:gd name="T16" fmla="*/ 438150 w 277"/>
              <a:gd name="T17" fmla="*/ 285750 h 577"/>
              <a:gd name="T18" fmla="*/ 438150 w 277"/>
              <a:gd name="T19" fmla="*/ 323850 h 577"/>
              <a:gd name="T20" fmla="*/ 438150 w 277"/>
              <a:gd name="T21" fmla="*/ 361950 h 577"/>
              <a:gd name="T22" fmla="*/ 438150 w 277"/>
              <a:gd name="T23" fmla="*/ 400050 h 577"/>
              <a:gd name="T24" fmla="*/ 438150 w 277"/>
              <a:gd name="T25" fmla="*/ 438150 h 577"/>
              <a:gd name="T26" fmla="*/ 438150 w 277"/>
              <a:gd name="T27" fmla="*/ 476250 h 577"/>
              <a:gd name="T28" fmla="*/ 419100 w 277"/>
              <a:gd name="T29" fmla="*/ 514350 h 577"/>
              <a:gd name="T30" fmla="*/ 419100 w 277"/>
              <a:gd name="T31" fmla="*/ 552450 h 577"/>
              <a:gd name="T32" fmla="*/ 400050 w 277"/>
              <a:gd name="T33" fmla="*/ 590550 h 577"/>
              <a:gd name="T34" fmla="*/ 381000 w 277"/>
              <a:gd name="T35" fmla="*/ 628650 h 577"/>
              <a:gd name="T36" fmla="*/ 342900 w 277"/>
              <a:gd name="T37" fmla="*/ 666750 h 577"/>
              <a:gd name="T38" fmla="*/ 323850 w 277"/>
              <a:gd name="T39" fmla="*/ 704850 h 577"/>
              <a:gd name="T40" fmla="*/ 304800 w 277"/>
              <a:gd name="T41" fmla="*/ 742950 h 577"/>
              <a:gd name="T42" fmla="*/ 266700 w 277"/>
              <a:gd name="T43" fmla="*/ 762000 h 577"/>
              <a:gd name="T44" fmla="*/ 266700 w 277"/>
              <a:gd name="T45" fmla="*/ 800100 h 577"/>
              <a:gd name="T46" fmla="*/ 228600 w 277"/>
              <a:gd name="T47" fmla="*/ 819150 h 577"/>
              <a:gd name="T48" fmla="*/ 209550 w 277"/>
              <a:gd name="T49" fmla="*/ 857250 h 577"/>
              <a:gd name="T50" fmla="*/ 171450 w 277"/>
              <a:gd name="T51" fmla="*/ 876300 h 577"/>
              <a:gd name="T52" fmla="*/ 152400 w 277"/>
              <a:gd name="T53" fmla="*/ 914400 h 577"/>
              <a:gd name="T54" fmla="*/ 114300 w 277"/>
              <a:gd name="T55" fmla="*/ 914400 h 577"/>
              <a:gd name="T56" fmla="*/ 76200 w 277"/>
              <a:gd name="T57" fmla="*/ 914400 h 577"/>
              <a:gd name="T58" fmla="*/ 19050 w 277"/>
              <a:gd name="T59" fmla="*/ 876300 h 577"/>
              <a:gd name="T60" fmla="*/ 19050 w 277"/>
              <a:gd name="T61" fmla="*/ 838200 h 577"/>
              <a:gd name="T62" fmla="*/ 0 w 277"/>
              <a:gd name="T63" fmla="*/ 800100 h 577"/>
              <a:gd name="T64" fmla="*/ 19050 w 277"/>
              <a:gd name="T65" fmla="*/ 762000 h 577"/>
              <a:gd name="T66" fmla="*/ 38100 w 277"/>
              <a:gd name="T67" fmla="*/ 723900 h 577"/>
              <a:gd name="T68" fmla="*/ 38100 w 277"/>
              <a:gd name="T69" fmla="*/ 685800 h 577"/>
              <a:gd name="T70" fmla="*/ 76200 w 277"/>
              <a:gd name="T71" fmla="*/ 666750 h 577"/>
              <a:gd name="T72" fmla="*/ 95250 w 277"/>
              <a:gd name="T73" fmla="*/ 628650 h 577"/>
              <a:gd name="T74" fmla="*/ 114300 w 277"/>
              <a:gd name="T75" fmla="*/ 590550 h 577"/>
              <a:gd name="T76" fmla="*/ 152400 w 277"/>
              <a:gd name="T77" fmla="*/ 571500 h 577"/>
              <a:gd name="T78" fmla="*/ 152400 w 277"/>
              <a:gd name="T79" fmla="*/ 533400 h 577"/>
              <a:gd name="T80" fmla="*/ 190500 w 277"/>
              <a:gd name="T81" fmla="*/ 495300 h 577"/>
              <a:gd name="T82" fmla="*/ 209550 w 277"/>
              <a:gd name="T83" fmla="*/ 438150 h 577"/>
              <a:gd name="T84" fmla="*/ 228600 w 277"/>
              <a:gd name="T85" fmla="*/ 400050 h 577"/>
              <a:gd name="T86" fmla="*/ 247650 w 277"/>
              <a:gd name="T87" fmla="*/ 361950 h 577"/>
              <a:gd name="T88" fmla="*/ 266700 w 277"/>
              <a:gd name="T89" fmla="*/ 323850 h 577"/>
              <a:gd name="T90" fmla="*/ 285750 w 277"/>
              <a:gd name="T91" fmla="*/ 285750 h 577"/>
              <a:gd name="T92" fmla="*/ 285750 w 277"/>
              <a:gd name="T93" fmla="*/ 247650 h 577"/>
              <a:gd name="T94" fmla="*/ 285750 w 277"/>
              <a:gd name="T95" fmla="*/ 209550 h 577"/>
              <a:gd name="T96" fmla="*/ 285750 w 277"/>
              <a:gd name="T97" fmla="*/ 171450 h 577"/>
              <a:gd name="T98" fmla="*/ 285750 w 277"/>
              <a:gd name="T99" fmla="*/ 133350 h 577"/>
              <a:gd name="T100" fmla="*/ 285750 w 277"/>
              <a:gd name="T101" fmla="*/ 95250 h 577"/>
              <a:gd name="T102" fmla="*/ 285750 w 277"/>
              <a:gd name="T103" fmla="*/ 57150 h 577"/>
              <a:gd name="T104" fmla="*/ 285750 w 277"/>
              <a:gd name="T105" fmla="*/ 19050 h 577"/>
              <a:gd name="T106" fmla="*/ 323850 w 277"/>
              <a:gd name="T107" fmla="*/ 0 h 577"/>
              <a:gd name="T108" fmla="*/ 28575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3" name="Freeform 13">
            <a:extLst>
              <a:ext uri="{FF2B5EF4-FFF2-40B4-BE49-F238E27FC236}">
                <a16:creationId xmlns:a16="http://schemas.microsoft.com/office/drawing/2014/main" id="{D86178F4-148E-1646-8F26-65537D893597}"/>
              </a:ext>
            </a:extLst>
          </p:cNvPr>
          <p:cNvSpPr>
            <a:spLocks/>
          </p:cNvSpPr>
          <p:nvPr/>
        </p:nvSpPr>
        <p:spPr bwMode="auto">
          <a:xfrm>
            <a:off x="3333750" y="2933700"/>
            <a:ext cx="58738" cy="420688"/>
          </a:xfrm>
          <a:custGeom>
            <a:avLst/>
            <a:gdLst>
              <a:gd name="T0" fmla="*/ 19050 w 37"/>
              <a:gd name="T1" fmla="*/ 19050 h 265"/>
              <a:gd name="T2" fmla="*/ 57150 w 37"/>
              <a:gd name="T3" fmla="*/ 0 h 265"/>
              <a:gd name="T4" fmla="*/ 57150 w 37"/>
              <a:gd name="T5" fmla="*/ 38100 h 265"/>
              <a:gd name="T6" fmla="*/ 57150 w 37"/>
              <a:gd name="T7" fmla="*/ 76200 h 265"/>
              <a:gd name="T8" fmla="*/ 57150 w 37"/>
              <a:gd name="T9" fmla="*/ 114300 h 265"/>
              <a:gd name="T10" fmla="*/ 57150 w 37"/>
              <a:gd name="T11" fmla="*/ 152400 h 265"/>
              <a:gd name="T12" fmla="*/ 38100 w 37"/>
              <a:gd name="T13" fmla="*/ 190500 h 265"/>
              <a:gd name="T14" fmla="*/ 19050 w 37"/>
              <a:gd name="T15" fmla="*/ 228600 h 265"/>
              <a:gd name="T16" fmla="*/ 0 w 37"/>
              <a:gd name="T17" fmla="*/ 266700 h 265"/>
              <a:gd name="T18" fmla="*/ 0 w 37"/>
              <a:gd name="T19" fmla="*/ 304800 h 265"/>
              <a:gd name="T20" fmla="*/ 0 w 37"/>
              <a:gd name="T21" fmla="*/ 342900 h 265"/>
              <a:gd name="T22" fmla="*/ 0 w 37"/>
              <a:gd name="T23" fmla="*/ 381000 h 265"/>
              <a:gd name="T24" fmla="*/ 19050 w 37"/>
              <a:gd name="T25" fmla="*/ 41910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4" name="Rectangle 14">
            <a:extLst>
              <a:ext uri="{FF2B5EF4-FFF2-40B4-BE49-F238E27FC236}">
                <a16:creationId xmlns:a16="http://schemas.microsoft.com/office/drawing/2014/main" id="{1CB9026D-DF3F-8449-B4FA-04CAFE6BF03B}"/>
              </a:ext>
            </a:extLst>
          </p:cNvPr>
          <p:cNvSpPr>
            <a:spLocks noChangeArrowheads="1"/>
          </p:cNvSpPr>
          <p:nvPr/>
        </p:nvSpPr>
        <p:spPr bwMode="auto">
          <a:xfrm>
            <a:off x="3449638" y="2382838"/>
            <a:ext cx="1273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GN</a:t>
            </a:r>
          </a:p>
        </p:txBody>
      </p:sp>
      <p:sp>
        <p:nvSpPr>
          <p:cNvPr id="40975" name="Rectangle 15">
            <a:extLst>
              <a:ext uri="{FF2B5EF4-FFF2-40B4-BE49-F238E27FC236}">
                <a16:creationId xmlns:a16="http://schemas.microsoft.com/office/drawing/2014/main" id="{59B62DAD-FEAF-A64F-BE55-D7C11C7478F0}"/>
              </a:ext>
            </a:extLst>
          </p:cNvPr>
          <p:cNvSpPr>
            <a:spLocks noChangeArrowheads="1"/>
          </p:cNvSpPr>
          <p:nvPr/>
        </p:nvSpPr>
        <p:spPr bwMode="auto">
          <a:xfrm>
            <a:off x="2516188" y="5640388"/>
            <a:ext cx="7016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RS</a:t>
            </a:r>
          </a:p>
        </p:txBody>
      </p:sp>
      <p:sp>
        <p:nvSpPr>
          <p:cNvPr id="40976" name="Rectangle 16">
            <a:extLst>
              <a:ext uri="{FF2B5EF4-FFF2-40B4-BE49-F238E27FC236}">
                <a16:creationId xmlns:a16="http://schemas.microsoft.com/office/drawing/2014/main" id="{87F9BE07-5202-DD4B-BE11-28A264637B38}"/>
              </a:ext>
            </a:extLst>
          </p:cNvPr>
          <p:cNvSpPr>
            <a:spLocks noChangeArrowheads="1"/>
          </p:cNvSpPr>
          <p:nvPr/>
        </p:nvSpPr>
        <p:spPr bwMode="auto">
          <a:xfrm>
            <a:off x="2020888" y="9921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MY</a:t>
            </a:r>
          </a:p>
        </p:txBody>
      </p:sp>
      <p:sp>
        <p:nvSpPr>
          <p:cNvPr id="40977" name="Rectangle 17">
            <a:extLst>
              <a:ext uri="{FF2B5EF4-FFF2-40B4-BE49-F238E27FC236}">
                <a16:creationId xmlns:a16="http://schemas.microsoft.com/office/drawing/2014/main" id="{4CC29E50-6383-9D48-A7FA-39D9F201CD44}"/>
              </a:ext>
            </a:extLst>
          </p:cNvPr>
          <p:cNvSpPr>
            <a:spLocks noChangeArrowheads="1"/>
          </p:cNvSpPr>
          <p:nvPr/>
        </p:nvSpPr>
        <p:spPr bwMode="auto">
          <a:xfrm>
            <a:off x="3086100" y="4381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78" name="Line 18">
            <a:extLst>
              <a:ext uri="{FF2B5EF4-FFF2-40B4-BE49-F238E27FC236}">
                <a16:creationId xmlns:a16="http://schemas.microsoft.com/office/drawing/2014/main" id="{43CBD696-87A1-A74F-A806-A1E37E839109}"/>
              </a:ext>
            </a:extLst>
          </p:cNvPr>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9" name="Rectangle 21">
            <a:extLst>
              <a:ext uri="{FF2B5EF4-FFF2-40B4-BE49-F238E27FC236}">
                <a16:creationId xmlns:a16="http://schemas.microsoft.com/office/drawing/2014/main" id="{4A8E841B-AB9D-F645-8A93-2EC212F2F8D9}"/>
              </a:ext>
            </a:extLst>
          </p:cNvPr>
          <p:cNvSpPr>
            <a:spLocks noChangeArrowheads="1"/>
          </p:cNvSpPr>
          <p:nvPr/>
        </p:nvSpPr>
        <p:spPr bwMode="auto">
          <a:xfrm>
            <a:off x="2613025" y="3613150"/>
            <a:ext cx="1730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MN</a:t>
            </a:r>
          </a:p>
        </p:txBody>
      </p:sp>
      <p:sp>
        <p:nvSpPr>
          <p:cNvPr id="40980" name="Line 22">
            <a:extLst>
              <a:ext uri="{FF2B5EF4-FFF2-40B4-BE49-F238E27FC236}">
                <a16:creationId xmlns:a16="http://schemas.microsoft.com/office/drawing/2014/main" id="{13032DF3-9073-0B4B-B4D7-67787686B17F}"/>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40981" name="Oval 23">
            <a:extLst>
              <a:ext uri="{FF2B5EF4-FFF2-40B4-BE49-F238E27FC236}">
                <a16:creationId xmlns:a16="http://schemas.microsoft.com/office/drawing/2014/main" id="{74F999F0-67E6-6F41-9207-0269D8652284}"/>
              </a:ext>
            </a:extLst>
          </p:cNvPr>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82" name="Rectangle 24">
            <a:extLst>
              <a:ext uri="{FF2B5EF4-FFF2-40B4-BE49-F238E27FC236}">
                <a16:creationId xmlns:a16="http://schemas.microsoft.com/office/drawing/2014/main" id="{D6D9154C-75E2-E247-BC1F-116F0A48BD41}"/>
              </a:ext>
            </a:extLst>
          </p:cNvPr>
          <p:cNvSpPr>
            <a:spLocks noChangeArrowheads="1"/>
          </p:cNvSpPr>
          <p:nvPr/>
        </p:nvSpPr>
        <p:spPr bwMode="auto">
          <a:xfrm>
            <a:off x="4081463" y="1125538"/>
            <a:ext cx="812800"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83" name="Rectangle 25">
            <a:extLst>
              <a:ext uri="{FF2B5EF4-FFF2-40B4-BE49-F238E27FC236}">
                <a16:creationId xmlns:a16="http://schemas.microsoft.com/office/drawing/2014/main" id="{D5268C6B-E5C7-FA42-9091-53252C9D2F47}"/>
              </a:ext>
            </a:extLst>
          </p:cNvPr>
          <p:cNvSpPr>
            <a:spLocks noChangeArrowheads="1"/>
          </p:cNvSpPr>
          <p:nvPr/>
        </p:nvSpPr>
        <p:spPr bwMode="auto">
          <a:xfrm>
            <a:off x="6896100" y="43957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U</a:t>
            </a:r>
          </a:p>
        </p:txBody>
      </p:sp>
      <p:sp>
        <p:nvSpPr>
          <p:cNvPr id="40984" name="Oval 32">
            <a:extLst>
              <a:ext uri="{FF2B5EF4-FFF2-40B4-BE49-F238E27FC236}">
                <a16:creationId xmlns:a16="http://schemas.microsoft.com/office/drawing/2014/main" id="{B04E2790-1151-FD48-87DE-60D388535F08}"/>
              </a:ext>
            </a:extLst>
          </p:cNvPr>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85" name="Rectangle 33">
            <a:extLst>
              <a:ext uri="{FF2B5EF4-FFF2-40B4-BE49-F238E27FC236}">
                <a16:creationId xmlns:a16="http://schemas.microsoft.com/office/drawing/2014/main" id="{3E81BC92-DB9F-7D46-98F5-9CD72A2ABD0A}"/>
              </a:ext>
            </a:extLst>
          </p:cNvPr>
          <p:cNvSpPr>
            <a:spLocks noChangeArrowheads="1"/>
          </p:cNvSpPr>
          <p:nvPr/>
        </p:nvSpPr>
        <p:spPr bwMode="auto">
          <a:xfrm>
            <a:off x="3082925" y="2568575"/>
            <a:ext cx="401638"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C</a:t>
            </a:r>
          </a:p>
        </p:txBody>
      </p:sp>
      <p:sp>
        <p:nvSpPr>
          <p:cNvPr id="40986" name="Oval 34">
            <a:extLst>
              <a:ext uri="{FF2B5EF4-FFF2-40B4-BE49-F238E27FC236}">
                <a16:creationId xmlns:a16="http://schemas.microsoft.com/office/drawing/2014/main" id="{F9D37EA3-314C-D44E-B292-F083F76E9A95}"/>
              </a:ext>
            </a:extLst>
          </p:cNvPr>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87" name="Rectangle 35">
            <a:extLst>
              <a:ext uri="{FF2B5EF4-FFF2-40B4-BE49-F238E27FC236}">
                <a16:creationId xmlns:a16="http://schemas.microsoft.com/office/drawing/2014/main" id="{83B4B32A-0488-6D43-9ABE-B9F8E4854DDF}"/>
              </a:ext>
            </a:extLst>
          </p:cNvPr>
          <p:cNvSpPr>
            <a:spLocks noChangeArrowheads="1"/>
          </p:cNvSpPr>
          <p:nvPr/>
        </p:nvSpPr>
        <p:spPr bwMode="auto">
          <a:xfrm>
            <a:off x="2727325" y="3078163"/>
            <a:ext cx="333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J</a:t>
            </a:r>
          </a:p>
        </p:txBody>
      </p:sp>
      <p:sp>
        <p:nvSpPr>
          <p:cNvPr id="40988" name="Oval 36">
            <a:extLst>
              <a:ext uri="{FF2B5EF4-FFF2-40B4-BE49-F238E27FC236}">
                <a16:creationId xmlns:a16="http://schemas.microsoft.com/office/drawing/2014/main" id="{A96304F5-9317-5C44-AADD-BC6A70CC5BB9}"/>
              </a:ext>
            </a:extLst>
          </p:cNvPr>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89" name="Oval 37">
            <a:extLst>
              <a:ext uri="{FF2B5EF4-FFF2-40B4-BE49-F238E27FC236}">
                <a16:creationId xmlns:a16="http://schemas.microsoft.com/office/drawing/2014/main" id="{F5BDAF3B-3A45-9043-86B8-3A1AAF29D7A6}"/>
              </a:ext>
            </a:extLst>
          </p:cNvPr>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90" name="Rectangle 38">
            <a:extLst>
              <a:ext uri="{FF2B5EF4-FFF2-40B4-BE49-F238E27FC236}">
                <a16:creationId xmlns:a16="http://schemas.microsoft.com/office/drawing/2014/main" id="{ABF68B39-3C93-2F4F-9E12-340562BBE5CA}"/>
              </a:ext>
            </a:extLst>
          </p:cNvPr>
          <p:cNvSpPr>
            <a:spLocks noChangeArrowheads="1"/>
          </p:cNvSpPr>
          <p:nvPr/>
        </p:nvSpPr>
        <p:spPr bwMode="auto">
          <a:xfrm>
            <a:off x="3067050" y="4451350"/>
            <a:ext cx="620713"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KB</a:t>
            </a:r>
          </a:p>
        </p:txBody>
      </p:sp>
      <p:sp>
        <p:nvSpPr>
          <p:cNvPr id="40991" name="Oval 39">
            <a:extLst>
              <a:ext uri="{FF2B5EF4-FFF2-40B4-BE49-F238E27FC236}">
                <a16:creationId xmlns:a16="http://schemas.microsoft.com/office/drawing/2014/main" id="{AA2D7D4F-D7D2-1542-8A5E-89CDFB640AEE}"/>
              </a:ext>
            </a:extLst>
          </p:cNvPr>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92" name="Rectangle 40">
            <a:extLst>
              <a:ext uri="{FF2B5EF4-FFF2-40B4-BE49-F238E27FC236}">
                <a16:creationId xmlns:a16="http://schemas.microsoft.com/office/drawing/2014/main" id="{07BC71D4-B66F-8C46-8F6C-6B983D64ECBD}"/>
              </a:ext>
            </a:extLst>
          </p:cNvPr>
          <p:cNvSpPr>
            <a:spLocks noChangeArrowheads="1"/>
          </p:cNvSpPr>
          <p:nvPr/>
        </p:nvSpPr>
        <p:spPr bwMode="auto">
          <a:xfrm>
            <a:off x="3205163" y="5164138"/>
            <a:ext cx="587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SK</a:t>
            </a:r>
          </a:p>
        </p:txBody>
      </p:sp>
      <p:sp>
        <p:nvSpPr>
          <p:cNvPr id="40993" name="Oval 41">
            <a:extLst>
              <a:ext uri="{FF2B5EF4-FFF2-40B4-BE49-F238E27FC236}">
                <a16:creationId xmlns:a16="http://schemas.microsoft.com/office/drawing/2014/main" id="{D503948C-3450-7C4D-B631-1114DDD9CE8D}"/>
              </a:ext>
            </a:extLst>
          </p:cNvPr>
          <p:cNvSpPr>
            <a:spLocks noChangeArrowheads="1"/>
          </p:cNvSpPr>
          <p:nvPr/>
        </p:nvSpPr>
        <p:spPr bwMode="auto">
          <a:xfrm>
            <a:off x="1671638" y="4186238"/>
            <a:ext cx="193675" cy="187325"/>
          </a:xfrm>
          <a:prstGeom prst="ellipse">
            <a:avLst/>
          </a:prstGeom>
          <a:solidFill>
            <a:srgbClr val="00CC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94" name="Rectangle 42">
            <a:extLst>
              <a:ext uri="{FF2B5EF4-FFF2-40B4-BE49-F238E27FC236}">
                <a16:creationId xmlns:a16="http://schemas.microsoft.com/office/drawing/2014/main" id="{798B941E-A73C-A24D-B4E4-A724289BA2C8}"/>
              </a:ext>
            </a:extLst>
          </p:cNvPr>
          <p:cNvSpPr>
            <a:spLocks noChangeArrowheads="1"/>
          </p:cNvSpPr>
          <p:nvPr/>
        </p:nvSpPr>
        <p:spPr bwMode="auto">
          <a:xfrm>
            <a:off x="1809750" y="4081463"/>
            <a:ext cx="384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E</a:t>
            </a:r>
          </a:p>
        </p:txBody>
      </p:sp>
      <p:sp>
        <p:nvSpPr>
          <p:cNvPr id="40995" name="Rectangle 43">
            <a:extLst>
              <a:ext uri="{FF2B5EF4-FFF2-40B4-BE49-F238E27FC236}">
                <a16:creationId xmlns:a16="http://schemas.microsoft.com/office/drawing/2014/main" id="{FF570DCC-43A7-574B-AF3C-0055A8DF5D43}"/>
              </a:ext>
            </a:extLst>
          </p:cNvPr>
          <p:cNvSpPr>
            <a:spLocks noChangeArrowheads="1"/>
          </p:cNvSpPr>
          <p:nvPr/>
        </p:nvSpPr>
        <p:spPr bwMode="auto">
          <a:xfrm>
            <a:off x="3776663" y="3078163"/>
            <a:ext cx="638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NK</a:t>
            </a:r>
          </a:p>
        </p:txBody>
      </p:sp>
      <p:sp>
        <p:nvSpPr>
          <p:cNvPr id="40996" name="Oval 47">
            <a:extLst>
              <a:ext uri="{FF2B5EF4-FFF2-40B4-BE49-F238E27FC236}">
                <a16:creationId xmlns:a16="http://schemas.microsoft.com/office/drawing/2014/main" id="{4E6043E1-9AD8-AD4F-95B4-A1C5A484D6D1}"/>
              </a:ext>
            </a:extLst>
          </p:cNvPr>
          <p:cNvSpPr>
            <a:spLocks noChangeArrowheads="1"/>
          </p:cNvSpPr>
          <p:nvPr/>
        </p:nvSpPr>
        <p:spPr bwMode="auto">
          <a:xfrm>
            <a:off x="2819400" y="4191000"/>
            <a:ext cx="1066800" cy="990600"/>
          </a:xfrm>
          <a:prstGeom prst="ellipse">
            <a:avLst/>
          </a:prstGeom>
          <a:noFill/>
          <a:ln w="57150">
            <a:solidFill>
              <a:srgbClr val="D83104"/>
            </a:solidFill>
            <a:round/>
            <a:headEnd/>
            <a:tailEnd/>
          </a:ln>
          <a:effectLst>
            <a:outerShdw dist="109250" dir="2132261"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0997" name="Freeform 48">
            <a:extLst>
              <a:ext uri="{FF2B5EF4-FFF2-40B4-BE49-F238E27FC236}">
                <a16:creationId xmlns:a16="http://schemas.microsoft.com/office/drawing/2014/main" id="{ADC81FC2-5B58-EA47-A1AD-3A065E6E1D00}"/>
              </a:ext>
            </a:extLst>
          </p:cNvPr>
          <p:cNvSpPr>
            <a:spLocks/>
          </p:cNvSpPr>
          <p:nvPr/>
        </p:nvSpPr>
        <p:spPr bwMode="auto">
          <a:xfrm>
            <a:off x="2805113" y="1266825"/>
            <a:ext cx="912812" cy="3365500"/>
          </a:xfrm>
          <a:custGeom>
            <a:avLst/>
            <a:gdLst>
              <a:gd name="T0" fmla="*/ 233362 w 575"/>
              <a:gd name="T1" fmla="*/ 3365500 h 2120"/>
              <a:gd name="T2" fmla="*/ 158750 w 575"/>
              <a:gd name="T3" fmla="*/ 3252788 h 2120"/>
              <a:gd name="T4" fmla="*/ 133350 w 575"/>
              <a:gd name="T5" fmla="*/ 3178175 h 2120"/>
              <a:gd name="T6" fmla="*/ 107950 w 575"/>
              <a:gd name="T7" fmla="*/ 3128963 h 2120"/>
              <a:gd name="T8" fmla="*/ 84137 w 575"/>
              <a:gd name="T9" fmla="*/ 3028950 h 2120"/>
              <a:gd name="T10" fmla="*/ 71437 w 575"/>
              <a:gd name="T11" fmla="*/ 2979738 h 2120"/>
              <a:gd name="T12" fmla="*/ 146050 w 575"/>
              <a:gd name="T13" fmla="*/ 1995488 h 2120"/>
              <a:gd name="T14" fmla="*/ 257175 w 575"/>
              <a:gd name="T15" fmla="*/ 1697038 h 2120"/>
              <a:gd name="T16" fmla="*/ 407987 w 575"/>
              <a:gd name="T17" fmla="*/ 1409700 h 2120"/>
              <a:gd name="T18" fmla="*/ 495300 w 575"/>
              <a:gd name="T19" fmla="*/ 1298575 h 2120"/>
              <a:gd name="T20" fmla="*/ 619125 w 575"/>
              <a:gd name="T21" fmla="*/ 1062038 h 2120"/>
              <a:gd name="T22" fmla="*/ 693737 w 575"/>
              <a:gd name="T23" fmla="*/ 912813 h 2120"/>
              <a:gd name="T24" fmla="*/ 793750 w 575"/>
              <a:gd name="T25" fmla="*/ 650875 h 2120"/>
              <a:gd name="T26" fmla="*/ 842962 w 575"/>
              <a:gd name="T27" fmla="*/ 476250 h 2120"/>
              <a:gd name="T28" fmla="*/ 881062 w 575"/>
              <a:gd name="T29" fmla="*/ 288925 h 2120"/>
              <a:gd name="T30" fmla="*/ 781050 w 575"/>
              <a:gd name="T31" fmla="*/ 3175 h 2120"/>
              <a:gd name="T32" fmla="*/ 693737 w 575"/>
              <a:gd name="T33" fmla="*/ 3175 h 2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EEFF4B"/>
            </a:solidFill>
            <a:prstDash val="sysDot"/>
            <a:round/>
            <a:headEnd type="none" w="med" len="med"/>
            <a:tailEnd type="non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1714" name="Freeform 50">
            <a:extLst>
              <a:ext uri="{FF2B5EF4-FFF2-40B4-BE49-F238E27FC236}">
                <a16:creationId xmlns:a16="http://schemas.microsoft.com/office/drawing/2014/main" id="{6C327C83-AAB1-3A4A-9E25-5DF5C4E5446E}"/>
              </a:ext>
            </a:extLst>
          </p:cNvPr>
          <p:cNvSpPr>
            <a:spLocks/>
          </p:cNvSpPr>
          <p:nvPr/>
        </p:nvSpPr>
        <p:spPr bwMode="auto">
          <a:xfrm>
            <a:off x="2387600" y="1270000"/>
            <a:ext cx="1160463" cy="3498850"/>
          </a:xfrm>
          <a:custGeom>
            <a:avLst/>
            <a:gdLst>
              <a:gd name="T0" fmla="*/ 1160463 w 731"/>
              <a:gd name="T1" fmla="*/ 0 h 2204"/>
              <a:gd name="T2" fmla="*/ 962025 w 731"/>
              <a:gd name="T3" fmla="*/ 112713 h 2204"/>
              <a:gd name="T4" fmla="*/ 936625 w 731"/>
              <a:gd name="T5" fmla="*/ 760413 h 2204"/>
              <a:gd name="T6" fmla="*/ 800100 w 731"/>
              <a:gd name="T7" fmla="*/ 1108075 h 2204"/>
              <a:gd name="T8" fmla="*/ 538163 w 731"/>
              <a:gd name="T9" fmla="*/ 1606550 h 2204"/>
              <a:gd name="T10" fmla="*/ 363538 w 731"/>
              <a:gd name="T11" fmla="*/ 1879600 h 2204"/>
              <a:gd name="T12" fmla="*/ 127000 w 731"/>
              <a:gd name="T13" fmla="*/ 2341563 h 2204"/>
              <a:gd name="T14" fmla="*/ 39688 w 731"/>
              <a:gd name="T15" fmla="*/ 2665413 h 2204"/>
              <a:gd name="T16" fmla="*/ 301625 w 731"/>
              <a:gd name="T17" fmla="*/ 3424238 h 2204"/>
              <a:gd name="T18" fmla="*/ 488950 w 731"/>
              <a:gd name="T19" fmla="*/ 3498850 h 2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EEFF4B"/>
            </a:solidFill>
            <a:prstDash val="sysDot"/>
            <a:round/>
            <a:headEnd type="none" w="med" len="med"/>
            <a:tailEnd type="non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0999" name="Rectangle 51">
            <a:extLst>
              <a:ext uri="{FF2B5EF4-FFF2-40B4-BE49-F238E27FC236}">
                <a16:creationId xmlns:a16="http://schemas.microsoft.com/office/drawing/2014/main" id="{F0CA78AE-DC9B-9748-9778-FB7C0E928E80}"/>
              </a:ext>
            </a:extLst>
          </p:cNvPr>
          <p:cNvSpPr>
            <a:spLocks noChangeArrowheads="1"/>
          </p:cNvSpPr>
          <p:nvPr/>
        </p:nvSpPr>
        <p:spPr bwMode="auto">
          <a:xfrm>
            <a:off x="5830888" y="2884488"/>
            <a:ext cx="835025" cy="454025"/>
          </a:xfrm>
          <a:prstGeom prst="rect">
            <a:avLst/>
          </a:prstGeom>
          <a:noFill/>
          <a:ln>
            <a:noFill/>
          </a:ln>
          <a:effectLst/>
          <a:extLst>
            <a:ext uri="{909E8E84-426E-40DD-AFC4-6F175D3DCCD1}">
              <a14:hiddenFill xmlns:a14="http://schemas.microsoft.com/office/drawing/2010/main">
                <a:solidFill>
                  <a:srgbClr val="4729B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latin typeface="Times" pitchFamily="2" charset="0"/>
              </a:rPr>
              <a:t>B</a:t>
            </a:r>
          </a:p>
        </p:txBody>
      </p:sp>
      <p:sp>
        <p:nvSpPr>
          <p:cNvPr id="41000" name="Oval 52">
            <a:extLst>
              <a:ext uri="{FF2B5EF4-FFF2-40B4-BE49-F238E27FC236}">
                <a16:creationId xmlns:a16="http://schemas.microsoft.com/office/drawing/2014/main" id="{F53DA73D-1C23-2B49-B1B8-7485B38BB215}"/>
              </a:ext>
            </a:extLst>
          </p:cNvPr>
          <p:cNvSpPr>
            <a:spLocks noChangeArrowheads="1"/>
          </p:cNvSpPr>
          <p:nvPr/>
        </p:nvSpPr>
        <p:spPr bwMode="auto">
          <a:xfrm>
            <a:off x="5702300" y="3033713"/>
            <a:ext cx="193675" cy="187325"/>
          </a:xfrm>
          <a:prstGeom prst="ellipse">
            <a:avLst/>
          </a:prstGeom>
          <a:solidFill>
            <a:schemeClr val="accent1"/>
          </a:solidFill>
          <a:ln>
            <a:noFill/>
          </a:ln>
          <a:effectLst/>
          <a:extLst>
            <a:ext uri="{91240B29-F687-4F45-9708-019B960494DF}">
              <a14:hiddenLine xmlns:a14="http://schemas.microsoft.com/office/drawing/2010/main" w="25400">
                <a:solidFill>
                  <a:srgbClr val="00AE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1001" name="Rectangle 53">
            <a:extLst>
              <a:ext uri="{FF2B5EF4-FFF2-40B4-BE49-F238E27FC236}">
                <a16:creationId xmlns:a16="http://schemas.microsoft.com/office/drawing/2014/main" id="{C8429797-A4D7-3047-98AC-0906457CAD52}"/>
              </a:ext>
            </a:extLst>
          </p:cNvPr>
          <p:cNvSpPr>
            <a:spLocks noChangeArrowheads="1"/>
          </p:cNvSpPr>
          <p:nvPr/>
        </p:nvSpPr>
        <p:spPr bwMode="auto">
          <a:xfrm>
            <a:off x="5487988" y="1811338"/>
            <a:ext cx="835025" cy="454025"/>
          </a:xfrm>
          <a:prstGeom prst="rect">
            <a:avLst/>
          </a:prstGeom>
          <a:noFill/>
          <a:ln>
            <a:noFill/>
          </a:ln>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H</a:t>
            </a:r>
          </a:p>
        </p:txBody>
      </p:sp>
      <p:sp>
        <p:nvSpPr>
          <p:cNvPr id="41002" name="Oval 54">
            <a:extLst>
              <a:ext uri="{FF2B5EF4-FFF2-40B4-BE49-F238E27FC236}">
                <a16:creationId xmlns:a16="http://schemas.microsoft.com/office/drawing/2014/main" id="{C459E2B8-DC3C-E04C-9EA3-B7D0F0E1E412}"/>
              </a:ext>
            </a:extLst>
          </p:cNvPr>
          <p:cNvSpPr>
            <a:spLocks noChangeArrowheads="1"/>
          </p:cNvSpPr>
          <p:nvPr/>
        </p:nvSpPr>
        <p:spPr bwMode="auto">
          <a:xfrm>
            <a:off x="5313363" y="1982788"/>
            <a:ext cx="193675" cy="187325"/>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1003" name="Rectangle 55">
            <a:extLst>
              <a:ext uri="{FF2B5EF4-FFF2-40B4-BE49-F238E27FC236}">
                <a16:creationId xmlns:a16="http://schemas.microsoft.com/office/drawing/2014/main" id="{622358DC-4063-6049-8A4F-76AB313B1EAA}"/>
              </a:ext>
            </a:extLst>
          </p:cNvPr>
          <p:cNvSpPr>
            <a:spLocks noChangeArrowheads="1"/>
          </p:cNvSpPr>
          <p:nvPr/>
        </p:nvSpPr>
        <p:spPr bwMode="auto">
          <a:xfrm>
            <a:off x="7088188" y="1525588"/>
            <a:ext cx="1292225" cy="454025"/>
          </a:xfrm>
          <a:prstGeom prst="rect">
            <a:avLst/>
          </a:prstGeom>
          <a:noFill/>
          <a:ln>
            <a:noFill/>
          </a:ln>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N(A)</a:t>
            </a:r>
          </a:p>
        </p:txBody>
      </p:sp>
      <p:sp>
        <p:nvSpPr>
          <p:cNvPr id="41004" name="Oval 56">
            <a:extLst>
              <a:ext uri="{FF2B5EF4-FFF2-40B4-BE49-F238E27FC236}">
                <a16:creationId xmlns:a16="http://schemas.microsoft.com/office/drawing/2014/main" id="{00512B9F-C3EF-A240-B43D-623E7F9B7CFC}"/>
              </a:ext>
            </a:extLst>
          </p:cNvPr>
          <p:cNvSpPr>
            <a:spLocks noChangeArrowheads="1"/>
          </p:cNvSpPr>
          <p:nvPr/>
        </p:nvSpPr>
        <p:spPr bwMode="auto">
          <a:xfrm>
            <a:off x="6921500" y="1644650"/>
            <a:ext cx="193675" cy="187325"/>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1005" name="Text Box 81">
            <a:extLst>
              <a:ext uri="{FF2B5EF4-FFF2-40B4-BE49-F238E27FC236}">
                <a16:creationId xmlns:a16="http://schemas.microsoft.com/office/drawing/2014/main" id="{7111DAF5-9450-0743-9CA8-0B329128BF92}"/>
              </a:ext>
            </a:extLst>
          </p:cNvPr>
          <p:cNvSpPr txBox="1">
            <a:spLocks noChangeArrowheads="1"/>
          </p:cNvSpPr>
          <p:nvPr/>
        </p:nvSpPr>
        <p:spPr bwMode="auto">
          <a:xfrm>
            <a:off x="1774825" y="46038"/>
            <a:ext cx="1993900" cy="2746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13</a:t>
            </a:r>
            <a:endParaRPr lang="en-US" altLang="en-US" sz="800" u="sng">
              <a:solidFill>
                <a:srgbClr val="000000"/>
              </a:solidFill>
              <a:latin typeface="Geneva" panose="020B0503030404040204" pitchFamily="34" charset="0"/>
            </a:endParaRPr>
          </a:p>
        </p:txBody>
      </p:sp>
      <p:sp>
        <p:nvSpPr>
          <p:cNvPr id="41006" name="Text Box 98">
            <a:extLst>
              <a:ext uri="{FF2B5EF4-FFF2-40B4-BE49-F238E27FC236}">
                <a16:creationId xmlns:a16="http://schemas.microsoft.com/office/drawing/2014/main" id="{E62B3E3A-F2FF-3D43-96D4-ACA43890E856}"/>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41007" name="Rectangle 82">
            <a:extLst>
              <a:ext uri="{FF2B5EF4-FFF2-40B4-BE49-F238E27FC236}">
                <a16:creationId xmlns:a16="http://schemas.microsoft.com/office/drawing/2014/main" id="{A3C49E71-3C74-214C-BAE3-B5634971B899}"/>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1008" name="Rectangle 83">
            <a:extLst>
              <a:ext uri="{FF2B5EF4-FFF2-40B4-BE49-F238E27FC236}">
                <a16:creationId xmlns:a16="http://schemas.microsoft.com/office/drawing/2014/main" id="{991B0269-9B77-D04E-967C-EB94FDBD3110}"/>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41009" name="AutoShape 84">
            <a:extLst>
              <a:ext uri="{FF2B5EF4-FFF2-40B4-BE49-F238E27FC236}">
                <a16:creationId xmlns:a16="http://schemas.microsoft.com/office/drawing/2014/main" id="{86247BB7-B246-3548-A8DB-F995D2D1F59D}"/>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1010" name="Rectangle 85">
            <a:extLst>
              <a:ext uri="{FF2B5EF4-FFF2-40B4-BE49-F238E27FC236}">
                <a16:creationId xmlns:a16="http://schemas.microsoft.com/office/drawing/2014/main" id="{913C191C-0E2B-3F45-A842-CC24669F16DB}"/>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1011" name="AutoShape 86">
            <a:extLst>
              <a:ext uri="{FF2B5EF4-FFF2-40B4-BE49-F238E27FC236}">
                <a16:creationId xmlns:a16="http://schemas.microsoft.com/office/drawing/2014/main" id="{46F6BF1F-24A1-DD46-91E0-F9102006942E}"/>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1012" name="Line 87">
            <a:extLst>
              <a:ext uri="{FF2B5EF4-FFF2-40B4-BE49-F238E27FC236}">
                <a16:creationId xmlns:a16="http://schemas.microsoft.com/office/drawing/2014/main" id="{EC1ED8AD-8CCA-E047-A158-B28B84F6263C}"/>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3" name="Line 88">
            <a:extLst>
              <a:ext uri="{FF2B5EF4-FFF2-40B4-BE49-F238E27FC236}">
                <a16:creationId xmlns:a16="http://schemas.microsoft.com/office/drawing/2014/main" id="{05661326-31DB-E04B-8122-7A376507A18E}"/>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4" name="Line 89">
            <a:extLst>
              <a:ext uri="{FF2B5EF4-FFF2-40B4-BE49-F238E27FC236}">
                <a16:creationId xmlns:a16="http://schemas.microsoft.com/office/drawing/2014/main" id="{4C166F1A-A3AA-1B45-9BD7-D0EB99E33ED9}"/>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5" name="Line 90">
            <a:extLst>
              <a:ext uri="{FF2B5EF4-FFF2-40B4-BE49-F238E27FC236}">
                <a16:creationId xmlns:a16="http://schemas.microsoft.com/office/drawing/2014/main" id="{683D1D68-D4F8-A24F-8433-1F2C7AE7EC31}"/>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6" name="Line 91">
            <a:extLst>
              <a:ext uri="{FF2B5EF4-FFF2-40B4-BE49-F238E27FC236}">
                <a16:creationId xmlns:a16="http://schemas.microsoft.com/office/drawing/2014/main" id="{D5F40B05-6B04-924E-B369-E321C53C0902}"/>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7" name="Rectangle 92">
            <a:extLst>
              <a:ext uri="{FF2B5EF4-FFF2-40B4-BE49-F238E27FC236}">
                <a16:creationId xmlns:a16="http://schemas.microsoft.com/office/drawing/2014/main" id="{56CBACE8-3B73-E746-BCE3-2F9D94E19DD1}"/>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41018" name="Rectangle 93">
            <a:extLst>
              <a:ext uri="{FF2B5EF4-FFF2-40B4-BE49-F238E27FC236}">
                <a16:creationId xmlns:a16="http://schemas.microsoft.com/office/drawing/2014/main" id="{B0B1BC7B-F77B-DC47-BC82-0E6E280CA708}"/>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41019" name="Rectangle 94">
            <a:extLst>
              <a:ext uri="{FF2B5EF4-FFF2-40B4-BE49-F238E27FC236}">
                <a16:creationId xmlns:a16="http://schemas.microsoft.com/office/drawing/2014/main" id="{618F36A9-9305-794F-AD06-E2ABBF40855A}"/>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41020" name="Rectangle 95">
            <a:extLst>
              <a:ext uri="{FF2B5EF4-FFF2-40B4-BE49-F238E27FC236}">
                <a16:creationId xmlns:a16="http://schemas.microsoft.com/office/drawing/2014/main" id="{38F23766-1926-6647-AE85-CF17DD948771}"/>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41021" name="Line 96">
            <a:extLst>
              <a:ext uri="{FF2B5EF4-FFF2-40B4-BE49-F238E27FC236}">
                <a16:creationId xmlns:a16="http://schemas.microsoft.com/office/drawing/2014/main" id="{C2D3066E-DB44-7D42-B6C5-0FF7A2C4E5B8}"/>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2" name="Rectangle 97">
            <a:extLst>
              <a:ext uri="{FF2B5EF4-FFF2-40B4-BE49-F238E27FC236}">
                <a16:creationId xmlns:a16="http://schemas.microsoft.com/office/drawing/2014/main" id="{00D79C04-F7FC-4849-B6C1-E1A6CFB9FB4A}"/>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pic>
        <p:nvPicPr>
          <p:cNvPr id="241769" name="Picture 105">
            <a:extLst>
              <a:ext uri="{FF2B5EF4-FFF2-40B4-BE49-F238E27FC236}">
                <a16:creationId xmlns:a16="http://schemas.microsoft.com/office/drawing/2014/main" id="{4D4601C8-7C8B-6E4B-A728-6BDF556D29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1663" y="541338"/>
            <a:ext cx="2851150" cy="1863725"/>
          </a:xfrm>
          <a:prstGeom prst="rect">
            <a:avLst/>
          </a:prstGeom>
          <a:noFill/>
          <a:ln w="7620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241770" name="Rectangle 106">
            <a:extLst>
              <a:ext uri="{FF2B5EF4-FFF2-40B4-BE49-F238E27FC236}">
                <a16:creationId xmlns:a16="http://schemas.microsoft.com/office/drawing/2014/main" id="{4214F7D0-E6B2-6041-B319-C997CBF20CEE}"/>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19</a:t>
            </a:r>
          </a:p>
        </p:txBody>
      </p:sp>
      <p:pic>
        <p:nvPicPr>
          <p:cNvPr id="241774" name="Picture 110">
            <a:extLst>
              <a:ext uri="{FF2B5EF4-FFF2-40B4-BE49-F238E27FC236}">
                <a16:creationId xmlns:a16="http://schemas.microsoft.com/office/drawing/2014/main" id="{EA52F02C-0490-B547-885A-CA6D1DE22382}"/>
              </a:ext>
            </a:extLst>
          </p:cNvPr>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4859338" y="3640138"/>
            <a:ext cx="3009900" cy="2257425"/>
          </a:xfrm>
          <a:prstGeom prst="rect">
            <a:avLst/>
          </a:prstGeom>
          <a:noFill/>
          <a:ln w="76200">
            <a:solidFill>
              <a:schemeClr val="accent2"/>
            </a:solidFill>
            <a:miter lim="800000"/>
            <a:headEnd/>
            <a:tailEnd/>
          </a:ln>
          <a:effectLst>
            <a:outerShdw dist="71842" dir="2700000" algn="ctr" rotWithShape="0">
              <a:schemeClr val="bg2"/>
            </a:outerShdw>
          </a:effectLst>
          <a:extLst>
            <a:ext uri="{909E8E84-426E-40DD-AFC4-6F175D3DCCD1}">
              <a14:hiddenFill xmlns:a14="http://schemas.microsoft.com/office/drawing/2010/main">
                <a:blipFill dpi="0" rotWithShape="0">
                  <a:blip r:embed="rId6"/>
                  <a:srcRect/>
                  <a:stretch>
                    <a:fillRect/>
                  </a:stretch>
                </a:blipFill>
              </a14:hiddenFill>
            </a:ext>
          </a:extLst>
        </p:spPr>
      </p:pic>
      <p:sp>
        <p:nvSpPr>
          <p:cNvPr id="41026" name="Text Box 115">
            <a:extLst>
              <a:ext uri="{FF2B5EF4-FFF2-40B4-BE49-F238E27FC236}">
                <a16:creationId xmlns:a16="http://schemas.microsoft.com/office/drawing/2014/main" id="{17C665D7-F7C0-3D43-8673-BDA1CA800CF0}"/>
              </a:ext>
            </a:extLst>
          </p:cNvPr>
          <p:cNvSpPr txBox="1">
            <a:spLocks noChangeArrowheads="1"/>
          </p:cNvSpPr>
          <p:nvPr/>
        </p:nvSpPr>
        <p:spPr bwMode="auto">
          <a:xfrm>
            <a:off x="8661400"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241781" name="Text Box 117">
            <a:extLst>
              <a:ext uri="{FF2B5EF4-FFF2-40B4-BE49-F238E27FC236}">
                <a16:creationId xmlns:a16="http://schemas.microsoft.com/office/drawing/2014/main" id="{18B424DD-417A-6E45-97F8-DA6D090F75E2}"/>
              </a:ext>
            </a:extLst>
          </p:cNvPr>
          <p:cNvSpPr txBox="1">
            <a:spLocks noChangeArrowheads="1"/>
          </p:cNvSpPr>
          <p:nvPr/>
        </p:nvSpPr>
        <p:spPr bwMode="auto">
          <a:xfrm>
            <a:off x="180975" y="2314575"/>
            <a:ext cx="2676525" cy="301625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r">
              <a:spcBef>
                <a:spcPct val="50000"/>
              </a:spcBef>
            </a:pPr>
            <a:r>
              <a:rPr lang="en-US" altLang="en-US" sz="3200">
                <a:solidFill>
                  <a:srgbClr val="FFEA18"/>
                </a:solidFill>
              </a:rPr>
              <a:t>…AZING-SHONGWUI EINA KADESH BARNEALI HANUNGA.</a:t>
            </a:r>
          </a:p>
        </p:txBody>
      </p:sp>
      <p:pic>
        <p:nvPicPr>
          <p:cNvPr id="241767" name="Picture 103">
            <a:extLst>
              <a:ext uri="{FF2B5EF4-FFF2-40B4-BE49-F238E27FC236}">
                <a16:creationId xmlns:a16="http://schemas.microsoft.com/office/drawing/2014/main" id="{28BF5D16-CA3E-7A45-B635-32C1EADBEB3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76713" y="1358900"/>
            <a:ext cx="1819275" cy="2711450"/>
          </a:xfrm>
          <a:prstGeom prst="rect">
            <a:avLst/>
          </a:prstGeom>
          <a:noFill/>
          <a:ln w="76200">
            <a:solidFill>
              <a:schemeClr val="accent2"/>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41029" name="Text Box 120">
            <a:extLst>
              <a:ext uri="{FF2B5EF4-FFF2-40B4-BE49-F238E27FC236}">
                <a16:creationId xmlns:a16="http://schemas.microsoft.com/office/drawing/2014/main" id="{4B713810-A51C-9246-A0DB-C81E09A74A80}"/>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
        <p:nvSpPr>
          <p:cNvPr id="241786" name="Text Box 122">
            <a:extLst>
              <a:ext uri="{FF2B5EF4-FFF2-40B4-BE49-F238E27FC236}">
                <a16:creationId xmlns:a16="http://schemas.microsoft.com/office/drawing/2014/main" id="{B86A3370-403F-5348-863A-8031C8B7B658}"/>
              </a:ext>
            </a:extLst>
          </p:cNvPr>
          <p:cNvSpPr txBox="1">
            <a:spLocks noChangeArrowheads="1"/>
          </p:cNvSpPr>
          <p:nvPr/>
        </p:nvSpPr>
        <p:spPr bwMode="auto">
          <a:xfrm>
            <a:off x="6051550" y="2544763"/>
            <a:ext cx="2847975" cy="7016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000">
                <a:solidFill>
                  <a:srgbClr val="FFEA18"/>
                </a:solidFill>
              </a:rPr>
              <a:t>R</a:t>
            </a:r>
            <a:r>
              <a:rPr lang="en-US" altLang="en-US" sz="2000" u="sng">
                <a:solidFill>
                  <a:srgbClr val="FFEA18"/>
                </a:solidFill>
              </a:rPr>
              <a:t>A</a:t>
            </a:r>
            <a:r>
              <a:rPr lang="en-US" altLang="en-US" sz="2000">
                <a:solidFill>
                  <a:srgbClr val="FFEA18"/>
                </a:solidFill>
              </a:rPr>
              <a:t>KHAYANGA BINGWUI </a:t>
            </a:r>
            <a:r>
              <a:rPr lang="en-US" altLang="en-US" sz="1800">
                <a:solidFill>
                  <a:srgbClr val="FFEA18"/>
                </a:solidFill>
              </a:rPr>
              <a:t>SHONGZA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1781"/>
                                        </p:tgtEl>
                                        <p:attrNameLst>
                                          <p:attrName>style.visibility</p:attrName>
                                        </p:attrNameLst>
                                      </p:cBhvr>
                                      <p:to>
                                        <p:strVal val="visible"/>
                                      </p:to>
                                    </p:set>
                                    <p:anim calcmode="lin" valueType="num">
                                      <p:cBhvr additive="base">
                                        <p:cTn id="7" dur="500" fill="hold"/>
                                        <p:tgtEl>
                                          <p:spTgt spid="241781"/>
                                        </p:tgtEl>
                                        <p:attrNameLst>
                                          <p:attrName>ppt_x</p:attrName>
                                        </p:attrNameLst>
                                      </p:cBhvr>
                                      <p:tavLst>
                                        <p:tav tm="0">
                                          <p:val>
                                            <p:strVal val="0-#ppt_w/2"/>
                                          </p:val>
                                        </p:tav>
                                        <p:tav tm="100000">
                                          <p:val>
                                            <p:strVal val="#ppt_x"/>
                                          </p:val>
                                        </p:tav>
                                      </p:tavLst>
                                    </p:anim>
                                    <p:anim calcmode="lin" valueType="num">
                                      <p:cBhvr additive="base">
                                        <p:cTn id="8" dur="500" fill="hold"/>
                                        <p:tgtEl>
                                          <p:spTgt spid="24178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241786"/>
                                        </p:tgtEl>
                                        <p:attrNameLst>
                                          <p:attrName>style.visibility</p:attrName>
                                        </p:attrNameLst>
                                      </p:cBhvr>
                                      <p:to>
                                        <p:strVal val="visible"/>
                                      </p:to>
                                    </p:set>
                                    <p:anim calcmode="lin" valueType="num">
                                      <p:cBhvr>
                                        <p:cTn id="12" dur="500" fill="hold"/>
                                        <p:tgtEl>
                                          <p:spTgt spid="241786"/>
                                        </p:tgtEl>
                                        <p:attrNameLst>
                                          <p:attrName>ppt_w</p:attrName>
                                        </p:attrNameLst>
                                      </p:cBhvr>
                                      <p:tavLst>
                                        <p:tav tm="0">
                                          <p:val>
                                            <p:fltVal val="0"/>
                                          </p:val>
                                        </p:tav>
                                        <p:tav tm="100000">
                                          <p:val>
                                            <p:strVal val="#ppt_w"/>
                                          </p:val>
                                        </p:tav>
                                      </p:tavLst>
                                    </p:anim>
                                    <p:anim calcmode="lin" valueType="num">
                                      <p:cBhvr>
                                        <p:cTn id="13" dur="500" fill="hold"/>
                                        <p:tgtEl>
                                          <p:spTgt spid="241786"/>
                                        </p:tgtEl>
                                        <p:attrNameLst>
                                          <p:attrName>ppt_h</p:attrName>
                                        </p:attrNameLst>
                                      </p:cBhvr>
                                      <p:tavLst>
                                        <p:tav tm="0">
                                          <p:val>
                                            <p:fltVal val="0"/>
                                          </p:val>
                                        </p:tav>
                                        <p:tav tm="100000">
                                          <p:val>
                                            <p:strVal val="#ppt_h"/>
                                          </p:val>
                                        </p:tav>
                                      </p:tavLst>
                                    </p:anim>
                                    <p:anim calcmode="lin" valueType="num">
                                      <p:cBhvr>
                                        <p:cTn id="14" dur="500" fill="hold"/>
                                        <p:tgtEl>
                                          <p:spTgt spid="241786"/>
                                        </p:tgtEl>
                                        <p:attrNameLst>
                                          <p:attrName>ppt_x</p:attrName>
                                        </p:attrNameLst>
                                      </p:cBhvr>
                                      <p:tavLst>
                                        <p:tav tm="0">
                                          <p:val>
                                            <p:fltVal val="0.5"/>
                                          </p:val>
                                        </p:tav>
                                        <p:tav tm="100000">
                                          <p:val>
                                            <p:strVal val="#ppt_x"/>
                                          </p:val>
                                        </p:tav>
                                      </p:tavLst>
                                    </p:anim>
                                    <p:anim calcmode="lin" valueType="num">
                                      <p:cBhvr>
                                        <p:cTn id="15" dur="500" fill="hold"/>
                                        <p:tgtEl>
                                          <p:spTgt spid="241786"/>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1000"/>
                            </p:stCondLst>
                            <p:childTnLst>
                              <p:par>
                                <p:cTn id="17" presetID="22" presetClass="entr" presetSubtype="1" fill="hold" nodeType="afterEffect">
                                  <p:stCondLst>
                                    <p:cond delay="0"/>
                                  </p:stCondLst>
                                  <p:childTnLst>
                                    <p:set>
                                      <p:cBhvr>
                                        <p:cTn id="18" dur="1" fill="hold">
                                          <p:stCondLst>
                                            <p:cond delay="0"/>
                                          </p:stCondLst>
                                        </p:cTn>
                                        <p:tgtEl>
                                          <p:spTgt spid="241714"/>
                                        </p:tgtEl>
                                        <p:attrNameLst>
                                          <p:attrName>style.visibility</p:attrName>
                                        </p:attrNameLst>
                                      </p:cBhvr>
                                      <p:to>
                                        <p:strVal val="visible"/>
                                      </p:to>
                                    </p:set>
                                    <p:animEffect transition="in" filter="wipe(up)">
                                      <p:cBhvr>
                                        <p:cTn id="19" dur="500"/>
                                        <p:tgtEl>
                                          <p:spTgt spid="241714"/>
                                        </p:tgtEl>
                                      </p:cBhvr>
                                    </p:animEffect>
                                  </p:childTnLst>
                                </p:cTn>
                              </p:par>
                            </p:childTnLst>
                          </p:cTn>
                        </p:par>
                        <p:par>
                          <p:cTn id="20" fill="hold" nodeType="afterGroup">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241769"/>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nodeType="afterEffect">
                                  <p:stCondLst>
                                    <p:cond delay="0"/>
                                  </p:stCondLst>
                                  <p:childTnLst>
                                    <p:set>
                                      <p:cBhvr>
                                        <p:cTn id="25" dur="1" fill="hold">
                                          <p:stCondLst>
                                            <p:cond delay="499"/>
                                          </p:stCondLst>
                                        </p:cTn>
                                        <p:tgtEl>
                                          <p:spTgt spid="241767"/>
                                        </p:tgtEl>
                                        <p:attrNameLst>
                                          <p:attrName>style.visibility</p:attrName>
                                        </p:attrNameLst>
                                      </p:cBhvr>
                                      <p:to>
                                        <p:strVal val="visible"/>
                                      </p:to>
                                    </p:set>
                                  </p:childTnLst>
                                </p:cTn>
                              </p:par>
                            </p:childTnLst>
                          </p:cTn>
                        </p:par>
                        <p:par>
                          <p:cTn id="26" fill="hold" nodeType="afterGroup">
                            <p:stCondLst>
                              <p:cond delay="3500"/>
                            </p:stCondLst>
                            <p:childTnLst>
                              <p:par>
                                <p:cTn id="27" presetID="1" presetClass="entr" presetSubtype="0" fill="hold" grpId="0" nodeType="afterEffect">
                                  <p:stCondLst>
                                    <p:cond delay="1000"/>
                                  </p:stCondLst>
                                  <p:childTnLst>
                                    <p:set>
                                      <p:cBhvr>
                                        <p:cTn id="28" dur="1" fill="hold">
                                          <p:stCondLst>
                                            <p:cond delay="499"/>
                                          </p:stCondLst>
                                        </p:cTn>
                                        <p:tgtEl>
                                          <p:spTgt spid="241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74" grpId="0" animBg="1" autoUpdateAnimBg="0"/>
      <p:bldP spid="241781" grpId="0" autoUpdateAnimBg="0"/>
      <p:bldP spid="24178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4">
            <a:extLst>
              <a:ext uri="{FF2B5EF4-FFF2-40B4-BE49-F238E27FC236}">
                <a16:creationId xmlns:a16="http://schemas.microsoft.com/office/drawing/2014/main" id="{B2F842B7-EFCD-AC48-AAC7-6B45F66C624F}"/>
              </a:ext>
            </a:extLst>
          </p:cNvPr>
          <p:cNvGrpSpPr>
            <a:grpSpLocks/>
          </p:cNvGrpSpPr>
          <p:nvPr/>
        </p:nvGrpSpPr>
        <p:grpSpPr bwMode="auto">
          <a:xfrm>
            <a:off x="2344738" y="1531938"/>
            <a:ext cx="4443412" cy="3598862"/>
            <a:chOff x="1461" y="1397"/>
            <a:chExt cx="2799" cy="2267"/>
          </a:xfrm>
        </p:grpSpPr>
        <p:sp>
          <p:nvSpPr>
            <p:cNvPr id="6158" name="Rectangle 5">
              <a:extLst>
                <a:ext uri="{FF2B5EF4-FFF2-40B4-BE49-F238E27FC236}">
                  <a16:creationId xmlns:a16="http://schemas.microsoft.com/office/drawing/2014/main" id="{9A15A92C-793F-A240-91D7-3471758226AC}"/>
                </a:ext>
              </a:extLst>
            </p:cNvPr>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06" name="Rectangle 6">
              <a:extLst>
                <a:ext uri="{FF2B5EF4-FFF2-40B4-BE49-F238E27FC236}">
                  <a16:creationId xmlns:a16="http://schemas.microsoft.com/office/drawing/2014/main" id="{63C254C6-3AB5-144B-8EB1-179BA821C1C7}"/>
                </a:ext>
              </a:extLst>
            </p:cNvPr>
            <p:cNvSpPr>
              <a:spLocks noChangeArrowheads="1"/>
            </p:cNvSpPr>
            <p:nvPr/>
          </p:nvSpPr>
          <p:spPr bwMode="auto">
            <a:xfrm>
              <a:off x="1592" y="1431"/>
              <a:ext cx="736" cy="173"/>
            </a:xfrm>
            <a:prstGeom prst="rect">
              <a:avLst/>
            </a:prstGeom>
            <a:noFill/>
            <a:ln>
              <a:noFill/>
            </a:ln>
          </p:spPr>
          <p:txBody>
            <a:bodyPr wrap="none" lIns="0" tIns="0" rIns="0" bIns="0">
              <a:spAutoFit/>
            </a:bodyPr>
            <a:lstStyle/>
            <a:p>
              <a:pPr algn="ctr">
                <a:defRPr/>
              </a:pPr>
              <a:r>
                <a:rPr lang="en-US" altLang="en-US" sz="1800" b="0">
                  <a:solidFill>
                    <a:srgbClr val="790015"/>
                  </a:solidFill>
                  <a:latin typeface="Times" panose="02020603050405020304" pitchFamily="18" charset="0"/>
                </a:rPr>
                <a:t>ABRAHAM</a:t>
              </a:r>
              <a:endParaRPr lang="en-US" altLang="en-US" sz="2800" b="0">
                <a:solidFill>
                  <a:srgbClr val="FFA27C"/>
                </a:solidFill>
                <a:effectLst>
                  <a:outerShdw blurRad="38100" dist="38100" dir="2700000" algn="tl">
                    <a:srgbClr val="000000"/>
                  </a:outerShdw>
                </a:effectLst>
                <a:latin typeface="Times" panose="02020603050405020304" pitchFamily="18" charset="0"/>
              </a:endParaRPr>
            </a:p>
          </p:txBody>
        </p:sp>
        <p:sp>
          <p:nvSpPr>
            <p:cNvPr id="6160" name="Rectangle 7">
              <a:extLst>
                <a:ext uri="{FF2B5EF4-FFF2-40B4-BE49-F238E27FC236}">
                  <a16:creationId xmlns:a16="http://schemas.microsoft.com/office/drawing/2014/main" id="{62F07B0B-4E5E-9848-8647-A526DC0AC2CB}"/>
                </a:ext>
              </a:extLst>
            </p:cNvPr>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61" name="AutoShape 8">
              <a:extLst>
                <a:ext uri="{FF2B5EF4-FFF2-40B4-BE49-F238E27FC236}">
                  <a16:creationId xmlns:a16="http://schemas.microsoft.com/office/drawing/2014/main" id="{2D58D34E-E778-544B-AF8A-10352AFC60BE}"/>
                </a:ext>
              </a:extLst>
            </p:cNvPr>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62" name="Rectangle 9">
              <a:extLst>
                <a:ext uri="{FF2B5EF4-FFF2-40B4-BE49-F238E27FC236}">
                  <a16:creationId xmlns:a16="http://schemas.microsoft.com/office/drawing/2014/main" id="{47BC7086-EF9A-064B-8BF0-8E2C2B7E9B24}"/>
                </a:ext>
              </a:extLst>
            </p:cNvPr>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10" name="Rectangle 10">
              <a:extLst>
                <a:ext uri="{FF2B5EF4-FFF2-40B4-BE49-F238E27FC236}">
                  <a16:creationId xmlns:a16="http://schemas.microsoft.com/office/drawing/2014/main" id="{109898AE-9A31-5F47-9078-6EF68EA3C273}"/>
                </a:ext>
              </a:extLst>
            </p:cNvPr>
            <p:cNvSpPr>
              <a:spLocks noChangeArrowheads="1"/>
            </p:cNvSpPr>
            <p:nvPr/>
          </p:nvSpPr>
          <p:spPr bwMode="auto">
            <a:xfrm>
              <a:off x="1461" y="1399"/>
              <a:ext cx="825"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a:t>
              </a:r>
              <a:r>
                <a:rPr lang="en-US" altLang="en-US" sz="1100">
                  <a:solidFill>
                    <a:srgbClr val="790015"/>
                  </a:solidFill>
                  <a:latin typeface="Helvetica" panose="020B0604020202020204" pitchFamily="34" charset="0"/>
                </a:rPr>
                <a:t>OKATHUI KASEM</a:t>
              </a:r>
              <a:endParaRPr lang="en-US" altLang="en-US" sz="1100">
                <a:solidFill>
                  <a:srgbClr val="FFA27C"/>
                </a:solidFill>
                <a:effectLst>
                  <a:outerShdw blurRad="38100" dist="38100" dir="2700000" algn="tl">
                    <a:srgbClr val="000000"/>
                  </a:outerShdw>
                </a:effectLst>
                <a:latin typeface="Helvetica" panose="020B0604020202020204" pitchFamily="34" charset="0"/>
              </a:endParaRPr>
            </a:p>
          </p:txBody>
        </p:sp>
        <p:sp>
          <p:nvSpPr>
            <p:cNvPr id="6164" name="Line 11">
              <a:extLst>
                <a:ext uri="{FF2B5EF4-FFF2-40B4-BE49-F238E27FC236}">
                  <a16:creationId xmlns:a16="http://schemas.microsoft.com/office/drawing/2014/main" id="{209101D6-6412-6E46-8879-F4E7FE1BB3A6}"/>
                </a:ext>
              </a:extLst>
            </p:cNvPr>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Line 12">
              <a:extLst>
                <a:ext uri="{FF2B5EF4-FFF2-40B4-BE49-F238E27FC236}">
                  <a16:creationId xmlns:a16="http://schemas.microsoft.com/office/drawing/2014/main" id="{27421D57-AD56-4E44-AE52-CA650561F6E6}"/>
                </a:ext>
              </a:extLst>
            </p:cNvPr>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6" name="Rectangle 13">
              <a:extLst>
                <a:ext uri="{FF2B5EF4-FFF2-40B4-BE49-F238E27FC236}">
                  <a16:creationId xmlns:a16="http://schemas.microsoft.com/office/drawing/2014/main" id="{BC86CBF5-A55B-7747-82D4-EA6EBB691AF3}"/>
                </a:ext>
              </a:extLst>
            </p:cNvPr>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14" name="Rectangle 14">
              <a:extLst>
                <a:ext uri="{FF2B5EF4-FFF2-40B4-BE49-F238E27FC236}">
                  <a16:creationId xmlns:a16="http://schemas.microsoft.com/office/drawing/2014/main" id="{F88E3B91-FD94-0D42-BCEA-1E928B668715}"/>
                </a:ext>
              </a:extLst>
            </p:cNvPr>
            <p:cNvSpPr>
              <a:spLocks noChangeArrowheads="1"/>
            </p:cNvSpPr>
            <p:nvPr/>
          </p:nvSpPr>
          <p:spPr bwMode="auto">
            <a:xfrm>
              <a:off x="1735" y="1606"/>
              <a:ext cx="736" cy="173"/>
            </a:xfrm>
            <a:prstGeom prst="rect">
              <a:avLst/>
            </a:prstGeom>
            <a:noFill/>
            <a:ln>
              <a:noFill/>
            </a:ln>
          </p:spPr>
          <p:txBody>
            <a:bodyPr wrap="none" lIns="0" tIns="0" rIns="0" bIns="0">
              <a:spAutoFit/>
            </a:bodyPr>
            <a:lstStyle/>
            <a:p>
              <a:pPr algn="ctr">
                <a:defRPr/>
              </a:pPr>
              <a:r>
                <a:rPr lang="en-US" altLang="en-US" sz="1800" b="0">
                  <a:solidFill>
                    <a:srgbClr val="790015"/>
                  </a:solidFill>
                  <a:latin typeface="Times" panose="02020603050405020304" pitchFamily="18" charset="0"/>
                </a:rPr>
                <a:t>ABRAHAM</a:t>
              </a:r>
              <a:endParaRPr lang="en-US" altLang="en-US" sz="2800" b="0">
                <a:solidFill>
                  <a:srgbClr val="FFA27C"/>
                </a:solidFill>
                <a:effectLst>
                  <a:outerShdw blurRad="38100" dist="38100" dir="2700000" algn="tl">
                    <a:srgbClr val="000000"/>
                  </a:outerShdw>
                </a:effectLst>
                <a:latin typeface="Times" panose="02020603050405020304" pitchFamily="18" charset="0"/>
              </a:endParaRPr>
            </a:p>
          </p:txBody>
        </p:sp>
        <p:sp>
          <p:nvSpPr>
            <p:cNvPr id="6168" name="Rectangle 15">
              <a:extLst>
                <a:ext uri="{FF2B5EF4-FFF2-40B4-BE49-F238E27FC236}">
                  <a16:creationId xmlns:a16="http://schemas.microsoft.com/office/drawing/2014/main" id="{D3FE8B69-2375-904D-A4CC-5424E0DB5C92}"/>
                </a:ext>
              </a:extLst>
            </p:cNvPr>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69" name="AutoShape 16">
              <a:extLst>
                <a:ext uri="{FF2B5EF4-FFF2-40B4-BE49-F238E27FC236}">
                  <a16:creationId xmlns:a16="http://schemas.microsoft.com/office/drawing/2014/main" id="{3AD5FA85-2208-9D40-AA22-85144694B006}"/>
                </a:ext>
              </a:extLst>
            </p:cNvPr>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70" name="Rectangle 17">
              <a:extLst>
                <a:ext uri="{FF2B5EF4-FFF2-40B4-BE49-F238E27FC236}">
                  <a16:creationId xmlns:a16="http://schemas.microsoft.com/office/drawing/2014/main" id="{F1CB86B2-40DE-5341-8E6D-A8ED965BFA40}"/>
                </a:ext>
              </a:extLst>
            </p:cNvPr>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18" name="Rectangle 18">
              <a:extLst>
                <a:ext uri="{FF2B5EF4-FFF2-40B4-BE49-F238E27FC236}">
                  <a16:creationId xmlns:a16="http://schemas.microsoft.com/office/drawing/2014/main" id="{9EAB9306-DE5E-8C44-994E-CEDF05973070}"/>
                </a:ext>
              </a:extLst>
            </p:cNvPr>
            <p:cNvSpPr>
              <a:spLocks noChangeArrowheads="1"/>
            </p:cNvSpPr>
            <p:nvPr/>
          </p:nvSpPr>
          <p:spPr bwMode="auto">
            <a:xfrm>
              <a:off x="1599" y="1566"/>
              <a:ext cx="824"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ABRAHAM</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6172" name="Line 19">
              <a:extLst>
                <a:ext uri="{FF2B5EF4-FFF2-40B4-BE49-F238E27FC236}">
                  <a16:creationId xmlns:a16="http://schemas.microsoft.com/office/drawing/2014/main" id="{CE5438BA-A76C-764E-A617-5C206DD980B9}"/>
                </a:ext>
              </a:extLst>
            </p:cNvPr>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3" name="Line 20">
              <a:extLst>
                <a:ext uri="{FF2B5EF4-FFF2-40B4-BE49-F238E27FC236}">
                  <a16:creationId xmlns:a16="http://schemas.microsoft.com/office/drawing/2014/main" id="{7B08C6FD-E915-A844-AB51-B72B5209B4DB}"/>
                </a:ext>
              </a:extLst>
            </p:cNvPr>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Rectangle 21">
              <a:extLst>
                <a:ext uri="{FF2B5EF4-FFF2-40B4-BE49-F238E27FC236}">
                  <a16:creationId xmlns:a16="http://schemas.microsoft.com/office/drawing/2014/main" id="{4DD9F20C-DD71-1446-86D7-A8FB4799029B}"/>
                </a:ext>
              </a:extLst>
            </p:cNvPr>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22" name="Rectangle 22">
              <a:extLst>
                <a:ext uri="{FF2B5EF4-FFF2-40B4-BE49-F238E27FC236}">
                  <a16:creationId xmlns:a16="http://schemas.microsoft.com/office/drawing/2014/main" id="{3F0F63D4-15E1-4A4D-8211-16F606D64172}"/>
                </a:ext>
              </a:extLst>
            </p:cNvPr>
            <p:cNvSpPr>
              <a:spLocks noChangeArrowheads="1"/>
            </p:cNvSpPr>
            <p:nvPr/>
          </p:nvSpPr>
          <p:spPr bwMode="auto">
            <a:xfrm>
              <a:off x="1878" y="1767"/>
              <a:ext cx="736" cy="173"/>
            </a:xfrm>
            <a:prstGeom prst="rect">
              <a:avLst/>
            </a:prstGeom>
            <a:noFill/>
            <a:ln>
              <a:noFill/>
            </a:ln>
          </p:spPr>
          <p:txBody>
            <a:bodyPr wrap="none" lIns="0" tIns="0" rIns="0" bIns="0">
              <a:spAutoFit/>
            </a:bodyPr>
            <a:lstStyle/>
            <a:p>
              <a:pPr algn="ctr">
                <a:defRPr/>
              </a:pPr>
              <a:r>
                <a:rPr lang="en-US" altLang="en-US" sz="1800" b="0">
                  <a:solidFill>
                    <a:srgbClr val="790015"/>
                  </a:solidFill>
                  <a:latin typeface="Times" panose="02020603050405020304" pitchFamily="18" charset="0"/>
                </a:rPr>
                <a:t>ABRAHAM</a:t>
              </a:r>
              <a:endParaRPr lang="en-US" altLang="en-US" sz="2800" b="0">
                <a:solidFill>
                  <a:srgbClr val="FFA27C"/>
                </a:solidFill>
                <a:effectLst>
                  <a:outerShdw blurRad="38100" dist="38100" dir="2700000" algn="tl">
                    <a:srgbClr val="000000"/>
                  </a:outerShdw>
                </a:effectLst>
                <a:latin typeface="Times" panose="02020603050405020304" pitchFamily="18" charset="0"/>
              </a:endParaRPr>
            </a:p>
          </p:txBody>
        </p:sp>
        <p:sp>
          <p:nvSpPr>
            <p:cNvPr id="6176" name="Rectangle 23">
              <a:extLst>
                <a:ext uri="{FF2B5EF4-FFF2-40B4-BE49-F238E27FC236}">
                  <a16:creationId xmlns:a16="http://schemas.microsoft.com/office/drawing/2014/main" id="{4894EF89-F982-E14D-8EC1-B6647D83F38E}"/>
                </a:ext>
              </a:extLst>
            </p:cNvPr>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77" name="AutoShape 24">
              <a:extLst>
                <a:ext uri="{FF2B5EF4-FFF2-40B4-BE49-F238E27FC236}">
                  <a16:creationId xmlns:a16="http://schemas.microsoft.com/office/drawing/2014/main" id="{1040B1C2-9044-694F-BE97-337B5C4061C6}"/>
                </a:ext>
              </a:extLst>
            </p:cNvPr>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78" name="Rectangle 25">
              <a:extLst>
                <a:ext uri="{FF2B5EF4-FFF2-40B4-BE49-F238E27FC236}">
                  <a16:creationId xmlns:a16="http://schemas.microsoft.com/office/drawing/2014/main" id="{109D1905-992A-4D4A-83DB-65841EDC20D0}"/>
                </a:ext>
              </a:extLst>
            </p:cNvPr>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26" name="Rectangle 26">
              <a:extLst>
                <a:ext uri="{FF2B5EF4-FFF2-40B4-BE49-F238E27FC236}">
                  <a16:creationId xmlns:a16="http://schemas.microsoft.com/office/drawing/2014/main" id="{C71DBA1E-C249-F841-B2CB-B82180062C6D}"/>
                </a:ext>
              </a:extLst>
            </p:cNvPr>
            <p:cNvSpPr>
              <a:spLocks noChangeArrowheads="1"/>
            </p:cNvSpPr>
            <p:nvPr/>
          </p:nvSpPr>
          <p:spPr bwMode="auto">
            <a:xfrm>
              <a:off x="1795" y="1735"/>
              <a:ext cx="704"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JOSEPH</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6180" name="Line 27">
              <a:extLst>
                <a:ext uri="{FF2B5EF4-FFF2-40B4-BE49-F238E27FC236}">
                  <a16:creationId xmlns:a16="http://schemas.microsoft.com/office/drawing/2014/main" id="{1D87311F-256E-4F40-AB2C-93B75E07DA75}"/>
                </a:ext>
              </a:extLst>
            </p:cNvPr>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28">
              <a:extLst>
                <a:ext uri="{FF2B5EF4-FFF2-40B4-BE49-F238E27FC236}">
                  <a16:creationId xmlns:a16="http://schemas.microsoft.com/office/drawing/2014/main" id="{4D49D366-E24A-3547-B64B-DCB1852DED9B}"/>
                </a:ext>
              </a:extLst>
            </p:cNvPr>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Rectangle 29">
              <a:extLst>
                <a:ext uri="{FF2B5EF4-FFF2-40B4-BE49-F238E27FC236}">
                  <a16:creationId xmlns:a16="http://schemas.microsoft.com/office/drawing/2014/main" id="{0D5010EB-BEF5-7F4F-A23E-2818301FAE8C}"/>
                </a:ext>
              </a:extLst>
            </p:cNvPr>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83" name="AutoShape 30">
              <a:extLst>
                <a:ext uri="{FF2B5EF4-FFF2-40B4-BE49-F238E27FC236}">
                  <a16:creationId xmlns:a16="http://schemas.microsoft.com/office/drawing/2014/main" id="{2ED2B282-C846-5E41-A7C7-08DD3BBE8665}"/>
                </a:ext>
              </a:extLst>
            </p:cNvPr>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84" name="Rectangle 31">
              <a:extLst>
                <a:ext uri="{FF2B5EF4-FFF2-40B4-BE49-F238E27FC236}">
                  <a16:creationId xmlns:a16="http://schemas.microsoft.com/office/drawing/2014/main" id="{5B5E3120-07DD-924A-84B9-68D566B86459}"/>
                </a:ext>
              </a:extLst>
            </p:cNvPr>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32" name="Rectangle 32">
              <a:extLst>
                <a:ext uri="{FF2B5EF4-FFF2-40B4-BE49-F238E27FC236}">
                  <a16:creationId xmlns:a16="http://schemas.microsoft.com/office/drawing/2014/main" id="{F799E04D-3FDE-7548-8723-8DC0AEC92556}"/>
                </a:ext>
              </a:extLst>
            </p:cNvPr>
            <p:cNvSpPr>
              <a:spLocks noChangeArrowheads="1"/>
            </p:cNvSpPr>
            <p:nvPr/>
          </p:nvSpPr>
          <p:spPr bwMode="auto">
            <a:xfrm>
              <a:off x="2010" y="1896"/>
              <a:ext cx="640"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MOSES</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6186" name="Line 33">
              <a:extLst>
                <a:ext uri="{FF2B5EF4-FFF2-40B4-BE49-F238E27FC236}">
                  <a16:creationId xmlns:a16="http://schemas.microsoft.com/office/drawing/2014/main" id="{A4A99087-16D0-6745-A04C-BB869AB91614}"/>
                </a:ext>
              </a:extLst>
            </p:cNvPr>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Line 34">
              <a:extLst>
                <a:ext uri="{FF2B5EF4-FFF2-40B4-BE49-F238E27FC236}">
                  <a16:creationId xmlns:a16="http://schemas.microsoft.com/office/drawing/2014/main" id="{FECE388D-54C3-FB42-9737-D1D59EC1CA89}"/>
                </a:ext>
              </a:extLst>
            </p:cNvPr>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8" name="Rectangle 35">
              <a:extLst>
                <a:ext uri="{FF2B5EF4-FFF2-40B4-BE49-F238E27FC236}">
                  <a16:creationId xmlns:a16="http://schemas.microsoft.com/office/drawing/2014/main" id="{18B0BDC3-3B6B-2343-A22F-25E39B4A1942}"/>
                </a:ext>
              </a:extLst>
            </p:cNvPr>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89" name="AutoShape 36">
              <a:extLst>
                <a:ext uri="{FF2B5EF4-FFF2-40B4-BE49-F238E27FC236}">
                  <a16:creationId xmlns:a16="http://schemas.microsoft.com/office/drawing/2014/main" id="{8786F6D7-B09F-3943-9ED6-B83168A701A2}"/>
                </a:ext>
              </a:extLst>
            </p:cNvPr>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90" name="Rectangle 37">
              <a:extLst>
                <a:ext uri="{FF2B5EF4-FFF2-40B4-BE49-F238E27FC236}">
                  <a16:creationId xmlns:a16="http://schemas.microsoft.com/office/drawing/2014/main" id="{BA725CAC-8F11-D44C-843B-8E9CCF012F45}"/>
                </a:ext>
              </a:extLst>
            </p:cNvPr>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38" name="Rectangle 38">
              <a:extLst>
                <a:ext uri="{FF2B5EF4-FFF2-40B4-BE49-F238E27FC236}">
                  <a16:creationId xmlns:a16="http://schemas.microsoft.com/office/drawing/2014/main" id="{50917437-2BFC-984C-87E4-7D67C25E616F}"/>
                </a:ext>
              </a:extLst>
            </p:cNvPr>
            <p:cNvSpPr>
              <a:spLocks noChangeArrowheads="1"/>
            </p:cNvSpPr>
            <p:nvPr/>
          </p:nvSpPr>
          <p:spPr bwMode="auto">
            <a:xfrm>
              <a:off x="2100" y="2071"/>
              <a:ext cx="720"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JOSHUA</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6192" name="Line 39">
              <a:extLst>
                <a:ext uri="{FF2B5EF4-FFF2-40B4-BE49-F238E27FC236}">
                  <a16:creationId xmlns:a16="http://schemas.microsoft.com/office/drawing/2014/main" id="{EBFED064-AC2C-E24F-8035-D23CDFF6520C}"/>
                </a:ext>
              </a:extLst>
            </p:cNvPr>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3" name="Rectangle 40">
              <a:extLst>
                <a:ext uri="{FF2B5EF4-FFF2-40B4-BE49-F238E27FC236}">
                  <a16:creationId xmlns:a16="http://schemas.microsoft.com/office/drawing/2014/main" id="{D1A40FE0-BAB8-0942-A3C8-11BF2D9EEFD9}"/>
                </a:ext>
              </a:extLst>
            </p:cNvPr>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94" name="AutoShape 41">
              <a:extLst>
                <a:ext uri="{FF2B5EF4-FFF2-40B4-BE49-F238E27FC236}">
                  <a16:creationId xmlns:a16="http://schemas.microsoft.com/office/drawing/2014/main" id="{A60FB5FA-AF3D-DC41-BC9B-8C0C5CCCFE26}"/>
                </a:ext>
              </a:extLst>
            </p:cNvPr>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95" name="Rectangle 42">
              <a:extLst>
                <a:ext uri="{FF2B5EF4-FFF2-40B4-BE49-F238E27FC236}">
                  <a16:creationId xmlns:a16="http://schemas.microsoft.com/office/drawing/2014/main" id="{E1276034-A4D0-3C40-9AD3-A9AEE87A02EB}"/>
                </a:ext>
              </a:extLst>
            </p:cNvPr>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43" name="Rectangle 43">
              <a:extLst>
                <a:ext uri="{FF2B5EF4-FFF2-40B4-BE49-F238E27FC236}">
                  <a16:creationId xmlns:a16="http://schemas.microsoft.com/office/drawing/2014/main" id="{469D12D1-4B46-A04D-9E1C-369EA6605854}"/>
                </a:ext>
              </a:extLst>
            </p:cNvPr>
            <p:cNvSpPr>
              <a:spLocks noChangeArrowheads="1"/>
            </p:cNvSpPr>
            <p:nvPr/>
          </p:nvSpPr>
          <p:spPr bwMode="auto">
            <a:xfrm>
              <a:off x="2106" y="2233"/>
              <a:ext cx="981"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a:t>
              </a:r>
              <a:r>
                <a:rPr lang="en-US" altLang="en-US" sz="1300">
                  <a:solidFill>
                    <a:srgbClr val="790015"/>
                  </a:solidFill>
                  <a:latin typeface="Helvetica" panose="020B0604020202020204" pitchFamily="34" charset="0"/>
                </a:rPr>
                <a:t>ROTKHAMARAT</a:t>
              </a:r>
              <a:endParaRPr lang="en-US" altLang="en-US" sz="1300">
                <a:solidFill>
                  <a:srgbClr val="FFA27C"/>
                </a:solidFill>
                <a:effectLst>
                  <a:outerShdw blurRad="38100" dist="38100" dir="2700000" algn="tl">
                    <a:srgbClr val="000000"/>
                  </a:outerShdw>
                </a:effectLst>
                <a:latin typeface="Helvetica" panose="020B0604020202020204" pitchFamily="34" charset="0"/>
              </a:endParaRPr>
            </a:p>
          </p:txBody>
        </p:sp>
        <p:sp>
          <p:nvSpPr>
            <p:cNvPr id="6197" name="Line 44">
              <a:extLst>
                <a:ext uri="{FF2B5EF4-FFF2-40B4-BE49-F238E27FC236}">
                  <a16:creationId xmlns:a16="http://schemas.microsoft.com/office/drawing/2014/main" id="{C50835D7-2F13-3F4C-8BFA-7B3E5B768498}"/>
                </a:ext>
              </a:extLst>
            </p:cNvPr>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Rectangle 45">
              <a:extLst>
                <a:ext uri="{FF2B5EF4-FFF2-40B4-BE49-F238E27FC236}">
                  <a16:creationId xmlns:a16="http://schemas.microsoft.com/office/drawing/2014/main" id="{434D13CB-2BF0-1F42-ABB3-4897FC3FB5B8}"/>
                </a:ext>
              </a:extLst>
            </p:cNvPr>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99" name="AutoShape 46">
              <a:extLst>
                <a:ext uri="{FF2B5EF4-FFF2-40B4-BE49-F238E27FC236}">
                  <a16:creationId xmlns:a16="http://schemas.microsoft.com/office/drawing/2014/main" id="{1B8D01D2-B796-BC4A-934D-0423972D7671}"/>
                </a:ext>
              </a:extLst>
            </p:cNvPr>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200" name="Rectangle 47">
              <a:extLst>
                <a:ext uri="{FF2B5EF4-FFF2-40B4-BE49-F238E27FC236}">
                  <a16:creationId xmlns:a16="http://schemas.microsoft.com/office/drawing/2014/main" id="{0E6DC516-EFF7-3941-B425-ED85A122AAAC}"/>
                </a:ext>
              </a:extLst>
            </p:cNvPr>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48" name="Rectangle 48">
              <a:extLst>
                <a:ext uri="{FF2B5EF4-FFF2-40B4-BE49-F238E27FC236}">
                  <a16:creationId xmlns:a16="http://schemas.microsoft.com/office/drawing/2014/main" id="{3F36A09E-9C00-F04D-B781-A68C01F393EB}"/>
                </a:ext>
              </a:extLst>
            </p:cNvPr>
            <p:cNvSpPr>
              <a:spLocks noChangeArrowheads="1"/>
            </p:cNvSpPr>
            <p:nvPr/>
          </p:nvSpPr>
          <p:spPr bwMode="auto">
            <a:xfrm>
              <a:off x="2308" y="2416"/>
              <a:ext cx="896"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WUNGNAO</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6202" name="Line 49">
              <a:extLst>
                <a:ext uri="{FF2B5EF4-FFF2-40B4-BE49-F238E27FC236}">
                  <a16:creationId xmlns:a16="http://schemas.microsoft.com/office/drawing/2014/main" id="{86C58973-E911-FD40-A535-0C370735CCB4}"/>
                </a:ext>
              </a:extLst>
            </p:cNvPr>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3" name="Rectangle 50">
              <a:extLst>
                <a:ext uri="{FF2B5EF4-FFF2-40B4-BE49-F238E27FC236}">
                  <a16:creationId xmlns:a16="http://schemas.microsoft.com/office/drawing/2014/main" id="{755DEA02-CE97-FB44-A56D-59E62DECEB7C}"/>
                </a:ext>
              </a:extLst>
            </p:cNvPr>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204" name="AutoShape 51">
              <a:extLst>
                <a:ext uri="{FF2B5EF4-FFF2-40B4-BE49-F238E27FC236}">
                  <a16:creationId xmlns:a16="http://schemas.microsoft.com/office/drawing/2014/main" id="{EA4238FF-3019-0843-AAAD-6026FAC7C23B}"/>
                </a:ext>
              </a:extLst>
            </p:cNvPr>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205" name="Rectangle 52">
              <a:extLst>
                <a:ext uri="{FF2B5EF4-FFF2-40B4-BE49-F238E27FC236}">
                  <a16:creationId xmlns:a16="http://schemas.microsoft.com/office/drawing/2014/main" id="{73AB013D-0A60-1A4C-B2EB-B353490EC0EE}"/>
                </a:ext>
              </a:extLst>
            </p:cNvPr>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53" name="Rectangle 53">
              <a:extLst>
                <a:ext uri="{FF2B5EF4-FFF2-40B4-BE49-F238E27FC236}">
                  <a16:creationId xmlns:a16="http://schemas.microsoft.com/office/drawing/2014/main" id="{87A2232E-4812-F640-AE1F-63C20FEB3927}"/>
                </a:ext>
              </a:extLst>
            </p:cNvPr>
            <p:cNvSpPr>
              <a:spLocks noChangeArrowheads="1"/>
            </p:cNvSpPr>
            <p:nvPr/>
          </p:nvSpPr>
          <p:spPr bwMode="auto">
            <a:xfrm>
              <a:off x="2437" y="2591"/>
              <a:ext cx="888"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NARKAHAI</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6207" name="Line 54">
              <a:extLst>
                <a:ext uri="{FF2B5EF4-FFF2-40B4-BE49-F238E27FC236}">
                  <a16:creationId xmlns:a16="http://schemas.microsoft.com/office/drawing/2014/main" id="{6620BE1F-FBCF-1946-8809-65E29EAC43B0}"/>
                </a:ext>
              </a:extLst>
            </p:cNvPr>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8" name="Line 55">
              <a:extLst>
                <a:ext uri="{FF2B5EF4-FFF2-40B4-BE49-F238E27FC236}">
                  <a16:creationId xmlns:a16="http://schemas.microsoft.com/office/drawing/2014/main" id="{6C657698-6F2F-0344-991D-8FB43DDD3739}"/>
                </a:ext>
              </a:extLst>
            </p:cNvPr>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9" name="Rectangle 56">
              <a:extLst>
                <a:ext uri="{FF2B5EF4-FFF2-40B4-BE49-F238E27FC236}">
                  <a16:creationId xmlns:a16="http://schemas.microsoft.com/office/drawing/2014/main" id="{D04DF6A1-BE42-9B4F-A76E-C954308DFF27}"/>
                </a:ext>
              </a:extLst>
            </p:cNvPr>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210" name="AutoShape 57">
              <a:extLst>
                <a:ext uri="{FF2B5EF4-FFF2-40B4-BE49-F238E27FC236}">
                  <a16:creationId xmlns:a16="http://schemas.microsoft.com/office/drawing/2014/main" id="{FACBD5D1-480B-2B4F-9AEC-738572A3EFA7}"/>
                </a:ext>
              </a:extLst>
            </p:cNvPr>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211" name="Rectangle 58">
              <a:extLst>
                <a:ext uri="{FF2B5EF4-FFF2-40B4-BE49-F238E27FC236}">
                  <a16:creationId xmlns:a16="http://schemas.microsoft.com/office/drawing/2014/main" id="{90238AC8-965E-8D48-AA03-EB018A66A16F}"/>
                </a:ext>
              </a:extLst>
            </p:cNvPr>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59" name="Rectangle 59">
              <a:extLst>
                <a:ext uri="{FF2B5EF4-FFF2-40B4-BE49-F238E27FC236}">
                  <a16:creationId xmlns:a16="http://schemas.microsoft.com/office/drawing/2014/main" id="{BE6B5A07-C229-884F-A219-92376A675F99}"/>
                </a:ext>
              </a:extLst>
            </p:cNvPr>
            <p:cNvSpPr>
              <a:spLocks noChangeArrowheads="1"/>
            </p:cNvSpPr>
            <p:nvPr/>
          </p:nvSpPr>
          <p:spPr bwMode="auto">
            <a:xfrm>
              <a:off x="2596" y="2777"/>
              <a:ext cx="913"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a:t>
              </a:r>
              <a:r>
                <a:rPr lang="en-US" altLang="en-US" sz="1700">
                  <a:solidFill>
                    <a:srgbClr val="790015"/>
                  </a:solidFill>
                  <a:latin typeface="Helvetica" panose="020B0604020202020204" pitchFamily="34" charset="0"/>
                </a:rPr>
                <a:t>VARI KAHAI</a:t>
              </a:r>
              <a:endParaRPr lang="en-US" altLang="en-US" sz="1700">
                <a:solidFill>
                  <a:srgbClr val="FFA27C"/>
                </a:solidFill>
                <a:effectLst>
                  <a:outerShdw blurRad="38100" dist="38100" dir="2700000" algn="tl">
                    <a:srgbClr val="000000"/>
                  </a:outerShdw>
                </a:effectLst>
                <a:latin typeface="Helvetica" panose="020B0604020202020204" pitchFamily="34" charset="0"/>
              </a:endParaRPr>
            </a:p>
          </p:txBody>
        </p:sp>
        <p:sp>
          <p:nvSpPr>
            <p:cNvPr id="6213" name="Line 60">
              <a:extLst>
                <a:ext uri="{FF2B5EF4-FFF2-40B4-BE49-F238E27FC236}">
                  <a16:creationId xmlns:a16="http://schemas.microsoft.com/office/drawing/2014/main" id="{D5D64087-F972-3A43-A9C8-959BFAAAD53F}"/>
                </a:ext>
              </a:extLst>
            </p:cNvPr>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4" name="Line 61">
              <a:extLst>
                <a:ext uri="{FF2B5EF4-FFF2-40B4-BE49-F238E27FC236}">
                  <a16:creationId xmlns:a16="http://schemas.microsoft.com/office/drawing/2014/main" id="{6B6F0DF9-FED1-D945-836D-A47CEF2FE810}"/>
                </a:ext>
              </a:extLst>
            </p:cNvPr>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5" name="Rectangle 62">
              <a:extLst>
                <a:ext uri="{FF2B5EF4-FFF2-40B4-BE49-F238E27FC236}">
                  <a16:creationId xmlns:a16="http://schemas.microsoft.com/office/drawing/2014/main" id="{6F0A793B-EDAA-D049-BFDA-8B6991E49D84}"/>
                </a:ext>
              </a:extLst>
            </p:cNvPr>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216" name="AutoShape 63">
              <a:extLst>
                <a:ext uri="{FF2B5EF4-FFF2-40B4-BE49-F238E27FC236}">
                  <a16:creationId xmlns:a16="http://schemas.microsoft.com/office/drawing/2014/main" id="{E35FDFE8-F9FD-2A43-B4B2-B0E211239763}"/>
                </a:ext>
              </a:extLst>
            </p:cNvPr>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217" name="Rectangle 64">
              <a:extLst>
                <a:ext uri="{FF2B5EF4-FFF2-40B4-BE49-F238E27FC236}">
                  <a16:creationId xmlns:a16="http://schemas.microsoft.com/office/drawing/2014/main" id="{70EA6915-EDC0-FF49-905C-7773AF051D9B}"/>
                </a:ext>
              </a:extLst>
            </p:cNvPr>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6218" name="Group 65">
              <a:extLst>
                <a:ext uri="{FF2B5EF4-FFF2-40B4-BE49-F238E27FC236}">
                  <a16:creationId xmlns:a16="http://schemas.microsoft.com/office/drawing/2014/main" id="{A568CE6E-5CA6-8744-A229-DAF1890ABE80}"/>
                </a:ext>
              </a:extLst>
            </p:cNvPr>
            <p:cNvGrpSpPr>
              <a:grpSpLocks/>
            </p:cNvGrpSpPr>
            <p:nvPr/>
          </p:nvGrpSpPr>
          <p:grpSpPr bwMode="auto">
            <a:xfrm>
              <a:off x="2974" y="2965"/>
              <a:ext cx="618" cy="280"/>
              <a:chOff x="3062" y="3101"/>
              <a:chExt cx="618" cy="280"/>
            </a:xfrm>
          </p:grpSpPr>
          <p:sp>
            <p:nvSpPr>
              <p:cNvPr id="76866" name="Rectangle 66">
                <a:extLst>
                  <a:ext uri="{FF2B5EF4-FFF2-40B4-BE49-F238E27FC236}">
                    <a16:creationId xmlns:a16="http://schemas.microsoft.com/office/drawing/2014/main" id="{1BB639BC-D3FD-844F-890D-ADA0DC75A413}"/>
                  </a:ext>
                </a:extLst>
              </p:cNvPr>
              <p:cNvSpPr>
                <a:spLocks noChangeArrowheads="1"/>
              </p:cNvSpPr>
              <p:nvPr/>
            </p:nvSpPr>
            <p:spPr bwMode="auto">
              <a:xfrm>
                <a:off x="3062" y="3112"/>
                <a:ext cx="186" cy="269"/>
              </a:xfrm>
              <a:prstGeom prst="rect">
                <a:avLst/>
              </a:prstGeom>
              <a:noFill/>
              <a:ln>
                <a:noFill/>
              </a:ln>
            </p:spPr>
            <p:txBody>
              <a:bodyPr wrap="none" lIns="0" tIns="0" rIns="0" bIns="0">
                <a:spAutoFit/>
              </a:bodyPr>
              <a:lstStyle/>
              <a:p>
                <a:pPr algn="ctr">
                  <a:defRPr/>
                </a:pPr>
                <a:r>
                  <a:rPr lang="en-US" altLang="en-US" sz="2800">
                    <a:solidFill>
                      <a:schemeClr val="accent1"/>
                    </a:solidFill>
                    <a:latin typeface="Helvetica" panose="020B0604020202020204" pitchFamily="34" charset="0"/>
                  </a:rPr>
                  <a:t>   </a:t>
                </a:r>
                <a:endParaRPr lang="en-US" altLang="en-US" sz="4000">
                  <a:solidFill>
                    <a:schemeClr val="accent1"/>
                  </a:solidFill>
                  <a:effectLst>
                    <a:outerShdw blurRad="38100" dist="38100" dir="2700000" algn="tl">
                      <a:srgbClr val="000000"/>
                    </a:outerShdw>
                  </a:effectLst>
                  <a:latin typeface="Helvetica" panose="020B0604020202020204" pitchFamily="34" charset="0"/>
                </a:endParaRPr>
              </a:p>
            </p:txBody>
          </p:sp>
          <p:sp>
            <p:nvSpPr>
              <p:cNvPr id="76867" name="Rectangle 67">
                <a:extLst>
                  <a:ext uri="{FF2B5EF4-FFF2-40B4-BE49-F238E27FC236}">
                    <a16:creationId xmlns:a16="http://schemas.microsoft.com/office/drawing/2014/main" id="{0A2E8BC1-2423-3040-B90B-97197485A0AF}"/>
                  </a:ext>
                </a:extLst>
              </p:cNvPr>
              <p:cNvSpPr>
                <a:spLocks noChangeArrowheads="1"/>
              </p:cNvSpPr>
              <p:nvPr/>
            </p:nvSpPr>
            <p:spPr bwMode="auto">
              <a:xfrm>
                <a:off x="3073" y="3101"/>
                <a:ext cx="607" cy="278"/>
              </a:xfrm>
              <a:prstGeom prst="rect">
                <a:avLst/>
              </a:prstGeom>
              <a:noFill/>
              <a:ln>
                <a:noFill/>
              </a:ln>
            </p:spPr>
            <p:txBody>
              <a:bodyPr wrap="none" lIns="0" tIns="0" rIns="0" bIns="0">
                <a:spAutoFit/>
              </a:bodyPr>
              <a:lstStyle/>
              <a:p>
                <a:pPr algn="ctr">
                  <a:defRPr/>
                </a:pPr>
                <a:r>
                  <a:rPr lang="en-US" altLang="en-US" sz="2900">
                    <a:solidFill>
                      <a:schemeClr val="accent1"/>
                    </a:solidFill>
                    <a:latin typeface="Helvetica" panose="020B0604020202020204" pitchFamily="34" charset="0"/>
                  </a:rPr>
                  <a:t>JESU</a:t>
                </a:r>
                <a:endParaRPr lang="en-US" altLang="en-US" sz="4000">
                  <a:solidFill>
                    <a:schemeClr val="accent1"/>
                  </a:solidFill>
                  <a:effectLst>
                    <a:outerShdw blurRad="38100" dist="38100" dir="2700000" algn="tl">
                      <a:srgbClr val="000000"/>
                    </a:outerShdw>
                  </a:effectLst>
                  <a:latin typeface="Helvetica" panose="020B0604020202020204" pitchFamily="34" charset="0"/>
                </a:endParaRPr>
              </a:p>
            </p:txBody>
          </p:sp>
        </p:grpSp>
        <p:sp>
          <p:nvSpPr>
            <p:cNvPr id="6219" name="Line 68">
              <a:extLst>
                <a:ext uri="{FF2B5EF4-FFF2-40B4-BE49-F238E27FC236}">
                  <a16:creationId xmlns:a16="http://schemas.microsoft.com/office/drawing/2014/main" id="{F94CC663-2B3E-3541-924A-7FDA01AAFBFF}"/>
                </a:ext>
              </a:extLst>
            </p:cNvPr>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0" name="Line 69">
              <a:extLst>
                <a:ext uri="{FF2B5EF4-FFF2-40B4-BE49-F238E27FC236}">
                  <a16:creationId xmlns:a16="http://schemas.microsoft.com/office/drawing/2014/main" id="{3298018F-B85E-7240-BA0C-4658DD18AA28}"/>
                </a:ext>
              </a:extLst>
            </p:cNvPr>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03" name="AutoShape 3">
            <a:extLst>
              <a:ext uri="{FF2B5EF4-FFF2-40B4-BE49-F238E27FC236}">
                <a16:creationId xmlns:a16="http://schemas.microsoft.com/office/drawing/2014/main" id="{6CD46B71-1E6B-A448-9A24-74BD2F1A7EF5}"/>
              </a:ext>
            </a:extLst>
          </p:cNvPr>
          <p:cNvSpPr>
            <a:spLocks noChangeArrowheads="1"/>
          </p:cNvSpPr>
          <p:nvPr/>
        </p:nvSpPr>
        <p:spPr bwMode="auto">
          <a:xfrm rot="-1440000">
            <a:off x="1960563" y="2489200"/>
            <a:ext cx="1517650" cy="660400"/>
          </a:xfrm>
          <a:prstGeom prst="rightArrow">
            <a:avLst>
              <a:gd name="adj1" fmla="val 75000"/>
              <a:gd name="adj2" fmla="val 114914"/>
            </a:avLst>
          </a:prstGeom>
          <a:gradFill rotWithShape="0">
            <a:gsLst>
              <a:gs pos="0">
                <a:srgbClr val="004C00"/>
              </a:gs>
              <a:gs pos="50000">
                <a:srgbClr val="00FF00"/>
              </a:gs>
              <a:gs pos="100000">
                <a:srgbClr val="004C00"/>
              </a:gs>
            </a:gsLst>
            <a:lin ang="5400000" scaled="1"/>
          </a:gradFill>
          <a:ln w="508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48" name="Text Box 71">
            <a:extLst>
              <a:ext uri="{FF2B5EF4-FFF2-40B4-BE49-F238E27FC236}">
                <a16:creationId xmlns:a16="http://schemas.microsoft.com/office/drawing/2014/main" id="{87819983-BC96-F441-881F-1DF18E6A1BC6}"/>
              </a:ext>
            </a:extLst>
          </p:cNvPr>
          <p:cNvSpPr txBox="1">
            <a:spLocks noChangeArrowheads="1"/>
          </p:cNvSpPr>
          <p:nvPr/>
        </p:nvSpPr>
        <p:spPr bwMode="auto">
          <a:xfrm>
            <a:off x="1763713" y="23813"/>
            <a:ext cx="1993900"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2:10</a:t>
            </a:r>
            <a:endParaRPr lang="en-US" altLang="en-US" sz="1400" u="sng">
              <a:solidFill>
                <a:srgbClr val="000000"/>
              </a:solidFill>
              <a:latin typeface="Geneva" panose="020B0503030404040204" pitchFamily="34" charset="0"/>
            </a:endParaRPr>
          </a:p>
        </p:txBody>
      </p:sp>
      <p:sp>
        <p:nvSpPr>
          <p:cNvPr id="6149" name="Text Box 72">
            <a:extLst>
              <a:ext uri="{FF2B5EF4-FFF2-40B4-BE49-F238E27FC236}">
                <a16:creationId xmlns:a16="http://schemas.microsoft.com/office/drawing/2014/main" id="{F3DA9C82-AB98-E540-A82A-BA9110D70CAE}"/>
              </a:ext>
            </a:extLst>
          </p:cNvPr>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76881" name="Rectangle 81">
            <a:extLst>
              <a:ext uri="{FF2B5EF4-FFF2-40B4-BE49-F238E27FC236}">
                <a16:creationId xmlns:a16="http://schemas.microsoft.com/office/drawing/2014/main" id="{C6A0D878-30FF-9342-A488-B2B87DF36FB7}"/>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02</a:t>
            </a:r>
          </a:p>
        </p:txBody>
      </p:sp>
      <p:sp>
        <p:nvSpPr>
          <p:cNvPr id="76891" name="AutoShape 91">
            <a:extLst>
              <a:ext uri="{FF2B5EF4-FFF2-40B4-BE49-F238E27FC236}">
                <a16:creationId xmlns:a16="http://schemas.microsoft.com/office/drawing/2014/main" id="{632E8AB7-B9FC-6041-B1E1-C112FF01682C}"/>
              </a:ext>
            </a:extLst>
          </p:cNvPr>
          <p:cNvSpPr>
            <a:spLocks noChangeArrowheads="1"/>
          </p:cNvSpPr>
          <p:nvPr/>
        </p:nvSpPr>
        <p:spPr bwMode="auto">
          <a:xfrm rot="-5400000">
            <a:off x="5267325" y="863601"/>
            <a:ext cx="1387475" cy="3206750"/>
          </a:xfrm>
          <a:prstGeom prst="upArrowCallout">
            <a:avLst>
              <a:gd name="adj1" fmla="val 25000"/>
              <a:gd name="adj2" fmla="val 25000"/>
              <a:gd name="adj3" fmla="val 38520"/>
              <a:gd name="adj4" fmla="val 66667"/>
            </a:avLst>
          </a:prstGeom>
          <a:gradFill rotWithShape="0">
            <a:gsLst>
              <a:gs pos="0">
                <a:srgbClr val="000000"/>
              </a:gs>
              <a:gs pos="50000">
                <a:srgbClr val="1822CD"/>
              </a:gs>
              <a:gs pos="100000">
                <a:srgbClr val="000000"/>
              </a:gs>
            </a:gsLst>
            <a:lin ang="5400000" scaled="1"/>
          </a:gra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contourClr>
              <a:srgbClr val="000000"/>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flatTx/>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6892" name="Rectangle 92">
            <a:extLst>
              <a:ext uri="{FF2B5EF4-FFF2-40B4-BE49-F238E27FC236}">
                <a16:creationId xmlns:a16="http://schemas.microsoft.com/office/drawing/2014/main" id="{4C1D0C74-64D0-AA4D-86E3-7A8A805E6744}"/>
              </a:ext>
            </a:extLst>
          </p:cNvPr>
          <p:cNvSpPr>
            <a:spLocks noChangeArrowheads="1"/>
          </p:cNvSpPr>
          <p:nvPr/>
        </p:nvSpPr>
        <p:spPr bwMode="auto">
          <a:xfrm>
            <a:off x="5635625" y="1836738"/>
            <a:ext cx="2166938" cy="1320874"/>
          </a:xfrm>
          <a:prstGeom prst="rect">
            <a:avLst/>
          </a:prstGeom>
          <a:noFill/>
          <a:ln>
            <a:noFill/>
          </a:ln>
          <a:effectLst>
            <a:outerShdw dist="99190" dir="3011666"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marL="269875" indent="-269875"/>
            <a:r>
              <a:rPr lang="en-US" altLang="en-US" sz="2000" dirty="0">
                <a:solidFill>
                  <a:srgbClr val="62D6AC"/>
                </a:solidFill>
                <a:latin typeface="Arial" panose="020B0604020202020204" pitchFamily="34" charset="0"/>
              </a:rPr>
              <a:t>“</a:t>
            </a:r>
            <a:r>
              <a:rPr lang="en-US" altLang="en-US" sz="2000" dirty="0">
                <a:solidFill>
                  <a:srgbClr val="FAFD00"/>
                </a:solidFill>
                <a:latin typeface="Arial" panose="020B0604020202020204" pitchFamily="34" charset="0"/>
              </a:rPr>
              <a:t>A</a:t>
            </a:r>
            <a:r>
              <a:rPr lang="en-US" altLang="en-US" sz="2000" dirty="0">
                <a:solidFill>
                  <a:srgbClr val="62D6AC"/>
                </a:solidFill>
                <a:latin typeface="Arial" panose="020B0604020202020204" pitchFamily="34" charset="0"/>
              </a:rPr>
              <a:t>ja</a:t>
            </a:r>
            <a:r>
              <a:rPr lang="en-US" altLang="en-US" sz="2000" dirty="0">
                <a:solidFill>
                  <a:srgbClr val="FAFD00"/>
                </a:solidFill>
                <a:latin typeface="Arial" panose="020B0604020202020204" pitchFamily="34" charset="0"/>
              </a:rPr>
              <a:t> </a:t>
            </a:r>
            <a:br>
              <a:rPr lang="en-US" altLang="en-US" sz="2000" dirty="0">
                <a:solidFill>
                  <a:srgbClr val="FAFD00"/>
                </a:solidFill>
                <a:latin typeface="Arial" panose="020B0604020202020204" pitchFamily="34" charset="0"/>
              </a:rPr>
            </a:br>
            <a:r>
              <a:rPr lang="en-US" altLang="en-US" sz="2000" dirty="0">
                <a:solidFill>
                  <a:srgbClr val="FAFD00"/>
                </a:solidFill>
                <a:latin typeface="Arial" panose="020B0604020202020204" pitchFamily="34" charset="0"/>
              </a:rPr>
              <a:t>J</a:t>
            </a:r>
            <a:r>
              <a:rPr lang="en-US" altLang="en-US" sz="2000" dirty="0">
                <a:solidFill>
                  <a:srgbClr val="62D6AC"/>
                </a:solidFill>
                <a:latin typeface="Arial" panose="020B0604020202020204" pitchFamily="34" charset="0"/>
              </a:rPr>
              <a:t>esu</a:t>
            </a:r>
          </a:p>
          <a:p>
            <a:r>
              <a:rPr lang="en-US" altLang="en-US" sz="2000" dirty="0">
                <a:solidFill>
                  <a:srgbClr val="FAFD00"/>
                </a:solidFill>
                <a:latin typeface="Arial" panose="020B0604020202020204" pitchFamily="34" charset="0"/>
              </a:rPr>
              <a:t>         M</a:t>
            </a:r>
            <a:r>
              <a:rPr lang="en-US" altLang="en-US" sz="2000" dirty="0">
                <a:solidFill>
                  <a:srgbClr val="62D6AC"/>
                </a:solidFill>
                <a:latin typeface="Arial" panose="020B0604020202020204" pitchFamily="34" charset="0"/>
              </a:rPr>
              <a:t>irin                       </a:t>
            </a:r>
            <a:r>
              <a:rPr lang="en-US" altLang="en-US" sz="2000" dirty="0">
                <a:solidFill>
                  <a:srgbClr val="FAFD00"/>
                </a:solidFill>
                <a:latin typeface="Arial" panose="020B0604020202020204" pitchFamily="34" charset="0"/>
              </a:rPr>
              <a:t>J</a:t>
            </a:r>
            <a:r>
              <a:rPr lang="en-US" altLang="en-US" sz="2000" dirty="0">
                <a:solidFill>
                  <a:srgbClr val="62D6AC"/>
                </a:solidFill>
                <a:latin typeface="Arial" panose="020B0604020202020204" pitchFamily="34" charset="0"/>
              </a:rPr>
              <a:t>esu”</a:t>
            </a:r>
          </a:p>
        </p:txBody>
      </p:sp>
      <p:sp>
        <p:nvSpPr>
          <p:cNvPr id="76893" name="Oval 93">
            <a:extLst>
              <a:ext uri="{FF2B5EF4-FFF2-40B4-BE49-F238E27FC236}">
                <a16:creationId xmlns:a16="http://schemas.microsoft.com/office/drawing/2014/main" id="{8A2653D0-D96C-0E4F-9F0C-F45B868717E1}"/>
              </a:ext>
            </a:extLst>
          </p:cNvPr>
          <p:cNvSpPr>
            <a:spLocks noChangeArrowheads="1"/>
          </p:cNvSpPr>
          <p:nvPr/>
        </p:nvSpPr>
        <p:spPr bwMode="auto">
          <a:xfrm>
            <a:off x="6072188" y="2408238"/>
            <a:ext cx="1112837" cy="441325"/>
          </a:xfrm>
          <a:prstGeom prst="ellipse">
            <a:avLst/>
          </a:prstGeom>
          <a:noFill/>
          <a:ln w="38100">
            <a:solidFill>
              <a:schemeClr val="tx1"/>
            </a:solidFill>
            <a:round/>
            <a:headEnd/>
            <a:tailEnd/>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6154" name="Group 94">
            <a:extLst>
              <a:ext uri="{FF2B5EF4-FFF2-40B4-BE49-F238E27FC236}">
                <a16:creationId xmlns:a16="http://schemas.microsoft.com/office/drawing/2014/main" id="{A72E4A7C-BEBF-0D43-ABED-FB678AAB641B}"/>
              </a:ext>
            </a:extLst>
          </p:cNvPr>
          <p:cNvGrpSpPr>
            <a:grpSpLocks/>
          </p:cNvGrpSpPr>
          <p:nvPr/>
        </p:nvGrpSpPr>
        <p:grpSpPr bwMode="auto">
          <a:xfrm>
            <a:off x="519113" y="7938"/>
            <a:ext cx="854075" cy="1704975"/>
            <a:chOff x="327" y="5"/>
            <a:chExt cx="538" cy="1074"/>
          </a:xfrm>
        </p:grpSpPr>
        <p:sp>
          <p:nvSpPr>
            <p:cNvPr id="6156" name="Rectangle 95">
              <a:extLst>
                <a:ext uri="{FF2B5EF4-FFF2-40B4-BE49-F238E27FC236}">
                  <a16:creationId xmlns:a16="http://schemas.microsoft.com/office/drawing/2014/main" id="{3E724F31-F725-154E-B116-ED0728248A1E}"/>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6157" name="Line 96">
              <a:extLst>
                <a:ext uri="{FF2B5EF4-FFF2-40B4-BE49-F238E27FC236}">
                  <a16:creationId xmlns:a16="http://schemas.microsoft.com/office/drawing/2014/main" id="{C0D151B1-B8FD-8541-8009-5F9E0F937F84}"/>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6155" name="Text Box 97">
            <a:extLst>
              <a:ext uri="{FF2B5EF4-FFF2-40B4-BE49-F238E27FC236}">
                <a16:creationId xmlns:a16="http://schemas.microsoft.com/office/drawing/2014/main" id="{626687AD-FEDE-D640-A3D9-3B5A4BAF0C71}"/>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0-#ppt_w/2"/>
                                          </p:val>
                                        </p:tav>
                                        <p:tav tm="100000">
                                          <p:val>
                                            <p:strVal val="#ppt_x"/>
                                          </p:val>
                                        </p:tav>
                                      </p:tavLst>
                                    </p:anim>
                                    <p:anim calcmode="lin" valueType="num">
                                      <p:cBhvr additive="base">
                                        <p:cTn id="8" dur="500" fill="hold"/>
                                        <p:tgtEl>
                                          <p:spTgt spid="768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76891"/>
                                        </p:tgtEl>
                                        <p:attrNameLst>
                                          <p:attrName>style.visibility</p:attrName>
                                        </p:attrNameLst>
                                      </p:cBhvr>
                                      <p:to>
                                        <p:strVal val="visible"/>
                                      </p:to>
                                    </p:set>
                                    <p:anim calcmode="lin" valueType="num">
                                      <p:cBhvr additive="base">
                                        <p:cTn id="12" dur="500" fill="hold"/>
                                        <p:tgtEl>
                                          <p:spTgt spid="76891"/>
                                        </p:tgtEl>
                                        <p:attrNameLst>
                                          <p:attrName>ppt_x</p:attrName>
                                        </p:attrNameLst>
                                      </p:cBhvr>
                                      <p:tavLst>
                                        <p:tav tm="0">
                                          <p:val>
                                            <p:strVal val="1+#ppt_w/2"/>
                                          </p:val>
                                        </p:tav>
                                        <p:tav tm="100000">
                                          <p:val>
                                            <p:strVal val="#ppt_x"/>
                                          </p:val>
                                        </p:tav>
                                      </p:tavLst>
                                    </p:anim>
                                    <p:anim calcmode="lin" valueType="num">
                                      <p:cBhvr additive="base">
                                        <p:cTn id="13" dur="500" fill="hold"/>
                                        <p:tgtEl>
                                          <p:spTgt spid="7689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6892"/>
                                        </p:tgtEl>
                                        <p:attrNameLst>
                                          <p:attrName>style.visibility</p:attrName>
                                        </p:attrNameLst>
                                      </p:cBhvr>
                                      <p:to>
                                        <p:strVal val="visible"/>
                                      </p:to>
                                    </p:set>
                                    <p:animEffect transition="in" filter="fade">
                                      <p:cBhvr>
                                        <p:cTn id="17" dur="1000"/>
                                        <p:tgtEl>
                                          <p:spTgt spid="76892"/>
                                        </p:tgtEl>
                                      </p:cBhvr>
                                    </p:animEffect>
                                  </p:childTnLst>
                                </p:cTn>
                              </p:par>
                            </p:childTnLst>
                          </p:cTn>
                        </p:par>
                        <p:par>
                          <p:cTn id="18" fill="hold" nodeType="afterGroup">
                            <p:stCondLst>
                              <p:cond delay="2000"/>
                            </p:stCondLst>
                            <p:childTnLst>
                              <p:par>
                                <p:cTn id="19" presetID="2" presetClass="entr" presetSubtype="1" fill="hold" nodeType="afterEffect">
                                  <p:stCondLst>
                                    <p:cond delay="0"/>
                                  </p:stCondLst>
                                  <p:childTnLst>
                                    <p:set>
                                      <p:cBhvr>
                                        <p:cTn id="20" dur="1" fill="hold">
                                          <p:stCondLst>
                                            <p:cond delay="0"/>
                                          </p:stCondLst>
                                        </p:cTn>
                                        <p:tgtEl>
                                          <p:spTgt spid="76893"/>
                                        </p:tgtEl>
                                        <p:attrNameLst>
                                          <p:attrName>style.visibility</p:attrName>
                                        </p:attrNameLst>
                                      </p:cBhvr>
                                      <p:to>
                                        <p:strVal val="visible"/>
                                      </p:to>
                                    </p:set>
                                    <p:anim calcmode="lin" valueType="num">
                                      <p:cBhvr additive="base">
                                        <p:cTn id="21" dur="500" fill="hold"/>
                                        <p:tgtEl>
                                          <p:spTgt spid="76893"/>
                                        </p:tgtEl>
                                        <p:attrNameLst>
                                          <p:attrName>ppt_x</p:attrName>
                                        </p:attrNameLst>
                                      </p:cBhvr>
                                      <p:tavLst>
                                        <p:tav tm="0">
                                          <p:val>
                                            <p:strVal val="#ppt_x"/>
                                          </p:val>
                                        </p:tav>
                                        <p:tav tm="100000">
                                          <p:val>
                                            <p:strVal val="#ppt_x"/>
                                          </p:val>
                                        </p:tav>
                                      </p:tavLst>
                                    </p:anim>
                                    <p:anim calcmode="lin" valueType="num">
                                      <p:cBhvr additive="base">
                                        <p:cTn id="22" dur="500" fill="hold"/>
                                        <p:tgtEl>
                                          <p:spTgt spid="768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9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34">
            <a:extLst>
              <a:ext uri="{FF2B5EF4-FFF2-40B4-BE49-F238E27FC236}">
                <a16:creationId xmlns:a16="http://schemas.microsoft.com/office/drawing/2014/main" id="{5B001995-7D11-2146-8A0E-6CE045E29528}"/>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43011" name="Rectangle 4">
            <a:extLst>
              <a:ext uri="{FF2B5EF4-FFF2-40B4-BE49-F238E27FC236}">
                <a16:creationId xmlns:a16="http://schemas.microsoft.com/office/drawing/2014/main" id="{DD5EF44C-F458-2448-A829-54AFA2975C94}"/>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12" name="Rectangle 5">
            <a:extLst>
              <a:ext uri="{FF2B5EF4-FFF2-40B4-BE49-F238E27FC236}">
                <a16:creationId xmlns:a16="http://schemas.microsoft.com/office/drawing/2014/main" id="{A1ECE5F6-6F8F-2644-B5F3-4FB1814AC46E}"/>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13" name="Line 22">
            <a:extLst>
              <a:ext uri="{FF2B5EF4-FFF2-40B4-BE49-F238E27FC236}">
                <a16:creationId xmlns:a16="http://schemas.microsoft.com/office/drawing/2014/main" id="{B54015A2-EDDC-6345-9545-1DE6BAC4D273}"/>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43014" name="Text Box 45">
            <a:extLst>
              <a:ext uri="{FF2B5EF4-FFF2-40B4-BE49-F238E27FC236}">
                <a16:creationId xmlns:a16="http://schemas.microsoft.com/office/drawing/2014/main" id="{8F725D31-BCB5-3C45-9361-DA850A221153}"/>
              </a:ext>
            </a:extLst>
          </p:cNvPr>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43015" name="Text Box 46">
            <a:extLst>
              <a:ext uri="{FF2B5EF4-FFF2-40B4-BE49-F238E27FC236}">
                <a16:creationId xmlns:a16="http://schemas.microsoft.com/office/drawing/2014/main" id="{4D56E629-E2DF-6D42-B4B7-ACD2F637B340}"/>
              </a:ext>
            </a:extLst>
          </p:cNvPr>
          <p:cNvSpPr txBox="1">
            <a:spLocks noChangeArrowheads="1"/>
          </p:cNvSpPr>
          <p:nvPr/>
        </p:nvSpPr>
        <p:spPr bwMode="auto">
          <a:xfrm>
            <a:off x="1768475" y="44450"/>
            <a:ext cx="4160838"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13:26-14:9</a:t>
            </a:r>
            <a:endParaRPr lang="en-US" altLang="en-US" sz="800" u="sng">
              <a:solidFill>
                <a:srgbClr val="000000"/>
              </a:solidFill>
              <a:latin typeface="Geneva" panose="020B0503030404040204" pitchFamily="34" charset="0"/>
            </a:endParaRPr>
          </a:p>
        </p:txBody>
      </p:sp>
      <p:grpSp>
        <p:nvGrpSpPr>
          <p:cNvPr id="43016" name="Group 77">
            <a:extLst>
              <a:ext uri="{FF2B5EF4-FFF2-40B4-BE49-F238E27FC236}">
                <a16:creationId xmlns:a16="http://schemas.microsoft.com/office/drawing/2014/main" id="{893BFD1D-E700-DB49-9097-7D65C1B0E3B9}"/>
              </a:ext>
            </a:extLst>
          </p:cNvPr>
          <p:cNvGrpSpPr>
            <a:grpSpLocks/>
          </p:cNvGrpSpPr>
          <p:nvPr/>
        </p:nvGrpSpPr>
        <p:grpSpPr bwMode="auto">
          <a:xfrm>
            <a:off x="1614488" y="92075"/>
            <a:ext cx="7381875" cy="6003925"/>
            <a:chOff x="1008" y="57"/>
            <a:chExt cx="4650" cy="3782"/>
          </a:xfrm>
        </p:grpSpPr>
        <p:sp>
          <p:nvSpPr>
            <p:cNvPr id="43045" name="Freeform 78">
              <a:extLst>
                <a:ext uri="{FF2B5EF4-FFF2-40B4-BE49-F238E27FC236}">
                  <a16:creationId xmlns:a16="http://schemas.microsoft.com/office/drawing/2014/main" id="{8C02A839-07C0-F143-A7D6-BAB2B1285FEE}"/>
                </a:ext>
              </a:extLst>
            </p:cNvPr>
            <p:cNvSpPr>
              <a:spLocks/>
            </p:cNvSpPr>
            <p:nvPr/>
          </p:nvSpPr>
          <p:spPr bwMode="auto">
            <a:xfrm>
              <a:off x="1504" y="800"/>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33CC33"/>
              </a:solidFill>
              <a:prstDash val="sysDot"/>
              <a:round/>
              <a:headEnd type="none" w="med" len="med"/>
              <a:tailEnd type="non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3046" name="Rectangle 79">
              <a:extLst>
                <a:ext uri="{FF2B5EF4-FFF2-40B4-BE49-F238E27FC236}">
                  <a16:creationId xmlns:a16="http://schemas.microsoft.com/office/drawing/2014/main" id="{A6532E7B-93F4-534B-BCCB-0755A7EE53DE}"/>
                </a:ext>
              </a:extLst>
            </p:cNvPr>
            <p:cNvSpPr>
              <a:spLocks noChangeArrowheads="1"/>
            </p:cNvSpPr>
            <p:nvPr/>
          </p:nvSpPr>
          <p:spPr bwMode="auto">
            <a:xfrm>
              <a:off x="1008" y="500"/>
              <a:ext cx="4320" cy="3312"/>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endParaRPr lang="en-US" altLang="en-US" b="0">
                <a:solidFill>
                  <a:srgbClr val="FF0000"/>
                </a:solidFill>
              </a:endParaRPr>
            </a:p>
          </p:txBody>
        </p:sp>
        <p:sp>
          <p:nvSpPr>
            <p:cNvPr id="43047" name="Freeform 80">
              <a:extLst>
                <a:ext uri="{FF2B5EF4-FFF2-40B4-BE49-F238E27FC236}">
                  <a16:creationId xmlns:a16="http://schemas.microsoft.com/office/drawing/2014/main" id="{941C5ECC-38FB-4043-94B8-61539C04768C}"/>
                </a:ext>
              </a:extLst>
            </p:cNvPr>
            <p:cNvSpPr>
              <a:spLocks/>
            </p:cNvSpPr>
            <p:nvPr/>
          </p:nvSpPr>
          <p:spPr bwMode="auto">
            <a:xfrm>
              <a:off x="1018" y="541"/>
              <a:ext cx="1021" cy="1921"/>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8" name="Freeform 81">
              <a:extLst>
                <a:ext uri="{FF2B5EF4-FFF2-40B4-BE49-F238E27FC236}">
                  <a16:creationId xmlns:a16="http://schemas.microsoft.com/office/drawing/2014/main" id="{DA7C3FBE-6B17-604D-A0BA-C16556B1C502}"/>
                </a:ext>
              </a:extLst>
            </p:cNvPr>
            <p:cNvSpPr>
              <a:spLocks/>
            </p:cNvSpPr>
            <p:nvPr/>
          </p:nvSpPr>
          <p:spPr bwMode="auto">
            <a:xfrm>
              <a:off x="4404" y="2506"/>
              <a:ext cx="901" cy="1321"/>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9" name="Freeform 82">
              <a:extLst>
                <a:ext uri="{FF2B5EF4-FFF2-40B4-BE49-F238E27FC236}">
                  <a16:creationId xmlns:a16="http://schemas.microsoft.com/office/drawing/2014/main" id="{1972D76E-5FF2-2042-96F5-7EB9C321268D}"/>
                </a:ext>
              </a:extLst>
            </p:cNvPr>
            <p:cNvSpPr>
              <a:spLocks/>
            </p:cNvSpPr>
            <p:nvPr/>
          </p:nvSpPr>
          <p:spPr bwMode="auto">
            <a:xfrm>
              <a:off x="2244" y="1068"/>
              <a:ext cx="2581" cy="1837"/>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0" name="Rectangle 83">
              <a:extLst>
                <a:ext uri="{FF2B5EF4-FFF2-40B4-BE49-F238E27FC236}">
                  <a16:creationId xmlns:a16="http://schemas.microsoft.com/office/drawing/2014/main" id="{29DA4ADF-ED3C-1140-AA80-E9990E407F86}"/>
                </a:ext>
              </a:extLst>
            </p:cNvPr>
            <p:cNvSpPr>
              <a:spLocks noChangeArrowheads="1"/>
            </p:cNvSpPr>
            <p:nvPr/>
          </p:nvSpPr>
          <p:spPr bwMode="auto">
            <a:xfrm>
              <a:off x="2917" y="1669"/>
              <a:ext cx="958"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ER</a:t>
              </a:r>
            </a:p>
          </p:txBody>
        </p:sp>
        <p:sp>
          <p:nvSpPr>
            <p:cNvPr id="43051" name="Freeform 84">
              <a:extLst>
                <a:ext uri="{FF2B5EF4-FFF2-40B4-BE49-F238E27FC236}">
                  <a16:creationId xmlns:a16="http://schemas.microsoft.com/office/drawing/2014/main" id="{6E7AD17B-7E62-BD40-B2E7-BE7E8CF51869}"/>
                </a:ext>
              </a:extLst>
            </p:cNvPr>
            <p:cNvSpPr>
              <a:spLocks/>
            </p:cNvSpPr>
            <p:nvPr/>
          </p:nvSpPr>
          <p:spPr bwMode="auto">
            <a:xfrm>
              <a:off x="1284" y="2892"/>
              <a:ext cx="1189" cy="937"/>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2" name="Rectangle 85">
              <a:extLst>
                <a:ext uri="{FF2B5EF4-FFF2-40B4-BE49-F238E27FC236}">
                  <a16:creationId xmlns:a16="http://schemas.microsoft.com/office/drawing/2014/main" id="{FA06A116-2824-6040-9831-BEF0F5AA1A5F}"/>
                </a:ext>
              </a:extLst>
            </p:cNvPr>
            <p:cNvSpPr>
              <a:spLocks noChangeArrowheads="1"/>
            </p:cNvSpPr>
            <p:nvPr/>
          </p:nvSpPr>
          <p:spPr bwMode="auto">
            <a:xfrm>
              <a:off x="4573" y="3313"/>
              <a:ext cx="826"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8000"/>
                  </a:solidFill>
                  <a:latin typeface="Times" pitchFamily="2" charset="0"/>
                </a:rPr>
                <a:t>PG</a:t>
              </a:r>
            </a:p>
          </p:txBody>
        </p:sp>
        <p:sp>
          <p:nvSpPr>
            <p:cNvPr id="43053" name="Freeform 86">
              <a:extLst>
                <a:ext uri="{FF2B5EF4-FFF2-40B4-BE49-F238E27FC236}">
                  <a16:creationId xmlns:a16="http://schemas.microsoft.com/office/drawing/2014/main" id="{9FAE8698-1796-524F-84B9-3EEDFAF3A1BE}"/>
                </a:ext>
              </a:extLst>
            </p:cNvPr>
            <p:cNvSpPr>
              <a:spLocks/>
            </p:cNvSpPr>
            <p:nvPr/>
          </p:nvSpPr>
          <p:spPr bwMode="auto">
            <a:xfrm>
              <a:off x="2052" y="1656"/>
              <a:ext cx="169" cy="193"/>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4" name="Freeform 87">
              <a:extLst>
                <a:ext uri="{FF2B5EF4-FFF2-40B4-BE49-F238E27FC236}">
                  <a16:creationId xmlns:a16="http://schemas.microsoft.com/office/drawing/2014/main" id="{B056AD9E-06B0-834B-A15B-6A36E096B152}"/>
                </a:ext>
              </a:extLst>
            </p:cNvPr>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5" name="Freeform 88">
              <a:extLst>
                <a:ext uri="{FF2B5EF4-FFF2-40B4-BE49-F238E27FC236}">
                  <a16:creationId xmlns:a16="http://schemas.microsoft.com/office/drawing/2014/main" id="{2B9DAFAF-ED4A-D740-8F52-2ABEA598FC55}"/>
                </a:ext>
              </a:extLst>
            </p:cNvPr>
            <p:cNvSpPr>
              <a:spLocks/>
            </p:cNvSpPr>
            <p:nvPr/>
          </p:nvSpPr>
          <p:spPr bwMode="auto">
            <a:xfrm>
              <a:off x="2100" y="1848"/>
              <a:ext cx="37" cy="265"/>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6" name="Rectangle 89">
              <a:extLst>
                <a:ext uri="{FF2B5EF4-FFF2-40B4-BE49-F238E27FC236}">
                  <a16:creationId xmlns:a16="http://schemas.microsoft.com/office/drawing/2014/main" id="{8C3CC3DC-DEF1-C948-9A67-797E5814A5C3}"/>
                </a:ext>
              </a:extLst>
            </p:cNvPr>
            <p:cNvSpPr>
              <a:spLocks noChangeArrowheads="1"/>
            </p:cNvSpPr>
            <p:nvPr/>
          </p:nvSpPr>
          <p:spPr bwMode="auto">
            <a:xfrm>
              <a:off x="2173" y="1501"/>
              <a:ext cx="80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22380"/>
                  </a:solidFill>
                  <a:latin typeface="Times" pitchFamily="2" charset="0"/>
                </a:rPr>
                <a:t>GN</a:t>
              </a:r>
            </a:p>
          </p:txBody>
        </p:sp>
        <p:sp>
          <p:nvSpPr>
            <p:cNvPr id="43057" name="Rectangle 90">
              <a:extLst>
                <a:ext uri="{FF2B5EF4-FFF2-40B4-BE49-F238E27FC236}">
                  <a16:creationId xmlns:a16="http://schemas.microsoft.com/office/drawing/2014/main" id="{9D181440-1E94-D24B-AFC7-3DE51DCBF3AD}"/>
                </a:ext>
              </a:extLst>
            </p:cNvPr>
            <p:cNvSpPr>
              <a:spLocks noChangeArrowheads="1"/>
            </p:cNvSpPr>
            <p:nvPr/>
          </p:nvSpPr>
          <p:spPr bwMode="auto">
            <a:xfrm>
              <a:off x="1585" y="3553"/>
              <a:ext cx="442"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8000"/>
                  </a:solidFill>
                  <a:latin typeface="Times" pitchFamily="2" charset="0"/>
                </a:rPr>
                <a:t>RS</a:t>
              </a:r>
            </a:p>
          </p:txBody>
        </p:sp>
        <p:sp>
          <p:nvSpPr>
            <p:cNvPr id="43058" name="Rectangle 91">
              <a:extLst>
                <a:ext uri="{FF2B5EF4-FFF2-40B4-BE49-F238E27FC236}">
                  <a16:creationId xmlns:a16="http://schemas.microsoft.com/office/drawing/2014/main" id="{FBDD90AC-1491-5A4A-8847-407845CEF080}"/>
                </a:ext>
              </a:extLst>
            </p:cNvPr>
            <p:cNvSpPr>
              <a:spLocks noChangeArrowheads="1"/>
            </p:cNvSpPr>
            <p:nvPr/>
          </p:nvSpPr>
          <p:spPr bwMode="auto">
            <a:xfrm>
              <a:off x="1273" y="625"/>
              <a:ext cx="526"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8000"/>
                  </a:solidFill>
                  <a:latin typeface="Times" pitchFamily="2" charset="0"/>
                </a:rPr>
                <a:t>MY</a:t>
              </a:r>
            </a:p>
          </p:txBody>
        </p:sp>
        <p:sp>
          <p:nvSpPr>
            <p:cNvPr id="43059" name="Rectangle 92">
              <a:extLst>
                <a:ext uri="{FF2B5EF4-FFF2-40B4-BE49-F238E27FC236}">
                  <a16:creationId xmlns:a16="http://schemas.microsoft.com/office/drawing/2014/main" id="{1E8921F9-417D-DE47-9D62-7D18C55EFAA0}"/>
                </a:ext>
              </a:extLst>
            </p:cNvPr>
            <p:cNvSpPr>
              <a:spLocks noChangeArrowheads="1"/>
            </p:cNvSpPr>
            <p:nvPr/>
          </p:nvSpPr>
          <p:spPr bwMode="auto">
            <a:xfrm>
              <a:off x="1944" y="2760"/>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60" name="Line 93">
              <a:extLst>
                <a:ext uri="{FF2B5EF4-FFF2-40B4-BE49-F238E27FC236}">
                  <a16:creationId xmlns:a16="http://schemas.microsoft.com/office/drawing/2014/main" id="{5F039354-5C47-D546-9690-3E69A5A94897}"/>
                </a:ext>
              </a:extLst>
            </p:cNvPr>
            <p:cNvSpPr>
              <a:spLocks noChangeShapeType="1"/>
            </p:cNvSpPr>
            <p:nvPr/>
          </p:nvSpPr>
          <p:spPr bwMode="auto">
            <a:xfrm>
              <a:off x="1100" y="2208"/>
              <a:ext cx="4124"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1" name="Line 94">
              <a:extLst>
                <a:ext uri="{FF2B5EF4-FFF2-40B4-BE49-F238E27FC236}">
                  <a16:creationId xmlns:a16="http://schemas.microsoft.com/office/drawing/2014/main" id="{72C4B29E-D7C8-1F48-A9AC-3E22E61D91E6}"/>
                </a:ext>
              </a:extLst>
            </p:cNvPr>
            <p:cNvSpPr>
              <a:spLocks noChangeShapeType="1"/>
            </p:cNvSpPr>
            <p:nvPr/>
          </p:nvSpPr>
          <p:spPr bwMode="auto">
            <a:xfrm>
              <a:off x="3144" y="620"/>
              <a:ext cx="0" cy="3152"/>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Rectangle 95">
              <a:extLst>
                <a:ext uri="{FF2B5EF4-FFF2-40B4-BE49-F238E27FC236}">
                  <a16:creationId xmlns:a16="http://schemas.microsoft.com/office/drawing/2014/main" id="{D4607400-7EF8-D94D-A1FF-44E2F4A3C7A7}"/>
                </a:ext>
              </a:extLst>
            </p:cNvPr>
            <p:cNvSpPr>
              <a:spLocks noChangeArrowheads="1"/>
            </p:cNvSpPr>
            <p:nvPr/>
          </p:nvSpPr>
          <p:spPr bwMode="auto">
            <a:xfrm>
              <a:off x="1646" y="2276"/>
              <a:ext cx="1090"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8000"/>
                  </a:solidFill>
                  <a:latin typeface="Times" pitchFamily="2" charset="0"/>
                </a:rPr>
                <a:t>MN</a:t>
              </a:r>
            </a:p>
          </p:txBody>
        </p:sp>
        <p:sp>
          <p:nvSpPr>
            <p:cNvPr id="43063" name="Oval 96">
              <a:extLst>
                <a:ext uri="{FF2B5EF4-FFF2-40B4-BE49-F238E27FC236}">
                  <a16:creationId xmlns:a16="http://schemas.microsoft.com/office/drawing/2014/main" id="{C06D904E-4D63-704A-808B-C0A0497A8495}"/>
                </a:ext>
              </a:extLst>
            </p:cNvPr>
            <p:cNvSpPr>
              <a:spLocks noChangeArrowheads="1"/>
            </p:cNvSpPr>
            <p:nvPr/>
          </p:nvSpPr>
          <p:spPr bwMode="auto">
            <a:xfrm>
              <a:off x="4243" y="2840"/>
              <a:ext cx="122" cy="118"/>
            </a:xfrm>
            <a:prstGeom prst="ellipse">
              <a:avLst/>
            </a:prstGeom>
            <a:solidFill>
              <a:schemeClr val="accent1"/>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64" name="Rectangle 97">
              <a:extLst>
                <a:ext uri="{FF2B5EF4-FFF2-40B4-BE49-F238E27FC236}">
                  <a16:creationId xmlns:a16="http://schemas.microsoft.com/office/drawing/2014/main" id="{3DDC368D-8AD4-2743-8D91-48968C6EB3F6}"/>
                </a:ext>
              </a:extLst>
            </p:cNvPr>
            <p:cNvSpPr>
              <a:spLocks noChangeArrowheads="1"/>
            </p:cNvSpPr>
            <p:nvPr/>
          </p:nvSpPr>
          <p:spPr bwMode="auto">
            <a:xfrm>
              <a:off x="2571" y="709"/>
              <a:ext cx="512" cy="32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65" name="Rectangle 98">
              <a:extLst>
                <a:ext uri="{FF2B5EF4-FFF2-40B4-BE49-F238E27FC236}">
                  <a16:creationId xmlns:a16="http://schemas.microsoft.com/office/drawing/2014/main" id="{344D8159-7535-6540-957F-CAED83FC87C8}"/>
                </a:ext>
              </a:extLst>
            </p:cNvPr>
            <p:cNvSpPr>
              <a:spLocks noChangeArrowheads="1"/>
            </p:cNvSpPr>
            <p:nvPr/>
          </p:nvSpPr>
          <p:spPr bwMode="auto">
            <a:xfrm>
              <a:off x="4344" y="2769"/>
              <a:ext cx="52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latin typeface="Times" pitchFamily="2" charset="0"/>
                </a:rPr>
                <a:t>U</a:t>
              </a:r>
              <a:endParaRPr lang="en-US" altLang="en-US" sz="2400">
                <a:solidFill>
                  <a:srgbClr val="008000"/>
                </a:solidFill>
                <a:latin typeface="Times" pitchFamily="2" charset="0"/>
              </a:endParaRPr>
            </a:p>
          </p:txBody>
        </p:sp>
        <p:sp>
          <p:nvSpPr>
            <p:cNvPr id="43066" name="Rectangle 99">
              <a:extLst>
                <a:ext uri="{FF2B5EF4-FFF2-40B4-BE49-F238E27FC236}">
                  <a16:creationId xmlns:a16="http://schemas.microsoft.com/office/drawing/2014/main" id="{41F1CB16-A28A-8541-9D7A-351F0D50B130}"/>
                </a:ext>
              </a:extLst>
            </p:cNvPr>
            <p:cNvSpPr>
              <a:spLocks noChangeArrowheads="1"/>
            </p:cNvSpPr>
            <p:nvPr/>
          </p:nvSpPr>
          <p:spPr bwMode="auto">
            <a:xfrm>
              <a:off x="1942" y="1618"/>
              <a:ext cx="253"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C</a:t>
              </a:r>
            </a:p>
          </p:txBody>
        </p:sp>
        <p:sp>
          <p:nvSpPr>
            <p:cNvPr id="43067" name="Oval 100">
              <a:extLst>
                <a:ext uri="{FF2B5EF4-FFF2-40B4-BE49-F238E27FC236}">
                  <a16:creationId xmlns:a16="http://schemas.microsoft.com/office/drawing/2014/main" id="{4D1E5465-9757-F247-B409-049424277453}"/>
                </a:ext>
              </a:extLst>
            </p:cNvPr>
            <p:cNvSpPr>
              <a:spLocks noChangeArrowheads="1"/>
            </p:cNvSpPr>
            <p:nvPr/>
          </p:nvSpPr>
          <p:spPr bwMode="auto">
            <a:xfrm>
              <a:off x="1874" y="2038"/>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68" name="Rectangle 101">
              <a:extLst>
                <a:ext uri="{FF2B5EF4-FFF2-40B4-BE49-F238E27FC236}">
                  <a16:creationId xmlns:a16="http://schemas.microsoft.com/office/drawing/2014/main" id="{88396FDE-FE3F-D043-84E9-59A3F2B0579B}"/>
                </a:ext>
              </a:extLst>
            </p:cNvPr>
            <p:cNvSpPr>
              <a:spLocks noChangeArrowheads="1"/>
            </p:cNvSpPr>
            <p:nvPr/>
          </p:nvSpPr>
          <p:spPr bwMode="auto">
            <a:xfrm>
              <a:off x="1718" y="1939"/>
              <a:ext cx="210"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J</a:t>
              </a:r>
            </a:p>
          </p:txBody>
        </p:sp>
        <p:sp>
          <p:nvSpPr>
            <p:cNvPr id="43069" name="Oval 102">
              <a:extLst>
                <a:ext uri="{FF2B5EF4-FFF2-40B4-BE49-F238E27FC236}">
                  <a16:creationId xmlns:a16="http://schemas.microsoft.com/office/drawing/2014/main" id="{81043BAF-784D-9149-B5E6-40D048B7BE2A}"/>
                </a:ext>
              </a:extLst>
            </p:cNvPr>
            <p:cNvSpPr>
              <a:spLocks noChangeArrowheads="1"/>
            </p:cNvSpPr>
            <p:nvPr/>
          </p:nvSpPr>
          <p:spPr bwMode="auto">
            <a:xfrm>
              <a:off x="2215" y="2017"/>
              <a:ext cx="122" cy="118"/>
            </a:xfrm>
            <a:prstGeom prst="ellipse">
              <a:avLst/>
            </a:prstGeom>
            <a:noFill/>
            <a:ln w="25400">
              <a:solidFill>
                <a:srgbClr val="0080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70" name="Oval 103">
              <a:extLst>
                <a:ext uri="{FF2B5EF4-FFF2-40B4-BE49-F238E27FC236}">
                  <a16:creationId xmlns:a16="http://schemas.microsoft.com/office/drawing/2014/main" id="{408ED279-D360-6F42-867F-80BAA3C52AA5}"/>
                </a:ext>
              </a:extLst>
            </p:cNvPr>
            <p:cNvSpPr>
              <a:spLocks noChangeArrowheads="1"/>
            </p:cNvSpPr>
            <p:nvPr/>
          </p:nvSpPr>
          <p:spPr bwMode="auto">
            <a:xfrm>
              <a:off x="1831" y="2881"/>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71" name="Rectangle 104">
              <a:extLst>
                <a:ext uri="{FF2B5EF4-FFF2-40B4-BE49-F238E27FC236}">
                  <a16:creationId xmlns:a16="http://schemas.microsoft.com/office/drawing/2014/main" id="{5DFE2AC2-5FF1-834D-99A1-8F53EE0FC12B}"/>
                </a:ext>
              </a:extLst>
            </p:cNvPr>
            <p:cNvSpPr>
              <a:spLocks noChangeArrowheads="1"/>
            </p:cNvSpPr>
            <p:nvPr/>
          </p:nvSpPr>
          <p:spPr bwMode="auto">
            <a:xfrm>
              <a:off x="1932" y="2804"/>
              <a:ext cx="391"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KB</a:t>
              </a:r>
            </a:p>
          </p:txBody>
        </p:sp>
        <p:sp>
          <p:nvSpPr>
            <p:cNvPr id="43072" name="Oval 105">
              <a:extLst>
                <a:ext uri="{FF2B5EF4-FFF2-40B4-BE49-F238E27FC236}">
                  <a16:creationId xmlns:a16="http://schemas.microsoft.com/office/drawing/2014/main" id="{D0A4A55C-A305-CC47-9810-AEC3ADD7CA02}"/>
                </a:ext>
              </a:extLst>
            </p:cNvPr>
            <p:cNvSpPr>
              <a:spLocks noChangeArrowheads="1"/>
            </p:cNvSpPr>
            <p:nvPr/>
          </p:nvSpPr>
          <p:spPr bwMode="auto">
            <a:xfrm>
              <a:off x="1885" y="3330"/>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73" name="Rectangle 106">
              <a:extLst>
                <a:ext uri="{FF2B5EF4-FFF2-40B4-BE49-F238E27FC236}">
                  <a16:creationId xmlns:a16="http://schemas.microsoft.com/office/drawing/2014/main" id="{C3A37C0E-CCB5-1647-96FB-84842C18968E}"/>
                </a:ext>
              </a:extLst>
            </p:cNvPr>
            <p:cNvSpPr>
              <a:spLocks noChangeArrowheads="1"/>
            </p:cNvSpPr>
            <p:nvPr/>
          </p:nvSpPr>
          <p:spPr bwMode="auto">
            <a:xfrm>
              <a:off x="2019" y="3253"/>
              <a:ext cx="370"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SK</a:t>
              </a:r>
            </a:p>
          </p:txBody>
        </p:sp>
        <p:sp>
          <p:nvSpPr>
            <p:cNvPr id="43074" name="Oval 107">
              <a:extLst>
                <a:ext uri="{FF2B5EF4-FFF2-40B4-BE49-F238E27FC236}">
                  <a16:creationId xmlns:a16="http://schemas.microsoft.com/office/drawing/2014/main" id="{69DB21DA-9A51-2C4A-96D9-AE5891110131}"/>
                </a:ext>
              </a:extLst>
            </p:cNvPr>
            <p:cNvSpPr>
              <a:spLocks noChangeArrowheads="1"/>
            </p:cNvSpPr>
            <p:nvPr/>
          </p:nvSpPr>
          <p:spPr bwMode="auto">
            <a:xfrm>
              <a:off x="1053" y="2637"/>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75" name="Rectangle 108">
              <a:extLst>
                <a:ext uri="{FF2B5EF4-FFF2-40B4-BE49-F238E27FC236}">
                  <a16:creationId xmlns:a16="http://schemas.microsoft.com/office/drawing/2014/main" id="{D28C4AC2-1869-D74A-95F9-DF8CB35D1EF4}"/>
                </a:ext>
              </a:extLst>
            </p:cNvPr>
            <p:cNvSpPr>
              <a:spLocks noChangeArrowheads="1"/>
            </p:cNvSpPr>
            <p:nvPr/>
          </p:nvSpPr>
          <p:spPr bwMode="auto">
            <a:xfrm>
              <a:off x="1140" y="2571"/>
              <a:ext cx="242"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E</a:t>
              </a:r>
            </a:p>
          </p:txBody>
        </p:sp>
        <p:sp>
          <p:nvSpPr>
            <p:cNvPr id="43076" name="Rectangle 109">
              <a:extLst>
                <a:ext uri="{FF2B5EF4-FFF2-40B4-BE49-F238E27FC236}">
                  <a16:creationId xmlns:a16="http://schemas.microsoft.com/office/drawing/2014/main" id="{0DBDF5D0-A108-7745-B19D-BB76A920E82A}"/>
                </a:ext>
              </a:extLst>
            </p:cNvPr>
            <p:cNvSpPr>
              <a:spLocks noChangeArrowheads="1"/>
            </p:cNvSpPr>
            <p:nvPr/>
          </p:nvSpPr>
          <p:spPr bwMode="auto">
            <a:xfrm>
              <a:off x="2379" y="1939"/>
              <a:ext cx="40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22380"/>
                  </a:solidFill>
                  <a:latin typeface="Times" pitchFamily="2" charset="0"/>
                </a:rPr>
                <a:t>NK</a:t>
              </a:r>
            </a:p>
          </p:txBody>
        </p:sp>
        <p:sp>
          <p:nvSpPr>
            <p:cNvPr id="43077" name="Oval 110">
              <a:extLst>
                <a:ext uri="{FF2B5EF4-FFF2-40B4-BE49-F238E27FC236}">
                  <a16:creationId xmlns:a16="http://schemas.microsoft.com/office/drawing/2014/main" id="{8DD5C5C8-CD3E-B44C-8B6A-50E253B6F3E8}"/>
                </a:ext>
              </a:extLst>
            </p:cNvPr>
            <p:cNvSpPr>
              <a:spLocks noChangeArrowheads="1"/>
            </p:cNvSpPr>
            <p:nvPr/>
          </p:nvSpPr>
          <p:spPr bwMode="auto">
            <a:xfrm>
              <a:off x="1776" y="2640"/>
              <a:ext cx="672" cy="624"/>
            </a:xfrm>
            <a:prstGeom prst="ellipse">
              <a:avLst/>
            </a:prstGeom>
            <a:noFill/>
            <a:ln w="57150">
              <a:solidFill>
                <a:srgbClr val="008000"/>
              </a:solidFill>
              <a:round/>
              <a:headEnd/>
              <a:tailEnd/>
            </a:ln>
            <a:effectLst>
              <a:outerShdw dist="109250" dir="2132261"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78" name="Rectangle 111">
              <a:extLst>
                <a:ext uri="{FF2B5EF4-FFF2-40B4-BE49-F238E27FC236}">
                  <a16:creationId xmlns:a16="http://schemas.microsoft.com/office/drawing/2014/main" id="{2CCADA06-0F9E-F44D-B629-01C41BC24E8F}"/>
                </a:ext>
              </a:extLst>
            </p:cNvPr>
            <p:cNvSpPr>
              <a:spLocks noChangeArrowheads="1"/>
            </p:cNvSpPr>
            <p:nvPr/>
          </p:nvSpPr>
          <p:spPr bwMode="auto">
            <a:xfrm>
              <a:off x="3673" y="1817"/>
              <a:ext cx="526" cy="286"/>
            </a:xfrm>
            <a:prstGeom prst="rect">
              <a:avLst/>
            </a:prstGeom>
            <a:noFill/>
            <a:ln>
              <a:noFill/>
            </a:ln>
            <a:effectLst/>
            <a:extLst>
              <a:ext uri="{909E8E84-426E-40DD-AFC4-6F175D3DCCD1}">
                <a14:hiddenFill xmlns:a14="http://schemas.microsoft.com/office/drawing/2010/main">
                  <a:solidFill>
                    <a:srgbClr val="4729B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latin typeface="Times" pitchFamily="2" charset="0"/>
                </a:rPr>
                <a:t>B</a:t>
              </a:r>
            </a:p>
          </p:txBody>
        </p:sp>
        <p:sp>
          <p:nvSpPr>
            <p:cNvPr id="43079" name="Oval 112">
              <a:extLst>
                <a:ext uri="{FF2B5EF4-FFF2-40B4-BE49-F238E27FC236}">
                  <a16:creationId xmlns:a16="http://schemas.microsoft.com/office/drawing/2014/main" id="{24FE90D6-D46B-214A-80C9-1CD21F640507}"/>
                </a:ext>
              </a:extLst>
            </p:cNvPr>
            <p:cNvSpPr>
              <a:spLocks noChangeArrowheads="1"/>
            </p:cNvSpPr>
            <p:nvPr/>
          </p:nvSpPr>
          <p:spPr bwMode="auto">
            <a:xfrm>
              <a:off x="3592" y="1911"/>
              <a:ext cx="122" cy="118"/>
            </a:xfrm>
            <a:prstGeom prst="ellipse">
              <a:avLst/>
            </a:prstGeom>
            <a:solidFill>
              <a:schemeClr val="accent1"/>
            </a:solidFill>
            <a:ln>
              <a:noFill/>
            </a:ln>
            <a:effectLst/>
            <a:extLst>
              <a:ext uri="{91240B29-F687-4F45-9708-019B960494DF}">
                <a14:hiddenLine xmlns:a14="http://schemas.microsoft.com/office/drawing/2010/main" w="25400">
                  <a:solidFill>
                    <a:srgbClr val="00AE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80" name="Rectangle 113">
              <a:extLst>
                <a:ext uri="{FF2B5EF4-FFF2-40B4-BE49-F238E27FC236}">
                  <a16:creationId xmlns:a16="http://schemas.microsoft.com/office/drawing/2014/main" id="{16C0C523-DFD2-D34E-8D9C-47432DCF2EC6}"/>
                </a:ext>
              </a:extLst>
            </p:cNvPr>
            <p:cNvSpPr>
              <a:spLocks noChangeArrowheads="1"/>
            </p:cNvSpPr>
            <p:nvPr/>
          </p:nvSpPr>
          <p:spPr bwMode="auto">
            <a:xfrm>
              <a:off x="3457" y="1141"/>
              <a:ext cx="526" cy="286"/>
            </a:xfrm>
            <a:prstGeom prst="rect">
              <a:avLst/>
            </a:prstGeom>
            <a:noFill/>
            <a:ln>
              <a:noFill/>
            </a:ln>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H</a:t>
              </a:r>
            </a:p>
          </p:txBody>
        </p:sp>
        <p:sp>
          <p:nvSpPr>
            <p:cNvPr id="43081" name="Oval 114">
              <a:extLst>
                <a:ext uri="{FF2B5EF4-FFF2-40B4-BE49-F238E27FC236}">
                  <a16:creationId xmlns:a16="http://schemas.microsoft.com/office/drawing/2014/main" id="{1044AD18-9973-F249-99E7-483D8490D625}"/>
                </a:ext>
              </a:extLst>
            </p:cNvPr>
            <p:cNvSpPr>
              <a:spLocks noChangeArrowheads="1"/>
            </p:cNvSpPr>
            <p:nvPr/>
          </p:nvSpPr>
          <p:spPr bwMode="auto">
            <a:xfrm>
              <a:off x="3347" y="1249"/>
              <a:ext cx="122" cy="118"/>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82" name="Rectangle 115">
              <a:extLst>
                <a:ext uri="{FF2B5EF4-FFF2-40B4-BE49-F238E27FC236}">
                  <a16:creationId xmlns:a16="http://schemas.microsoft.com/office/drawing/2014/main" id="{0FCE08A8-36A1-5145-BFA4-FF2FB140FAA9}"/>
                </a:ext>
              </a:extLst>
            </p:cNvPr>
            <p:cNvSpPr>
              <a:spLocks noChangeArrowheads="1"/>
            </p:cNvSpPr>
            <p:nvPr/>
          </p:nvSpPr>
          <p:spPr bwMode="auto">
            <a:xfrm>
              <a:off x="4465" y="961"/>
              <a:ext cx="814" cy="286"/>
            </a:xfrm>
            <a:prstGeom prst="rect">
              <a:avLst/>
            </a:prstGeom>
            <a:noFill/>
            <a:ln>
              <a:noFill/>
            </a:ln>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N(A)</a:t>
              </a:r>
            </a:p>
          </p:txBody>
        </p:sp>
        <p:sp>
          <p:nvSpPr>
            <p:cNvPr id="43083" name="Oval 116">
              <a:extLst>
                <a:ext uri="{FF2B5EF4-FFF2-40B4-BE49-F238E27FC236}">
                  <a16:creationId xmlns:a16="http://schemas.microsoft.com/office/drawing/2014/main" id="{FD1420E2-4941-FA48-8EEC-5009327A58CC}"/>
                </a:ext>
              </a:extLst>
            </p:cNvPr>
            <p:cNvSpPr>
              <a:spLocks noChangeArrowheads="1"/>
            </p:cNvSpPr>
            <p:nvPr/>
          </p:nvSpPr>
          <p:spPr bwMode="auto">
            <a:xfrm>
              <a:off x="4360" y="1036"/>
              <a:ext cx="122" cy="118"/>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84" name="Oval 117">
              <a:extLst>
                <a:ext uri="{FF2B5EF4-FFF2-40B4-BE49-F238E27FC236}">
                  <a16:creationId xmlns:a16="http://schemas.microsoft.com/office/drawing/2014/main" id="{E8E82E6A-0185-C542-B235-49EAC40678CE}"/>
                </a:ext>
              </a:extLst>
            </p:cNvPr>
            <p:cNvSpPr>
              <a:spLocks noChangeArrowheads="1"/>
            </p:cNvSpPr>
            <p:nvPr/>
          </p:nvSpPr>
          <p:spPr bwMode="auto">
            <a:xfrm>
              <a:off x="1810" y="1729"/>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85" name="Freeform 118">
              <a:extLst>
                <a:ext uri="{FF2B5EF4-FFF2-40B4-BE49-F238E27FC236}">
                  <a16:creationId xmlns:a16="http://schemas.microsoft.com/office/drawing/2014/main" id="{6D78F4C4-C8EC-C648-BA0F-5A1447F6CDFA}"/>
                </a:ext>
              </a:extLst>
            </p:cNvPr>
            <p:cNvSpPr>
              <a:spLocks/>
            </p:cNvSpPr>
            <p:nvPr/>
          </p:nvSpPr>
          <p:spPr bwMode="auto">
            <a:xfrm>
              <a:off x="1767" y="798"/>
              <a:ext cx="575" cy="2120"/>
            </a:xfrm>
            <a:custGeom>
              <a:avLst/>
              <a:gdLst>
                <a:gd name="T0" fmla="*/ 147 w 575"/>
                <a:gd name="T1" fmla="*/ 2120 h 2120"/>
                <a:gd name="T2" fmla="*/ 100 w 575"/>
                <a:gd name="T3" fmla="*/ 2049 h 2120"/>
                <a:gd name="T4" fmla="*/ 84 w 575"/>
                <a:gd name="T5" fmla="*/ 2002 h 2120"/>
                <a:gd name="T6" fmla="*/ 68 w 575"/>
                <a:gd name="T7" fmla="*/ 1971 h 2120"/>
                <a:gd name="T8" fmla="*/ 53 w 575"/>
                <a:gd name="T9" fmla="*/ 1908 h 2120"/>
                <a:gd name="T10" fmla="*/ 45 w 575"/>
                <a:gd name="T11" fmla="*/ 1877 h 2120"/>
                <a:gd name="T12" fmla="*/ 92 w 575"/>
                <a:gd name="T13" fmla="*/ 1257 h 2120"/>
                <a:gd name="T14" fmla="*/ 162 w 575"/>
                <a:gd name="T15" fmla="*/ 1069 h 2120"/>
                <a:gd name="T16" fmla="*/ 257 w 575"/>
                <a:gd name="T17" fmla="*/ 888 h 2120"/>
                <a:gd name="T18" fmla="*/ 312 w 575"/>
                <a:gd name="T19" fmla="*/ 818 h 2120"/>
                <a:gd name="T20" fmla="*/ 390 w 575"/>
                <a:gd name="T21" fmla="*/ 669 h 2120"/>
                <a:gd name="T22" fmla="*/ 437 w 575"/>
                <a:gd name="T23" fmla="*/ 575 h 2120"/>
                <a:gd name="T24" fmla="*/ 500 w 575"/>
                <a:gd name="T25" fmla="*/ 410 h 2120"/>
                <a:gd name="T26" fmla="*/ 531 w 575"/>
                <a:gd name="T27" fmla="*/ 300 h 2120"/>
                <a:gd name="T28" fmla="*/ 555 w 575"/>
                <a:gd name="T29" fmla="*/ 182 h 2120"/>
                <a:gd name="T30" fmla="*/ 492 w 575"/>
                <a:gd name="T31" fmla="*/ 2 h 2120"/>
                <a:gd name="T32" fmla="*/ 437 w 575"/>
                <a:gd name="T33" fmla="*/ 2 h 2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008000"/>
              </a:solidFill>
              <a:prstDash val="sysDot"/>
              <a:round/>
              <a:headEnd type="none" w="med" len="med"/>
              <a:tailEnd type="non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3086" name="Freeform 119">
              <a:extLst>
                <a:ext uri="{FF2B5EF4-FFF2-40B4-BE49-F238E27FC236}">
                  <a16:creationId xmlns:a16="http://schemas.microsoft.com/office/drawing/2014/main" id="{263AC05F-4097-0045-9FF1-CC2ED808B437}"/>
                </a:ext>
              </a:extLst>
            </p:cNvPr>
            <p:cNvSpPr>
              <a:spLocks/>
            </p:cNvSpPr>
            <p:nvPr/>
          </p:nvSpPr>
          <p:spPr bwMode="auto">
            <a:xfrm>
              <a:off x="1446" y="786"/>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008000"/>
              </a:solidFill>
              <a:prstDash val="sysDot"/>
              <a:round/>
              <a:headEnd type="none" w="med" len="med"/>
              <a:tailEnd type="non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3087" name="Freeform 120">
              <a:extLst>
                <a:ext uri="{FF2B5EF4-FFF2-40B4-BE49-F238E27FC236}">
                  <a16:creationId xmlns:a16="http://schemas.microsoft.com/office/drawing/2014/main" id="{7F5B047C-9F7C-6747-AA49-E745A1444583}"/>
                </a:ext>
              </a:extLst>
            </p:cNvPr>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88" name="Text Box 121">
              <a:extLst>
                <a:ext uri="{FF2B5EF4-FFF2-40B4-BE49-F238E27FC236}">
                  <a16:creationId xmlns:a16="http://schemas.microsoft.com/office/drawing/2014/main" id="{1E4143AF-8E20-9F49-8158-67B59D89CE80}"/>
                </a:ext>
              </a:extLst>
            </p:cNvPr>
            <p:cNvSpPr txBox="1">
              <a:spLocks noChangeArrowheads="1"/>
            </p:cNvSpPr>
            <p:nvPr/>
          </p:nvSpPr>
          <p:spPr bwMode="auto">
            <a:xfrm>
              <a:off x="5494" y="57"/>
              <a:ext cx="1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grpSp>
      <p:sp>
        <p:nvSpPr>
          <p:cNvPr id="43017" name="Rectangle 57">
            <a:extLst>
              <a:ext uri="{FF2B5EF4-FFF2-40B4-BE49-F238E27FC236}">
                <a16:creationId xmlns:a16="http://schemas.microsoft.com/office/drawing/2014/main" id="{B913721F-DE3D-C043-93D8-6F1A98DD78F0}"/>
              </a:ext>
            </a:extLst>
          </p:cNvPr>
          <p:cNvSpPr>
            <a:spLocks noChangeArrowheads="1"/>
          </p:cNvSpPr>
          <p:nvPr/>
        </p:nvSpPr>
        <p:spPr bwMode="auto">
          <a:xfrm>
            <a:off x="1644650" y="844550"/>
            <a:ext cx="6804025" cy="5218112"/>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83731" name="Text Box 51">
            <a:extLst>
              <a:ext uri="{FF2B5EF4-FFF2-40B4-BE49-F238E27FC236}">
                <a16:creationId xmlns:a16="http://schemas.microsoft.com/office/drawing/2014/main" id="{8C343C45-C47D-6442-BD8A-D30396983319}"/>
              </a:ext>
            </a:extLst>
          </p:cNvPr>
          <p:cNvSpPr txBox="1">
            <a:spLocks noChangeArrowheads="1"/>
          </p:cNvSpPr>
          <p:nvPr/>
        </p:nvSpPr>
        <p:spPr bwMode="auto">
          <a:xfrm>
            <a:off x="2744788" y="1414463"/>
            <a:ext cx="45974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lvl1pPr>
              <a:tabLst>
                <a:tab pos="457200" algn="l"/>
              </a:tabLst>
              <a:defRPr sz="1600" b="1">
                <a:solidFill>
                  <a:srgbClr val="00DFCA"/>
                </a:solidFill>
                <a:latin typeface="Comic Sans MS" panose="030F0902030302020204" pitchFamily="66" charset="0"/>
              </a:defRPr>
            </a:lvl1pPr>
            <a:lvl2pPr marL="742950" indent="-285750">
              <a:tabLst>
                <a:tab pos="457200" algn="l"/>
              </a:tabLst>
              <a:defRPr sz="1600" b="1">
                <a:solidFill>
                  <a:srgbClr val="00DFCA"/>
                </a:solidFill>
                <a:latin typeface="Comic Sans MS" panose="030F0902030302020204" pitchFamily="66" charset="0"/>
              </a:defRPr>
            </a:lvl2pPr>
            <a:lvl3pPr marL="1143000" indent="-228600">
              <a:tabLst>
                <a:tab pos="457200" algn="l"/>
              </a:tabLst>
              <a:defRPr sz="1600" b="1">
                <a:solidFill>
                  <a:srgbClr val="00DFCA"/>
                </a:solidFill>
                <a:latin typeface="Comic Sans MS" panose="030F0902030302020204" pitchFamily="66" charset="0"/>
              </a:defRPr>
            </a:lvl3pPr>
            <a:lvl4pPr marL="1600200" indent="-228600">
              <a:tabLst>
                <a:tab pos="457200" algn="l"/>
              </a:tabLst>
              <a:defRPr sz="1600" b="1">
                <a:solidFill>
                  <a:srgbClr val="00DFCA"/>
                </a:solidFill>
                <a:latin typeface="Comic Sans MS" panose="030F0902030302020204" pitchFamily="66" charset="0"/>
              </a:defRPr>
            </a:lvl4pPr>
            <a:lvl5pPr marL="2057400" indent="-228600">
              <a:tabLst>
                <a:tab pos="457200" algn="l"/>
              </a:tabLst>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tabLst>
                <a:tab pos="457200" algn="l"/>
              </a:tabLs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tabLst>
                <a:tab pos="457200" algn="l"/>
              </a:tabLs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tabLst>
                <a:tab pos="457200" algn="l"/>
              </a:tabLs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tabLst>
                <a:tab pos="457200" algn="l"/>
              </a:tabLst>
              <a:defRPr sz="1600" b="1">
                <a:solidFill>
                  <a:srgbClr val="00DFCA"/>
                </a:solidFill>
                <a:latin typeface="Comic Sans MS" panose="030F0902030302020204" pitchFamily="66" charset="0"/>
              </a:defRPr>
            </a:lvl9pPr>
          </a:lstStyle>
          <a:p>
            <a:pPr algn="ctr">
              <a:spcBef>
                <a:spcPct val="50000"/>
              </a:spcBef>
            </a:pPr>
            <a:r>
              <a:rPr lang="en-US" altLang="en-US" sz="2000" dirty="0">
                <a:solidFill>
                  <a:schemeClr val="tx2"/>
                </a:solidFill>
                <a:effectLst/>
              </a:rPr>
              <a:t>RAKHAYANGA 12: PAO </a:t>
            </a:r>
            <a:r>
              <a:rPr lang="en-US" altLang="en-US" sz="2000" i="1" u="sng" dirty="0">
                <a:solidFill>
                  <a:srgbClr val="66FF66"/>
                </a:solidFill>
                <a:effectLst/>
              </a:rPr>
              <a:t>KHANI</a:t>
            </a:r>
            <a:endParaRPr lang="en-US" altLang="en-US" sz="1800" dirty="0">
              <a:solidFill>
                <a:srgbClr val="33CC33"/>
              </a:solidFill>
              <a:effectLst/>
            </a:endParaRPr>
          </a:p>
          <a:p>
            <a:pPr algn="ctr">
              <a:spcBef>
                <a:spcPct val="50000"/>
              </a:spcBef>
            </a:pPr>
            <a:r>
              <a:rPr lang="en-US" altLang="en-US" sz="1400" dirty="0">
                <a:solidFill>
                  <a:schemeClr val="hlink"/>
                </a:solidFill>
                <a:effectLst/>
              </a:rPr>
              <a:t>R</a:t>
            </a:r>
            <a:r>
              <a:rPr lang="en-US" altLang="en-US" sz="1400" u="sng" dirty="0">
                <a:solidFill>
                  <a:schemeClr val="hlink"/>
                </a:solidFill>
                <a:effectLst/>
              </a:rPr>
              <a:t>A</a:t>
            </a:r>
            <a:r>
              <a:rPr lang="en-US" altLang="en-US" sz="1400" dirty="0">
                <a:solidFill>
                  <a:schemeClr val="hlink"/>
                </a:solidFill>
                <a:effectLst/>
              </a:rPr>
              <a:t>KHAYANGA 10: </a:t>
            </a:r>
            <a:r>
              <a:rPr lang="en-US" altLang="en-US" sz="1400" i="1" dirty="0">
                <a:solidFill>
                  <a:srgbClr val="FFFF00"/>
                </a:solidFill>
                <a:effectLst/>
              </a:rPr>
              <a:t>KACHUNGAWUI</a:t>
            </a:r>
            <a:r>
              <a:rPr lang="en-US" altLang="en-US" sz="1400" dirty="0">
                <a:solidFill>
                  <a:schemeClr val="hlink"/>
                </a:solidFill>
                <a:effectLst/>
              </a:rPr>
              <a:t> KAPHANING</a:t>
            </a:r>
            <a:endParaRPr lang="en-US" altLang="en-US" sz="1400" dirty="0">
              <a:solidFill>
                <a:srgbClr val="33CC33"/>
              </a:solidFill>
              <a:effectLst/>
            </a:endParaRPr>
          </a:p>
          <a:p>
            <a:pPr>
              <a:spcBef>
                <a:spcPct val="50000"/>
              </a:spcBef>
            </a:pPr>
            <a:r>
              <a:rPr lang="en-US" altLang="en-US" sz="1700" dirty="0">
                <a:solidFill>
                  <a:schemeClr val="tx2"/>
                </a:solidFill>
                <a:effectLst/>
              </a:rPr>
              <a:t>KHUIR</a:t>
            </a:r>
            <a:r>
              <a:rPr lang="en-US" altLang="en-US" sz="1700" u="sng" dirty="0">
                <a:solidFill>
                  <a:schemeClr val="tx2"/>
                </a:solidFill>
                <a:effectLst/>
              </a:rPr>
              <a:t>A</a:t>
            </a:r>
            <a:r>
              <a:rPr lang="en-US" altLang="en-US" sz="1700" dirty="0">
                <a:solidFill>
                  <a:schemeClr val="tx2"/>
                </a:solidFill>
                <a:effectLst/>
              </a:rPr>
              <a:t> EINA SEIN</a:t>
            </a:r>
            <a:r>
              <a:rPr lang="en-US" altLang="en-US" sz="1700" u="sng" dirty="0">
                <a:solidFill>
                  <a:schemeClr val="tx2"/>
                </a:solidFill>
                <a:effectLst/>
              </a:rPr>
              <a:t>A</a:t>
            </a:r>
            <a:r>
              <a:rPr lang="en-US" altLang="en-US" sz="1700" dirty="0">
                <a:solidFill>
                  <a:schemeClr val="tx2"/>
                </a:solidFill>
                <a:effectLst/>
              </a:rPr>
              <a:t> KHALONG APAM!</a:t>
            </a:r>
          </a:p>
          <a:p>
            <a:pPr>
              <a:spcBef>
                <a:spcPct val="50000"/>
              </a:spcBef>
            </a:pPr>
            <a:r>
              <a:rPr lang="en-US" altLang="en-US" sz="1800" dirty="0">
                <a:solidFill>
                  <a:schemeClr val="tx2"/>
                </a:solidFill>
                <a:effectLst/>
              </a:rPr>
              <a:t>APAM CHILI MI HAKLAK KAHAI LEI!</a:t>
            </a:r>
          </a:p>
          <a:p>
            <a:pPr>
              <a:spcBef>
                <a:spcPct val="50000"/>
              </a:spcBef>
            </a:pPr>
            <a:r>
              <a:rPr lang="en-US" altLang="en-US" sz="1800" dirty="0">
                <a:solidFill>
                  <a:schemeClr val="tx2"/>
                </a:solidFill>
                <a:effectLst/>
              </a:rPr>
              <a:t>	</a:t>
            </a:r>
            <a:r>
              <a:rPr lang="en-US" altLang="en-US" sz="1800" dirty="0">
                <a:solidFill>
                  <a:srgbClr val="FF0000"/>
                </a:solidFill>
                <a:effectLst/>
              </a:rPr>
              <a:t>EGYPTLI HANUNG HAOLU!</a:t>
            </a:r>
            <a:endParaRPr lang="en-US" altLang="en-US" sz="1800" dirty="0">
              <a:solidFill>
                <a:srgbClr val="33CC33"/>
              </a:solidFill>
              <a:effectLst/>
            </a:endParaRPr>
          </a:p>
          <a:p>
            <a:pPr>
              <a:spcBef>
                <a:spcPct val="50000"/>
              </a:spcBef>
            </a:pPr>
            <a:r>
              <a:rPr lang="en-US" altLang="en-US" sz="1500" dirty="0">
                <a:solidFill>
                  <a:schemeClr val="hlink"/>
                </a:solidFill>
                <a:effectLst/>
              </a:rPr>
              <a:t>R</a:t>
            </a:r>
            <a:r>
              <a:rPr lang="en-US" altLang="en-US" sz="1500" u="sng" dirty="0">
                <a:solidFill>
                  <a:schemeClr val="hlink"/>
                </a:solidFill>
                <a:effectLst/>
              </a:rPr>
              <a:t>A</a:t>
            </a:r>
            <a:r>
              <a:rPr lang="en-US" altLang="en-US" sz="1500" dirty="0">
                <a:solidFill>
                  <a:schemeClr val="hlink"/>
                </a:solidFill>
                <a:effectLst/>
              </a:rPr>
              <a:t>KHAYANGA 2: </a:t>
            </a:r>
            <a:r>
              <a:rPr lang="en-US" altLang="en-US" sz="1500" i="1" dirty="0">
                <a:solidFill>
                  <a:srgbClr val="FFFF00"/>
                </a:solidFill>
                <a:effectLst/>
              </a:rPr>
              <a:t>KATEOAWUI </a:t>
            </a:r>
            <a:r>
              <a:rPr lang="en-US" altLang="en-US" sz="1500" dirty="0">
                <a:solidFill>
                  <a:schemeClr val="hlink"/>
                </a:solidFill>
                <a:effectLst/>
              </a:rPr>
              <a:t>KAPHANING</a:t>
            </a:r>
            <a:endParaRPr lang="en-US" altLang="en-US" sz="1500" dirty="0">
              <a:solidFill>
                <a:srgbClr val="33CC33"/>
              </a:solidFill>
              <a:effectLst/>
            </a:endParaRPr>
          </a:p>
          <a:p>
            <a:pPr>
              <a:spcBef>
                <a:spcPct val="50000"/>
              </a:spcBef>
            </a:pPr>
            <a:r>
              <a:rPr lang="en-US" altLang="en-US" sz="1700" dirty="0">
                <a:solidFill>
                  <a:schemeClr val="tx2"/>
                </a:solidFill>
                <a:effectLst/>
              </a:rPr>
              <a:t>KHUIRA EINA SEINA KHALONG APAM!</a:t>
            </a:r>
          </a:p>
          <a:p>
            <a:pPr>
              <a:spcBef>
                <a:spcPct val="50000"/>
              </a:spcBef>
            </a:pPr>
            <a:r>
              <a:rPr lang="en-US" altLang="en-US" sz="1800" dirty="0">
                <a:solidFill>
                  <a:schemeClr val="tx2"/>
                </a:solidFill>
                <a:effectLst/>
              </a:rPr>
              <a:t>APAM CHILI MI HAKLAK KAHAI LEI!</a:t>
            </a:r>
          </a:p>
          <a:p>
            <a:pPr>
              <a:spcBef>
                <a:spcPct val="50000"/>
              </a:spcBef>
            </a:pPr>
            <a:r>
              <a:rPr lang="en-US" altLang="en-US" sz="1700" dirty="0">
                <a:solidFill>
                  <a:srgbClr val="FF0000"/>
                </a:solidFill>
                <a:effectLst/>
              </a:rPr>
              <a:t>VARENA ITHUMLI NGASOMIDA LEIYA!</a:t>
            </a:r>
          </a:p>
        </p:txBody>
      </p:sp>
      <p:grpSp>
        <p:nvGrpSpPr>
          <p:cNvPr id="583811" name="Group 131">
            <a:extLst>
              <a:ext uri="{FF2B5EF4-FFF2-40B4-BE49-F238E27FC236}">
                <a16:creationId xmlns:a16="http://schemas.microsoft.com/office/drawing/2014/main" id="{778972F5-0A2B-AD45-BE09-862DF2A3A2E7}"/>
              </a:ext>
            </a:extLst>
          </p:cNvPr>
          <p:cNvGrpSpPr>
            <a:grpSpLocks/>
          </p:cNvGrpSpPr>
          <p:nvPr/>
        </p:nvGrpSpPr>
        <p:grpSpPr bwMode="auto">
          <a:xfrm>
            <a:off x="2286000" y="1709738"/>
            <a:ext cx="5257800" cy="2019300"/>
            <a:chOff x="1440" y="1090"/>
            <a:chExt cx="3312" cy="1352"/>
          </a:xfrm>
        </p:grpSpPr>
        <p:sp>
          <p:nvSpPr>
            <p:cNvPr id="43043" name="Oval 53">
              <a:extLst>
                <a:ext uri="{FF2B5EF4-FFF2-40B4-BE49-F238E27FC236}">
                  <a16:creationId xmlns:a16="http://schemas.microsoft.com/office/drawing/2014/main" id="{B67A4CCC-8501-D647-8456-49F042567617}"/>
                </a:ext>
              </a:extLst>
            </p:cNvPr>
            <p:cNvSpPr>
              <a:spLocks noChangeArrowheads="1"/>
            </p:cNvSpPr>
            <p:nvPr/>
          </p:nvSpPr>
          <p:spPr bwMode="auto">
            <a:xfrm>
              <a:off x="1440" y="1090"/>
              <a:ext cx="3312" cy="320"/>
            </a:xfrm>
            <a:prstGeom prst="ellipse">
              <a:avLst/>
            </a:prstGeom>
            <a:noFill/>
            <a:ln w="7620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44" name="Oval 54">
              <a:extLst>
                <a:ext uri="{FF2B5EF4-FFF2-40B4-BE49-F238E27FC236}">
                  <a16:creationId xmlns:a16="http://schemas.microsoft.com/office/drawing/2014/main" id="{487A6B30-06C9-434A-9EAE-F3915631B663}"/>
                </a:ext>
              </a:extLst>
            </p:cNvPr>
            <p:cNvSpPr>
              <a:spLocks noChangeArrowheads="1"/>
            </p:cNvSpPr>
            <p:nvPr/>
          </p:nvSpPr>
          <p:spPr bwMode="auto">
            <a:xfrm>
              <a:off x="1440" y="2122"/>
              <a:ext cx="3312" cy="320"/>
            </a:xfrm>
            <a:prstGeom prst="ellipse">
              <a:avLst/>
            </a:prstGeom>
            <a:noFill/>
            <a:ln w="7620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583735" name="Oval 55">
            <a:extLst>
              <a:ext uri="{FF2B5EF4-FFF2-40B4-BE49-F238E27FC236}">
                <a16:creationId xmlns:a16="http://schemas.microsoft.com/office/drawing/2014/main" id="{A29EC095-8EF9-D748-905D-7D6915C6739E}"/>
              </a:ext>
            </a:extLst>
          </p:cNvPr>
          <p:cNvSpPr>
            <a:spLocks noChangeArrowheads="1"/>
          </p:cNvSpPr>
          <p:nvPr/>
        </p:nvSpPr>
        <p:spPr bwMode="auto">
          <a:xfrm>
            <a:off x="1811338" y="1516063"/>
            <a:ext cx="6235700" cy="915987"/>
          </a:xfrm>
          <a:prstGeom prst="ellipse">
            <a:avLst/>
          </a:prstGeom>
          <a:noFill/>
          <a:ln w="76200">
            <a:solidFill>
              <a:srgbClr val="FFFF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83736" name="Text Box 56">
            <a:extLst>
              <a:ext uri="{FF2B5EF4-FFF2-40B4-BE49-F238E27FC236}">
                <a16:creationId xmlns:a16="http://schemas.microsoft.com/office/drawing/2014/main" id="{F1CC17BA-AE68-9640-896C-9ED4FAA26775}"/>
              </a:ext>
            </a:extLst>
          </p:cNvPr>
          <p:cNvSpPr txBox="1">
            <a:spLocks noChangeArrowheads="1"/>
          </p:cNvSpPr>
          <p:nvPr/>
        </p:nvSpPr>
        <p:spPr bwMode="auto">
          <a:xfrm>
            <a:off x="2432050" y="5402263"/>
            <a:ext cx="5408613" cy="64135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3600">
                <a:solidFill>
                  <a:srgbClr val="54C8F6"/>
                </a:solidFill>
              </a:rPr>
              <a:t>CHIEINA...ZATUSA!!!!!</a:t>
            </a:r>
            <a:endParaRPr lang="en-US" altLang="en-US" sz="3600">
              <a:solidFill>
                <a:schemeClr val="tx2"/>
              </a:solidFill>
            </a:endParaRPr>
          </a:p>
        </p:txBody>
      </p:sp>
      <p:sp>
        <p:nvSpPr>
          <p:cNvPr id="43022" name="Rectangle 59">
            <a:extLst>
              <a:ext uri="{FF2B5EF4-FFF2-40B4-BE49-F238E27FC236}">
                <a16:creationId xmlns:a16="http://schemas.microsoft.com/office/drawing/2014/main" id="{2D6E17E6-DD18-FE4D-880C-D512572D0458}"/>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23" name="Rectangle 60">
            <a:extLst>
              <a:ext uri="{FF2B5EF4-FFF2-40B4-BE49-F238E27FC236}">
                <a16:creationId xmlns:a16="http://schemas.microsoft.com/office/drawing/2014/main" id="{412EB203-A8C5-AA4B-816F-A459D00ED182}"/>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43024" name="AutoShape 61">
            <a:extLst>
              <a:ext uri="{FF2B5EF4-FFF2-40B4-BE49-F238E27FC236}">
                <a16:creationId xmlns:a16="http://schemas.microsoft.com/office/drawing/2014/main" id="{E9D00A42-A9DB-944F-AF90-149C66E84534}"/>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25" name="Rectangle 62">
            <a:extLst>
              <a:ext uri="{FF2B5EF4-FFF2-40B4-BE49-F238E27FC236}">
                <a16:creationId xmlns:a16="http://schemas.microsoft.com/office/drawing/2014/main" id="{FD874DAE-461D-C84B-B5E7-58273D7085C4}"/>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26" name="AutoShape 63">
            <a:extLst>
              <a:ext uri="{FF2B5EF4-FFF2-40B4-BE49-F238E27FC236}">
                <a16:creationId xmlns:a16="http://schemas.microsoft.com/office/drawing/2014/main" id="{09215E58-8355-8D4C-A1A8-8380ACE710EC}"/>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027" name="Line 64">
            <a:extLst>
              <a:ext uri="{FF2B5EF4-FFF2-40B4-BE49-F238E27FC236}">
                <a16:creationId xmlns:a16="http://schemas.microsoft.com/office/drawing/2014/main" id="{1B21156C-B764-7441-AC18-3A3D633F55EF}"/>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8" name="Line 65">
            <a:extLst>
              <a:ext uri="{FF2B5EF4-FFF2-40B4-BE49-F238E27FC236}">
                <a16:creationId xmlns:a16="http://schemas.microsoft.com/office/drawing/2014/main" id="{2A568092-18E0-A046-A0A5-0ECD43A5C24C}"/>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9" name="Line 66">
            <a:extLst>
              <a:ext uri="{FF2B5EF4-FFF2-40B4-BE49-F238E27FC236}">
                <a16:creationId xmlns:a16="http://schemas.microsoft.com/office/drawing/2014/main" id="{46703622-4A12-C24D-BC28-464CB5042AEB}"/>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0" name="Line 67">
            <a:extLst>
              <a:ext uri="{FF2B5EF4-FFF2-40B4-BE49-F238E27FC236}">
                <a16:creationId xmlns:a16="http://schemas.microsoft.com/office/drawing/2014/main" id="{0E33EA00-8CE3-384A-BA31-A5A7FCDFD4DA}"/>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1" name="Line 68">
            <a:extLst>
              <a:ext uri="{FF2B5EF4-FFF2-40B4-BE49-F238E27FC236}">
                <a16:creationId xmlns:a16="http://schemas.microsoft.com/office/drawing/2014/main" id="{43A119A7-D5C0-E34F-A309-68E6F64DE4F9}"/>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2" name="Rectangle 69">
            <a:extLst>
              <a:ext uri="{FF2B5EF4-FFF2-40B4-BE49-F238E27FC236}">
                <a16:creationId xmlns:a16="http://schemas.microsoft.com/office/drawing/2014/main" id="{7C53EAD0-5F0B-7B4B-9F71-B0639F15D0C8}"/>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43033" name="Rectangle 70">
            <a:extLst>
              <a:ext uri="{FF2B5EF4-FFF2-40B4-BE49-F238E27FC236}">
                <a16:creationId xmlns:a16="http://schemas.microsoft.com/office/drawing/2014/main" id="{DB296A65-A64D-0B41-BE69-C2989B112111}"/>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43034" name="Rectangle 71">
            <a:extLst>
              <a:ext uri="{FF2B5EF4-FFF2-40B4-BE49-F238E27FC236}">
                <a16:creationId xmlns:a16="http://schemas.microsoft.com/office/drawing/2014/main" id="{7781A4D0-D95B-4142-BE59-B254F6F89970}"/>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43035" name="Rectangle 72">
            <a:extLst>
              <a:ext uri="{FF2B5EF4-FFF2-40B4-BE49-F238E27FC236}">
                <a16:creationId xmlns:a16="http://schemas.microsoft.com/office/drawing/2014/main" id="{37DEEC5E-0E03-F245-BB31-1DCC3ED86D66}"/>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43036" name="Line 73">
            <a:extLst>
              <a:ext uri="{FF2B5EF4-FFF2-40B4-BE49-F238E27FC236}">
                <a16:creationId xmlns:a16="http://schemas.microsoft.com/office/drawing/2014/main" id="{3BDF67F9-3AFC-F34B-9DB4-A3CCAF32E0A9}"/>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7" name="Rectangle 74">
            <a:extLst>
              <a:ext uri="{FF2B5EF4-FFF2-40B4-BE49-F238E27FC236}">
                <a16:creationId xmlns:a16="http://schemas.microsoft.com/office/drawing/2014/main" id="{82331418-557D-684D-A492-DE309D95C298}"/>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43038" name="Text Box 125">
            <a:extLst>
              <a:ext uri="{FF2B5EF4-FFF2-40B4-BE49-F238E27FC236}">
                <a16:creationId xmlns:a16="http://schemas.microsoft.com/office/drawing/2014/main" id="{A53F551E-23C0-C648-BBAA-C10E3578255E}"/>
              </a:ext>
            </a:extLst>
          </p:cNvPr>
          <p:cNvSpPr txBox="1">
            <a:spLocks noChangeArrowheads="1"/>
          </p:cNvSpPr>
          <p:nvPr/>
        </p:nvSpPr>
        <p:spPr bwMode="auto">
          <a:xfrm>
            <a:off x="8656638"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43039" name="Text Box 126">
            <a:extLst>
              <a:ext uri="{FF2B5EF4-FFF2-40B4-BE49-F238E27FC236}">
                <a16:creationId xmlns:a16="http://schemas.microsoft.com/office/drawing/2014/main" id="{180C958B-74C4-8D4C-87F0-4F773AFDE2BA}"/>
              </a:ext>
            </a:extLst>
          </p:cNvPr>
          <p:cNvSpPr txBox="1">
            <a:spLocks noChangeArrowheads="1"/>
          </p:cNvSpPr>
          <p:nvPr/>
        </p:nvSpPr>
        <p:spPr bwMode="auto">
          <a:xfrm rot="-26776">
            <a:off x="2101850" y="703263"/>
            <a:ext cx="6396038" cy="579437"/>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rgbClr val="66FFCC"/>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200">
                <a:solidFill>
                  <a:srgbClr val="66FFCC"/>
                </a:solidFill>
              </a:rPr>
              <a:t>ATHUMWUI CHI HITHAYA:</a:t>
            </a:r>
          </a:p>
        </p:txBody>
      </p:sp>
      <p:sp>
        <p:nvSpPr>
          <p:cNvPr id="583809" name="Rectangle 129">
            <a:extLst>
              <a:ext uri="{FF2B5EF4-FFF2-40B4-BE49-F238E27FC236}">
                <a16:creationId xmlns:a16="http://schemas.microsoft.com/office/drawing/2014/main" id="{0E944AF2-AC76-6E45-AEC9-9AC5472FC11D}"/>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20</a:t>
            </a:r>
          </a:p>
        </p:txBody>
      </p:sp>
      <p:sp>
        <p:nvSpPr>
          <p:cNvPr id="43041" name="Text Box 132">
            <a:extLst>
              <a:ext uri="{FF2B5EF4-FFF2-40B4-BE49-F238E27FC236}">
                <a16:creationId xmlns:a16="http://schemas.microsoft.com/office/drawing/2014/main" id="{549DB88C-8A4D-8043-88D8-3ED814D7CF54}"/>
              </a:ext>
            </a:extLst>
          </p:cNvPr>
          <p:cNvSpPr txBox="1">
            <a:spLocks noChangeArrowheads="1"/>
          </p:cNvSpPr>
          <p:nvPr/>
        </p:nvSpPr>
        <p:spPr bwMode="auto">
          <a:xfrm>
            <a:off x="8545513" y="6488113"/>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12</a:t>
            </a:r>
            <a:endParaRPr lang="en-US" altLang="en-US" sz="1400"/>
          </a:p>
        </p:txBody>
      </p:sp>
      <p:sp>
        <p:nvSpPr>
          <p:cNvPr id="43042" name="Text Box 133">
            <a:extLst>
              <a:ext uri="{FF2B5EF4-FFF2-40B4-BE49-F238E27FC236}">
                <a16:creationId xmlns:a16="http://schemas.microsoft.com/office/drawing/2014/main" id="{72D7AB96-CECC-A241-BEDE-244817F92FE2}"/>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31">
                                            <p:txEl>
                                              <p:pRg st="0" end="0"/>
                                            </p:txEl>
                                          </p:spTgt>
                                        </p:tgtEl>
                                        <p:attrNameLst>
                                          <p:attrName>style.visibility</p:attrName>
                                        </p:attrNameLst>
                                      </p:cBhvr>
                                      <p:to>
                                        <p:strVal val="visible"/>
                                      </p:to>
                                    </p:set>
                                    <p:animEffect transition="in" filter="box(out)">
                                      <p:cBhvr>
                                        <p:cTn id="7" dur="500"/>
                                        <p:tgtEl>
                                          <p:spTgt spid="58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31">
                                            <p:txEl>
                                              <p:pRg st="1" end="1"/>
                                            </p:txEl>
                                          </p:spTgt>
                                        </p:tgtEl>
                                        <p:attrNameLst>
                                          <p:attrName>style.visibility</p:attrName>
                                        </p:attrNameLst>
                                      </p:cBhvr>
                                      <p:to>
                                        <p:strVal val="visible"/>
                                      </p:to>
                                    </p:set>
                                    <p:animEffect transition="in" filter="box(out)">
                                      <p:cBhvr>
                                        <p:cTn id="12" dur="500"/>
                                        <p:tgtEl>
                                          <p:spTgt spid="58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31">
                                            <p:txEl>
                                              <p:pRg st="2" end="2"/>
                                            </p:txEl>
                                          </p:spTgt>
                                        </p:tgtEl>
                                        <p:attrNameLst>
                                          <p:attrName>style.visibility</p:attrName>
                                        </p:attrNameLst>
                                      </p:cBhvr>
                                      <p:to>
                                        <p:strVal val="visible"/>
                                      </p:to>
                                    </p:set>
                                    <p:animEffect transition="in" filter="box(out)">
                                      <p:cBhvr>
                                        <p:cTn id="17" dur="500"/>
                                        <p:tgtEl>
                                          <p:spTgt spid="58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31">
                                            <p:txEl>
                                              <p:pRg st="3" end="3"/>
                                            </p:txEl>
                                          </p:spTgt>
                                        </p:tgtEl>
                                        <p:attrNameLst>
                                          <p:attrName>style.visibility</p:attrName>
                                        </p:attrNameLst>
                                      </p:cBhvr>
                                      <p:to>
                                        <p:strVal val="visible"/>
                                      </p:to>
                                    </p:set>
                                    <p:animEffect transition="in" filter="box(out)">
                                      <p:cBhvr>
                                        <p:cTn id="22" dur="500"/>
                                        <p:tgtEl>
                                          <p:spTgt spid="5837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83731">
                                            <p:txEl>
                                              <p:pRg st="4" end="4"/>
                                            </p:txEl>
                                          </p:spTgt>
                                        </p:tgtEl>
                                        <p:attrNameLst>
                                          <p:attrName>style.visibility</p:attrName>
                                        </p:attrNameLst>
                                      </p:cBhvr>
                                      <p:to>
                                        <p:strVal val="visible"/>
                                      </p:to>
                                    </p:set>
                                    <p:animEffect transition="in" filter="box(out)">
                                      <p:cBhvr>
                                        <p:cTn id="27" dur="500"/>
                                        <p:tgtEl>
                                          <p:spTgt spid="5837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83731">
                                            <p:txEl>
                                              <p:pRg st="5" end="5"/>
                                            </p:txEl>
                                          </p:spTgt>
                                        </p:tgtEl>
                                        <p:attrNameLst>
                                          <p:attrName>style.visibility</p:attrName>
                                        </p:attrNameLst>
                                      </p:cBhvr>
                                      <p:to>
                                        <p:strVal val="visible"/>
                                      </p:to>
                                    </p:set>
                                    <p:animEffect transition="in" filter="box(out)">
                                      <p:cBhvr>
                                        <p:cTn id="32" dur="500"/>
                                        <p:tgtEl>
                                          <p:spTgt spid="5837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31">
                                            <p:txEl>
                                              <p:pRg st="6" end="6"/>
                                            </p:txEl>
                                          </p:spTgt>
                                        </p:tgtEl>
                                        <p:attrNameLst>
                                          <p:attrName>style.visibility</p:attrName>
                                        </p:attrNameLst>
                                      </p:cBhvr>
                                      <p:to>
                                        <p:strVal val="visible"/>
                                      </p:to>
                                    </p:set>
                                    <p:animEffect transition="in" filter="box(out)">
                                      <p:cBhvr>
                                        <p:cTn id="37" dur="500"/>
                                        <p:tgtEl>
                                          <p:spTgt spid="5837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83731">
                                            <p:txEl>
                                              <p:pRg st="7" end="7"/>
                                            </p:txEl>
                                          </p:spTgt>
                                        </p:tgtEl>
                                        <p:attrNameLst>
                                          <p:attrName>style.visibility</p:attrName>
                                        </p:attrNameLst>
                                      </p:cBhvr>
                                      <p:to>
                                        <p:strVal val="visible"/>
                                      </p:to>
                                    </p:set>
                                    <p:animEffect transition="in" filter="box(out)">
                                      <p:cBhvr>
                                        <p:cTn id="42" dur="500"/>
                                        <p:tgtEl>
                                          <p:spTgt spid="5837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83731">
                                            <p:txEl>
                                              <p:pRg st="8" end="8"/>
                                            </p:txEl>
                                          </p:spTgt>
                                        </p:tgtEl>
                                        <p:attrNameLst>
                                          <p:attrName>style.visibility</p:attrName>
                                        </p:attrNameLst>
                                      </p:cBhvr>
                                      <p:to>
                                        <p:strVal val="visible"/>
                                      </p:to>
                                    </p:set>
                                    <p:animEffect transition="in" filter="box(out)">
                                      <p:cBhvr>
                                        <p:cTn id="47" dur="500"/>
                                        <p:tgtEl>
                                          <p:spTgt spid="58373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83736"/>
                                        </p:tgtEl>
                                        <p:attrNameLst>
                                          <p:attrName>style.visibility</p:attrName>
                                        </p:attrNameLst>
                                      </p:cBhvr>
                                      <p:to>
                                        <p:strVal val="visible"/>
                                      </p:to>
                                    </p:set>
                                    <p:animEffect transition="in" filter="box(out)">
                                      <p:cBhvr>
                                        <p:cTn id="52" dur="500"/>
                                        <p:tgtEl>
                                          <p:spTgt spid="5837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58381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499"/>
                                          </p:stCondLst>
                                        </p:cTn>
                                        <p:tgtEl>
                                          <p:spTgt spid="583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1" grpId="0" build="p" autoUpdateAnimBg="0"/>
      <p:bldP spid="5837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4">
            <a:extLst>
              <a:ext uri="{FF2B5EF4-FFF2-40B4-BE49-F238E27FC236}">
                <a16:creationId xmlns:a16="http://schemas.microsoft.com/office/drawing/2014/main" id="{51313BDE-650C-8B42-8D49-4A2ED3296BED}"/>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45059" name="Rectangle 2">
            <a:extLst>
              <a:ext uri="{FF2B5EF4-FFF2-40B4-BE49-F238E27FC236}">
                <a16:creationId xmlns:a16="http://schemas.microsoft.com/office/drawing/2014/main" id="{F62B9987-5024-3441-A836-A8A5C87DFFF5}"/>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060" name="Rectangle 3">
            <a:extLst>
              <a:ext uri="{FF2B5EF4-FFF2-40B4-BE49-F238E27FC236}">
                <a16:creationId xmlns:a16="http://schemas.microsoft.com/office/drawing/2014/main" id="{0E2897A6-9673-F04D-B5CD-19A7B60AAFE5}"/>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061" name="Line 5">
            <a:extLst>
              <a:ext uri="{FF2B5EF4-FFF2-40B4-BE49-F238E27FC236}">
                <a16:creationId xmlns:a16="http://schemas.microsoft.com/office/drawing/2014/main" id="{C5A898F9-E92D-6743-97A3-1E6107ECBC7E}"/>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45062" name="Text Box 6">
            <a:extLst>
              <a:ext uri="{FF2B5EF4-FFF2-40B4-BE49-F238E27FC236}">
                <a16:creationId xmlns:a16="http://schemas.microsoft.com/office/drawing/2014/main" id="{DB79973A-265B-7F4B-BB0E-2A086FA13096}"/>
              </a:ext>
            </a:extLst>
          </p:cNvPr>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45063" name="Text Box 7">
            <a:extLst>
              <a:ext uri="{FF2B5EF4-FFF2-40B4-BE49-F238E27FC236}">
                <a16:creationId xmlns:a16="http://schemas.microsoft.com/office/drawing/2014/main" id="{26000422-3A06-3E48-9BC8-FFFEAE7330A4}"/>
              </a:ext>
            </a:extLst>
          </p:cNvPr>
          <p:cNvSpPr txBox="1">
            <a:spLocks noChangeArrowheads="1"/>
          </p:cNvSpPr>
          <p:nvPr/>
        </p:nvSpPr>
        <p:spPr bwMode="auto">
          <a:xfrm>
            <a:off x="1768475" y="44450"/>
            <a:ext cx="4160838"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14:20</a:t>
            </a:r>
            <a:endParaRPr lang="en-US" altLang="en-US" sz="800" u="sng">
              <a:solidFill>
                <a:srgbClr val="000000"/>
              </a:solidFill>
              <a:latin typeface="Geneva" panose="020B0503030404040204" pitchFamily="34" charset="0"/>
            </a:endParaRPr>
          </a:p>
        </p:txBody>
      </p:sp>
      <p:grpSp>
        <p:nvGrpSpPr>
          <p:cNvPr id="45064" name="Group 8">
            <a:extLst>
              <a:ext uri="{FF2B5EF4-FFF2-40B4-BE49-F238E27FC236}">
                <a16:creationId xmlns:a16="http://schemas.microsoft.com/office/drawing/2014/main" id="{519886B6-2E97-6B45-9181-2901513B1155}"/>
              </a:ext>
            </a:extLst>
          </p:cNvPr>
          <p:cNvGrpSpPr>
            <a:grpSpLocks/>
          </p:cNvGrpSpPr>
          <p:nvPr/>
        </p:nvGrpSpPr>
        <p:grpSpPr bwMode="auto">
          <a:xfrm>
            <a:off x="1614488" y="92075"/>
            <a:ext cx="7381875" cy="6003925"/>
            <a:chOff x="1008" y="57"/>
            <a:chExt cx="4650" cy="3782"/>
          </a:xfrm>
        </p:grpSpPr>
        <p:sp>
          <p:nvSpPr>
            <p:cNvPr id="45094" name="Freeform 9">
              <a:extLst>
                <a:ext uri="{FF2B5EF4-FFF2-40B4-BE49-F238E27FC236}">
                  <a16:creationId xmlns:a16="http://schemas.microsoft.com/office/drawing/2014/main" id="{439E7BED-97B1-6C40-BE43-C2403E704596}"/>
                </a:ext>
              </a:extLst>
            </p:cNvPr>
            <p:cNvSpPr>
              <a:spLocks/>
            </p:cNvSpPr>
            <p:nvPr/>
          </p:nvSpPr>
          <p:spPr bwMode="auto">
            <a:xfrm>
              <a:off x="1504" y="800"/>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33CC33"/>
              </a:solidFill>
              <a:prstDash val="sysDot"/>
              <a:round/>
              <a:headEnd type="none" w="med" len="med"/>
              <a:tailEnd type="non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5095" name="Rectangle 10">
              <a:extLst>
                <a:ext uri="{FF2B5EF4-FFF2-40B4-BE49-F238E27FC236}">
                  <a16:creationId xmlns:a16="http://schemas.microsoft.com/office/drawing/2014/main" id="{45AA3A23-FA4B-1F46-9F3C-338EE588C803}"/>
                </a:ext>
              </a:extLst>
            </p:cNvPr>
            <p:cNvSpPr>
              <a:spLocks noChangeArrowheads="1"/>
            </p:cNvSpPr>
            <p:nvPr/>
          </p:nvSpPr>
          <p:spPr bwMode="auto">
            <a:xfrm>
              <a:off x="1008" y="500"/>
              <a:ext cx="4320" cy="3312"/>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endParaRPr lang="en-US" altLang="en-US" b="0">
                <a:solidFill>
                  <a:srgbClr val="FF0000"/>
                </a:solidFill>
              </a:endParaRPr>
            </a:p>
          </p:txBody>
        </p:sp>
        <p:sp>
          <p:nvSpPr>
            <p:cNvPr id="45096" name="Freeform 11">
              <a:extLst>
                <a:ext uri="{FF2B5EF4-FFF2-40B4-BE49-F238E27FC236}">
                  <a16:creationId xmlns:a16="http://schemas.microsoft.com/office/drawing/2014/main" id="{66A01788-8946-BB49-B981-E7DFF0D13B7F}"/>
                </a:ext>
              </a:extLst>
            </p:cNvPr>
            <p:cNvSpPr>
              <a:spLocks/>
            </p:cNvSpPr>
            <p:nvPr/>
          </p:nvSpPr>
          <p:spPr bwMode="auto">
            <a:xfrm>
              <a:off x="1018" y="541"/>
              <a:ext cx="1021" cy="1921"/>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7" name="Freeform 12">
              <a:extLst>
                <a:ext uri="{FF2B5EF4-FFF2-40B4-BE49-F238E27FC236}">
                  <a16:creationId xmlns:a16="http://schemas.microsoft.com/office/drawing/2014/main" id="{F5EFDB17-AB6B-8241-BBEA-ACB0D4BE0231}"/>
                </a:ext>
              </a:extLst>
            </p:cNvPr>
            <p:cNvSpPr>
              <a:spLocks/>
            </p:cNvSpPr>
            <p:nvPr/>
          </p:nvSpPr>
          <p:spPr bwMode="auto">
            <a:xfrm>
              <a:off x="4404" y="2506"/>
              <a:ext cx="901" cy="1321"/>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8" name="Freeform 13">
              <a:extLst>
                <a:ext uri="{FF2B5EF4-FFF2-40B4-BE49-F238E27FC236}">
                  <a16:creationId xmlns:a16="http://schemas.microsoft.com/office/drawing/2014/main" id="{D0A7B660-A0D2-2749-AC84-DB7CB50E6D6D}"/>
                </a:ext>
              </a:extLst>
            </p:cNvPr>
            <p:cNvSpPr>
              <a:spLocks/>
            </p:cNvSpPr>
            <p:nvPr/>
          </p:nvSpPr>
          <p:spPr bwMode="auto">
            <a:xfrm>
              <a:off x="2244" y="1068"/>
              <a:ext cx="2581" cy="1837"/>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9" name="Rectangle 14">
              <a:extLst>
                <a:ext uri="{FF2B5EF4-FFF2-40B4-BE49-F238E27FC236}">
                  <a16:creationId xmlns:a16="http://schemas.microsoft.com/office/drawing/2014/main" id="{8C41087F-F41C-1247-8863-5C6AC5B0070C}"/>
                </a:ext>
              </a:extLst>
            </p:cNvPr>
            <p:cNvSpPr>
              <a:spLocks noChangeArrowheads="1"/>
            </p:cNvSpPr>
            <p:nvPr/>
          </p:nvSpPr>
          <p:spPr bwMode="auto">
            <a:xfrm>
              <a:off x="2917" y="1669"/>
              <a:ext cx="958"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ER</a:t>
              </a:r>
            </a:p>
          </p:txBody>
        </p:sp>
        <p:sp>
          <p:nvSpPr>
            <p:cNvPr id="45100" name="Freeform 15">
              <a:extLst>
                <a:ext uri="{FF2B5EF4-FFF2-40B4-BE49-F238E27FC236}">
                  <a16:creationId xmlns:a16="http://schemas.microsoft.com/office/drawing/2014/main" id="{E3C49B1F-BC10-404A-816D-D55D2A13DDDB}"/>
                </a:ext>
              </a:extLst>
            </p:cNvPr>
            <p:cNvSpPr>
              <a:spLocks/>
            </p:cNvSpPr>
            <p:nvPr/>
          </p:nvSpPr>
          <p:spPr bwMode="auto">
            <a:xfrm>
              <a:off x="1284" y="2892"/>
              <a:ext cx="1189" cy="937"/>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1" name="Rectangle 16">
              <a:extLst>
                <a:ext uri="{FF2B5EF4-FFF2-40B4-BE49-F238E27FC236}">
                  <a16:creationId xmlns:a16="http://schemas.microsoft.com/office/drawing/2014/main" id="{796DDA37-8196-BB4D-9111-D5C8F0B01A6F}"/>
                </a:ext>
              </a:extLst>
            </p:cNvPr>
            <p:cNvSpPr>
              <a:spLocks noChangeArrowheads="1"/>
            </p:cNvSpPr>
            <p:nvPr/>
          </p:nvSpPr>
          <p:spPr bwMode="auto">
            <a:xfrm>
              <a:off x="4573" y="3313"/>
              <a:ext cx="826"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8000"/>
                  </a:solidFill>
                  <a:latin typeface="Times" pitchFamily="2" charset="0"/>
                </a:rPr>
                <a:t>PG</a:t>
              </a:r>
            </a:p>
          </p:txBody>
        </p:sp>
        <p:sp>
          <p:nvSpPr>
            <p:cNvPr id="45102" name="Freeform 17">
              <a:extLst>
                <a:ext uri="{FF2B5EF4-FFF2-40B4-BE49-F238E27FC236}">
                  <a16:creationId xmlns:a16="http://schemas.microsoft.com/office/drawing/2014/main" id="{6EEC4ABC-B4D8-B844-8D1B-0AC2B7BF93A3}"/>
                </a:ext>
              </a:extLst>
            </p:cNvPr>
            <p:cNvSpPr>
              <a:spLocks/>
            </p:cNvSpPr>
            <p:nvPr/>
          </p:nvSpPr>
          <p:spPr bwMode="auto">
            <a:xfrm>
              <a:off x="2052" y="1656"/>
              <a:ext cx="169" cy="193"/>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3" name="Freeform 18">
              <a:extLst>
                <a:ext uri="{FF2B5EF4-FFF2-40B4-BE49-F238E27FC236}">
                  <a16:creationId xmlns:a16="http://schemas.microsoft.com/office/drawing/2014/main" id="{3DEFA890-B433-094E-AF93-B94A102D7241}"/>
                </a:ext>
              </a:extLst>
            </p:cNvPr>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4" name="Freeform 19">
              <a:extLst>
                <a:ext uri="{FF2B5EF4-FFF2-40B4-BE49-F238E27FC236}">
                  <a16:creationId xmlns:a16="http://schemas.microsoft.com/office/drawing/2014/main" id="{2348E5EF-1301-5647-ABAA-CA7F55DF88CD}"/>
                </a:ext>
              </a:extLst>
            </p:cNvPr>
            <p:cNvSpPr>
              <a:spLocks/>
            </p:cNvSpPr>
            <p:nvPr/>
          </p:nvSpPr>
          <p:spPr bwMode="auto">
            <a:xfrm>
              <a:off x="2100" y="1848"/>
              <a:ext cx="37" cy="265"/>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5" name="Rectangle 20">
              <a:extLst>
                <a:ext uri="{FF2B5EF4-FFF2-40B4-BE49-F238E27FC236}">
                  <a16:creationId xmlns:a16="http://schemas.microsoft.com/office/drawing/2014/main" id="{187EDB1C-1CA3-BD46-B412-4D45A5094CC5}"/>
                </a:ext>
              </a:extLst>
            </p:cNvPr>
            <p:cNvSpPr>
              <a:spLocks noChangeArrowheads="1"/>
            </p:cNvSpPr>
            <p:nvPr/>
          </p:nvSpPr>
          <p:spPr bwMode="auto">
            <a:xfrm>
              <a:off x="2173" y="1501"/>
              <a:ext cx="80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22380"/>
                  </a:solidFill>
                  <a:latin typeface="Times" pitchFamily="2" charset="0"/>
                </a:rPr>
                <a:t>GN</a:t>
              </a:r>
            </a:p>
          </p:txBody>
        </p:sp>
        <p:sp>
          <p:nvSpPr>
            <p:cNvPr id="45106" name="Rectangle 21">
              <a:extLst>
                <a:ext uri="{FF2B5EF4-FFF2-40B4-BE49-F238E27FC236}">
                  <a16:creationId xmlns:a16="http://schemas.microsoft.com/office/drawing/2014/main" id="{E752C8CA-1E25-C848-934A-816B648CABD0}"/>
                </a:ext>
              </a:extLst>
            </p:cNvPr>
            <p:cNvSpPr>
              <a:spLocks noChangeArrowheads="1"/>
            </p:cNvSpPr>
            <p:nvPr/>
          </p:nvSpPr>
          <p:spPr bwMode="auto">
            <a:xfrm>
              <a:off x="1585" y="3553"/>
              <a:ext cx="442"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8000"/>
                  </a:solidFill>
                  <a:latin typeface="Times" pitchFamily="2" charset="0"/>
                </a:rPr>
                <a:t>RS</a:t>
              </a:r>
            </a:p>
          </p:txBody>
        </p:sp>
        <p:sp>
          <p:nvSpPr>
            <p:cNvPr id="45107" name="Rectangle 22">
              <a:extLst>
                <a:ext uri="{FF2B5EF4-FFF2-40B4-BE49-F238E27FC236}">
                  <a16:creationId xmlns:a16="http://schemas.microsoft.com/office/drawing/2014/main" id="{2C97A617-4634-4F4A-BD0E-CDCE06D4410A}"/>
                </a:ext>
              </a:extLst>
            </p:cNvPr>
            <p:cNvSpPr>
              <a:spLocks noChangeArrowheads="1"/>
            </p:cNvSpPr>
            <p:nvPr/>
          </p:nvSpPr>
          <p:spPr bwMode="auto">
            <a:xfrm>
              <a:off x="1273" y="625"/>
              <a:ext cx="526"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8000"/>
                  </a:solidFill>
                  <a:latin typeface="Times" pitchFamily="2" charset="0"/>
                </a:rPr>
                <a:t>MY</a:t>
              </a:r>
            </a:p>
          </p:txBody>
        </p:sp>
        <p:sp>
          <p:nvSpPr>
            <p:cNvPr id="45108" name="Rectangle 23">
              <a:extLst>
                <a:ext uri="{FF2B5EF4-FFF2-40B4-BE49-F238E27FC236}">
                  <a16:creationId xmlns:a16="http://schemas.microsoft.com/office/drawing/2014/main" id="{A1F79355-5DFB-494E-8EB1-4EF7D9588D45}"/>
                </a:ext>
              </a:extLst>
            </p:cNvPr>
            <p:cNvSpPr>
              <a:spLocks noChangeArrowheads="1"/>
            </p:cNvSpPr>
            <p:nvPr/>
          </p:nvSpPr>
          <p:spPr bwMode="auto">
            <a:xfrm>
              <a:off x="1944" y="2760"/>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09" name="Line 24">
              <a:extLst>
                <a:ext uri="{FF2B5EF4-FFF2-40B4-BE49-F238E27FC236}">
                  <a16:creationId xmlns:a16="http://schemas.microsoft.com/office/drawing/2014/main" id="{2996BBF4-2E6F-314C-9C14-F560D09AB701}"/>
                </a:ext>
              </a:extLst>
            </p:cNvPr>
            <p:cNvSpPr>
              <a:spLocks noChangeShapeType="1"/>
            </p:cNvSpPr>
            <p:nvPr/>
          </p:nvSpPr>
          <p:spPr bwMode="auto">
            <a:xfrm>
              <a:off x="1100" y="2208"/>
              <a:ext cx="4124"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0" name="Line 25">
              <a:extLst>
                <a:ext uri="{FF2B5EF4-FFF2-40B4-BE49-F238E27FC236}">
                  <a16:creationId xmlns:a16="http://schemas.microsoft.com/office/drawing/2014/main" id="{510ECAB3-BB74-7347-A35B-54A7AF63A72B}"/>
                </a:ext>
              </a:extLst>
            </p:cNvPr>
            <p:cNvSpPr>
              <a:spLocks noChangeShapeType="1"/>
            </p:cNvSpPr>
            <p:nvPr/>
          </p:nvSpPr>
          <p:spPr bwMode="auto">
            <a:xfrm>
              <a:off x="3144" y="620"/>
              <a:ext cx="0" cy="3152"/>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1" name="Rectangle 26">
              <a:extLst>
                <a:ext uri="{FF2B5EF4-FFF2-40B4-BE49-F238E27FC236}">
                  <a16:creationId xmlns:a16="http://schemas.microsoft.com/office/drawing/2014/main" id="{81DB594D-48AB-4843-B31E-286884EBD061}"/>
                </a:ext>
              </a:extLst>
            </p:cNvPr>
            <p:cNvSpPr>
              <a:spLocks noChangeArrowheads="1"/>
            </p:cNvSpPr>
            <p:nvPr/>
          </p:nvSpPr>
          <p:spPr bwMode="auto">
            <a:xfrm>
              <a:off x="1646" y="2276"/>
              <a:ext cx="1090"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8000"/>
                  </a:solidFill>
                  <a:latin typeface="Times" pitchFamily="2" charset="0"/>
                </a:rPr>
                <a:t>MN</a:t>
              </a:r>
            </a:p>
          </p:txBody>
        </p:sp>
        <p:sp>
          <p:nvSpPr>
            <p:cNvPr id="45112" name="Oval 27">
              <a:extLst>
                <a:ext uri="{FF2B5EF4-FFF2-40B4-BE49-F238E27FC236}">
                  <a16:creationId xmlns:a16="http://schemas.microsoft.com/office/drawing/2014/main" id="{BECF8398-FDB9-B14C-9E00-45CE7AE5A7F6}"/>
                </a:ext>
              </a:extLst>
            </p:cNvPr>
            <p:cNvSpPr>
              <a:spLocks noChangeArrowheads="1"/>
            </p:cNvSpPr>
            <p:nvPr/>
          </p:nvSpPr>
          <p:spPr bwMode="auto">
            <a:xfrm>
              <a:off x="4243" y="2840"/>
              <a:ext cx="122" cy="118"/>
            </a:xfrm>
            <a:prstGeom prst="ellipse">
              <a:avLst/>
            </a:prstGeom>
            <a:solidFill>
              <a:schemeClr val="accent1"/>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13" name="Rectangle 28">
              <a:extLst>
                <a:ext uri="{FF2B5EF4-FFF2-40B4-BE49-F238E27FC236}">
                  <a16:creationId xmlns:a16="http://schemas.microsoft.com/office/drawing/2014/main" id="{F65CBDA8-4F33-5C4B-880A-C3A1511C35E3}"/>
                </a:ext>
              </a:extLst>
            </p:cNvPr>
            <p:cNvSpPr>
              <a:spLocks noChangeArrowheads="1"/>
            </p:cNvSpPr>
            <p:nvPr/>
          </p:nvSpPr>
          <p:spPr bwMode="auto">
            <a:xfrm>
              <a:off x="2571" y="709"/>
              <a:ext cx="512" cy="32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14" name="Rectangle 29">
              <a:extLst>
                <a:ext uri="{FF2B5EF4-FFF2-40B4-BE49-F238E27FC236}">
                  <a16:creationId xmlns:a16="http://schemas.microsoft.com/office/drawing/2014/main" id="{00DF33CA-7E84-254A-A82E-2DD2390685E9}"/>
                </a:ext>
              </a:extLst>
            </p:cNvPr>
            <p:cNvSpPr>
              <a:spLocks noChangeArrowheads="1"/>
            </p:cNvSpPr>
            <p:nvPr/>
          </p:nvSpPr>
          <p:spPr bwMode="auto">
            <a:xfrm>
              <a:off x="4344" y="2769"/>
              <a:ext cx="52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latin typeface="Times" pitchFamily="2" charset="0"/>
                </a:rPr>
                <a:t>U</a:t>
              </a:r>
              <a:endParaRPr lang="en-US" altLang="en-US" sz="2400">
                <a:solidFill>
                  <a:srgbClr val="008000"/>
                </a:solidFill>
                <a:latin typeface="Times" pitchFamily="2" charset="0"/>
              </a:endParaRPr>
            </a:p>
          </p:txBody>
        </p:sp>
        <p:sp>
          <p:nvSpPr>
            <p:cNvPr id="45115" name="Rectangle 30">
              <a:extLst>
                <a:ext uri="{FF2B5EF4-FFF2-40B4-BE49-F238E27FC236}">
                  <a16:creationId xmlns:a16="http://schemas.microsoft.com/office/drawing/2014/main" id="{D7C83474-F95A-1D48-B7AE-40D23D3F8AA9}"/>
                </a:ext>
              </a:extLst>
            </p:cNvPr>
            <p:cNvSpPr>
              <a:spLocks noChangeArrowheads="1"/>
            </p:cNvSpPr>
            <p:nvPr/>
          </p:nvSpPr>
          <p:spPr bwMode="auto">
            <a:xfrm>
              <a:off x="1942" y="1618"/>
              <a:ext cx="253"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C</a:t>
              </a:r>
            </a:p>
          </p:txBody>
        </p:sp>
        <p:sp>
          <p:nvSpPr>
            <p:cNvPr id="45116" name="Oval 31">
              <a:extLst>
                <a:ext uri="{FF2B5EF4-FFF2-40B4-BE49-F238E27FC236}">
                  <a16:creationId xmlns:a16="http://schemas.microsoft.com/office/drawing/2014/main" id="{79499A7B-F3B4-B14C-877B-A7667347098F}"/>
                </a:ext>
              </a:extLst>
            </p:cNvPr>
            <p:cNvSpPr>
              <a:spLocks noChangeArrowheads="1"/>
            </p:cNvSpPr>
            <p:nvPr/>
          </p:nvSpPr>
          <p:spPr bwMode="auto">
            <a:xfrm>
              <a:off x="1874" y="2038"/>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17" name="Rectangle 32">
              <a:extLst>
                <a:ext uri="{FF2B5EF4-FFF2-40B4-BE49-F238E27FC236}">
                  <a16:creationId xmlns:a16="http://schemas.microsoft.com/office/drawing/2014/main" id="{93D8FF4F-B59C-6A40-B0E1-88063CBC1457}"/>
                </a:ext>
              </a:extLst>
            </p:cNvPr>
            <p:cNvSpPr>
              <a:spLocks noChangeArrowheads="1"/>
            </p:cNvSpPr>
            <p:nvPr/>
          </p:nvSpPr>
          <p:spPr bwMode="auto">
            <a:xfrm>
              <a:off x="1718" y="1939"/>
              <a:ext cx="210"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J</a:t>
              </a:r>
            </a:p>
          </p:txBody>
        </p:sp>
        <p:sp>
          <p:nvSpPr>
            <p:cNvPr id="45118" name="Oval 33">
              <a:extLst>
                <a:ext uri="{FF2B5EF4-FFF2-40B4-BE49-F238E27FC236}">
                  <a16:creationId xmlns:a16="http://schemas.microsoft.com/office/drawing/2014/main" id="{43E9C9BE-ED07-6E43-837F-936344E96DDE}"/>
                </a:ext>
              </a:extLst>
            </p:cNvPr>
            <p:cNvSpPr>
              <a:spLocks noChangeArrowheads="1"/>
            </p:cNvSpPr>
            <p:nvPr/>
          </p:nvSpPr>
          <p:spPr bwMode="auto">
            <a:xfrm>
              <a:off x="2215" y="2017"/>
              <a:ext cx="122" cy="118"/>
            </a:xfrm>
            <a:prstGeom prst="ellipse">
              <a:avLst/>
            </a:prstGeom>
            <a:noFill/>
            <a:ln w="25400">
              <a:solidFill>
                <a:srgbClr val="0080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19" name="Oval 34">
              <a:extLst>
                <a:ext uri="{FF2B5EF4-FFF2-40B4-BE49-F238E27FC236}">
                  <a16:creationId xmlns:a16="http://schemas.microsoft.com/office/drawing/2014/main" id="{E520BD2A-774A-D24F-8E26-E530C894E58D}"/>
                </a:ext>
              </a:extLst>
            </p:cNvPr>
            <p:cNvSpPr>
              <a:spLocks noChangeArrowheads="1"/>
            </p:cNvSpPr>
            <p:nvPr/>
          </p:nvSpPr>
          <p:spPr bwMode="auto">
            <a:xfrm>
              <a:off x="1831" y="2881"/>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20" name="Rectangle 35">
              <a:extLst>
                <a:ext uri="{FF2B5EF4-FFF2-40B4-BE49-F238E27FC236}">
                  <a16:creationId xmlns:a16="http://schemas.microsoft.com/office/drawing/2014/main" id="{CD2838BD-4352-2148-ACE2-4333BC79BC8A}"/>
                </a:ext>
              </a:extLst>
            </p:cNvPr>
            <p:cNvSpPr>
              <a:spLocks noChangeArrowheads="1"/>
            </p:cNvSpPr>
            <p:nvPr/>
          </p:nvSpPr>
          <p:spPr bwMode="auto">
            <a:xfrm>
              <a:off x="1932" y="2804"/>
              <a:ext cx="391"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KB</a:t>
              </a:r>
            </a:p>
          </p:txBody>
        </p:sp>
        <p:sp>
          <p:nvSpPr>
            <p:cNvPr id="45121" name="Oval 36">
              <a:extLst>
                <a:ext uri="{FF2B5EF4-FFF2-40B4-BE49-F238E27FC236}">
                  <a16:creationId xmlns:a16="http://schemas.microsoft.com/office/drawing/2014/main" id="{219385DB-F4FC-5245-860D-A271A006DBD6}"/>
                </a:ext>
              </a:extLst>
            </p:cNvPr>
            <p:cNvSpPr>
              <a:spLocks noChangeArrowheads="1"/>
            </p:cNvSpPr>
            <p:nvPr/>
          </p:nvSpPr>
          <p:spPr bwMode="auto">
            <a:xfrm>
              <a:off x="1885" y="3330"/>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22" name="Rectangle 37">
              <a:extLst>
                <a:ext uri="{FF2B5EF4-FFF2-40B4-BE49-F238E27FC236}">
                  <a16:creationId xmlns:a16="http://schemas.microsoft.com/office/drawing/2014/main" id="{0A07BC45-6CF1-D14A-B3F8-BA85ACB54C7F}"/>
                </a:ext>
              </a:extLst>
            </p:cNvPr>
            <p:cNvSpPr>
              <a:spLocks noChangeArrowheads="1"/>
            </p:cNvSpPr>
            <p:nvPr/>
          </p:nvSpPr>
          <p:spPr bwMode="auto">
            <a:xfrm>
              <a:off x="2019" y="3253"/>
              <a:ext cx="370"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SK</a:t>
              </a:r>
            </a:p>
          </p:txBody>
        </p:sp>
        <p:sp>
          <p:nvSpPr>
            <p:cNvPr id="45123" name="Oval 38">
              <a:extLst>
                <a:ext uri="{FF2B5EF4-FFF2-40B4-BE49-F238E27FC236}">
                  <a16:creationId xmlns:a16="http://schemas.microsoft.com/office/drawing/2014/main" id="{A30E4F10-EC98-1645-B25A-B6D48843667E}"/>
                </a:ext>
              </a:extLst>
            </p:cNvPr>
            <p:cNvSpPr>
              <a:spLocks noChangeArrowheads="1"/>
            </p:cNvSpPr>
            <p:nvPr/>
          </p:nvSpPr>
          <p:spPr bwMode="auto">
            <a:xfrm>
              <a:off x="1053" y="2637"/>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24" name="Rectangle 39">
              <a:extLst>
                <a:ext uri="{FF2B5EF4-FFF2-40B4-BE49-F238E27FC236}">
                  <a16:creationId xmlns:a16="http://schemas.microsoft.com/office/drawing/2014/main" id="{EA43EE02-E24F-4B4A-88B7-5561BD71AA3E}"/>
                </a:ext>
              </a:extLst>
            </p:cNvPr>
            <p:cNvSpPr>
              <a:spLocks noChangeArrowheads="1"/>
            </p:cNvSpPr>
            <p:nvPr/>
          </p:nvSpPr>
          <p:spPr bwMode="auto">
            <a:xfrm>
              <a:off x="1140" y="2571"/>
              <a:ext cx="242" cy="28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8000"/>
                  </a:solidFill>
                  <a:latin typeface="Times" pitchFamily="2" charset="0"/>
                </a:rPr>
                <a:t>E</a:t>
              </a:r>
            </a:p>
          </p:txBody>
        </p:sp>
        <p:sp>
          <p:nvSpPr>
            <p:cNvPr id="45125" name="Rectangle 40">
              <a:extLst>
                <a:ext uri="{FF2B5EF4-FFF2-40B4-BE49-F238E27FC236}">
                  <a16:creationId xmlns:a16="http://schemas.microsoft.com/office/drawing/2014/main" id="{68DE5CDF-A1C1-CE4C-9A73-540EE391DF47}"/>
                </a:ext>
              </a:extLst>
            </p:cNvPr>
            <p:cNvSpPr>
              <a:spLocks noChangeArrowheads="1"/>
            </p:cNvSpPr>
            <p:nvPr/>
          </p:nvSpPr>
          <p:spPr bwMode="auto">
            <a:xfrm>
              <a:off x="2379" y="1939"/>
              <a:ext cx="40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22380"/>
                  </a:solidFill>
                  <a:latin typeface="Times" pitchFamily="2" charset="0"/>
                </a:rPr>
                <a:t>NK</a:t>
              </a:r>
            </a:p>
          </p:txBody>
        </p:sp>
        <p:sp>
          <p:nvSpPr>
            <p:cNvPr id="45126" name="Oval 41">
              <a:extLst>
                <a:ext uri="{FF2B5EF4-FFF2-40B4-BE49-F238E27FC236}">
                  <a16:creationId xmlns:a16="http://schemas.microsoft.com/office/drawing/2014/main" id="{79192B41-95CC-C14E-B8C3-F60C9A7D8D85}"/>
                </a:ext>
              </a:extLst>
            </p:cNvPr>
            <p:cNvSpPr>
              <a:spLocks noChangeArrowheads="1"/>
            </p:cNvSpPr>
            <p:nvPr/>
          </p:nvSpPr>
          <p:spPr bwMode="auto">
            <a:xfrm>
              <a:off x="1776" y="2640"/>
              <a:ext cx="672" cy="624"/>
            </a:xfrm>
            <a:prstGeom prst="ellipse">
              <a:avLst/>
            </a:prstGeom>
            <a:noFill/>
            <a:ln w="57150">
              <a:solidFill>
                <a:srgbClr val="008000"/>
              </a:solidFill>
              <a:round/>
              <a:headEnd/>
              <a:tailEnd/>
            </a:ln>
            <a:effectLst>
              <a:outerShdw dist="109250" dir="2132261"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27" name="Rectangle 42">
              <a:extLst>
                <a:ext uri="{FF2B5EF4-FFF2-40B4-BE49-F238E27FC236}">
                  <a16:creationId xmlns:a16="http://schemas.microsoft.com/office/drawing/2014/main" id="{E31C8F64-39D1-E84D-9EE4-6FF948A4CEF5}"/>
                </a:ext>
              </a:extLst>
            </p:cNvPr>
            <p:cNvSpPr>
              <a:spLocks noChangeArrowheads="1"/>
            </p:cNvSpPr>
            <p:nvPr/>
          </p:nvSpPr>
          <p:spPr bwMode="auto">
            <a:xfrm>
              <a:off x="3673" y="1817"/>
              <a:ext cx="526" cy="286"/>
            </a:xfrm>
            <a:prstGeom prst="rect">
              <a:avLst/>
            </a:prstGeom>
            <a:noFill/>
            <a:ln>
              <a:noFill/>
            </a:ln>
            <a:effectLst/>
            <a:extLst>
              <a:ext uri="{909E8E84-426E-40DD-AFC4-6F175D3DCCD1}">
                <a14:hiddenFill xmlns:a14="http://schemas.microsoft.com/office/drawing/2010/main">
                  <a:solidFill>
                    <a:srgbClr val="4729B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latin typeface="Times" pitchFamily="2" charset="0"/>
                </a:rPr>
                <a:t>B</a:t>
              </a:r>
            </a:p>
          </p:txBody>
        </p:sp>
        <p:sp>
          <p:nvSpPr>
            <p:cNvPr id="45128" name="Oval 43">
              <a:extLst>
                <a:ext uri="{FF2B5EF4-FFF2-40B4-BE49-F238E27FC236}">
                  <a16:creationId xmlns:a16="http://schemas.microsoft.com/office/drawing/2014/main" id="{D6511CD2-7084-2B4D-AC81-91D48F19A5F9}"/>
                </a:ext>
              </a:extLst>
            </p:cNvPr>
            <p:cNvSpPr>
              <a:spLocks noChangeArrowheads="1"/>
            </p:cNvSpPr>
            <p:nvPr/>
          </p:nvSpPr>
          <p:spPr bwMode="auto">
            <a:xfrm>
              <a:off x="3592" y="1911"/>
              <a:ext cx="122" cy="118"/>
            </a:xfrm>
            <a:prstGeom prst="ellipse">
              <a:avLst/>
            </a:prstGeom>
            <a:solidFill>
              <a:schemeClr val="accent1"/>
            </a:solidFill>
            <a:ln>
              <a:noFill/>
            </a:ln>
            <a:effectLst/>
            <a:extLst>
              <a:ext uri="{91240B29-F687-4F45-9708-019B960494DF}">
                <a14:hiddenLine xmlns:a14="http://schemas.microsoft.com/office/drawing/2010/main" w="25400">
                  <a:solidFill>
                    <a:srgbClr val="00AE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29" name="Rectangle 44">
              <a:extLst>
                <a:ext uri="{FF2B5EF4-FFF2-40B4-BE49-F238E27FC236}">
                  <a16:creationId xmlns:a16="http://schemas.microsoft.com/office/drawing/2014/main" id="{FD244F1A-BA83-334C-8208-BF2370282238}"/>
                </a:ext>
              </a:extLst>
            </p:cNvPr>
            <p:cNvSpPr>
              <a:spLocks noChangeArrowheads="1"/>
            </p:cNvSpPr>
            <p:nvPr/>
          </p:nvSpPr>
          <p:spPr bwMode="auto">
            <a:xfrm>
              <a:off x="3457" y="1141"/>
              <a:ext cx="526" cy="286"/>
            </a:xfrm>
            <a:prstGeom prst="rect">
              <a:avLst/>
            </a:prstGeom>
            <a:noFill/>
            <a:ln>
              <a:noFill/>
            </a:ln>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H</a:t>
              </a:r>
            </a:p>
          </p:txBody>
        </p:sp>
        <p:sp>
          <p:nvSpPr>
            <p:cNvPr id="45130" name="Oval 45">
              <a:extLst>
                <a:ext uri="{FF2B5EF4-FFF2-40B4-BE49-F238E27FC236}">
                  <a16:creationId xmlns:a16="http://schemas.microsoft.com/office/drawing/2014/main" id="{48F0B816-F330-1248-9DF9-8BDC2B331C1C}"/>
                </a:ext>
              </a:extLst>
            </p:cNvPr>
            <p:cNvSpPr>
              <a:spLocks noChangeArrowheads="1"/>
            </p:cNvSpPr>
            <p:nvPr/>
          </p:nvSpPr>
          <p:spPr bwMode="auto">
            <a:xfrm>
              <a:off x="3347" y="1249"/>
              <a:ext cx="122" cy="118"/>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31" name="Rectangle 46">
              <a:extLst>
                <a:ext uri="{FF2B5EF4-FFF2-40B4-BE49-F238E27FC236}">
                  <a16:creationId xmlns:a16="http://schemas.microsoft.com/office/drawing/2014/main" id="{0C04E19F-95F0-A245-B677-26FFD6A46898}"/>
                </a:ext>
              </a:extLst>
            </p:cNvPr>
            <p:cNvSpPr>
              <a:spLocks noChangeArrowheads="1"/>
            </p:cNvSpPr>
            <p:nvPr/>
          </p:nvSpPr>
          <p:spPr bwMode="auto">
            <a:xfrm>
              <a:off x="4465" y="961"/>
              <a:ext cx="814" cy="286"/>
            </a:xfrm>
            <a:prstGeom prst="rect">
              <a:avLst/>
            </a:prstGeom>
            <a:noFill/>
            <a:ln>
              <a:noFill/>
            </a:ln>
            <a:effectLst/>
            <a:extLst>
              <a:ext uri="{909E8E84-426E-40DD-AFC4-6F175D3DCCD1}">
                <a14:hiddenFill xmlns:a14="http://schemas.microsoft.com/office/drawing/2010/main">
                  <a:solidFill>
                    <a:srgbClr val="0331B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331B3"/>
                  </a:solidFill>
                  <a:latin typeface="Times" pitchFamily="2" charset="0"/>
                </a:rPr>
                <a:t>N(A)</a:t>
              </a:r>
            </a:p>
          </p:txBody>
        </p:sp>
        <p:sp>
          <p:nvSpPr>
            <p:cNvPr id="45132" name="Oval 47">
              <a:extLst>
                <a:ext uri="{FF2B5EF4-FFF2-40B4-BE49-F238E27FC236}">
                  <a16:creationId xmlns:a16="http://schemas.microsoft.com/office/drawing/2014/main" id="{0658EAC8-07BF-024B-ADDC-F6170898B78F}"/>
                </a:ext>
              </a:extLst>
            </p:cNvPr>
            <p:cNvSpPr>
              <a:spLocks noChangeArrowheads="1"/>
            </p:cNvSpPr>
            <p:nvPr/>
          </p:nvSpPr>
          <p:spPr bwMode="auto">
            <a:xfrm>
              <a:off x="4360" y="1036"/>
              <a:ext cx="122" cy="118"/>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33" name="Oval 48">
              <a:extLst>
                <a:ext uri="{FF2B5EF4-FFF2-40B4-BE49-F238E27FC236}">
                  <a16:creationId xmlns:a16="http://schemas.microsoft.com/office/drawing/2014/main" id="{7070455B-5386-284C-BCE1-49F1A47886BF}"/>
                </a:ext>
              </a:extLst>
            </p:cNvPr>
            <p:cNvSpPr>
              <a:spLocks noChangeArrowheads="1"/>
            </p:cNvSpPr>
            <p:nvPr/>
          </p:nvSpPr>
          <p:spPr bwMode="auto">
            <a:xfrm>
              <a:off x="1810" y="1729"/>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134" name="Freeform 49">
              <a:extLst>
                <a:ext uri="{FF2B5EF4-FFF2-40B4-BE49-F238E27FC236}">
                  <a16:creationId xmlns:a16="http://schemas.microsoft.com/office/drawing/2014/main" id="{16293E70-717A-B246-9774-ECA66C4A8F0A}"/>
                </a:ext>
              </a:extLst>
            </p:cNvPr>
            <p:cNvSpPr>
              <a:spLocks/>
            </p:cNvSpPr>
            <p:nvPr/>
          </p:nvSpPr>
          <p:spPr bwMode="auto">
            <a:xfrm>
              <a:off x="1767" y="798"/>
              <a:ext cx="575" cy="2120"/>
            </a:xfrm>
            <a:custGeom>
              <a:avLst/>
              <a:gdLst>
                <a:gd name="T0" fmla="*/ 147 w 575"/>
                <a:gd name="T1" fmla="*/ 2120 h 2120"/>
                <a:gd name="T2" fmla="*/ 100 w 575"/>
                <a:gd name="T3" fmla="*/ 2049 h 2120"/>
                <a:gd name="T4" fmla="*/ 84 w 575"/>
                <a:gd name="T5" fmla="*/ 2002 h 2120"/>
                <a:gd name="T6" fmla="*/ 68 w 575"/>
                <a:gd name="T7" fmla="*/ 1971 h 2120"/>
                <a:gd name="T8" fmla="*/ 53 w 575"/>
                <a:gd name="T9" fmla="*/ 1908 h 2120"/>
                <a:gd name="T10" fmla="*/ 45 w 575"/>
                <a:gd name="T11" fmla="*/ 1877 h 2120"/>
                <a:gd name="T12" fmla="*/ 92 w 575"/>
                <a:gd name="T13" fmla="*/ 1257 h 2120"/>
                <a:gd name="T14" fmla="*/ 162 w 575"/>
                <a:gd name="T15" fmla="*/ 1069 h 2120"/>
                <a:gd name="T16" fmla="*/ 257 w 575"/>
                <a:gd name="T17" fmla="*/ 888 h 2120"/>
                <a:gd name="T18" fmla="*/ 312 w 575"/>
                <a:gd name="T19" fmla="*/ 818 h 2120"/>
                <a:gd name="T20" fmla="*/ 390 w 575"/>
                <a:gd name="T21" fmla="*/ 669 h 2120"/>
                <a:gd name="T22" fmla="*/ 437 w 575"/>
                <a:gd name="T23" fmla="*/ 575 h 2120"/>
                <a:gd name="T24" fmla="*/ 500 w 575"/>
                <a:gd name="T25" fmla="*/ 410 h 2120"/>
                <a:gd name="T26" fmla="*/ 531 w 575"/>
                <a:gd name="T27" fmla="*/ 300 h 2120"/>
                <a:gd name="T28" fmla="*/ 555 w 575"/>
                <a:gd name="T29" fmla="*/ 182 h 2120"/>
                <a:gd name="T30" fmla="*/ 492 w 575"/>
                <a:gd name="T31" fmla="*/ 2 h 2120"/>
                <a:gd name="T32" fmla="*/ 437 w 575"/>
                <a:gd name="T33" fmla="*/ 2 h 2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008000"/>
              </a:solidFill>
              <a:prstDash val="sysDot"/>
              <a:round/>
              <a:headEnd type="none" w="med" len="med"/>
              <a:tailEnd type="non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5135" name="Freeform 50">
              <a:extLst>
                <a:ext uri="{FF2B5EF4-FFF2-40B4-BE49-F238E27FC236}">
                  <a16:creationId xmlns:a16="http://schemas.microsoft.com/office/drawing/2014/main" id="{80BC3E9F-DEBD-3E49-BC85-5F6DDB4051D0}"/>
                </a:ext>
              </a:extLst>
            </p:cNvPr>
            <p:cNvSpPr>
              <a:spLocks/>
            </p:cNvSpPr>
            <p:nvPr/>
          </p:nvSpPr>
          <p:spPr bwMode="auto">
            <a:xfrm>
              <a:off x="1446" y="786"/>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008000"/>
              </a:solidFill>
              <a:prstDash val="sysDot"/>
              <a:round/>
              <a:headEnd type="none" w="med" len="med"/>
              <a:tailEnd type="non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45136" name="Freeform 51">
              <a:extLst>
                <a:ext uri="{FF2B5EF4-FFF2-40B4-BE49-F238E27FC236}">
                  <a16:creationId xmlns:a16="http://schemas.microsoft.com/office/drawing/2014/main" id="{698810BA-4963-AC40-B184-8115F9A60424}"/>
                </a:ext>
              </a:extLst>
            </p:cNvPr>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7" name="Text Box 52">
              <a:extLst>
                <a:ext uri="{FF2B5EF4-FFF2-40B4-BE49-F238E27FC236}">
                  <a16:creationId xmlns:a16="http://schemas.microsoft.com/office/drawing/2014/main" id="{9197CD7F-2365-4041-B9E4-BAAA98FA6D2B}"/>
                </a:ext>
              </a:extLst>
            </p:cNvPr>
            <p:cNvSpPr txBox="1">
              <a:spLocks noChangeArrowheads="1"/>
            </p:cNvSpPr>
            <p:nvPr/>
          </p:nvSpPr>
          <p:spPr bwMode="auto">
            <a:xfrm>
              <a:off x="5494" y="57"/>
              <a:ext cx="1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grpSp>
      <p:sp>
        <p:nvSpPr>
          <p:cNvPr id="45065" name="Rectangle 53">
            <a:extLst>
              <a:ext uri="{FF2B5EF4-FFF2-40B4-BE49-F238E27FC236}">
                <a16:creationId xmlns:a16="http://schemas.microsoft.com/office/drawing/2014/main" id="{89EC5C31-0380-B440-8D4A-6A1B866BCA69}"/>
              </a:ext>
            </a:extLst>
          </p:cNvPr>
          <p:cNvSpPr>
            <a:spLocks noChangeArrowheads="1"/>
          </p:cNvSpPr>
          <p:nvPr/>
        </p:nvSpPr>
        <p:spPr bwMode="auto">
          <a:xfrm>
            <a:off x="1633538" y="792163"/>
            <a:ext cx="6804025" cy="5218112"/>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066" name="Text Box 54">
            <a:extLst>
              <a:ext uri="{FF2B5EF4-FFF2-40B4-BE49-F238E27FC236}">
                <a16:creationId xmlns:a16="http://schemas.microsoft.com/office/drawing/2014/main" id="{CB03B56A-29B9-9F48-A7F1-CDB0B0FB0532}"/>
              </a:ext>
            </a:extLst>
          </p:cNvPr>
          <p:cNvSpPr txBox="1">
            <a:spLocks noChangeArrowheads="1"/>
          </p:cNvSpPr>
          <p:nvPr/>
        </p:nvSpPr>
        <p:spPr bwMode="auto">
          <a:xfrm>
            <a:off x="2795588" y="1389063"/>
            <a:ext cx="4597400" cy="3463925"/>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lvl1pPr>
              <a:tabLst>
                <a:tab pos="457200" algn="l"/>
              </a:tabLst>
              <a:defRPr sz="1600" b="1">
                <a:solidFill>
                  <a:srgbClr val="00DFCA"/>
                </a:solidFill>
                <a:latin typeface="Comic Sans MS" panose="030F0902030302020204" pitchFamily="66" charset="0"/>
              </a:defRPr>
            </a:lvl1pPr>
            <a:lvl2pPr marL="742950" indent="-285750">
              <a:tabLst>
                <a:tab pos="457200" algn="l"/>
              </a:tabLst>
              <a:defRPr sz="1600" b="1">
                <a:solidFill>
                  <a:srgbClr val="00DFCA"/>
                </a:solidFill>
                <a:latin typeface="Comic Sans MS" panose="030F0902030302020204" pitchFamily="66" charset="0"/>
              </a:defRPr>
            </a:lvl2pPr>
            <a:lvl3pPr marL="1143000" indent="-228600">
              <a:tabLst>
                <a:tab pos="457200" algn="l"/>
              </a:tabLst>
              <a:defRPr sz="1600" b="1">
                <a:solidFill>
                  <a:srgbClr val="00DFCA"/>
                </a:solidFill>
                <a:latin typeface="Comic Sans MS" panose="030F0902030302020204" pitchFamily="66" charset="0"/>
              </a:defRPr>
            </a:lvl3pPr>
            <a:lvl4pPr marL="1600200" indent="-228600">
              <a:tabLst>
                <a:tab pos="457200" algn="l"/>
              </a:tabLst>
              <a:defRPr sz="1600" b="1">
                <a:solidFill>
                  <a:srgbClr val="00DFCA"/>
                </a:solidFill>
                <a:latin typeface="Comic Sans MS" panose="030F0902030302020204" pitchFamily="66" charset="0"/>
              </a:defRPr>
            </a:lvl4pPr>
            <a:lvl5pPr marL="2057400" indent="-228600">
              <a:tabLst>
                <a:tab pos="457200" algn="l"/>
              </a:tabLst>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tabLst>
                <a:tab pos="457200" algn="l"/>
              </a:tabLs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tabLst>
                <a:tab pos="457200" algn="l"/>
              </a:tabLs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tabLst>
                <a:tab pos="457200" algn="l"/>
              </a:tabLs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tabLst>
                <a:tab pos="457200" algn="l"/>
              </a:tabLst>
              <a:defRPr sz="1600" b="1">
                <a:solidFill>
                  <a:srgbClr val="00DFCA"/>
                </a:solidFill>
                <a:latin typeface="Comic Sans MS" panose="030F0902030302020204" pitchFamily="66" charset="0"/>
              </a:defRPr>
            </a:lvl9pPr>
          </a:lstStyle>
          <a:p>
            <a:pPr algn="ctr">
              <a:spcBef>
                <a:spcPct val="50000"/>
              </a:spcBef>
            </a:pPr>
            <a:r>
              <a:rPr lang="en-US" altLang="en-US" sz="2000">
                <a:solidFill>
                  <a:schemeClr val="tx2"/>
                </a:solidFill>
              </a:rPr>
              <a:t>RAKHAYANGA 12: PAO </a:t>
            </a:r>
            <a:r>
              <a:rPr lang="en-US" altLang="en-US" sz="2000" i="1" u="sng">
                <a:solidFill>
                  <a:srgbClr val="66FF66"/>
                </a:solidFill>
              </a:rPr>
              <a:t>KHANI</a:t>
            </a:r>
            <a:r>
              <a:rPr lang="en-US" altLang="en-US" sz="2000">
                <a:solidFill>
                  <a:schemeClr val="tx2"/>
                </a:solidFill>
              </a:rPr>
              <a:t> </a:t>
            </a:r>
            <a:endParaRPr lang="en-US" altLang="en-US" sz="1800">
              <a:solidFill>
                <a:srgbClr val="33CC33"/>
              </a:solidFill>
            </a:endParaRPr>
          </a:p>
          <a:p>
            <a:pPr>
              <a:spcBef>
                <a:spcPct val="50000"/>
              </a:spcBef>
            </a:pPr>
            <a:r>
              <a:rPr lang="en-US" altLang="en-US" sz="1400">
                <a:solidFill>
                  <a:schemeClr val="hlink"/>
                </a:solidFill>
              </a:rPr>
              <a:t>R</a:t>
            </a:r>
            <a:r>
              <a:rPr lang="en-US" altLang="en-US" sz="1400" u="sng">
                <a:solidFill>
                  <a:schemeClr val="hlink"/>
                </a:solidFill>
              </a:rPr>
              <a:t>A</a:t>
            </a:r>
            <a:r>
              <a:rPr lang="en-US" altLang="en-US" sz="1400">
                <a:solidFill>
                  <a:schemeClr val="hlink"/>
                </a:solidFill>
              </a:rPr>
              <a:t>KHAYANGA 10 : </a:t>
            </a:r>
            <a:r>
              <a:rPr lang="en-US" altLang="en-US" sz="1400" i="1">
                <a:solidFill>
                  <a:srgbClr val="FFFF00"/>
                </a:solidFill>
              </a:rPr>
              <a:t>KACHUNGAWUI</a:t>
            </a:r>
            <a:r>
              <a:rPr lang="en-US" altLang="en-US" sz="1400">
                <a:solidFill>
                  <a:schemeClr val="hlink"/>
                </a:solidFill>
              </a:rPr>
              <a:t> KAPHANING</a:t>
            </a:r>
            <a:endParaRPr lang="en-US" altLang="en-US" sz="1400">
              <a:solidFill>
                <a:srgbClr val="33CC33"/>
              </a:solidFill>
            </a:endParaRPr>
          </a:p>
          <a:p>
            <a:pPr>
              <a:spcBef>
                <a:spcPct val="50000"/>
              </a:spcBef>
            </a:pPr>
            <a:r>
              <a:rPr lang="en-US" altLang="en-US" sz="1700">
                <a:solidFill>
                  <a:schemeClr val="tx2"/>
                </a:solidFill>
              </a:rPr>
              <a:t>KHUIR</a:t>
            </a:r>
            <a:r>
              <a:rPr lang="en-US" altLang="en-US" sz="1700" u="sng">
                <a:solidFill>
                  <a:schemeClr val="tx2"/>
                </a:solidFill>
              </a:rPr>
              <a:t>A</a:t>
            </a:r>
            <a:r>
              <a:rPr lang="en-US" altLang="en-US" sz="1700">
                <a:solidFill>
                  <a:schemeClr val="tx2"/>
                </a:solidFill>
              </a:rPr>
              <a:t> EINA SEIN</a:t>
            </a:r>
            <a:r>
              <a:rPr lang="en-US" altLang="en-US" sz="1700" u="sng">
                <a:solidFill>
                  <a:schemeClr val="tx2"/>
                </a:solidFill>
              </a:rPr>
              <a:t>A</a:t>
            </a:r>
            <a:r>
              <a:rPr lang="en-US" altLang="en-US" sz="1700">
                <a:solidFill>
                  <a:schemeClr val="tx2"/>
                </a:solidFill>
              </a:rPr>
              <a:t> KHALONG APAM!</a:t>
            </a:r>
          </a:p>
          <a:p>
            <a:pPr>
              <a:spcBef>
                <a:spcPct val="50000"/>
              </a:spcBef>
            </a:pPr>
            <a:r>
              <a:rPr lang="en-US" altLang="en-US" sz="1800">
                <a:solidFill>
                  <a:schemeClr val="tx2"/>
                </a:solidFill>
              </a:rPr>
              <a:t>APAM CHILI MI HAKLAK KAHAI LEI!</a:t>
            </a:r>
          </a:p>
          <a:p>
            <a:pPr>
              <a:spcBef>
                <a:spcPct val="50000"/>
              </a:spcBef>
            </a:pPr>
            <a:r>
              <a:rPr lang="en-US" altLang="en-US" sz="1800">
                <a:solidFill>
                  <a:schemeClr val="tx2"/>
                </a:solidFill>
              </a:rPr>
              <a:t>	</a:t>
            </a:r>
            <a:r>
              <a:rPr lang="en-US" altLang="en-US" sz="1800">
                <a:solidFill>
                  <a:srgbClr val="FF0000"/>
                </a:solidFill>
              </a:rPr>
              <a:t>EGYPTLI HANUNG HAOLU!</a:t>
            </a:r>
            <a:endParaRPr lang="en-US" altLang="en-US" sz="1800">
              <a:solidFill>
                <a:srgbClr val="33CC33"/>
              </a:solidFill>
            </a:endParaRPr>
          </a:p>
          <a:p>
            <a:pPr>
              <a:spcBef>
                <a:spcPct val="50000"/>
              </a:spcBef>
            </a:pPr>
            <a:r>
              <a:rPr lang="en-US" altLang="en-US" sz="1500">
                <a:solidFill>
                  <a:schemeClr val="hlink"/>
                </a:solidFill>
              </a:rPr>
              <a:t>R</a:t>
            </a:r>
            <a:r>
              <a:rPr lang="en-US" altLang="en-US" sz="1500" u="sng">
                <a:solidFill>
                  <a:schemeClr val="hlink"/>
                </a:solidFill>
              </a:rPr>
              <a:t>A</a:t>
            </a:r>
            <a:r>
              <a:rPr lang="en-US" altLang="en-US" sz="1500">
                <a:solidFill>
                  <a:schemeClr val="hlink"/>
                </a:solidFill>
              </a:rPr>
              <a:t>KHAYANGA 2: </a:t>
            </a:r>
            <a:r>
              <a:rPr lang="en-US" altLang="en-US" sz="1500" i="1">
                <a:solidFill>
                  <a:srgbClr val="FFFF00"/>
                </a:solidFill>
              </a:rPr>
              <a:t>KATEOAWUI  </a:t>
            </a:r>
            <a:r>
              <a:rPr lang="en-US" altLang="en-US" sz="1500">
                <a:solidFill>
                  <a:schemeClr val="hlink"/>
                </a:solidFill>
              </a:rPr>
              <a:t>KAPHANING</a:t>
            </a:r>
            <a:endParaRPr lang="en-US" altLang="en-US" sz="1500">
              <a:solidFill>
                <a:srgbClr val="33CC33"/>
              </a:solidFill>
            </a:endParaRPr>
          </a:p>
          <a:p>
            <a:pPr>
              <a:spcBef>
                <a:spcPct val="50000"/>
              </a:spcBef>
            </a:pPr>
            <a:r>
              <a:rPr lang="en-US" altLang="en-US" sz="1700">
                <a:solidFill>
                  <a:schemeClr val="tx2"/>
                </a:solidFill>
              </a:rPr>
              <a:t>KHUIR</a:t>
            </a:r>
            <a:r>
              <a:rPr lang="en-US" altLang="en-US" sz="1700" u="sng">
                <a:solidFill>
                  <a:schemeClr val="tx2"/>
                </a:solidFill>
              </a:rPr>
              <a:t>A</a:t>
            </a:r>
            <a:r>
              <a:rPr lang="en-US" altLang="en-US" sz="1700">
                <a:solidFill>
                  <a:schemeClr val="tx2"/>
                </a:solidFill>
              </a:rPr>
              <a:t> EINA SEIN</a:t>
            </a:r>
            <a:r>
              <a:rPr lang="en-US" altLang="en-US" sz="1700" u="sng">
                <a:solidFill>
                  <a:schemeClr val="tx2"/>
                </a:solidFill>
              </a:rPr>
              <a:t>A</a:t>
            </a:r>
            <a:r>
              <a:rPr lang="en-US" altLang="en-US" sz="1700">
                <a:solidFill>
                  <a:schemeClr val="tx2"/>
                </a:solidFill>
              </a:rPr>
              <a:t> KHALONG APAM!</a:t>
            </a:r>
          </a:p>
          <a:p>
            <a:pPr>
              <a:spcBef>
                <a:spcPct val="50000"/>
              </a:spcBef>
            </a:pPr>
            <a:r>
              <a:rPr lang="en-US" altLang="en-US" sz="1800">
                <a:solidFill>
                  <a:schemeClr val="tx2"/>
                </a:solidFill>
              </a:rPr>
              <a:t>APAM CHILI MI HAKLAK KAHAI LEI!</a:t>
            </a:r>
          </a:p>
          <a:p>
            <a:pPr>
              <a:spcBef>
                <a:spcPct val="50000"/>
              </a:spcBef>
            </a:pPr>
            <a:r>
              <a:rPr lang="en-US" altLang="en-US" sz="1700">
                <a:solidFill>
                  <a:srgbClr val="FF0000"/>
                </a:solidFill>
              </a:rPr>
              <a:t>VARENA ITHUMLI NGASOMIDA LEIYA!</a:t>
            </a:r>
          </a:p>
        </p:txBody>
      </p:sp>
      <p:grpSp>
        <p:nvGrpSpPr>
          <p:cNvPr id="45067" name="Group 55">
            <a:extLst>
              <a:ext uri="{FF2B5EF4-FFF2-40B4-BE49-F238E27FC236}">
                <a16:creationId xmlns:a16="http://schemas.microsoft.com/office/drawing/2014/main" id="{AA0C551A-6012-484B-8D73-60F7A357770A}"/>
              </a:ext>
            </a:extLst>
          </p:cNvPr>
          <p:cNvGrpSpPr>
            <a:grpSpLocks/>
          </p:cNvGrpSpPr>
          <p:nvPr/>
        </p:nvGrpSpPr>
        <p:grpSpPr bwMode="auto">
          <a:xfrm>
            <a:off x="2413000" y="1685925"/>
            <a:ext cx="5257800" cy="2041525"/>
            <a:chOff x="1440" y="1090"/>
            <a:chExt cx="3312" cy="1352"/>
          </a:xfrm>
        </p:grpSpPr>
        <p:sp>
          <p:nvSpPr>
            <p:cNvPr id="45092" name="Oval 56">
              <a:extLst>
                <a:ext uri="{FF2B5EF4-FFF2-40B4-BE49-F238E27FC236}">
                  <a16:creationId xmlns:a16="http://schemas.microsoft.com/office/drawing/2014/main" id="{2BD494FD-FD23-0C4D-BFB0-6824F4634DC8}"/>
                </a:ext>
              </a:extLst>
            </p:cNvPr>
            <p:cNvSpPr>
              <a:spLocks noChangeArrowheads="1"/>
            </p:cNvSpPr>
            <p:nvPr/>
          </p:nvSpPr>
          <p:spPr bwMode="auto">
            <a:xfrm>
              <a:off x="1440" y="1090"/>
              <a:ext cx="3312" cy="320"/>
            </a:xfrm>
            <a:prstGeom prst="ellipse">
              <a:avLst/>
            </a:prstGeom>
            <a:noFill/>
            <a:ln w="7620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093" name="Oval 57">
              <a:extLst>
                <a:ext uri="{FF2B5EF4-FFF2-40B4-BE49-F238E27FC236}">
                  <a16:creationId xmlns:a16="http://schemas.microsoft.com/office/drawing/2014/main" id="{0BB7FF96-FD1B-654A-8566-388C275CE239}"/>
                </a:ext>
              </a:extLst>
            </p:cNvPr>
            <p:cNvSpPr>
              <a:spLocks noChangeArrowheads="1"/>
            </p:cNvSpPr>
            <p:nvPr/>
          </p:nvSpPr>
          <p:spPr bwMode="auto">
            <a:xfrm>
              <a:off x="1440" y="2122"/>
              <a:ext cx="3312" cy="320"/>
            </a:xfrm>
            <a:prstGeom prst="ellipse">
              <a:avLst/>
            </a:prstGeom>
            <a:noFill/>
            <a:ln w="7620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45068" name="Oval 58">
            <a:extLst>
              <a:ext uri="{FF2B5EF4-FFF2-40B4-BE49-F238E27FC236}">
                <a16:creationId xmlns:a16="http://schemas.microsoft.com/office/drawing/2014/main" id="{374AD938-4ACD-4146-9918-A0391FC445D0}"/>
              </a:ext>
            </a:extLst>
          </p:cNvPr>
          <p:cNvSpPr>
            <a:spLocks noChangeArrowheads="1"/>
          </p:cNvSpPr>
          <p:nvPr/>
        </p:nvSpPr>
        <p:spPr bwMode="auto">
          <a:xfrm>
            <a:off x="1849438" y="1490663"/>
            <a:ext cx="6197600" cy="863600"/>
          </a:xfrm>
          <a:prstGeom prst="ellipse">
            <a:avLst/>
          </a:prstGeom>
          <a:noFill/>
          <a:ln w="76200">
            <a:solidFill>
              <a:srgbClr val="FFFF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069" name="Text Box 59">
            <a:extLst>
              <a:ext uri="{FF2B5EF4-FFF2-40B4-BE49-F238E27FC236}">
                <a16:creationId xmlns:a16="http://schemas.microsoft.com/office/drawing/2014/main" id="{E0320DE1-3312-1845-94E7-B5E376BCA6F7}"/>
              </a:ext>
            </a:extLst>
          </p:cNvPr>
          <p:cNvSpPr txBox="1">
            <a:spLocks noChangeArrowheads="1"/>
          </p:cNvSpPr>
          <p:nvPr/>
        </p:nvSpPr>
        <p:spPr bwMode="auto">
          <a:xfrm>
            <a:off x="2857500" y="5389563"/>
            <a:ext cx="5484813" cy="64135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3600">
                <a:solidFill>
                  <a:srgbClr val="54C8F6"/>
                </a:solidFill>
              </a:rPr>
              <a:t>CHIEINA...ZATUSA!!!!!</a:t>
            </a:r>
            <a:endParaRPr lang="en-US" altLang="en-US" sz="3600">
              <a:solidFill>
                <a:schemeClr val="tx2"/>
              </a:solidFill>
            </a:endParaRPr>
          </a:p>
        </p:txBody>
      </p:sp>
      <p:sp>
        <p:nvSpPr>
          <p:cNvPr id="45070" name="Rectangle 60">
            <a:extLst>
              <a:ext uri="{FF2B5EF4-FFF2-40B4-BE49-F238E27FC236}">
                <a16:creationId xmlns:a16="http://schemas.microsoft.com/office/drawing/2014/main" id="{21309971-7332-D04A-B20B-59A8B5DD906E}"/>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071" name="Rectangle 61">
            <a:extLst>
              <a:ext uri="{FF2B5EF4-FFF2-40B4-BE49-F238E27FC236}">
                <a16:creationId xmlns:a16="http://schemas.microsoft.com/office/drawing/2014/main" id="{24AAAF4F-EC8E-144B-B459-01CDB9C3BA18}"/>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45072" name="AutoShape 62">
            <a:extLst>
              <a:ext uri="{FF2B5EF4-FFF2-40B4-BE49-F238E27FC236}">
                <a16:creationId xmlns:a16="http://schemas.microsoft.com/office/drawing/2014/main" id="{005A0D45-1982-D747-ADE0-D844884BBCC2}"/>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073" name="Rectangle 63">
            <a:extLst>
              <a:ext uri="{FF2B5EF4-FFF2-40B4-BE49-F238E27FC236}">
                <a16:creationId xmlns:a16="http://schemas.microsoft.com/office/drawing/2014/main" id="{62CC94FC-AD13-2144-980F-5203F41EEC79}"/>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074" name="AutoShape 64">
            <a:extLst>
              <a:ext uri="{FF2B5EF4-FFF2-40B4-BE49-F238E27FC236}">
                <a16:creationId xmlns:a16="http://schemas.microsoft.com/office/drawing/2014/main" id="{6F45D25C-210E-4D4B-B39E-46AEA9EED8B1}"/>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5075" name="Line 65">
            <a:extLst>
              <a:ext uri="{FF2B5EF4-FFF2-40B4-BE49-F238E27FC236}">
                <a16:creationId xmlns:a16="http://schemas.microsoft.com/office/drawing/2014/main" id="{5C0629F9-42B7-C44F-85B6-C84CBBC3383B}"/>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6" name="Line 66">
            <a:extLst>
              <a:ext uri="{FF2B5EF4-FFF2-40B4-BE49-F238E27FC236}">
                <a16:creationId xmlns:a16="http://schemas.microsoft.com/office/drawing/2014/main" id="{A47F3EA7-B1C4-D140-BB3F-15A10255518D}"/>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7" name="Line 67">
            <a:extLst>
              <a:ext uri="{FF2B5EF4-FFF2-40B4-BE49-F238E27FC236}">
                <a16:creationId xmlns:a16="http://schemas.microsoft.com/office/drawing/2014/main" id="{896913C1-2BDE-1446-9F52-B18A1AEBA2B5}"/>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8" name="Line 68">
            <a:extLst>
              <a:ext uri="{FF2B5EF4-FFF2-40B4-BE49-F238E27FC236}">
                <a16:creationId xmlns:a16="http://schemas.microsoft.com/office/drawing/2014/main" id="{A2C1F791-0EDC-FF49-998E-68BD6BA06C7C}"/>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9" name="Line 69">
            <a:extLst>
              <a:ext uri="{FF2B5EF4-FFF2-40B4-BE49-F238E27FC236}">
                <a16:creationId xmlns:a16="http://schemas.microsoft.com/office/drawing/2014/main" id="{67CBD7BE-00CC-694B-B5F6-8F0BF2B4AF79}"/>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0" name="Rectangle 70">
            <a:extLst>
              <a:ext uri="{FF2B5EF4-FFF2-40B4-BE49-F238E27FC236}">
                <a16:creationId xmlns:a16="http://schemas.microsoft.com/office/drawing/2014/main" id="{4D65058B-FC19-1B49-AD74-3A20716CA741}"/>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45081" name="Rectangle 71">
            <a:extLst>
              <a:ext uri="{FF2B5EF4-FFF2-40B4-BE49-F238E27FC236}">
                <a16:creationId xmlns:a16="http://schemas.microsoft.com/office/drawing/2014/main" id="{80BC07B8-D392-1C41-A2EE-9E8D0B3A9269}"/>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45082" name="Rectangle 72">
            <a:extLst>
              <a:ext uri="{FF2B5EF4-FFF2-40B4-BE49-F238E27FC236}">
                <a16:creationId xmlns:a16="http://schemas.microsoft.com/office/drawing/2014/main" id="{738BC0F3-36A2-0442-9DCD-F9B21E244AF3}"/>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45083" name="Rectangle 73">
            <a:extLst>
              <a:ext uri="{FF2B5EF4-FFF2-40B4-BE49-F238E27FC236}">
                <a16:creationId xmlns:a16="http://schemas.microsoft.com/office/drawing/2014/main" id="{04DA3C6E-7A95-984A-A693-322C1BBB73F1}"/>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45084" name="Line 74">
            <a:extLst>
              <a:ext uri="{FF2B5EF4-FFF2-40B4-BE49-F238E27FC236}">
                <a16:creationId xmlns:a16="http://schemas.microsoft.com/office/drawing/2014/main" id="{8B41E5D1-BB9D-B948-9819-84A33B455408}"/>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5" name="Rectangle 75">
            <a:extLst>
              <a:ext uri="{FF2B5EF4-FFF2-40B4-BE49-F238E27FC236}">
                <a16:creationId xmlns:a16="http://schemas.microsoft.com/office/drawing/2014/main" id="{BC13F86E-E4B0-5149-B13C-8779DFCFA592}"/>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45086" name="Text Box 76">
            <a:extLst>
              <a:ext uri="{FF2B5EF4-FFF2-40B4-BE49-F238E27FC236}">
                <a16:creationId xmlns:a16="http://schemas.microsoft.com/office/drawing/2014/main" id="{9F5A1EE3-697B-2745-A015-468AC41C8AE5}"/>
              </a:ext>
            </a:extLst>
          </p:cNvPr>
          <p:cNvSpPr txBox="1">
            <a:spLocks noChangeArrowheads="1"/>
          </p:cNvSpPr>
          <p:nvPr/>
        </p:nvSpPr>
        <p:spPr bwMode="auto">
          <a:xfrm rot="-26776">
            <a:off x="1897063" y="708025"/>
            <a:ext cx="6297612" cy="57943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rgbClr val="66FFCC"/>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200">
                <a:solidFill>
                  <a:srgbClr val="66FFCC"/>
                </a:solidFill>
              </a:rPr>
              <a:t>ATHUMWUI CHI HITHAYA:</a:t>
            </a:r>
          </a:p>
        </p:txBody>
      </p:sp>
      <p:sp>
        <p:nvSpPr>
          <p:cNvPr id="720974" name="Rectangle 78">
            <a:extLst>
              <a:ext uri="{FF2B5EF4-FFF2-40B4-BE49-F238E27FC236}">
                <a16:creationId xmlns:a16="http://schemas.microsoft.com/office/drawing/2014/main" id="{4F2D41B2-C965-194A-ACDA-577D0EAD2A98}"/>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21</a:t>
            </a:r>
          </a:p>
        </p:txBody>
      </p:sp>
      <p:sp>
        <p:nvSpPr>
          <p:cNvPr id="45088" name="Rectangle 80">
            <a:extLst>
              <a:ext uri="{FF2B5EF4-FFF2-40B4-BE49-F238E27FC236}">
                <a16:creationId xmlns:a16="http://schemas.microsoft.com/office/drawing/2014/main" id="{F31DFAB2-6B11-8741-8788-3FD020E756A8}"/>
              </a:ext>
            </a:extLst>
          </p:cNvPr>
          <p:cNvSpPr>
            <a:spLocks noChangeArrowheads="1"/>
          </p:cNvSpPr>
          <p:nvPr/>
        </p:nvSpPr>
        <p:spPr bwMode="auto">
          <a:xfrm>
            <a:off x="1646238" y="820738"/>
            <a:ext cx="6804025" cy="5202237"/>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20977" name="AutoShape 81">
            <a:extLst>
              <a:ext uri="{FF2B5EF4-FFF2-40B4-BE49-F238E27FC236}">
                <a16:creationId xmlns:a16="http://schemas.microsoft.com/office/drawing/2014/main" id="{BEF4BAC8-EDC6-BF4A-8EEE-B28EC8AD2EC4}"/>
              </a:ext>
            </a:extLst>
          </p:cNvPr>
          <p:cNvSpPr>
            <a:spLocks noChangeArrowheads="1"/>
          </p:cNvSpPr>
          <p:nvPr/>
        </p:nvSpPr>
        <p:spPr bwMode="auto">
          <a:xfrm>
            <a:off x="2273300" y="787400"/>
            <a:ext cx="5575300" cy="5275263"/>
          </a:xfrm>
          <a:custGeom>
            <a:avLst/>
            <a:gdLst>
              <a:gd name="T0" fmla="*/ 2787650 w 21600"/>
              <a:gd name="T1" fmla="*/ 0 h 21600"/>
              <a:gd name="T2" fmla="*/ 816420 w 21600"/>
              <a:gd name="T3" fmla="*/ 772484 h 21600"/>
              <a:gd name="T4" fmla="*/ 0 w 21600"/>
              <a:gd name="T5" fmla="*/ 2637632 h 21600"/>
              <a:gd name="T6" fmla="*/ 816420 w 21600"/>
              <a:gd name="T7" fmla="*/ 4502779 h 21600"/>
              <a:gd name="T8" fmla="*/ 2787650 w 21600"/>
              <a:gd name="T9" fmla="*/ 5275263 h 21600"/>
              <a:gd name="T10" fmla="*/ 4758880 w 21600"/>
              <a:gd name="T11" fmla="*/ 4502779 h 21600"/>
              <a:gd name="T12" fmla="*/ 5575300 w 21600"/>
              <a:gd name="T13" fmla="*/ 2637632 h 21600"/>
              <a:gd name="T14" fmla="*/ 4758880 w 21600"/>
              <a:gd name="T15" fmla="*/ 77248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899"/>
                  <a:pt x="14122" y="18376"/>
                  <a:pt x="15493" y="17401"/>
                </a:cubicBezTo>
                <a:lnTo>
                  <a:pt x="4198" y="6106"/>
                </a:lnTo>
                <a:close/>
              </a:path>
            </a:pathLst>
          </a:cu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78" name="Text Box 82">
            <a:extLst>
              <a:ext uri="{FF2B5EF4-FFF2-40B4-BE49-F238E27FC236}">
                <a16:creationId xmlns:a16="http://schemas.microsoft.com/office/drawing/2014/main" id="{FCB17715-E522-0146-92F2-7EA564C1FFF1}"/>
              </a:ext>
            </a:extLst>
          </p:cNvPr>
          <p:cNvSpPr txBox="1">
            <a:spLocks noChangeArrowheads="1"/>
          </p:cNvSpPr>
          <p:nvPr/>
        </p:nvSpPr>
        <p:spPr bwMode="auto">
          <a:xfrm rot="-2066509">
            <a:off x="1087438" y="1555750"/>
            <a:ext cx="7356475" cy="2592388"/>
          </a:xfrm>
          <a:prstGeom prst="rect">
            <a:avLst/>
          </a:prstGeom>
          <a:noFill/>
          <a:ln>
            <a:noFill/>
          </a:ln>
          <a:effectLst>
            <a:outerShdw dist="125724"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8800">
                <a:solidFill>
                  <a:srgbClr val="FFFF00"/>
                </a:solidFill>
              </a:rPr>
              <a:t>SHONGZA </a:t>
            </a:r>
            <a:r>
              <a:rPr lang="en-US" altLang="en-US" sz="7600">
                <a:solidFill>
                  <a:srgbClr val="FFFF00"/>
                </a:solidFill>
              </a:rPr>
              <a:t>KATATHAIRA!</a:t>
            </a:r>
          </a:p>
        </p:txBody>
      </p:sp>
      <p:sp>
        <p:nvSpPr>
          <p:cNvPr id="45091" name="Text Box 85">
            <a:extLst>
              <a:ext uri="{FF2B5EF4-FFF2-40B4-BE49-F238E27FC236}">
                <a16:creationId xmlns:a16="http://schemas.microsoft.com/office/drawing/2014/main" id="{F392B7D0-F785-BD45-824D-0A66DBE4B20A}"/>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20977"/>
                                        </p:tgtEl>
                                        <p:attrNameLst>
                                          <p:attrName>style.visibility</p:attrName>
                                        </p:attrNameLst>
                                      </p:cBhvr>
                                      <p:to>
                                        <p:strVal val="visible"/>
                                      </p:to>
                                    </p:set>
                                    <p:anim calcmode="lin" valueType="num">
                                      <p:cBhvr>
                                        <p:cTn id="7" dur="500" fill="hold"/>
                                        <p:tgtEl>
                                          <p:spTgt spid="720977"/>
                                        </p:tgtEl>
                                        <p:attrNameLst>
                                          <p:attrName>ppt_w</p:attrName>
                                        </p:attrNameLst>
                                      </p:cBhvr>
                                      <p:tavLst>
                                        <p:tav tm="0">
                                          <p:val>
                                            <p:fltVal val="0"/>
                                          </p:val>
                                        </p:tav>
                                        <p:tav tm="100000">
                                          <p:val>
                                            <p:strVal val="#ppt_w"/>
                                          </p:val>
                                        </p:tav>
                                      </p:tavLst>
                                    </p:anim>
                                    <p:anim calcmode="lin" valueType="num">
                                      <p:cBhvr>
                                        <p:cTn id="8" dur="500" fill="hold"/>
                                        <p:tgtEl>
                                          <p:spTgt spid="720977"/>
                                        </p:tgtEl>
                                        <p:attrNameLst>
                                          <p:attrName>ppt_h</p:attrName>
                                        </p:attrNameLst>
                                      </p:cBhvr>
                                      <p:tavLst>
                                        <p:tav tm="0">
                                          <p:val>
                                            <p:fltVal val="0"/>
                                          </p:val>
                                        </p:tav>
                                        <p:tav tm="100000">
                                          <p:val>
                                            <p:strVal val="#ppt_h"/>
                                          </p:val>
                                        </p:tav>
                                      </p:tavLst>
                                    </p:anim>
                                    <p:anim calcmode="lin" valueType="num">
                                      <p:cBhvr>
                                        <p:cTn id="9" dur="500" fill="hold"/>
                                        <p:tgtEl>
                                          <p:spTgt spid="720977"/>
                                        </p:tgtEl>
                                        <p:attrNameLst>
                                          <p:attrName>ppt_x</p:attrName>
                                        </p:attrNameLst>
                                      </p:cBhvr>
                                      <p:tavLst>
                                        <p:tav tm="0">
                                          <p:val>
                                            <p:fltVal val="0.5"/>
                                          </p:val>
                                        </p:tav>
                                        <p:tav tm="100000">
                                          <p:val>
                                            <p:strVal val="#ppt_x"/>
                                          </p:val>
                                        </p:tav>
                                      </p:tavLst>
                                    </p:anim>
                                    <p:anim calcmode="lin" valueType="num">
                                      <p:cBhvr>
                                        <p:cTn id="10" dur="500" fill="hold"/>
                                        <p:tgtEl>
                                          <p:spTgt spid="72097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720978"/>
                                        </p:tgtEl>
                                        <p:attrNameLst>
                                          <p:attrName>style.visibility</p:attrName>
                                        </p:attrNameLst>
                                      </p:cBhvr>
                                      <p:to>
                                        <p:strVal val="visible"/>
                                      </p:to>
                                    </p:set>
                                    <p:anim calcmode="lin" valueType="num">
                                      <p:cBhvr>
                                        <p:cTn id="14" dur="500" fill="hold"/>
                                        <p:tgtEl>
                                          <p:spTgt spid="720978"/>
                                        </p:tgtEl>
                                        <p:attrNameLst>
                                          <p:attrName>ppt_w</p:attrName>
                                        </p:attrNameLst>
                                      </p:cBhvr>
                                      <p:tavLst>
                                        <p:tav tm="0">
                                          <p:val>
                                            <p:fltVal val="0"/>
                                          </p:val>
                                        </p:tav>
                                        <p:tav tm="100000">
                                          <p:val>
                                            <p:strVal val="#ppt_w"/>
                                          </p:val>
                                        </p:tav>
                                      </p:tavLst>
                                    </p:anim>
                                    <p:anim calcmode="lin" valueType="num">
                                      <p:cBhvr>
                                        <p:cTn id="15" dur="500" fill="hold"/>
                                        <p:tgtEl>
                                          <p:spTgt spid="720978"/>
                                        </p:tgtEl>
                                        <p:attrNameLst>
                                          <p:attrName>ppt_h</p:attrName>
                                        </p:attrNameLst>
                                      </p:cBhvr>
                                      <p:tavLst>
                                        <p:tav tm="0">
                                          <p:val>
                                            <p:fltVal val="0"/>
                                          </p:val>
                                        </p:tav>
                                        <p:tav tm="100000">
                                          <p:val>
                                            <p:strVal val="#ppt_h"/>
                                          </p:val>
                                        </p:tav>
                                      </p:tavLst>
                                    </p:anim>
                                    <p:anim calcmode="lin" valueType="num">
                                      <p:cBhvr>
                                        <p:cTn id="16" dur="500" fill="hold"/>
                                        <p:tgtEl>
                                          <p:spTgt spid="720978"/>
                                        </p:tgtEl>
                                        <p:attrNameLst>
                                          <p:attrName>ppt_x</p:attrName>
                                        </p:attrNameLst>
                                      </p:cBhvr>
                                      <p:tavLst>
                                        <p:tav tm="0">
                                          <p:val>
                                            <p:fltVal val="0.5"/>
                                          </p:val>
                                        </p:tav>
                                        <p:tav tm="100000">
                                          <p:val>
                                            <p:strVal val="#ppt_x"/>
                                          </p:val>
                                        </p:tav>
                                      </p:tavLst>
                                    </p:anim>
                                    <p:anim calcmode="lin" valueType="num">
                                      <p:cBhvr>
                                        <p:cTn id="17" dur="500" fill="hold"/>
                                        <p:tgtEl>
                                          <p:spTgt spid="7209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7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5090060-7FA7-B943-8192-92F4476A2D42}"/>
              </a:ext>
            </a:extLst>
          </p:cNvPr>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07" name="Rectangle 3">
            <a:extLst>
              <a:ext uri="{FF2B5EF4-FFF2-40B4-BE49-F238E27FC236}">
                <a16:creationId xmlns:a16="http://schemas.microsoft.com/office/drawing/2014/main" id="{A6C710FC-AA36-A549-8825-2A29D4ED5E84}"/>
              </a:ext>
            </a:extLst>
          </p:cNvPr>
          <p:cNvSpPr>
            <a:spLocks noChangeArrowheads="1"/>
          </p:cNvSpPr>
          <p:nvPr/>
        </p:nvSpPr>
        <p:spPr bwMode="auto">
          <a:xfrm>
            <a:off x="3152775" y="3033713"/>
            <a:ext cx="28336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400">
                <a:solidFill>
                  <a:schemeClr val="bg2"/>
                </a:solidFill>
                <a:latin typeface="Times" pitchFamily="2" charset="0"/>
              </a:rPr>
              <a:t>KADESH BARNEA</a:t>
            </a:r>
          </a:p>
        </p:txBody>
      </p:sp>
      <p:sp>
        <p:nvSpPr>
          <p:cNvPr id="47108" name="AutoShape 4">
            <a:extLst>
              <a:ext uri="{FF2B5EF4-FFF2-40B4-BE49-F238E27FC236}">
                <a16:creationId xmlns:a16="http://schemas.microsoft.com/office/drawing/2014/main" id="{4A93DD55-8B22-504E-86B1-98B4787FBD75}"/>
              </a:ext>
            </a:extLst>
          </p:cNvPr>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09" name="Rectangle 5">
            <a:extLst>
              <a:ext uri="{FF2B5EF4-FFF2-40B4-BE49-F238E27FC236}">
                <a16:creationId xmlns:a16="http://schemas.microsoft.com/office/drawing/2014/main" id="{7D35BBAE-69E2-804B-A3E8-3F845DE5DADC}"/>
              </a:ext>
            </a:extLst>
          </p:cNvPr>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10" name="Rectangle 6">
            <a:extLst>
              <a:ext uri="{FF2B5EF4-FFF2-40B4-BE49-F238E27FC236}">
                <a16:creationId xmlns:a16="http://schemas.microsoft.com/office/drawing/2014/main" id="{0AC9E19D-A76F-7243-9145-688521D359BE}"/>
              </a:ext>
            </a:extLst>
          </p:cNvPr>
          <p:cNvSpPr>
            <a:spLocks noChangeArrowheads="1"/>
          </p:cNvSpPr>
          <p:nvPr/>
        </p:nvSpPr>
        <p:spPr bwMode="auto">
          <a:xfrm>
            <a:off x="3021013" y="866775"/>
            <a:ext cx="16922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   MOSES</a:t>
            </a:r>
          </a:p>
        </p:txBody>
      </p:sp>
      <p:sp>
        <p:nvSpPr>
          <p:cNvPr id="47111" name="Line 7">
            <a:extLst>
              <a:ext uri="{FF2B5EF4-FFF2-40B4-BE49-F238E27FC236}">
                <a16:creationId xmlns:a16="http://schemas.microsoft.com/office/drawing/2014/main" id="{6E48FE9F-F9C4-C24F-A1CA-83FBECA461AC}"/>
              </a:ext>
            </a:extLst>
          </p:cNvPr>
          <p:cNvSpPr>
            <a:spLocks noChangeShapeType="1"/>
          </p:cNvSpPr>
          <p:nvPr/>
        </p:nvSpPr>
        <p:spPr bwMode="auto">
          <a:xfrm>
            <a:off x="3340100" y="2489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2" name="Line 8">
            <a:extLst>
              <a:ext uri="{FF2B5EF4-FFF2-40B4-BE49-F238E27FC236}">
                <a16:creationId xmlns:a16="http://schemas.microsoft.com/office/drawing/2014/main" id="{A4AC2126-EA16-294A-8652-004C9EE74B84}"/>
              </a:ext>
            </a:extLst>
          </p:cNvPr>
          <p:cNvSpPr>
            <a:spLocks noChangeShapeType="1"/>
          </p:cNvSpPr>
          <p:nvPr/>
        </p:nvSpPr>
        <p:spPr bwMode="auto">
          <a:xfrm>
            <a:off x="3340100" y="29464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3" name="Line 9">
            <a:extLst>
              <a:ext uri="{FF2B5EF4-FFF2-40B4-BE49-F238E27FC236}">
                <a16:creationId xmlns:a16="http://schemas.microsoft.com/office/drawing/2014/main" id="{78E27C11-C692-524C-B064-3CD1FE32921B}"/>
              </a:ext>
            </a:extLst>
          </p:cNvPr>
          <p:cNvSpPr>
            <a:spLocks noChangeShapeType="1"/>
          </p:cNvSpPr>
          <p:nvPr/>
        </p:nvSpPr>
        <p:spPr bwMode="auto">
          <a:xfrm>
            <a:off x="3346450" y="3403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Line 10">
            <a:extLst>
              <a:ext uri="{FF2B5EF4-FFF2-40B4-BE49-F238E27FC236}">
                <a16:creationId xmlns:a16="http://schemas.microsoft.com/office/drawing/2014/main" id="{54270E0C-DFC1-5A48-88B5-06A3FE59E079}"/>
              </a:ext>
            </a:extLst>
          </p:cNvPr>
          <p:cNvSpPr>
            <a:spLocks noChangeShapeType="1"/>
          </p:cNvSpPr>
          <p:nvPr/>
        </p:nvSpPr>
        <p:spPr bwMode="auto">
          <a:xfrm>
            <a:off x="3340100" y="2032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Line 11">
            <a:extLst>
              <a:ext uri="{FF2B5EF4-FFF2-40B4-BE49-F238E27FC236}">
                <a16:creationId xmlns:a16="http://schemas.microsoft.com/office/drawing/2014/main" id="{26B5A09C-BE3B-1C4A-97B1-E5760B696E97}"/>
              </a:ext>
            </a:extLst>
          </p:cNvPr>
          <p:cNvSpPr>
            <a:spLocks noChangeShapeType="1"/>
          </p:cNvSpPr>
          <p:nvPr/>
        </p:nvSpPr>
        <p:spPr bwMode="auto">
          <a:xfrm>
            <a:off x="3340100" y="4318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Line 12">
            <a:extLst>
              <a:ext uri="{FF2B5EF4-FFF2-40B4-BE49-F238E27FC236}">
                <a16:creationId xmlns:a16="http://schemas.microsoft.com/office/drawing/2014/main" id="{4D60D1DB-BBA9-0A4F-BB31-D8DC2577FFC5}"/>
              </a:ext>
            </a:extLst>
          </p:cNvPr>
          <p:cNvSpPr>
            <a:spLocks noChangeShapeType="1"/>
          </p:cNvSpPr>
          <p:nvPr/>
        </p:nvSpPr>
        <p:spPr bwMode="auto">
          <a:xfrm>
            <a:off x="3340100" y="38608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7" name="Rectangle 13">
            <a:extLst>
              <a:ext uri="{FF2B5EF4-FFF2-40B4-BE49-F238E27FC236}">
                <a16:creationId xmlns:a16="http://schemas.microsoft.com/office/drawing/2014/main" id="{7A040AAA-F6E7-624F-8EB1-CF1934757757}"/>
              </a:ext>
            </a:extLst>
          </p:cNvPr>
          <p:cNvSpPr>
            <a:spLocks noChangeArrowheads="1"/>
          </p:cNvSpPr>
          <p:nvPr/>
        </p:nvSpPr>
        <p:spPr bwMode="auto">
          <a:xfrm>
            <a:off x="3630613" y="1616075"/>
            <a:ext cx="19589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SHONGZA</a:t>
            </a:r>
          </a:p>
        </p:txBody>
      </p:sp>
      <p:sp>
        <p:nvSpPr>
          <p:cNvPr id="47118" name="Rectangle 14">
            <a:extLst>
              <a:ext uri="{FF2B5EF4-FFF2-40B4-BE49-F238E27FC236}">
                <a16:creationId xmlns:a16="http://schemas.microsoft.com/office/drawing/2014/main" id="{24344341-9163-2F40-BD04-56C0AC1496A5}"/>
              </a:ext>
            </a:extLst>
          </p:cNvPr>
          <p:cNvSpPr>
            <a:spLocks noChangeArrowheads="1"/>
          </p:cNvSpPr>
          <p:nvPr/>
        </p:nvSpPr>
        <p:spPr bwMode="auto">
          <a:xfrm>
            <a:off x="3897313" y="2073275"/>
            <a:ext cx="116998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SINAI</a:t>
            </a:r>
          </a:p>
        </p:txBody>
      </p:sp>
      <p:sp>
        <p:nvSpPr>
          <p:cNvPr id="47119" name="Rectangle 15">
            <a:extLst>
              <a:ext uri="{FF2B5EF4-FFF2-40B4-BE49-F238E27FC236}">
                <a16:creationId xmlns:a16="http://schemas.microsoft.com/office/drawing/2014/main" id="{05E447FF-C87D-EC4E-ABFE-264BB3742215}"/>
              </a:ext>
            </a:extLst>
          </p:cNvPr>
          <p:cNvSpPr>
            <a:spLocks noChangeArrowheads="1"/>
          </p:cNvSpPr>
          <p:nvPr/>
        </p:nvSpPr>
        <p:spPr bwMode="auto">
          <a:xfrm>
            <a:off x="3681413" y="2530475"/>
            <a:ext cx="15954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A - Y - P </a:t>
            </a:r>
          </a:p>
        </p:txBody>
      </p:sp>
      <p:sp>
        <p:nvSpPr>
          <p:cNvPr id="521232" name="Rectangle 16">
            <a:extLst>
              <a:ext uri="{FF2B5EF4-FFF2-40B4-BE49-F238E27FC236}">
                <a16:creationId xmlns:a16="http://schemas.microsoft.com/office/drawing/2014/main" id="{0B897E53-94C5-CC4F-8E9D-0D2B9FDE663D}"/>
              </a:ext>
            </a:extLst>
          </p:cNvPr>
          <p:cNvSpPr>
            <a:spLocks noChangeArrowheads="1"/>
          </p:cNvSpPr>
          <p:nvPr/>
        </p:nvSpPr>
        <p:spPr bwMode="auto">
          <a:xfrm>
            <a:off x="4214813" y="3444875"/>
            <a:ext cx="5365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40</a:t>
            </a:r>
            <a:endParaRPr lang="en-US" altLang="en-US" sz="2800">
              <a:solidFill>
                <a:schemeClr val="bg2"/>
              </a:solidFill>
              <a:latin typeface="Times" pitchFamily="2" charset="0"/>
            </a:endParaRPr>
          </a:p>
        </p:txBody>
      </p:sp>
      <p:sp>
        <p:nvSpPr>
          <p:cNvPr id="47121" name="Rectangle 17">
            <a:extLst>
              <a:ext uri="{FF2B5EF4-FFF2-40B4-BE49-F238E27FC236}">
                <a16:creationId xmlns:a16="http://schemas.microsoft.com/office/drawing/2014/main" id="{28D2A925-418A-A043-84A9-DD3FB9264B43}"/>
              </a:ext>
            </a:extLst>
          </p:cNvPr>
          <p:cNvSpPr>
            <a:spLocks noChangeArrowheads="1"/>
          </p:cNvSpPr>
          <p:nvPr/>
        </p:nvSpPr>
        <p:spPr bwMode="auto">
          <a:xfrm>
            <a:off x="4773613" y="963613"/>
            <a:ext cx="1457325" cy="3635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800">
                <a:solidFill>
                  <a:schemeClr val="tx2"/>
                </a:solidFill>
                <a:latin typeface="Times" pitchFamily="2" charset="0"/>
              </a:rPr>
              <a:t>ca. 1500 B.C.</a:t>
            </a:r>
          </a:p>
        </p:txBody>
      </p:sp>
      <p:sp>
        <p:nvSpPr>
          <p:cNvPr id="47122" name="Rectangle 19">
            <a:extLst>
              <a:ext uri="{FF2B5EF4-FFF2-40B4-BE49-F238E27FC236}">
                <a16:creationId xmlns:a16="http://schemas.microsoft.com/office/drawing/2014/main" id="{F8AD8D6E-D22E-314B-9F7F-8EAB9F6043BC}"/>
              </a:ext>
            </a:extLst>
          </p:cNvPr>
          <p:cNvSpPr>
            <a:spLocks noChangeArrowheads="1"/>
          </p:cNvSpPr>
          <p:nvPr/>
        </p:nvSpPr>
        <p:spPr bwMode="auto">
          <a:xfrm>
            <a:off x="898525" y="2605088"/>
            <a:ext cx="1747838"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23" name="Rectangle 20">
            <a:extLst>
              <a:ext uri="{FF2B5EF4-FFF2-40B4-BE49-F238E27FC236}">
                <a16:creationId xmlns:a16="http://schemas.microsoft.com/office/drawing/2014/main" id="{DF8178CD-B09B-F145-BBE2-63958EE0F078}"/>
              </a:ext>
            </a:extLst>
          </p:cNvPr>
          <p:cNvSpPr>
            <a:spLocks noChangeArrowheads="1"/>
          </p:cNvSpPr>
          <p:nvPr/>
        </p:nvSpPr>
        <p:spPr bwMode="auto">
          <a:xfrm>
            <a:off x="6308725" y="3881438"/>
            <a:ext cx="619125"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24" name="Rectangle 21">
            <a:extLst>
              <a:ext uri="{FF2B5EF4-FFF2-40B4-BE49-F238E27FC236}">
                <a16:creationId xmlns:a16="http://schemas.microsoft.com/office/drawing/2014/main" id="{1F3E795B-4B37-794C-AD31-147034DDE522}"/>
              </a:ext>
            </a:extLst>
          </p:cNvPr>
          <p:cNvSpPr>
            <a:spLocks noChangeArrowheads="1"/>
          </p:cNvSpPr>
          <p:nvPr/>
        </p:nvSpPr>
        <p:spPr bwMode="auto">
          <a:xfrm>
            <a:off x="5635625" y="5056188"/>
            <a:ext cx="2268538"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25" name="Rectangle 22">
            <a:extLst>
              <a:ext uri="{FF2B5EF4-FFF2-40B4-BE49-F238E27FC236}">
                <a16:creationId xmlns:a16="http://schemas.microsoft.com/office/drawing/2014/main" id="{1AF8DED1-972C-BD4E-AA7A-4E668A5F73A0}"/>
              </a:ext>
            </a:extLst>
          </p:cNvPr>
          <p:cNvSpPr>
            <a:spLocks noChangeArrowheads="1"/>
          </p:cNvSpPr>
          <p:nvPr/>
        </p:nvSpPr>
        <p:spPr bwMode="auto">
          <a:xfrm>
            <a:off x="828675" y="2482850"/>
            <a:ext cx="1847850"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b="0">
                <a:solidFill>
                  <a:schemeClr val="tx2"/>
                </a:solidFill>
                <a:latin typeface="Times" pitchFamily="2" charset="0"/>
              </a:rPr>
              <a:t>AJ</a:t>
            </a:r>
            <a:r>
              <a:rPr lang="en-US" altLang="en-US" sz="8000" b="0">
                <a:solidFill>
                  <a:srgbClr val="00FF00"/>
                </a:solidFill>
                <a:latin typeface="Times" pitchFamily="2" charset="0"/>
              </a:rPr>
              <a:t>M</a:t>
            </a:r>
            <a:r>
              <a:rPr lang="en-US" altLang="en-US" sz="4000" b="0">
                <a:solidFill>
                  <a:schemeClr val="tx2"/>
                </a:solidFill>
                <a:latin typeface="Times" pitchFamily="2" charset="0"/>
              </a:rPr>
              <a:t>J</a:t>
            </a:r>
          </a:p>
        </p:txBody>
      </p:sp>
      <p:sp>
        <p:nvSpPr>
          <p:cNvPr id="47126" name="Rectangle 23">
            <a:extLst>
              <a:ext uri="{FF2B5EF4-FFF2-40B4-BE49-F238E27FC236}">
                <a16:creationId xmlns:a16="http://schemas.microsoft.com/office/drawing/2014/main" id="{24173CF6-6B45-934D-BF0C-32D5DA57B8A0}"/>
              </a:ext>
            </a:extLst>
          </p:cNvPr>
          <p:cNvSpPr>
            <a:spLocks noChangeArrowheads="1"/>
          </p:cNvSpPr>
          <p:nvPr/>
        </p:nvSpPr>
        <p:spPr bwMode="auto">
          <a:xfrm>
            <a:off x="7315200" y="5608638"/>
            <a:ext cx="118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27" name="Text Box 47">
            <a:extLst>
              <a:ext uri="{FF2B5EF4-FFF2-40B4-BE49-F238E27FC236}">
                <a16:creationId xmlns:a16="http://schemas.microsoft.com/office/drawing/2014/main" id="{E3D5C5AF-1FF0-104A-8776-FE7E44C238B2}"/>
              </a:ext>
            </a:extLst>
          </p:cNvPr>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47128" name="Text Box 48">
            <a:extLst>
              <a:ext uri="{FF2B5EF4-FFF2-40B4-BE49-F238E27FC236}">
                <a16:creationId xmlns:a16="http://schemas.microsoft.com/office/drawing/2014/main" id="{59DE72D9-9FDC-3947-AC32-D335885F485A}"/>
              </a:ext>
            </a:extLst>
          </p:cNvPr>
          <p:cNvSpPr txBox="1">
            <a:spLocks noChangeArrowheads="1"/>
          </p:cNvSpPr>
          <p:nvPr/>
        </p:nvSpPr>
        <p:spPr bwMode="auto">
          <a:xfrm>
            <a:off x="17684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32:13</a:t>
            </a:r>
            <a:endParaRPr lang="en-US" altLang="en-US" sz="800" u="sng">
              <a:solidFill>
                <a:srgbClr val="000000"/>
              </a:solidFill>
              <a:latin typeface="Geneva" panose="020B0503030404040204" pitchFamily="34" charset="0"/>
            </a:endParaRPr>
          </a:p>
        </p:txBody>
      </p:sp>
      <p:sp>
        <p:nvSpPr>
          <p:cNvPr id="47129" name="Rectangle 49">
            <a:extLst>
              <a:ext uri="{FF2B5EF4-FFF2-40B4-BE49-F238E27FC236}">
                <a16:creationId xmlns:a16="http://schemas.microsoft.com/office/drawing/2014/main" id="{7973094D-E63D-F846-924F-1C7AE666D385}"/>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30" name="Rectangle 50">
            <a:extLst>
              <a:ext uri="{FF2B5EF4-FFF2-40B4-BE49-F238E27FC236}">
                <a16:creationId xmlns:a16="http://schemas.microsoft.com/office/drawing/2014/main" id="{5C36E5E0-792E-1B4C-A10A-DA0F344822BD}"/>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47131" name="AutoShape 51">
            <a:extLst>
              <a:ext uri="{FF2B5EF4-FFF2-40B4-BE49-F238E27FC236}">
                <a16:creationId xmlns:a16="http://schemas.microsoft.com/office/drawing/2014/main" id="{E436AFB0-1F35-E04E-84AA-206FE17B8982}"/>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32" name="Rectangle 52">
            <a:extLst>
              <a:ext uri="{FF2B5EF4-FFF2-40B4-BE49-F238E27FC236}">
                <a16:creationId xmlns:a16="http://schemas.microsoft.com/office/drawing/2014/main" id="{E3691D12-1662-B44D-A03B-9F644D342836}"/>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33" name="AutoShape 53">
            <a:extLst>
              <a:ext uri="{FF2B5EF4-FFF2-40B4-BE49-F238E27FC236}">
                <a16:creationId xmlns:a16="http://schemas.microsoft.com/office/drawing/2014/main" id="{FC02D317-079D-3341-82F0-D5F22D6E89B0}"/>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34" name="Line 54">
            <a:extLst>
              <a:ext uri="{FF2B5EF4-FFF2-40B4-BE49-F238E27FC236}">
                <a16:creationId xmlns:a16="http://schemas.microsoft.com/office/drawing/2014/main" id="{4ECB4211-B4A3-A345-872B-997129E3786A}"/>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5" name="Line 55">
            <a:extLst>
              <a:ext uri="{FF2B5EF4-FFF2-40B4-BE49-F238E27FC236}">
                <a16:creationId xmlns:a16="http://schemas.microsoft.com/office/drawing/2014/main" id="{E8A63736-7770-2A44-A260-FF59A80EC87A}"/>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6" name="Line 56">
            <a:extLst>
              <a:ext uri="{FF2B5EF4-FFF2-40B4-BE49-F238E27FC236}">
                <a16:creationId xmlns:a16="http://schemas.microsoft.com/office/drawing/2014/main" id="{EF853EA3-D6C3-0142-A59E-835D42D9987F}"/>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7" name="Line 57">
            <a:extLst>
              <a:ext uri="{FF2B5EF4-FFF2-40B4-BE49-F238E27FC236}">
                <a16:creationId xmlns:a16="http://schemas.microsoft.com/office/drawing/2014/main" id="{8FEEC868-64D0-C044-BD82-36BB57430DAC}"/>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8" name="Line 58">
            <a:extLst>
              <a:ext uri="{FF2B5EF4-FFF2-40B4-BE49-F238E27FC236}">
                <a16:creationId xmlns:a16="http://schemas.microsoft.com/office/drawing/2014/main" id="{324362E7-401B-484A-8C67-6AEE497D77EB}"/>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9" name="Rectangle 59">
            <a:extLst>
              <a:ext uri="{FF2B5EF4-FFF2-40B4-BE49-F238E27FC236}">
                <a16:creationId xmlns:a16="http://schemas.microsoft.com/office/drawing/2014/main" id="{58017105-D69B-1447-8061-DD49A9539046}"/>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47140" name="Rectangle 60">
            <a:extLst>
              <a:ext uri="{FF2B5EF4-FFF2-40B4-BE49-F238E27FC236}">
                <a16:creationId xmlns:a16="http://schemas.microsoft.com/office/drawing/2014/main" id="{6277ABF6-0CD6-AB40-984C-6C584A5D477B}"/>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47141" name="Rectangle 61">
            <a:extLst>
              <a:ext uri="{FF2B5EF4-FFF2-40B4-BE49-F238E27FC236}">
                <a16:creationId xmlns:a16="http://schemas.microsoft.com/office/drawing/2014/main" id="{18C8C0E1-5346-7F40-A421-B9303A1832AC}"/>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47142" name="Rectangle 62">
            <a:extLst>
              <a:ext uri="{FF2B5EF4-FFF2-40B4-BE49-F238E27FC236}">
                <a16:creationId xmlns:a16="http://schemas.microsoft.com/office/drawing/2014/main" id="{642D25AB-E6F1-BB4C-879B-D1BC4D20F992}"/>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47143" name="Rectangle 63">
            <a:extLst>
              <a:ext uri="{FF2B5EF4-FFF2-40B4-BE49-F238E27FC236}">
                <a16:creationId xmlns:a16="http://schemas.microsoft.com/office/drawing/2014/main" id="{C89D4A9A-7B39-8947-8069-9D4EA039C0E3}"/>
              </a:ext>
            </a:extLst>
          </p:cNvPr>
          <p:cNvSpPr>
            <a:spLocks noChangeArrowheads="1"/>
          </p:cNvSpPr>
          <p:nvPr/>
        </p:nvSpPr>
        <p:spPr bwMode="auto">
          <a:xfrm>
            <a:off x="8267700" y="4381500"/>
            <a:ext cx="3079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47144" name="Line 64">
            <a:extLst>
              <a:ext uri="{FF2B5EF4-FFF2-40B4-BE49-F238E27FC236}">
                <a16:creationId xmlns:a16="http://schemas.microsoft.com/office/drawing/2014/main" id="{E67E1996-53FA-C445-B7E2-D25AB040A2FC}"/>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5" name="Rectangle 65">
            <a:extLst>
              <a:ext uri="{FF2B5EF4-FFF2-40B4-BE49-F238E27FC236}">
                <a16:creationId xmlns:a16="http://schemas.microsoft.com/office/drawing/2014/main" id="{EE26FF77-2369-9D4F-981E-97A11282D1BB}"/>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47146" name="Text Box 66">
            <a:extLst>
              <a:ext uri="{FF2B5EF4-FFF2-40B4-BE49-F238E27FC236}">
                <a16:creationId xmlns:a16="http://schemas.microsoft.com/office/drawing/2014/main" id="{6C1C3BBB-064C-4D43-9950-74752D8995A2}"/>
              </a:ext>
            </a:extLst>
          </p:cNvPr>
          <p:cNvSpPr txBox="1">
            <a:spLocks noChangeArrowheads="1"/>
          </p:cNvSpPr>
          <p:nvPr/>
        </p:nvSpPr>
        <p:spPr bwMode="auto">
          <a:xfrm>
            <a:off x="8642350" y="90488"/>
            <a:ext cx="41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21286" name="Rectangle 70">
            <a:extLst>
              <a:ext uri="{FF2B5EF4-FFF2-40B4-BE49-F238E27FC236}">
                <a16:creationId xmlns:a16="http://schemas.microsoft.com/office/drawing/2014/main" id="{F655401F-945E-5C46-853F-B9154E3D4B2C}"/>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22</a:t>
            </a:r>
          </a:p>
        </p:txBody>
      </p:sp>
      <p:grpSp>
        <p:nvGrpSpPr>
          <p:cNvPr id="47148" name="Group 72">
            <a:extLst>
              <a:ext uri="{FF2B5EF4-FFF2-40B4-BE49-F238E27FC236}">
                <a16:creationId xmlns:a16="http://schemas.microsoft.com/office/drawing/2014/main" id="{9D63AA6A-242C-2B44-AB1F-C78633783D9A}"/>
              </a:ext>
            </a:extLst>
          </p:cNvPr>
          <p:cNvGrpSpPr>
            <a:grpSpLocks/>
          </p:cNvGrpSpPr>
          <p:nvPr/>
        </p:nvGrpSpPr>
        <p:grpSpPr bwMode="auto">
          <a:xfrm>
            <a:off x="5951538" y="3552825"/>
            <a:ext cx="1262062" cy="1347788"/>
            <a:chOff x="1084" y="711"/>
            <a:chExt cx="2950" cy="2769"/>
          </a:xfrm>
        </p:grpSpPr>
        <p:grpSp>
          <p:nvGrpSpPr>
            <p:cNvPr id="47155" name="Group 73">
              <a:extLst>
                <a:ext uri="{FF2B5EF4-FFF2-40B4-BE49-F238E27FC236}">
                  <a16:creationId xmlns:a16="http://schemas.microsoft.com/office/drawing/2014/main" id="{A38F73C6-4895-754F-B7F9-E41B9D22A3A3}"/>
                </a:ext>
              </a:extLst>
            </p:cNvPr>
            <p:cNvGrpSpPr>
              <a:grpSpLocks/>
            </p:cNvGrpSpPr>
            <p:nvPr/>
          </p:nvGrpSpPr>
          <p:grpSpPr bwMode="auto">
            <a:xfrm>
              <a:off x="1084" y="711"/>
              <a:ext cx="2950" cy="2769"/>
              <a:chOff x="2707" y="548"/>
              <a:chExt cx="2950" cy="2769"/>
            </a:xfrm>
          </p:grpSpPr>
          <p:grpSp>
            <p:nvGrpSpPr>
              <p:cNvPr id="47161" name="Group 74">
                <a:extLst>
                  <a:ext uri="{FF2B5EF4-FFF2-40B4-BE49-F238E27FC236}">
                    <a16:creationId xmlns:a16="http://schemas.microsoft.com/office/drawing/2014/main" id="{BEC396C7-0400-9849-8B2E-D7965A1D8EB9}"/>
                  </a:ext>
                </a:extLst>
              </p:cNvPr>
              <p:cNvGrpSpPr>
                <a:grpSpLocks/>
              </p:cNvGrpSpPr>
              <p:nvPr/>
            </p:nvGrpSpPr>
            <p:grpSpPr bwMode="auto">
              <a:xfrm>
                <a:off x="3180" y="1046"/>
                <a:ext cx="2105" cy="1421"/>
                <a:chOff x="578" y="2316"/>
                <a:chExt cx="2105" cy="1421"/>
              </a:xfrm>
            </p:grpSpPr>
            <p:sp>
              <p:nvSpPr>
                <p:cNvPr id="47163" name="Freeform 75">
                  <a:extLst>
                    <a:ext uri="{FF2B5EF4-FFF2-40B4-BE49-F238E27FC236}">
                      <a16:creationId xmlns:a16="http://schemas.microsoft.com/office/drawing/2014/main" id="{BFBA79B3-2688-7049-93B1-951EC1372BD5}"/>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4" name="Freeform 76">
                  <a:extLst>
                    <a:ext uri="{FF2B5EF4-FFF2-40B4-BE49-F238E27FC236}">
                      <a16:creationId xmlns:a16="http://schemas.microsoft.com/office/drawing/2014/main" id="{000D2BC7-47B6-F140-A756-979DC08408AF}"/>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7162" name="Picture 77">
                <a:extLst>
                  <a:ext uri="{FF2B5EF4-FFF2-40B4-BE49-F238E27FC236}">
                    <a16:creationId xmlns:a16="http://schemas.microsoft.com/office/drawing/2014/main" id="{43D48FF8-BC92-3A4C-931D-BF723A0682E6}"/>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156" name="Freeform 78">
              <a:extLst>
                <a:ext uri="{FF2B5EF4-FFF2-40B4-BE49-F238E27FC236}">
                  <a16:creationId xmlns:a16="http://schemas.microsoft.com/office/drawing/2014/main" id="{3BCB4642-8A0E-5D48-B359-CA971061C453}"/>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7" name="Freeform 79">
              <a:extLst>
                <a:ext uri="{FF2B5EF4-FFF2-40B4-BE49-F238E27FC236}">
                  <a16:creationId xmlns:a16="http://schemas.microsoft.com/office/drawing/2014/main" id="{2A4C871C-FB58-C245-99AB-901067D260B5}"/>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8" name="Freeform 80">
              <a:extLst>
                <a:ext uri="{FF2B5EF4-FFF2-40B4-BE49-F238E27FC236}">
                  <a16:creationId xmlns:a16="http://schemas.microsoft.com/office/drawing/2014/main" id="{AC86BAED-4550-6D49-A129-1894F5A2E6E2}"/>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9" name="Freeform 81">
              <a:extLst>
                <a:ext uri="{FF2B5EF4-FFF2-40B4-BE49-F238E27FC236}">
                  <a16:creationId xmlns:a16="http://schemas.microsoft.com/office/drawing/2014/main" id="{2B36921F-7A82-5945-9212-7A4EF797A4FD}"/>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0" name="Freeform 82">
              <a:extLst>
                <a:ext uri="{FF2B5EF4-FFF2-40B4-BE49-F238E27FC236}">
                  <a16:creationId xmlns:a16="http://schemas.microsoft.com/office/drawing/2014/main" id="{7CE72050-5C25-6543-973A-A621DEB5509B}"/>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149" name="Rectangle 83">
            <a:extLst>
              <a:ext uri="{FF2B5EF4-FFF2-40B4-BE49-F238E27FC236}">
                <a16:creationId xmlns:a16="http://schemas.microsoft.com/office/drawing/2014/main" id="{38E8C870-D34A-1A4F-83AA-5E53999F0904}"/>
              </a:ext>
            </a:extLst>
          </p:cNvPr>
          <p:cNvSpPr>
            <a:spLocks noChangeArrowheads="1"/>
          </p:cNvSpPr>
          <p:nvPr/>
        </p:nvSpPr>
        <p:spPr bwMode="auto">
          <a:xfrm>
            <a:off x="6226175" y="3735388"/>
            <a:ext cx="180975" cy="454025"/>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sz="2400" b="0" i="1">
              <a:solidFill>
                <a:srgbClr val="FFFFFF"/>
              </a:solidFill>
              <a:latin typeface="Helvetica" pitchFamily="2" charset="0"/>
            </a:endParaRPr>
          </a:p>
        </p:txBody>
      </p:sp>
      <p:grpSp>
        <p:nvGrpSpPr>
          <p:cNvPr id="47150" name="Group 85">
            <a:extLst>
              <a:ext uri="{FF2B5EF4-FFF2-40B4-BE49-F238E27FC236}">
                <a16:creationId xmlns:a16="http://schemas.microsoft.com/office/drawing/2014/main" id="{646DA17F-4050-8740-AD24-87C8A1834673}"/>
              </a:ext>
            </a:extLst>
          </p:cNvPr>
          <p:cNvGrpSpPr>
            <a:grpSpLocks/>
          </p:cNvGrpSpPr>
          <p:nvPr/>
        </p:nvGrpSpPr>
        <p:grpSpPr bwMode="auto">
          <a:xfrm>
            <a:off x="519113" y="7938"/>
            <a:ext cx="854075" cy="1704975"/>
            <a:chOff x="327" y="5"/>
            <a:chExt cx="538" cy="1074"/>
          </a:xfrm>
        </p:grpSpPr>
        <p:sp>
          <p:nvSpPr>
            <p:cNvPr id="47153" name="Rectangle 86">
              <a:extLst>
                <a:ext uri="{FF2B5EF4-FFF2-40B4-BE49-F238E27FC236}">
                  <a16:creationId xmlns:a16="http://schemas.microsoft.com/office/drawing/2014/main" id="{FF24A1F4-1316-F044-8CFB-C6E09B32E627}"/>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47154" name="Line 87">
              <a:extLst>
                <a:ext uri="{FF2B5EF4-FFF2-40B4-BE49-F238E27FC236}">
                  <a16:creationId xmlns:a16="http://schemas.microsoft.com/office/drawing/2014/main" id="{FDCEAD45-131F-BB42-BEF2-7071813A157A}"/>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521304" name="Oval 88">
            <a:extLst>
              <a:ext uri="{FF2B5EF4-FFF2-40B4-BE49-F238E27FC236}">
                <a16:creationId xmlns:a16="http://schemas.microsoft.com/office/drawing/2014/main" id="{4118B51A-C73E-614D-9084-213F52F24B8E}"/>
              </a:ext>
            </a:extLst>
          </p:cNvPr>
          <p:cNvSpPr>
            <a:spLocks noChangeArrowheads="1"/>
          </p:cNvSpPr>
          <p:nvPr/>
        </p:nvSpPr>
        <p:spPr bwMode="auto">
          <a:xfrm>
            <a:off x="3759200" y="3422650"/>
            <a:ext cx="1455738" cy="588963"/>
          </a:xfrm>
          <a:prstGeom prst="ellipse">
            <a:avLst/>
          </a:prstGeom>
          <a:noFill/>
          <a:ln w="7620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7152" name="Text Box 89">
            <a:extLst>
              <a:ext uri="{FF2B5EF4-FFF2-40B4-BE49-F238E27FC236}">
                <a16:creationId xmlns:a16="http://schemas.microsoft.com/office/drawing/2014/main" id="{9AFB7BA2-BFCA-DE44-8AD0-4C608FF22EF4}"/>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
                                  </p:stCondLst>
                                  <p:childTnLst>
                                    <p:set>
                                      <p:cBhvr>
                                        <p:cTn id="6" dur="1" fill="hold">
                                          <p:stCondLst>
                                            <p:cond delay="0"/>
                                          </p:stCondLst>
                                        </p:cTn>
                                        <p:tgtEl>
                                          <p:spTgt spid="521232"/>
                                        </p:tgtEl>
                                        <p:attrNameLst>
                                          <p:attrName>style.visibility</p:attrName>
                                        </p:attrNameLst>
                                      </p:cBhvr>
                                      <p:to>
                                        <p:strVal val="visible"/>
                                      </p:to>
                                    </p:set>
                                    <p:anim calcmode="lin" valueType="num">
                                      <p:cBhvr>
                                        <p:cTn id="7" dur="500" fill="hold"/>
                                        <p:tgtEl>
                                          <p:spTgt spid="521232"/>
                                        </p:tgtEl>
                                        <p:attrNameLst>
                                          <p:attrName>ppt_x</p:attrName>
                                        </p:attrNameLst>
                                      </p:cBhvr>
                                      <p:tavLst>
                                        <p:tav tm="0">
                                          <p:val>
                                            <p:strVal val="#ppt_x-#ppt_w/2"/>
                                          </p:val>
                                        </p:tav>
                                        <p:tav tm="100000">
                                          <p:val>
                                            <p:strVal val="#ppt_x"/>
                                          </p:val>
                                        </p:tav>
                                      </p:tavLst>
                                    </p:anim>
                                    <p:anim calcmode="lin" valueType="num">
                                      <p:cBhvr>
                                        <p:cTn id="8" dur="500" fill="hold"/>
                                        <p:tgtEl>
                                          <p:spTgt spid="521232"/>
                                        </p:tgtEl>
                                        <p:attrNameLst>
                                          <p:attrName>ppt_y</p:attrName>
                                        </p:attrNameLst>
                                      </p:cBhvr>
                                      <p:tavLst>
                                        <p:tav tm="0">
                                          <p:val>
                                            <p:strVal val="#ppt_y"/>
                                          </p:val>
                                        </p:tav>
                                        <p:tav tm="100000">
                                          <p:val>
                                            <p:strVal val="#ppt_y"/>
                                          </p:val>
                                        </p:tav>
                                      </p:tavLst>
                                    </p:anim>
                                    <p:anim calcmode="lin" valueType="num">
                                      <p:cBhvr>
                                        <p:cTn id="9" dur="500" fill="hold"/>
                                        <p:tgtEl>
                                          <p:spTgt spid="521232"/>
                                        </p:tgtEl>
                                        <p:attrNameLst>
                                          <p:attrName>ppt_w</p:attrName>
                                        </p:attrNameLst>
                                      </p:cBhvr>
                                      <p:tavLst>
                                        <p:tav tm="0">
                                          <p:val>
                                            <p:fltVal val="0"/>
                                          </p:val>
                                        </p:tav>
                                        <p:tav tm="100000">
                                          <p:val>
                                            <p:strVal val="#ppt_w"/>
                                          </p:val>
                                        </p:tav>
                                      </p:tavLst>
                                    </p:anim>
                                    <p:anim calcmode="lin" valueType="num">
                                      <p:cBhvr>
                                        <p:cTn id="10" dur="500" fill="hold"/>
                                        <p:tgtEl>
                                          <p:spTgt spid="521232"/>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600"/>
                            </p:stCondLst>
                            <p:childTnLst>
                              <p:par>
                                <p:cTn id="12" presetID="10" presetClass="entr" presetSubtype="0" fill="hold" nodeType="afterEffect">
                                  <p:stCondLst>
                                    <p:cond delay="0"/>
                                  </p:stCondLst>
                                  <p:childTnLst>
                                    <p:set>
                                      <p:cBhvr>
                                        <p:cTn id="13" dur="1" fill="hold">
                                          <p:stCondLst>
                                            <p:cond delay="0"/>
                                          </p:stCondLst>
                                        </p:cTn>
                                        <p:tgtEl>
                                          <p:spTgt spid="521304"/>
                                        </p:tgtEl>
                                        <p:attrNameLst>
                                          <p:attrName>style.visibility</p:attrName>
                                        </p:attrNameLst>
                                      </p:cBhvr>
                                      <p:to>
                                        <p:strVal val="visible"/>
                                      </p:to>
                                    </p:set>
                                    <p:animEffect transition="in" filter="fade">
                                      <p:cBhvr>
                                        <p:cTn id="14" dur="500"/>
                                        <p:tgtEl>
                                          <p:spTgt spid="521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12">
            <a:extLst>
              <a:ext uri="{FF2B5EF4-FFF2-40B4-BE49-F238E27FC236}">
                <a16:creationId xmlns:a16="http://schemas.microsoft.com/office/drawing/2014/main" id="{16AE5BB6-D8DE-3E47-96CD-B489617868DC}"/>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49155" name="Rectangle 2">
            <a:extLst>
              <a:ext uri="{FF2B5EF4-FFF2-40B4-BE49-F238E27FC236}">
                <a16:creationId xmlns:a16="http://schemas.microsoft.com/office/drawing/2014/main" id="{27DF4078-8D4A-584E-999A-70D26499C5C8}"/>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9156" name="Line 4">
            <a:extLst>
              <a:ext uri="{FF2B5EF4-FFF2-40B4-BE49-F238E27FC236}">
                <a16:creationId xmlns:a16="http://schemas.microsoft.com/office/drawing/2014/main" id="{F3E89FA1-E2BC-BB43-9D9F-2E6F0A9850CA}"/>
              </a:ext>
            </a:extLst>
          </p:cNvPr>
          <p:cNvSpPr>
            <a:spLocks noChangeShapeType="1"/>
          </p:cNvSpPr>
          <p:nvPr/>
        </p:nvSpPr>
        <p:spPr bwMode="auto">
          <a:xfrm>
            <a:off x="4600575" y="19431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49157" name="Text Box 188">
            <a:extLst>
              <a:ext uri="{FF2B5EF4-FFF2-40B4-BE49-F238E27FC236}">
                <a16:creationId xmlns:a16="http://schemas.microsoft.com/office/drawing/2014/main" id="{51D71507-26BB-464A-A22D-720D396D5967}"/>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74704" name="Rectangle 240">
            <a:extLst>
              <a:ext uri="{FF2B5EF4-FFF2-40B4-BE49-F238E27FC236}">
                <a16:creationId xmlns:a16="http://schemas.microsoft.com/office/drawing/2014/main" id="{2369B728-5DF1-1A47-9256-F369425474C1}"/>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23</a:t>
            </a:r>
          </a:p>
        </p:txBody>
      </p:sp>
      <p:pic>
        <p:nvPicPr>
          <p:cNvPr id="574859" name="Picture 395">
            <a:extLst>
              <a:ext uri="{FF2B5EF4-FFF2-40B4-BE49-F238E27FC236}">
                <a16:creationId xmlns:a16="http://schemas.microsoft.com/office/drawing/2014/main" id="{96A9E65F-D3B6-6E4B-88A6-5AB0B1794978}"/>
              </a:ext>
            </a:extLst>
          </p:cNvPr>
          <p:cNvPicPr preferRelativeResize="0">
            <a:picLocks noChangeAspect="1" noChangeArrowheads="1"/>
          </p:cNvPicPr>
          <p:nvPr>
            <p:custDataLst>
              <p:tags r:id="rId1"/>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3663950" y="266700"/>
            <a:ext cx="5087938" cy="3816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blipFill dpi="0" rotWithShape="0">
                  <a:blip r:embed="rId12"/>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Lst>
        </p:spPr>
      </p:pic>
      <p:pic>
        <p:nvPicPr>
          <p:cNvPr id="574861" name="Picture 397">
            <a:extLst>
              <a:ext uri="{FF2B5EF4-FFF2-40B4-BE49-F238E27FC236}">
                <a16:creationId xmlns:a16="http://schemas.microsoft.com/office/drawing/2014/main" id="{808FD618-9F3B-A145-B5BE-46586BB07279}"/>
              </a:ext>
            </a:extLst>
          </p:cNvPr>
          <p:cNvPicPr preferRelativeResize="0">
            <a:picLocks noChangeAspect="1" noChangeArrowheads="1"/>
          </p:cNvPicPr>
          <p:nvPr>
            <p:custDataLst>
              <p:tags r:id="rId2"/>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5572125" y="4225925"/>
            <a:ext cx="2632075" cy="19748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blipFill dpi="0" rotWithShape="0">
                  <a:blip r:embed="rId12"/>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Lst>
        </p:spPr>
      </p:pic>
      <p:pic>
        <p:nvPicPr>
          <p:cNvPr id="574862" name="Picture 398">
            <a:extLst>
              <a:ext uri="{FF2B5EF4-FFF2-40B4-BE49-F238E27FC236}">
                <a16:creationId xmlns:a16="http://schemas.microsoft.com/office/drawing/2014/main" id="{C448F52F-31A1-3146-8AE4-B65016BD579F}"/>
              </a:ext>
            </a:extLst>
          </p:cNvPr>
          <p:cNvPicPr preferRelativeResize="0">
            <a:picLocks noChangeAspect="1" noChangeArrowheads="1"/>
          </p:cNvPicPr>
          <p:nvPr>
            <p:custDataLst>
              <p:tags r:id="rId3"/>
            </p:custDataLst>
          </p:nvPr>
        </p:nvPicPr>
        <p:blipFill>
          <a:blip r:embed="rId14" cstate="screen">
            <a:extLst>
              <a:ext uri="{28A0092B-C50C-407E-A947-70E740481C1C}">
                <a14:useLocalDpi xmlns:a14="http://schemas.microsoft.com/office/drawing/2010/main"/>
              </a:ext>
            </a:extLst>
          </a:blip>
          <a:srcRect/>
          <a:stretch>
            <a:fillRect/>
          </a:stretch>
        </p:blipFill>
        <p:spPr bwMode="auto">
          <a:xfrm>
            <a:off x="87313" y="255588"/>
            <a:ext cx="3208337" cy="2133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blipFill dpi="0" rotWithShape="0">
                  <a:blip r:embed="rId12"/>
                  <a:srcRect r="519" b="1036"/>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Lst>
        </p:spPr>
      </p:pic>
      <p:pic>
        <p:nvPicPr>
          <p:cNvPr id="574864" name="Picture 400">
            <a:extLst>
              <a:ext uri="{FF2B5EF4-FFF2-40B4-BE49-F238E27FC236}">
                <a16:creationId xmlns:a16="http://schemas.microsoft.com/office/drawing/2014/main" id="{68965784-D770-534A-94C4-A38E0D33DC93}"/>
              </a:ext>
            </a:extLst>
          </p:cNvPr>
          <p:cNvPicPr preferRelativeResize="0">
            <a:picLocks noChangeAspect="1" noChangeArrowheads="1"/>
          </p:cNvPicPr>
          <p:nvPr>
            <p:custDataLst>
              <p:tags r:id="rId4"/>
            </p:custDataLst>
          </p:nvPr>
        </p:nvPicPr>
        <p:blipFill>
          <a:blip r:embed="rId15" cstate="screen">
            <a:extLst>
              <a:ext uri="{28A0092B-C50C-407E-A947-70E740481C1C}">
                <a14:useLocalDpi xmlns:a14="http://schemas.microsoft.com/office/drawing/2010/main"/>
              </a:ext>
            </a:extLst>
          </a:blip>
          <a:srcRect/>
          <a:stretch>
            <a:fillRect/>
          </a:stretch>
        </p:blipFill>
        <p:spPr bwMode="auto">
          <a:xfrm>
            <a:off x="868363" y="3178175"/>
            <a:ext cx="3970337" cy="29797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63" name="Rectangle 171">
            <a:extLst>
              <a:ext uri="{FF2B5EF4-FFF2-40B4-BE49-F238E27FC236}">
                <a16:creationId xmlns:a16="http://schemas.microsoft.com/office/drawing/2014/main" id="{4AA60BA4-F31F-134E-A807-A4A466012E08}"/>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9164" name="Rectangle 172">
            <a:extLst>
              <a:ext uri="{FF2B5EF4-FFF2-40B4-BE49-F238E27FC236}">
                <a16:creationId xmlns:a16="http://schemas.microsoft.com/office/drawing/2014/main" id="{5B523C4E-A212-FE46-98B1-36E7C4B1890F}"/>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49165" name="AutoShape 173">
            <a:extLst>
              <a:ext uri="{FF2B5EF4-FFF2-40B4-BE49-F238E27FC236}">
                <a16:creationId xmlns:a16="http://schemas.microsoft.com/office/drawing/2014/main" id="{09E8A46B-F238-1E45-9E98-F9FE659D9F90}"/>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9166" name="Rectangle 174">
            <a:extLst>
              <a:ext uri="{FF2B5EF4-FFF2-40B4-BE49-F238E27FC236}">
                <a16:creationId xmlns:a16="http://schemas.microsoft.com/office/drawing/2014/main" id="{E923E8C4-D889-3A44-AD74-57C626D92165}"/>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9167" name="AutoShape 175">
            <a:extLst>
              <a:ext uri="{FF2B5EF4-FFF2-40B4-BE49-F238E27FC236}">
                <a16:creationId xmlns:a16="http://schemas.microsoft.com/office/drawing/2014/main" id="{9CA3BD9C-A8A9-4144-89BA-A6EBA1AFF418}"/>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9168" name="Line 176">
            <a:extLst>
              <a:ext uri="{FF2B5EF4-FFF2-40B4-BE49-F238E27FC236}">
                <a16:creationId xmlns:a16="http://schemas.microsoft.com/office/drawing/2014/main" id="{DE7894F7-E8D6-F84D-BADB-7E31DF4961F1}"/>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9" name="Line 177">
            <a:extLst>
              <a:ext uri="{FF2B5EF4-FFF2-40B4-BE49-F238E27FC236}">
                <a16:creationId xmlns:a16="http://schemas.microsoft.com/office/drawing/2014/main" id="{CB266F69-CF26-E743-A8D6-3A76DB65C57A}"/>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0" name="Line 178">
            <a:extLst>
              <a:ext uri="{FF2B5EF4-FFF2-40B4-BE49-F238E27FC236}">
                <a16:creationId xmlns:a16="http://schemas.microsoft.com/office/drawing/2014/main" id="{DE691E9C-9B52-0046-8D81-39E6E7BAEDC0}"/>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1" name="Line 179">
            <a:extLst>
              <a:ext uri="{FF2B5EF4-FFF2-40B4-BE49-F238E27FC236}">
                <a16:creationId xmlns:a16="http://schemas.microsoft.com/office/drawing/2014/main" id="{DC975E03-C33F-5943-B78A-A2F82BAC1908}"/>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2" name="Line 180">
            <a:extLst>
              <a:ext uri="{FF2B5EF4-FFF2-40B4-BE49-F238E27FC236}">
                <a16:creationId xmlns:a16="http://schemas.microsoft.com/office/drawing/2014/main" id="{489F46FD-F5F4-994E-8B5C-3C4F39470B4F}"/>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3" name="Rectangle 181">
            <a:extLst>
              <a:ext uri="{FF2B5EF4-FFF2-40B4-BE49-F238E27FC236}">
                <a16:creationId xmlns:a16="http://schemas.microsoft.com/office/drawing/2014/main" id="{47898E80-3615-864B-8ECC-9BC283447890}"/>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49174" name="Rectangle 182">
            <a:extLst>
              <a:ext uri="{FF2B5EF4-FFF2-40B4-BE49-F238E27FC236}">
                <a16:creationId xmlns:a16="http://schemas.microsoft.com/office/drawing/2014/main" id="{A74CBCF7-3006-3F41-8C3C-12CDA1D088E2}"/>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49175" name="Rectangle 183">
            <a:extLst>
              <a:ext uri="{FF2B5EF4-FFF2-40B4-BE49-F238E27FC236}">
                <a16:creationId xmlns:a16="http://schemas.microsoft.com/office/drawing/2014/main" id="{B4DFF096-5F19-1F43-9CB8-1DE9143385EE}"/>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49176" name="Rectangle 184">
            <a:extLst>
              <a:ext uri="{FF2B5EF4-FFF2-40B4-BE49-F238E27FC236}">
                <a16:creationId xmlns:a16="http://schemas.microsoft.com/office/drawing/2014/main" id="{74A12D90-FEE7-FD45-95BF-D6A158C6969A}"/>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49177" name="Rectangle 185">
            <a:extLst>
              <a:ext uri="{FF2B5EF4-FFF2-40B4-BE49-F238E27FC236}">
                <a16:creationId xmlns:a16="http://schemas.microsoft.com/office/drawing/2014/main" id="{F44FEE51-3894-7942-91CD-8C23DC4415AA}"/>
              </a:ext>
            </a:extLst>
          </p:cNvPr>
          <p:cNvSpPr>
            <a:spLocks noChangeArrowheads="1"/>
          </p:cNvSpPr>
          <p:nvPr/>
        </p:nvSpPr>
        <p:spPr bwMode="auto">
          <a:xfrm>
            <a:off x="8267700" y="4381500"/>
            <a:ext cx="3079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49178" name="Line 186">
            <a:extLst>
              <a:ext uri="{FF2B5EF4-FFF2-40B4-BE49-F238E27FC236}">
                <a16:creationId xmlns:a16="http://schemas.microsoft.com/office/drawing/2014/main" id="{F8599057-24E1-3442-976A-46AE5ECAB3CE}"/>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9" name="Rectangle 187">
            <a:extLst>
              <a:ext uri="{FF2B5EF4-FFF2-40B4-BE49-F238E27FC236}">
                <a16:creationId xmlns:a16="http://schemas.microsoft.com/office/drawing/2014/main" id="{A39C837E-4F0D-4241-BBE9-701A3B7FD37F}"/>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pic>
        <p:nvPicPr>
          <p:cNvPr id="574863" name="Picture 399">
            <a:extLst>
              <a:ext uri="{FF2B5EF4-FFF2-40B4-BE49-F238E27FC236}">
                <a16:creationId xmlns:a16="http://schemas.microsoft.com/office/drawing/2014/main" id="{901E5671-BBD1-EB41-A25F-F2DD448817D9}"/>
              </a:ext>
            </a:extLst>
          </p:cNvPr>
          <p:cNvPicPr preferRelativeResize="0">
            <a:picLocks noChangeAspect="1" noChangeArrowheads="1"/>
          </p:cNvPicPr>
          <p:nvPr>
            <p:custDataLst>
              <p:tags r:id="rId5"/>
            </p:custDataLst>
          </p:nvPr>
        </p:nvPicPr>
        <p:blipFill>
          <a:blip r:embed="rId16" cstate="screen">
            <a:extLst>
              <a:ext uri="{28A0092B-C50C-407E-A947-70E740481C1C}">
                <a14:useLocalDpi xmlns:a14="http://schemas.microsoft.com/office/drawing/2010/main"/>
              </a:ext>
            </a:extLst>
          </a:blip>
          <a:srcRect/>
          <a:stretch>
            <a:fillRect/>
          </a:stretch>
        </p:blipFill>
        <p:spPr bwMode="auto">
          <a:xfrm>
            <a:off x="3262313" y="762000"/>
            <a:ext cx="2633662" cy="19764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4860" name="Picture 396">
            <a:extLst>
              <a:ext uri="{FF2B5EF4-FFF2-40B4-BE49-F238E27FC236}">
                <a16:creationId xmlns:a16="http://schemas.microsoft.com/office/drawing/2014/main" id="{7FEC0EF2-17D9-184B-948E-15DD0D0FC3A6}"/>
              </a:ext>
            </a:extLst>
          </p:cNvPr>
          <p:cNvPicPr preferRelativeResize="0">
            <a:picLocks noChangeAspect="1" noChangeArrowheads="1"/>
          </p:cNvPicPr>
          <p:nvPr>
            <p:custDataLst>
              <p:tags r:id="rId6"/>
            </p:custDataLst>
          </p:nvPr>
        </p:nvPicPr>
        <p:blipFill>
          <a:blip r:embed="rId17" cstate="screen">
            <a:extLst>
              <a:ext uri="{28A0092B-C50C-407E-A947-70E740481C1C}">
                <a14:useLocalDpi xmlns:a14="http://schemas.microsoft.com/office/drawing/2010/main"/>
              </a:ext>
            </a:extLst>
          </a:blip>
          <a:srcRect/>
          <a:stretch>
            <a:fillRect/>
          </a:stretch>
        </p:blipFill>
        <p:spPr bwMode="auto">
          <a:xfrm>
            <a:off x="2917825" y="2438400"/>
            <a:ext cx="2806700" cy="1879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4858" name="Picture 394">
            <a:extLst>
              <a:ext uri="{FF2B5EF4-FFF2-40B4-BE49-F238E27FC236}">
                <a16:creationId xmlns:a16="http://schemas.microsoft.com/office/drawing/2014/main" id="{B774A5CB-173D-0340-98B5-E5074BC29150}"/>
              </a:ext>
            </a:extLst>
          </p:cNvPr>
          <p:cNvPicPr preferRelativeResize="0">
            <a:picLocks noChangeAspect="1" noChangeArrowheads="1"/>
          </p:cNvPicPr>
          <p:nvPr>
            <p:custDataLst>
              <p:tags r:id="rId7"/>
            </p:custDataLst>
          </p:nvPr>
        </p:nvPicPr>
        <p:blipFill>
          <a:blip r:embed="rId18" cstate="screen">
            <a:extLst>
              <a:ext uri="{28A0092B-C50C-407E-A947-70E740481C1C}">
                <a14:useLocalDpi xmlns:a14="http://schemas.microsoft.com/office/drawing/2010/main"/>
              </a:ext>
            </a:extLst>
          </a:blip>
          <a:srcRect/>
          <a:stretch>
            <a:fillRect/>
          </a:stretch>
        </p:blipFill>
        <p:spPr bwMode="auto">
          <a:xfrm>
            <a:off x="1046163" y="2487613"/>
            <a:ext cx="2030412" cy="1611312"/>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4857" name="Picture 393">
            <a:extLst>
              <a:ext uri="{FF2B5EF4-FFF2-40B4-BE49-F238E27FC236}">
                <a16:creationId xmlns:a16="http://schemas.microsoft.com/office/drawing/2014/main" id="{40663773-19BA-6A47-815B-1B01DC9278F7}"/>
              </a:ext>
            </a:extLst>
          </p:cNvPr>
          <p:cNvPicPr preferRelativeResize="0">
            <a:picLocks noChangeAspect="1" noChangeArrowheads="1"/>
          </p:cNvPicPr>
          <p:nvPr>
            <p:custDataLst>
              <p:tags r:id="rId8"/>
            </p:custDataLst>
          </p:nvPr>
        </p:nvPicPr>
        <p:blipFill>
          <a:blip r:embed="rId19" cstate="screen">
            <a:extLst>
              <a:ext uri="{28A0092B-C50C-407E-A947-70E740481C1C}">
                <a14:useLocalDpi xmlns:a14="http://schemas.microsoft.com/office/drawing/2010/main"/>
              </a:ext>
            </a:extLst>
          </a:blip>
          <a:srcRect/>
          <a:stretch>
            <a:fillRect/>
          </a:stretch>
        </p:blipFill>
        <p:spPr bwMode="auto">
          <a:xfrm>
            <a:off x="4117975" y="3824288"/>
            <a:ext cx="2162175" cy="1620837"/>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blipFill dpi="0" rotWithShape="0">
                  <a:blip r:embed="rId12"/>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Lst>
        </p:spPr>
      </p:pic>
      <p:sp>
        <p:nvSpPr>
          <p:cNvPr id="574867" name="Text Box 403">
            <a:extLst>
              <a:ext uri="{FF2B5EF4-FFF2-40B4-BE49-F238E27FC236}">
                <a16:creationId xmlns:a16="http://schemas.microsoft.com/office/drawing/2014/main" id="{814EFA2B-643D-7A48-8533-A2453C84C905}"/>
              </a:ext>
            </a:extLst>
          </p:cNvPr>
          <p:cNvSpPr txBox="1">
            <a:spLocks noChangeArrowheads="1"/>
          </p:cNvSpPr>
          <p:nvPr/>
        </p:nvSpPr>
        <p:spPr bwMode="auto">
          <a:xfrm>
            <a:off x="1577975" y="542925"/>
            <a:ext cx="6351588" cy="557688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7200">
                <a:solidFill>
                  <a:schemeClr val="accent1"/>
                </a:solidFill>
              </a:rPr>
              <a:t>NANA KAHANGVA…    ZINGKUM 40? APAM HILI?</a:t>
            </a:r>
          </a:p>
        </p:txBody>
      </p:sp>
      <p:sp>
        <p:nvSpPr>
          <p:cNvPr id="574866" name="Text Box 402">
            <a:extLst>
              <a:ext uri="{FF2B5EF4-FFF2-40B4-BE49-F238E27FC236}">
                <a16:creationId xmlns:a16="http://schemas.microsoft.com/office/drawing/2014/main" id="{A3AA47AB-E254-684C-A844-CDEF38502FA4}"/>
              </a:ext>
            </a:extLst>
          </p:cNvPr>
          <p:cNvSpPr txBox="1">
            <a:spLocks noChangeArrowheads="1"/>
          </p:cNvSpPr>
          <p:nvPr/>
        </p:nvSpPr>
        <p:spPr bwMode="auto">
          <a:xfrm>
            <a:off x="1577975" y="534988"/>
            <a:ext cx="6351588" cy="5576887"/>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7200">
                <a:solidFill>
                  <a:srgbClr val="FF0000"/>
                </a:solidFill>
              </a:rPr>
              <a:t>NANA KAHANGVA…   ZINGKUM 40? APAM HILI?</a:t>
            </a:r>
          </a:p>
        </p:txBody>
      </p:sp>
      <p:sp>
        <p:nvSpPr>
          <p:cNvPr id="574865" name="Text Box 401">
            <a:extLst>
              <a:ext uri="{FF2B5EF4-FFF2-40B4-BE49-F238E27FC236}">
                <a16:creationId xmlns:a16="http://schemas.microsoft.com/office/drawing/2014/main" id="{7D08E665-AFC2-B94B-BC18-6C06EF48EBC9}"/>
              </a:ext>
            </a:extLst>
          </p:cNvPr>
          <p:cNvSpPr txBox="1">
            <a:spLocks noChangeArrowheads="1"/>
          </p:cNvSpPr>
          <p:nvPr/>
        </p:nvSpPr>
        <p:spPr bwMode="auto">
          <a:xfrm>
            <a:off x="1577975" y="530225"/>
            <a:ext cx="6351588" cy="557688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7200">
                <a:solidFill>
                  <a:srgbClr val="FFEA18"/>
                </a:solidFill>
              </a:rPr>
              <a:t>NANA KAHANGVA…    ZINGKUM 40? APAM HILI?</a:t>
            </a:r>
          </a:p>
        </p:txBody>
      </p:sp>
      <p:sp>
        <p:nvSpPr>
          <p:cNvPr id="49187" name="Text Box 407">
            <a:extLst>
              <a:ext uri="{FF2B5EF4-FFF2-40B4-BE49-F238E27FC236}">
                <a16:creationId xmlns:a16="http://schemas.microsoft.com/office/drawing/2014/main" id="{E641EF58-E8C3-4F46-A820-6D7644AD1BB2}"/>
              </a:ext>
            </a:extLst>
          </p:cNvPr>
          <p:cNvSpPr txBox="1">
            <a:spLocks noChangeArrowheads="1"/>
          </p:cNvSpPr>
          <p:nvPr/>
        </p:nvSpPr>
        <p:spPr bwMode="auto">
          <a:xfrm>
            <a:off x="8661400"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49188" name="Text Box 408">
            <a:extLst>
              <a:ext uri="{FF2B5EF4-FFF2-40B4-BE49-F238E27FC236}">
                <a16:creationId xmlns:a16="http://schemas.microsoft.com/office/drawing/2014/main" id="{7E9E9285-64A6-4C4B-9A4C-C58F3C43B7B5}"/>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1</a:t>
            </a:r>
            <a:endParaRPr lang="en-US" altLang="en-US" sz="1400"/>
          </a:p>
        </p:txBody>
      </p:sp>
      <p:sp>
        <p:nvSpPr>
          <p:cNvPr id="49189" name="Text Box 410">
            <a:extLst>
              <a:ext uri="{FF2B5EF4-FFF2-40B4-BE49-F238E27FC236}">
                <a16:creationId xmlns:a16="http://schemas.microsoft.com/office/drawing/2014/main" id="{1619BEC3-0BB9-DA4A-92E6-0F9C89F3B228}"/>
              </a:ext>
            </a:extLst>
          </p:cNvPr>
          <p:cNvSpPr txBox="1">
            <a:spLocks noChangeArrowheads="1"/>
          </p:cNvSpPr>
          <p:nvPr/>
        </p:nvSpPr>
        <p:spPr bwMode="auto">
          <a:xfrm>
            <a:off x="17684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32:13</a:t>
            </a:r>
            <a:endParaRPr lang="en-US" altLang="en-US" sz="800" u="sng">
              <a:solidFill>
                <a:srgbClr val="000000"/>
              </a:solidFill>
              <a:latin typeface="Geneva" panose="020B0503030404040204" pitchFamily="34" charset="0"/>
            </a:endParaRPr>
          </a:p>
        </p:txBody>
      </p:sp>
      <p:sp>
        <p:nvSpPr>
          <p:cNvPr id="49190" name="Text Box 411">
            <a:extLst>
              <a:ext uri="{FF2B5EF4-FFF2-40B4-BE49-F238E27FC236}">
                <a16:creationId xmlns:a16="http://schemas.microsoft.com/office/drawing/2014/main" id="{F70A59B0-ABB8-064B-81B5-7DE43086D2D1}"/>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574864"/>
                                        </p:tgtEl>
                                        <p:attrNameLst>
                                          <p:attrName>style.visibility</p:attrName>
                                        </p:attrNameLst>
                                      </p:cBhvr>
                                      <p:to>
                                        <p:strVal val="visible"/>
                                      </p:to>
                                    </p:set>
                                    <p:animEffect transition="in" filter="wipe(right)">
                                      <p:cBhvr>
                                        <p:cTn id="7" dur="500"/>
                                        <p:tgtEl>
                                          <p:spTgt spid="574864"/>
                                        </p:tgtEl>
                                      </p:cBhvr>
                                    </p:animEffect>
                                  </p:childTnLst>
                                </p:cTn>
                              </p:par>
                            </p:childTnLst>
                          </p:cTn>
                        </p:par>
                        <p:par>
                          <p:cTn id="8" fill="hold" nodeType="afterGroup">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574861"/>
                                        </p:tgtEl>
                                        <p:attrNameLst>
                                          <p:attrName>style.visibility</p:attrName>
                                        </p:attrNameLst>
                                      </p:cBhvr>
                                      <p:to>
                                        <p:strVal val="visible"/>
                                      </p:to>
                                    </p:set>
                                    <p:animEffect transition="in" filter="wipe(right)">
                                      <p:cBhvr>
                                        <p:cTn id="11" dur="500"/>
                                        <p:tgtEl>
                                          <p:spTgt spid="574861"/>
                                        </p:tgtEl>
                                      </p:cBhvr>
                                    </p:animEffect>
                                  </p:childTnLst>
                                </p:cTn>
                              </p:par>
                            </p:childTnLst>
                          </p:cTn>
                        </p:par>
                        <p:par>
                          <p:cTn id="12" fill="hold" nodeType="afterGroup">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574862"/>
                                        </p:tgtEl>
                                        <p:attrNameLst>
                                          <p:attrName>style.visibility</p:attrName>
                                        </p:attrNameLst>
                                      </p:cBhvr>
                                      <p:to>
                                        <p:strVal val="visible"/>
                                      </p:to>
                                    </p:set>
                                    <p:animEffect transition="in" filter="wipe(left)">
                                      <p:cBhvr>
                                        <p:cTn id="15" dur="500"/>
                                        <p:tgtEl>
                                          <p:spTgt spid="574862"/>
                                        </p:tgtEl>
                                      </p:cBhvr>
                                    </p:animEffect>
                                  </p:childTnLst>
                                </p:cTn>
                              </p:par>
                            </p:childTnLst>
                          </p:cTn>
                        </p:par>
                        <p:par>
                          <p:cTn id="16" fill="hold" nodeType="afterGroup">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574859"/>
                                        </p:tgtEl>
                                        <p:attrNameLst>
                                          <p:attrName>style.visibility</p:attrName>
                                        </p:attrNameLst>
                                      </p:cBhvr>
                                      <p:to>
                                        <p:strVal val="visible"/>
                                      </p:to>
                                    </p:set>
                                    <p:animEffect transition="in" filter="wipe(left)">
                                      <p:cBhvr>
                                        <p:cTn id="19" dur="500"/>
                                        <p:tgtEl>
                                          <p:spTgt spid="574859"/>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574863"/>
                                        </p:tgtEl>
                                        <p:attrNameLst>
                                          <p:attrName>style.visibility</p:attrName>
                                        </p:attrNameLst>
                                      </p:cBhvr>
                                      <p:to>
                                        <p:strVal val="visible"/>
                                      </p:to>
                                    </p:set>
                                    <p:animEffect transition="in" filter="wipe(right)">
                                      <p:cBhvr>
                                        <p:cTn id="23" dur="500"/>
                                        <p:tgtEl>
                                          <p:spTgt spid="574863"/>
                                        </p:tgtEl>
                                      </p:cBhvr>
                                    </p:animEffect>
                                  </p:childTnLst>
                                </p:cTn>
                              </p:par>
                            </p:childTnLst>
                          </p:cTn>
                        </p:par>
                        <p:par>
                          <p:cTn id="24" fill="hold" nodeType="afterGroup">
                            <p:stCondLst>
                              <p:cond delay="2500"/>
                            </p:stCondLst>
                            <p:childTnLst>
                              <p:par>
                                <p:cTn id="25" presetID="22" presetClass="entr" presetSubtype="2" fill="hold" grpId="0" nodeType="afterEffect" nodePh="1">
                                  <p:stCondLst>
                                    <p:cond delay="0"/>
                                  </p:stCondLst>
                                  <p:endCondLst>
                                    <p:cond evt="begin" delay="0">
                                      <p:tn val="25"/>
                                    </p:cond>
                                  </p:endCondLst>
                                  <p:childTnLst>
                                    <p:set>
                                      <p:cBhvr>
                                        <p:cTn id="26" dur="1" fill="hold">
                                          <p:stCondLst>
                                            <p:cond delay="0"/>
                                          </p:stCondLst>
                                        </p:cTn>
                                        <p:tgtEl>
                                          <p:spTgt spid="574857"/>
                                        </p:tgtEl>
                                        <p:attrNameLst>
                                          <p:attrName>style.visibility</p:attrName>
                                        </p:attrNameLst>
                                      </p:cBhvr>
                                      <p:to>
                                        <p:strVal val="visible"/>
                                      </p:to>
                                    </p:set>
                                    <p:animEffect transition="in" filter="wipe(right)">
                                      <p:cBhvr>
                                        <p:cTn id="27" dur="500"/>
                                        <p:tgtEl>
                                          <p:spTgt spid="574857"/>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574858"/>
                                        </p:tgtEl>
                                        <p:attrNameLst>
                                          <p:attrName>style.visibility</p:attrName>
                                        </p:attrNameLst>
                                      </p:cBhvr>
                                      <p:to>
                                        <p:strVal val="visible"/>
                                      </p:to>
                                    </p:set>
                                    <p:animEffect transition="in" filter="wipe(right)">
                                      <p:cBhvr>
                                        <p:cTn id="31" dur="500"/>
                                        <p:tgtEl>
                                          <p:spTgt spid="574858"/>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74860"/>
                                        </p:tgtEl>
                                        <p:attrNameLst>
                                          <p:attrName>style.visibility</p:attrName>
                                        </p:attrNameLst>
                                      </p:cBhvr>
                                      <p:to>
                                        <p:strVal val="visible"/>
                                      </p:to>
                                    </p:set>
                                    <p:animEffect transition="in" filter="wipe(left)">
                                      <p:cBhvr>
                                        <p:cTn id="35" dur="500"/>
                                        <p:tgtEl>
                                          <p:spTgt spid="5748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574867"/>
                                        </p:tgtEl>
                                        <p:attrNameLst>
                                          <p:attrName>style.visibility</p:attrName>
                                        </p:attrNameLst>
                                      </p:cBhvr>
                                      <p:to>
                                        <p:strVal val="visible"/>
                                      </p:to>
                                    </p:set>
                                    <p:anim calcmode="lin" valueType="num">
                                      <p:cBhvr>
                                        <p:cTn id="40" dur="500" fill="hold"/>
                                        <p:tgtEl>
                                          <p:spTgt spid="574867"/>
                                        </p:tgtEl>
                                        <p:attrNameLst>
                                          <p:attrName>ppt_w</p:attrName>
                                        </p:attrNameLst>
                                      </p:cBhvr>
                                      <p:tavLst>
                                        <p:tav tm="0">
                                          <p:val>
                                            <p:fltVal val="0"/>
                                          </p:val>
                                        </p:tav>
                                        <p:tav tm="100000">
                                          <p:val>
                                            <p:strVal val="#ppt_w"/>
                                          </p:val>
                                        </p:tav>
                                      </p:tavLst>
                                    </p:anim>
                                    <p:anim calcmode="lin" valueType="num">
                                      <p:cBhvr>
                                        <p:cTn id="41" dur="500" fill="hold"/>
                                        <p:tgtEl>
                                          <p:spTgt spid="574867"/>
                                        </p:tgtEl>
                                        <p:attrNameLst>
                                          <p:attrName>ppt_h</p:attrName>
                                        </p:attrNameLst>
                                      </p:cBhvr>
                                      <p:tavLst>
                                        <p:tav tm="0">
                                          <p:val>
                                            <p:fltVal val="0"/>
                                          </p:val>
                                        </p:tav>
                                        <p:tav tm="100000">
                                          <p:val>
                                            <p:strVal val="#ppt_h"/>
                                          </p:val>
                                        </p:tav>
                                      </p:tavLst>
                                    </p:anim>
                                    <p:anim calcmode="lin" valueType="num">
                                      <p:cBhvr>
                                        <p:cTn id="42" dur="500" fill="hold"/>
                                        <p:tgtEl>
                                          <p:spTgt spid="574867"/>
                                        </p:tgtEl>
                                        <p:attrNameLst>
                                          <p:attrName>ppt_x</p:attrName>
                                        </p:attrNameLst>
                                      </p:cBhvr>
                                      <p:tavLst>
                                        <p:tav tm="0">
                                          <p:val>
                                            <p:fltVal val="0.5"/>
                                          </p:val>
                                        </p:tav>
                                        <p:tav tm="100000">
                                          <p:val>
                                            <p:strVal val="#ppt_x"/>
                                          </p:val>
                                        </p:tav>
                                      </p:tavLst>
                                    </p:anim>
                                    <p:anim calcmode="lin" valueType="num">
                                      <p:cBhvr>
                                        <p:cTn id="43" dur="500" fill="hold"/>
                                        <p:tgtEl>
                                          <p:spTgt spid="574867"/>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500"/>
                            </p:stCondLst>
                            <p:childTnLst>
                              <p:par>
                                <p:cTn id="45" presetID="23" presetClass="entr" presetSubtype="272" fill="hold" grpId="0" nodeType="afterEffect">
                                  <p:stCondLst>
                                    <p:cond delay="0"/>
                                  </p:stCondLst>
                                  <p:childTnLst>
                                    <p:set>
                                      <p:cBhvr>
                                        <p:cTn id="46" dur="1" fill="hold">
                                          <p:stCondLst>
                                            <p:cond delay="0"/>
                                          </p:stCondLst>
                                        </p:cTn>
                                        <p:tgtEl>
                                          <p:spTgt spid="574866"/>
                                        </p:tgtEl>
                                        <p:attrNameLst>
                                          <p:attrName>style.visibility</p:attrName>
                                        </p:attrNameLst>
                                      </p:cBhvr>
                                      <p:to>
                                        <p:strVal val="visible"/>
                                      </p:to>
                                    </p:set>
                                    <p:anim calcmode="lin" valueType="num">
                                      <p:cBhvr>
                                        <p:cTn id="47" dur="500" fill="hold"/>
                                        <p:tgtEl>
                                          <p:spTgt spid="574866"/>
                                        </p:tgtEl>
                                        <p:attrNameLst>
                                          <p:attrName>ppt_w</p:attrName>
                                        </p:attrNameLst>
                                      </p:cBhvr>
                                      <p:tavLst>
                                        <p:tav tm="0">
                                          <p:val>
                                            <p:strVal val="2/3*#ppt_w"/>
                                          </p:val>
                                        </p:tav>
                                        <p:tav tm="100000">
                                          <p:val>
                                            <p:strVal val="#ppt_w"/>
                                          </p:val>
                                        </p:tav>
                                      </p:tavLst>
                                    </p:anim>
                                    <p:anim calcmode="lin" valueType="num">
                                      <p:cBhvr>
                                        <p:cTn id="48" dur="500" fill="hold"/>
                                        <p:tgtEl>
                                          <p:spTgt spid="574866"/>
                                        </p:tgtEl>
                                        <p:attrNameLst>
                                          <p:attrName>ppt_h</p:attrName>
                                        </p:attrNameLst>
                                      </p:cBhvr>
                                      <p:tavLst>
                                        <p:tav tm="0">
                                          <p:val>
                                            <p:strVal val="2/3*#ppt_h"/>
                                          </p:val>
                                        </p:tav>
                                        <p:tav tm="100000">
                                          <p:val>
                                            <p:strVal val="#ppt_h"/>
                                          </p:val>
                                        </p:tav>
                                      </p:tavLst>
                                    </p:anim>
                                  </p:childTnLst>
                                </p:cTn>
                              </p:par>
                            </p:childTnLst>
                          </p:cTn>
                        </p:par>
                        <p:par>
                          <p:cTn id="49" fill="hold" nodeType="afterGroup">
                            <p:stCondLst>
                              <p:cond delay="1000"/>
                            </p:stCondLst>
                            <p:childTnLst>
                              <p:par>
                                <p:cTn id="50" presetID="23" presetClass="entr" presetSubtype="272" fill="hold" grpId="0" nodeType="afterEffect">
                                  <p:stCondLst>
                                    <p:cond delay="0"/>
                                  </p:stCondLst>
                                  <p:childTnLst>
                                    <p:set>
                                      <p:cBhvr>
                                        <p:cTn id="51" dur="1" fill="hold">
                                          <p:stCondLst>
                                            <p:cond delay="0"/>
                                          </p:stCondLst>
                                        </p:cTn>
                                        <p:tgtEl>
                                          <p:spTgt spid="574865"/>
                                        </p:tgtEl>
                                        <p:attrNameLst>
                                          <p:attrName>style.visibility</p:attrName>
                                        </p:attrNameLst>
                                      </p:cBhvr>
                                      <p:to>
                                        <p:strVal val="visible"/>
                                      </p:to>
                                    </p:set>
                                    <p:anim calcmode="lin" valueType="num">
                                      <p:cBhvr>
                                        <p:cTn id="52" dur="500" fill="hold"/>
                                        <p:tgtEl>
                                          <p:spTgt spid="574865"/>
                                        </p:tgtEl>
                                        <p:attrNameLst>
                                          <p:attrName>ppt_w</p:attrName>
                                        </p:attrNameLst>
                                      </p:cBhvr>
                                      <p:tavLst>
                                        <p:tav tm="0">
                                          <p:val>
                                            <p:strVal val="2/3*#ppt_w"/>
                                          </p:val>
                                        </p:tav>
                                        <p:tav tm="100000">
                                          <p:val>
                                            <p:strVal val="#ppt_w"/>
                                          </p:val>
                                        </p:tav>
                                      </p:tavLst>
                                    </p:anim>
                                    <p:anim calcmode="lin" valueType="num">
                                      <p:cBhvr>
                                        <p:cTn id="53" dur="500" fill="hold"/>
                                        <p:tgtEl>
                                          <p:spTgt spid="57486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859" grpId="0" autoUpdateAnimBg="0"/>
      <p:bldP spid="574861" grpId="0" autoUpdateAnimBg="0"/>
      <p:bldP spid="574862" grpId="0" autoUpdateAnimBg="0"/>
      <p:bldP spid="574857" grpId="0" autoUpdateAnimBg="0"/>
      <p:bldP spid="574867" grpId="0" autoUpdateAnimBg="0"/>
      <p:bldP spid="574866" grpId="0" autoUpdateAnimBg="0"/>
      <p:bldP spid="57486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61">
            <a:extLst>
              <a:ext uri="{FF2B5EF4-FFF2-40B4-BE49-F238E27FC236}">
                <a16:creationId xmlns:a16="http://schemas.microsoft.com/office/drawing/2014/main" id="{B9595DF2-4D2C-6246-AE97-1366DF8918F0}"/>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51203" name="Rectangle 4">
            <a:extLst>
              <a:ext uri="{FF2B5EF4-FFF2-40B4-BE49-F238E27FC236}">
                <a16:creationId xmlns:a16="http://schemas.microsoft.com/office/drawing/2014/main" id="{AD2841DA-1A16-184E-9FF8-23B78B2F6B89}"/>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1204" name="Line 22">
            <a:extLst>
              <a:ext uri="{FF2B5EF4-FFF2-40B4-BE49-F238E27FC236}">
                <a16:creationId xmlns:a16="http://schemas.microsoft.com/office/drawing/2014/main" id="{1A5AB086-2686-B745-B80F-B2B889A6F39C}"/>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pic>
        <p:nvPicPr>
          <p:cNvPr id="51205" name="Picture 79">
            <a:extLst>
              <a:ext uri="{FF2B5EF4-FFF2-40B4-BE49-F238E27FC236}">
                <a16:creationId xmlns:a16="http://schemas.microsoft.com/office/drawing/2014/main" id="{540B2252-3226-BC48-9CBE-D7DB1CC9DE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3363" y="854075"/>
            <a:ext cx="6769100" cy="4737100"/>
          </a:xfrm>
          <a:prstGeom prst="rect">
            <a:avLst/>
          </a:prstGeom>
          <a:noFill/>
          <a:ln w="76200">
            <a:solidFill>
              <a:schemeClr val="accent2"/>
            </a:solidFill>
            <a:miter lim="800000"/>
            <a:headEnd/>
            <a:tailEnd/>
          </a:ln>
          <a:effectLst>
            <a:outerShdw dist="1796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nvGrpSpPr>
          <p:cNvPr id="224514" name="Group 258">
            <a:extLst>
              <a:ext uri="{FF2B5EF4-FFF2-40B4-BE49-F238E27FC236}">
                <a16:creationId xmlns:a16="http://schemas.microsoft.com/office/drawing/2014/main" id="{81F67A9B-B187-2444-9117-232F7BF733C8}"/>
              </a:ext>
            </a:extLst>
          </p:cNvPr>
          <p:cNvGrpSpPr>
            <a:grpSpLocks/>
          </p:cNvGrpSpPr>
          <p:nvPr/>
        </p:nvGrpSpPr>
        <p:grpSpPr bwMode="auto">
          <a:xfrm>
            <a:off x="1249363" y="5368925"/>
            <a:ext cx="7215187" cy="698500"/>
            <a:chOff x="787" y="3382"/>
            <a:chExt cx="4545" cy="440"/>
          </a:xfrm>
        </p:grpSpPr>
        <p:sp>
          <p:nvSpPr>
            <p:cNvPr id="51276" name="Rectangle 82">
              <a:extLst>
                <a:ext uri="{FF2B5EF4-FFF2-40B4-BE49-F238E27FC236}">
                  <a16:creationId xmlns:a16="http://schemas.microsoft.com/office/drawing/2014/main" id="{6A2ABDA5-02E4-8142-8B58-C1729462003F}"/>
                </a:ext>
              </a:extLst>
            </p:cNvPr>
            <p:cNvSpPr>
              <a:spLocks noChangeArrowheads="1"/>
            </p:cNvSpPr>
            <p:nvPr/>
          </p:nvSpPr>
          <p:spPr bwMode="auto">
            <a:xfrm>
              <a:off x="1018" y="3382"/>
              <a:ext cx="4122" cy="440"/>
            </a:xfrm>
            <a:prstGeom prst="rect">
              <a:avLst/>
            </a:prstGeom>
            <a:solidFill>
              <a:srgbClr val="A50021"/>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1277" name="Text Box 80">
              <a:extLst>
                <a:ext uri="{FF2B5EF4-FFF2-40B4-BE49-F238E27FC236}">
                  <a16:creationId xmlns:a16="http://schemas.microsoft.com/office/drawing/2014/main" id="{553200CE-43A0-BC42-9B05-F7411B5F817A}"/>
                </a:ext>
              </a:extLst>
            </p:cNvPr>
            <p:cNvSpPr txBox="1">
              <a:spLocks noChangeArrowheads="1"/>
            </p:cNvSpPr>
            <p:nvPr/>
          </p:nvSpPr>
          <p:spPr bwMode="auto">
            <a:xfrm>
              <a:off x="787" y="3436"/>
              <a:ext cx="4545" cy="327"/>
            </a:xfrm>
            <a:prstGeom prst="rect">
              <a:avLst/>
            </a:prstGeom>
            <a:noFill/>
            <a:ln>
              <a:noFill/>
            </a:ln>
            <a:effectLst>
              <a:outerShdw dist="71842" dir="2700000" algn="ctr" rotWithShape="0">
                <a:schemeClr val="bg2">
                  <a:alpha val="50000"/>
                </a:schemeClr>
              </a:outer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800">
                  <a:solidFill>
                    <a:schemeClr val="tx2"/>
                  </a:solidFill>
                </a:rPr>
                <a:t>LAMHANGLI M</a:t>
              </a:r>
              <a:r>
                <a:rPr lang="en-US" altLang="en-US" sz="2800" u="sng">
                  <a:solidFill>
                    <a:schemeClr val="tx2"/>
                  </a:solidFill>
                </a:rPr>
                <a:t>A</a:t>
              </a:r>
              <a:r>
                <a:rPr lang="en-US" altLang="en-US" sz="2800">
                  <a:solidFill>
                    <a:schemeClr val="tx2"/>
                  </a:solidFill>
                </a:rPr>
                <a:t>KAZAT</a:t>
              </a:r>
            </a:p>
          </p:txBody>
        </p:sp>
      </p:grpSp>
      <p:sp>
        <p:nvSpPr>
          <p:cNvPr id="51207" name="Rectangle 135">
            <a:extLst>
              <a:ext uri="{FF2B5EF4-FFF2-40B4-BE49-F238E27FC236}">
                <a16:creationId xmlns:a16="http://schemas.microsoft.com/office/drawing/2014/main" id="{CCCB17DA-088D-D943-B1A4-30A184D48D4E}"/>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1208" name="Rectangle 136">
            <a:extLst>
              <a:ext uri="{FF2B5EF4-FFF2-40B4-BE49-F238E27FC236}">
                <a16:creationId xmlns:a16="http://schemas.microsoft.com/office/drawing/2014/main" id="{98E5D97D-A25F-D340-B276-8161CD5890BB}"/>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51209" name="AutoShape 137">
            <a:extLst>
              <a:ext uri="{FF2B5EF4-FFF2-40B4-BE49-F238E27FC236}">
                <a16:creationId xmlns:a16="http://schemas.microsoft.com/office/drawing/2014/main" id="{9D46EB6C-D914-4F4D-ABD7-0FA0A6C09271}"/>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1210" name="Rectangle 138">
            <a:extLst>
              <a:ext uri="{FF2B5EF4-FFF2-40B4-BE49-F238E27FC236}">
                <a16:creationId xmlns:a16="http://schemas.microsoft.com/office/drawing/2014/main" id="{3214495A-6491-E641-9A4E-69DB64B66F7F}"/>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1211" name="AutoShape 139">
            <a:extLst>
              <a:ext uri="{FF2B5EF4-FFF2-40B4-BE49-F238E27FC236}">
                <a16:creationId xmlns:a16="http://schemas.microsoft.com/office/drawing/2014/main" id="{A7747E74-A7AA-EC44-A4C3-6A3598866FCA}"/>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1212" name="Line 140">
            <a:extLst>
              <a:ext uri="{FF2B5EF4-FFF2-40B4-BE49-F238E27FC236}">
                <a16:creationId xmlns:a16="http://schemas.microsoft.com/office/drawing/2014/main" id="{2F716DF6-174B-574E-8AC8-8C34C80B3CF2}"/>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Line 141">
            <a:extLst>
              <a:ext uri="{FF2B5EF4-FFF2-40B4-BE49-F238E27FC236}">
                <a16:creationId xmlns:a16="http://schemas.microsoft.com/office/drawing/2014/main" id="{B498FB99-DA87-B748-BBB0-9836DA9BC6F1}"/>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Line 142">
            <a:extLst>
              <a:ext uri="{FF2B5EF4-FFF2-40B4-BE49-F238E27FC236}">
                <a16:creationId xmlns:a16="http://schemas.microsoft.com/office/drawing/2014/main" id="{0F9F4FF8-2265-1247-8417-DE25D39DAE4B}"/>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Line 143">
            <a:extLst>
              <a:ext uri="{FF2B5EF4-FFF2-40B4-BE49-F238E27FC236}">
                <a16:creationId xmlns:a16="http://schemas.microsoft.com/office/drawing/2014/main" id="{3B755C0D-6980-B14A-9E48-56D01A0EB5A4}"/>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6" name="Line 144">
            <a:extLst>
              <a:ext uri="{FF2B5EF4-FFF2-40B4-BE49-F238E27FC236}">
                <a16:creationId xmlns:a16="http://schemas.microsoft.com/office/drawing/2014/main" id="{F387E4FE-2724-9549-B792-D183E62767D3}"/>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7" name="Rectangle 145">
            <a:extLst>
              <a:ext uri="{FF2B5EF4-FFF2-40B4-BE49-F238E27FC236}">
                <a16:creationId xmlns:a16="http://schemas.microsoft.com/office/drawing/2014/main" id="{71323602-EB6F-7740-B9D0-DFC927FE9D5C}"/>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51218" name="Rectangle 146">
            <a:extLst>
              <a:ext uri="{FF2B5EF4-FFF2-40B4-BE49-F238E27FC236}">
                <a16:creationId xmlns:a16="http://schemas.microsoft.com/office/drawing/2014/main" id="{73D8774C-564B-D040-97A5-65B2C8799BC6}"/>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51219" name="Rectangle 147">
            <a:extLst>
              <a:ext uri="{FF2B5EF4-FFF2-40B4-BE49-F238E27FC236}">
                <a16:creationId xmlns:a16="http://schemas.microsoft.com/office/drawing/2014/main" id="{8B64FD91-CD12-7244-B3EE-65F7BB9F9229}"/>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51220" name="Rectangle 148">
            <a:extLst>
              <a:ext uri="{FF2B5EF4-FFF2-40B4-BE49-F238E27FC236}">
                <a16:creationId xmlns:a16="http://schemas.microsoft.com/office/drawing/2014/main" id="{C7EA51E5-92B5-2C4C-9121-FF53A004C7DF}"/>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51221" name="Rectangle 149">
            <a:extLst>
              <a:ext uri="{FF2B5EF4-FFF2-40B4-BE49-F238E27FC236}">
                <a16:creationId xmlns:a16="http://schemas.microsoft.com/office/drawing/2014/main" id="{CB6644BE-BDE3-1F4C-9B59-4F86A9A62AAD}"/>
              </a:ext>
            </a:extLst>
          </p:cNvPr>
          <p:cNvSpPr>
            <a:spLocks noChangeArrowheads="1"/>
          </p:cNvSpPr>
          <p:nvPr/>
        </p:nvSpPr>
        <p:spPr bwMode="auto">
          <a:xfrm>
            <a:off x="8267700" y="4381500"/>
            <a:ext cx="3079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51222" name="Line 150">
            <a:extLst>
              <a:ext uri="{FF2B5EF4-FFF2-40B4-BE49-F238E27FC236}">
                <a16:creationId xmlns:a16="http://schemas.microsoft.com/office/drawing/2014/main" id="{25CA3DB3-7078-334C-AB36-76671BD0DF51}"/>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Rectangle 151">
            <a:extLst>
              <a:ext uri="{FF2B5EF4-FFF2-40B4-BE49-F238E27FC236}">
                <a16:creationId xmlns:a16="http://schemas.microsoft.com/office/drawing/2014/main" id="{F265D7CE-C791-1E4B-88AF-0D2B504BD55B}"/>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51224" name="Text Box 152">
            <a:extLst>
              <a:ext uri="{FF2B5EF4-FFF2-40B4-BE49-F238E27FC236}">
                <a16:creationId xmlns:a16="http://schemas.microsoft.com/office/drawing/2014/main" id="{0C4D82DE-7DAA-4347-97A5-2EFCC53517D0}"/>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1225" name="Text Box 155">
            <a:extLst>
              <a:ext uri="{FF2B5EF4-FFF2-40B4-BE49-F238E27FC236}">
                <a16:creationId xmlns:a16="http://schemas.microsoft.com/office/drawing/2014/main" id="{4E5C93D1-B033-8341-8CD8-4A0DB0E950CD}"/>
              </a:ext>
            </a:extLst>
          </p:cNvPr>
          <p:cNvSpPr txBox="1">
            <a:spLocks noChangeArrowheads="1"/>
          </p:cNvSpPr>
          <p:nvPr/>
        </p:nvSpPr>
        <p:spPr bwMode="auto">
          <a:xfrm>
            <a:off x="8661400"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224412" name="Rectangle 156">
            <a:extLst>
              <a:ext uri="{FF2B5EF4-FFF2-40B4-BE49-F238E27FC236}">
                <a16:creationId xmlns:a16="http://schemas.microsoft.com/office/drawing/2014/main" id="{8E57D38D-C693-6C40-B7D5-C5B2705A5331}"/>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24</a:t>
            </a:r>
          </a:p>
        </p:txBody>
      </p:sp>
      <p:sp>
        <p:nvSpPr>
          <p:cNvPr id="224467" name="Text Box 211">
            <a:extLst>
              <a:ext uri="{FF2B5EF4-FFF2-40B4-BE49-F238E27FC236}">
                <a16:creationId xmlns:a16="http://schemas.microsoft.com/office/drawing/2014/main" id="{52850AD6-40E1-8A4F-8394-10333727FF04}"/>
              </a:ext>
            </a:extLst>
          </p:cNvPr>
          <p:cNvSpPr txBox="1">
            <a:spLocks noChangeArrowheads="1"/>
          </p:cNvSpPr>
          <p:nvPr/>
        </p:nvSpPr>
        <p:spPr bwMode="auto">
          <a:xfrm>
            <a:off x="2814638" y="1155700"/>
            <a:ext cx="5554662" cy="914400"/>
          </a:xfrm>
          <a:prstGeom prst="rect">
            <a:avLst/>
          </a:prstGeom>
          <a:noFill/>
          <a:ln>
            <a:noFill/>
          </a:ln>
          <a:effectLst>
            <a:outerShdw dist="53882" dir="2700000" algn="ctr" rotWithShape="0">
              <a:srgbClr val="4B535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EA18"/>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5400">
                <a:solidFill>
                  <a:schemeClr val="accent2"/>
                </a:solidFill>
              </a:rPr>
              <a:t>KHIWUIVANG?</a:t>
            </a:r>
          </a:p>
        </p:txBody>
      </p:sp>
      <p:sp>
        <p:nvSpPr>
          <p:cNvPr id="224468" name="Text Box 212">
            <a:extLst>
              <a:ext uri="{FF2B5EF4-FFF2-40B4-BE49-F238E27FC236}">
                <a16:creationId xmlns:a16="http://schemas.microsoft.com/office/drawing/2014/main" id="{1EF45E71-D644-D644-B3E8-1FD6DDA59B9D}"/>
              </a:ext>
            </a:extLst>
          </p:cNvPr>
          <p:cNvSpPr txBox="1">
            <a:spLocks noChangeArrowheads="1"/>
          </p:cNvSpPr>
          <p:nvPr/>
        </p:nvSpPr>
        <p:spPr bwMode="auto">
          <a:xfrm>
            <a:off x="3949700" y="2451100"/>
            <a:ext cx="3962400" cy="1190625"/>
          </a:xfrm>
          <a:prstGeom prst="rect">
            <a:avLst/>
          </a:prstGeom>
          <a:noFill/>
          <a:ln>
            <a:noFill/>
          </a:ln>
          <a:effectLst>
            <a:outerShdw dist="53882" dir="2700000" algn="ctr" rotWithShape="0">
              <a:srgbClr val="4B535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EA18"/>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600">
                <a:solidFill>
                  <a:schemeClr val="accent2"/>
                </a:solidFill>
              </a:rPr>
              <a:t>KAHANG MAKHANGANA!</a:t>
            </a:r>
          </a:p>
        </p:txBody>
      </p:sp>
      <p:sp>
        <p:nvSpPr>
          <p:cNvPr id="224469" name="Text Box 213">
            <a:extLst>
              <a:ext uri="{FF2B5EF4-FFF2-40B4-BE49-F238E27FC236}">
                <a16:creationId xmlns:a16="http://schemas.microsoft.com/office/drawing/2014/main" id="{D7CB905B-D150-FE43-B5E0-7B648DC23D8B}"/>
              </a:ext>
            </a:extLst>
          </p:cNvPr>
          <p:cNvSpPr txBox="1">
            <a:spLocks noChangeArrowheads="1"/>
          </p:cNvSpPr>
          <p:nvPr/>
        </p:nvSpPr>
        <p:spPr bwMode="auto">
          <a:xfrm>
            <a:off x="4022725" y="4013200"/>
            <a:ext cx="3932238" cy="579438"/>
          </a:xfrm>
          <a:prstGeom prst="rect">
            <a:avLst/>
          </a:prstGeom>
          <a:noFill/>
          <a:ln>
            <a:noFill/>
          </a:ln>
          <a:effectLst>
            <a:outerShdw dist="53882" dir="2700000" algn="ctr" rotWithShape="0">
              <a:srgbClr val="4B535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EA18"/>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200">
                <a:solidFill>
                  <a:schemeClr val="accent2"/>
                </a:solidFill>
              </a:rPr>
              <a:t>MASHITKASANG!</a:t>
            </a:r>
          </a:p>
        </p:txBody>
      </p:sp>
      <p:sp>
        <p:nvSpPr>
          <p:cNvPr id="224470" name="Text Box 214">
            <a:extLst>
              <a:ext uri="{FF2B5EF4-FFF2-40B4-BE49-F238E27FC236}">
                <a16:creationId xmlns:a16="http://schemas.microsoft.com/office/drawing/2014/main" id="{9090F61A-1343-844D-BE93-874526387F8C}"/>
              </a:ext>
            </a:extLst>
          </p:cNvPr>
          <p:cNvSpPr txBox="1">
            <a:spLocks noChangeArrowheads="1"/>
          </p:cNvSpPr>
          <p:nvPr/>
        </p:nvSpPr>
        <p:spPr bwMode="auto">
          <a:xfrm>
            <a:off x="2254250" y="3175000"/>
            <a:ext cx="3379788"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a:t>
            </a:r>
          </a:p>
        </p:txBody>
      </p:sp>
      <p:sp>
        <p:nvSpPr>
          <p:cNvPr id="224471" name="Text Box 215">
            <a:extLst>
              <a:ext uri="{FF2B5EF4-FFF2-40B4-BE49-F238E27FC236}">
                <a16:creationId xmlns:a16="http://schemas.microsoft.com/office/drawing/2014/main" id="{246C2ED4-C997-B344-B972-57E60906ACF6}"/>
              </a:ext>
            </a:extLst>
          </p:cNvPr>
          <p:cNvSpPr txBox="1">
            <a:spLocks noChangeArrowheads="1"/>
          </p:cNvSpPr>
          <p:nvPr/>
        </p:nvSpPr>
        <p:spPr bwMode="auto">
          <a:xfrm>
            <a:off x="2255838" y="3155950"/>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a:t>
            </a:r>
          </a:p>
        </p:txBody>
      </p:sp>
      <p:sp>
        <p:nvSpPr>
          <p:cNvPr id="224472" name="Text Box 216">
            <a:extLst>
              <a:ext uri="{FF2B5EF4-FFF2-40B4-BE49-F238E27FC236}">
                <a16:creationId xmlns:a16="http://schemas.microsoft.com/office/drawing/2014/main" id="{68C25E56-81D0-C64D-A0E4-F206EFE63756}"/>
              </a:ext>
            </a:extLst>
          </p:cNvPr>
          <p:cNvSpPr txBox="1">
            <a:spLocks noChangeArrowheads="1"/>
          </p:cNvSpPr>
          <p:nvPr/>
        </p:nvSpPr>
        <p:spPr bwMode="auto">
          <a:xfrm>
            <a:off x="2251075" y="3143250"/>
            <a:ext cx="3379788"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a:t>
            </a:r>
          </a:p>
        </p:txBody>
      </p:sp>
      <p:sp>
        <p:nvSpPr>
          <p:cNvPr id="224473" name="Text Box 217">
            <a:extLst>
              <a:ext uri="{FF2B5EF4-FFF2-40B4-BE49-F238E27FC236}">
                <a16:creationId xmlns:a16="http://schemas.microsoft.com/office/drawing/2014/main" id="{9D7EFF8B-D9B5-3943-AB93-58AEDA7C62AC}"/>
              </a:ext>
            </a:extLst>
          </p:cNvPr>
          <p:cNvSpPr txBox="1">
            <a:spLocks noChangeArrowheads="1"/>
          </p:cNvSpPr>
          <p:nvPr/>
        </p:nvSpPr>
        <p:spPr bwMode="auto">
          <a:xfrm>
            <a:off x="2235200" y="3140075"/>
            <a:ext cx="3379788"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4</a:t>
            </a:r>
          </a:p>
        </p:txBody>
      </p:sp>
      <p:sp>
        <p:nvSpPr>
          <p:cNvPr id="224474" name="Text Box 218">
            <a:extLst>
              <a:ext uri="{FF2B5EF4-FFF2-40B4-BE49-F238E27FC236}">
                <a16:creationId xmlns:a16="http://schemas.microsoft.com/office/drawing/2014/main" id="{73E3A0C0-E52E-9645-8D93-40DCD01E0F9B}"/>
              </a:ext>
            </a:extLst>
          </p:cNvPr>
          <p:cNvSpPr txBox="1">
            <a:spLocks noChangeArrowheads="1"/>
          </p:cNvSpPr>
          <p:nvPr/>
        </p:nvSpPr>
        <p:spPr bwMode="auto">
          <a:xfrm>
            <a:off x="2230438" y="3133725"/>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5</a:t>
            </a:r>
          </a:p>
        </p:txBody>
      </p:sp>
      <p:sp>
        <p:nvSpPr>
          <p:cNvPr id="224475" name="Text Box 219">
            <a:extLst>
              <a:ext uri="{FF2B5EF4-FFF2-40B4-BE49-F238E27FC236}">
                <a16:creationId xmlns:a16="http://schemas.microsoft.com/office/drawing/2014/main" id="{71BFE9CB-2372-664A-80F7-1340685A9C37}"/>
              </a:ext>
            </a:extLst>
          </p:cNvPr>
          <p:cNvSpPr txBox="1">
            <a:spLocks noChangeArrowheads="1"/>
          </p:cNvSpPr>
          <p:nvPr/>
        </p:nvSpPr>
        <p:spPr bwMode="auto">
          <a:xfrm>
            <a:off x="2193925" y="3141663"/>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6</a:t>
            </a:r>
          </a:p>
        </p:txBody>
      </p:sp>
      <p:sp>
        <p:nvSpPr>
          <p:cNvPr id="224476" name="Text Box 220">
            <a:extLst>
              <a:ext uri="{FF2B5EF4-FFF2-40B4-BE49-F238E27FC236}">
                <a16:creationId xmlns:a16="http://schemas.microsoft.com/office/drawing/2014/main" id="{B83BFE16-E357-AF46-9A0F-42871977F8FF}"/>
              </a:ext>
            </a:extLst>
          </p:cNvPr>
          <p:cNvSpPr txBox="1">
            <a:spLocks noChangeArrowheads="1"/>
          </p:cNvSpPr>
          <p:nvPr/>
        </p:nvSpPr>
        <p:spPr bwMode="auto">
          <a:xfrm>
            <a:off x="2220913" y="3149600"/>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7</a:t>
            </a:r>
          </a:p>
        </p:txBody>
      </p:sp>
      <p:sp>
        <p:nvSpPr>
          <p:cNvPr id="224477" name="Text Box 221">
            <a:extLst>
              <a:ext uri="{FF2B5EF4-FFF2-40B4-BE49-F238E27FC236}">
                <a16:creationId xmlns:a16="http://schemas.microsoft.com/office/drawing/2014/main" id="{A1413469-EAAB-3043-B215-30FF8395DC42}"/>
              </a:ext>
            </a:extLst>
          </p:cNvPr>
          <p:cNvSpPr txBox="1">
            <a:spLocks noChangeArrowheads="1"/>
          </p:cNvSpPr>
          <p:nvPr/>
        </p:nvSpPr>
        <p:spPr bwMode="auto">
          <a:xfrm>
            <a:off x="2219325" y="3132138"/>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8</a:t>
            </a:r>
          </a:p>
        </p:txBody>
      </p:sp>
      <p:sp>
        <p:nvSpPr>
          <p:cNvPr id="224478" name="Text Box 222">
            <a:extLst>
              <a:ext uri="{FF2B5EF4-FFF2-40B4-BE49-F238E27FC236}">
                <a16:creationId xmlns:a16="http://schemas.microsoft.com/office/drawing/2014/main" id="{64E9242D-BCBF-A54D-A0F6-276179EBAE13}"/>
              </a:ext>
            </a:extLst>
          </p:cNvPr>
          <p:cNvSpPr txBox="1">
            <a:spLocks noChangeArrowheads="1"/>
          </p:cNvSpPr>
          <p:nvPr/>
        </p:nvSpPr>
        <p:spPr bwMode="auto">
          <a:xfrm>
            <a:off x="2216150" y="3128963"/>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9</a:t>
            </a:r>
          </a:p>
        </p:txBody>
      </p:sp>
      <p:sp>
        <p:nvSpPr>
          <p:cNvPr id="224479" name="Text Box 223">
            <a:extLst>
              <a:ext uri="{FF2B5EF4-FFF2-40B4-BE49-F238E27FC236}">
                <a16:creationId xmlns:a16="http://schemas.microsoft.com/office/drawing/2014/main" id="{4FE625BD-8464-BB42-A052-BFBDC59394CE}"/>
              </a:ext>
            </a:extLst>
          </p:cNvPr>
          <p:cNvSpPr txBox="1">
            <a:spLocks noChangeArrowheads="1"/>
          </p:cNvSpPr>
          <p:nvPr/>
        </p:nvSpPr>
        <p:spPr bwMode="auto">
          <a:xfrm>
            <a:off x="2089150" y="3144838"/>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10</a:t>
            </a:r>
          </a:p>
        </p:txBody>
      </p:sp>
      <p:sp>
        <p:nvSpPr>
          <p:cNvPr id="224480" name="Text Box 224">
            <a:extLst>
              <a:ext uri="{FF2B5EF4-FFF2-40B4-BE49-F238E27FC236}">
                <a16:creationId xmlns:a16="http://schemas.microsoft.com/office/drawing/2014/main" id="{2BF50869-C0CC-3D4B-88AF-8F601033B371}"/>
              </a:ext>
            </a:extLst>
          </p:cNvPr>
          <p:cNvSpPr txBox="1">
            <a:spLocks noChangeArrowheads="1"/>
          </p:cNvSpPr>
          <p:nvPr/>
        </p:nvSpPr>
        <p:spPr bwMode="auto">
          <a:xfrm>
            <a:off x="2132013" y="3175000"/>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11</a:t>
            </a:r>
          </a:p>
        </p:txBody>
      </p:sp>
      <p:sp>
        <p:nvSpPr>
          <p:cNvPr id="224481" name="Text Box 225">
            <a:extLst>
              <a:ext uri="{FF2B5EF4-FFF2-40B4-BE49-F238E27FC236}">
                <a16:creationId xmlns:a16="http://schemas.microsoft.com/office/drawing/2014/main" id="{8C8EB752-C4CF-BA4F-A9BA-41251B449B69}"/>
              </a:ext>
            </a:extLst>
          </p:cNvPr>
          <p:cNvSpPr txBox="1">
            <a:spLocks noChangeArrowheads="1"/>
          </p:cNvSpPr>
          <p:nvPr/>
        </p:nvSpPr>
        <p:spPr bwMode="auto">
          <a:xfrm>
            <a:off x="2151063" y="3179763"/>
            <a:ext cx="3379787"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12</a:t>
            </a:r>
          </a:p>
        </p:txBody>
      </p:sp>
      <p:sp>
        <p:nvSpPr>
          <p:cNvPr id="224482" name="Text Box 226">
            <a:extLst>
              <a:ext uri="{FF2B5EF4-FFF2-40B4-BE49-F238E27FC236}">
                <a16:creationId xmlns:a16="http://schemas.microsoft.com/office/drawing/2014/main" id="{7D60C650-9FE3-994E-9633-7BDA97A388A6}"/>
              </a:ext>
            </a:extLst>
          </p:cNvPr>
          <p:cNvSpPr txBox="1">
            <a:spLocks noChangeArrowheads="1"/>
          </p:cNvSpPr>
          <p:nvPr/>
        </p:nvSpPr>
        <p:spPr bwMode="auto">
          <a:xfrm>
            <a:off x="2114550" y="3106738"/>
            <a:ext cx="2609850"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13</a:t>
            </a:r>
          </a:p>
        </p:txBody>
      </p:sp>
      <p:sp>
        <p:nvSpPr>
          <p:cNvPr id="224483" name="Text Box 227">
            <a:extLst>
              <a:ext uri="{FF2B5EF4-FFF2-40B4-BE49-F238E27FC236}">
                <a16:creationId xmlns:a16="http://schemas.microsoft.com/office/drawing/2014/main" id="{0CA3E477-6E07-BF47-934D-374A9FE3AA17}"/>
              </a:ext>
            </a:extLst>
          </p:cNvPr>
          <p:cNvSpPr txBox="1">
            <a:spLocks noChangeArrowheads="1"/>
          </p:cNvSpPr>
          <p:nvPr/>
        </p:nvSpPr>
        <p:spPr bwMode="auto">
          <a:xfrm>
            <a:off x="2124075" y="3173413"/>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14</a:t>
            </a:r>
          </a:p>
        </p:txBody>
      </p:sp>
      <p:sp>
        <p:nvSpPr>
          <p:cNvPr id="224484" name="Text Box 228">
            <a:extLst>
              <a:ext uri="{FF2B5EF4-FFF2-40B4-BE49-F238E27FC236}">
                <a16:creationId xmlns:a16="http://schemas.microsoft.com/office/drawing/2014/main" id="{42A8CDF3-3319-D343-AABB-74AFB02E5AB5}"/>
              </a:ext>
            </a:extLst>
          </p:cNvPr>
          <p:cNvSpPr txBox="1">
            <a:spLocks noChangeArrowheads="1"/>
          </p:cNvSpPr>
          <p:nvPr/>
        </p:nvSpPr>
        <p:spPr bwMode="auto">
          <a:xfrm>
            <a:off x="2098675" y="3163888"/>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15</a:t>
            </a:r>
          </a:p>
        </p:txBody>
      </p:sp>
      <p:sp>
        <p:nvSpPr>
          <p:cNvPr id="224485" name="Text Box 229">
            <a:extLst>
              <a:ext uri="{FF2B5EF4-FFF2-40B4-BE49-F238E27FC236}">
                <a16:creationId xmlns:a16="http://schemas.microsoft.com/office/drawing/2014/main" id="{4C0F485F-B765-B54C-9383-F136D9831658}"/>
              </a:ext>
            </a:extLst>
          </p:cNvPr>
          <p:cNvSpPr txBox="1">
            <a:spLocks noChangeArrowheads="1"/>
          </p:cNvSpPr>
          <p:nvPr/>
        </p:nvSpPr>
        <p:spPr bwMode="auto">
          <a:xfrm>
            <a:off x="2127250" y="3162300"/>
            <a:ext cx="3379788"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16</a:t>
            </a:r>
          </a:p>
        </p:txBody>
      </p:sp>
      <p:sp>
        <p:nvSpPr>
          <p:cNvPr id="224486" name="Text Box 230">
            <a:extLst>
              <a:ext uri="{FF2B5EF4-FFF2-40B4-BE49-F238E27FC236}">
                <a16:creationId xmlns:a16="http://schemas.microsoft.com/office/drawing/2014/main" id="{82B1A84F-4B71-B34B-AA87-E73993CDB7F3}"/>
              </a:ext>
            </a:extLst>
          </p:cNvPr>
          <p:cNvSpPr txBox="1">
            <a:spLocks noChangeArrowheads="1"/>
          </p:cNvSpPr>
          <p:nvPr/>
        </p:nvSpPr>
        <p:spPr bwMode="auto">
          <a:xfrm>
            <a:off x="2128838" y="3173413"/>
            <a:ext cx="3379787"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17</a:t>
            </a:r>
          </a:p>
        </p:txBody>
      </p:sp>
      <p:sp>
        <p:nvSpPr>
          <p:cNvPr id="224487" name="Text Box 231">
            <a:extLst>
              <a:ext uri="{FF2B5EF4-FFF2-40B4-BE49-F238E27FC236}">
                <a16:creationId xmlns:a16="http://schemas.microsoft.com/office/drawing/2014/main" id="{C438425F-7A80-424A-8862-CB2ABAEB27BB}"/>
              </a:ext>
            </a:extLst>
          </p:cNvPr>
          <p:cNvSpPr txBox="1">
            <a:spLocks noChangeArrowheads="1"/>
          </p:cNvSpPr>
          <p:nvPr/>
        </p:nvSpPr>
        <p:spPr bwMode="auto">
          <a:xfrm>
            <a:off x="2116138" y="3171825"/>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18</a:t>
            </a:r>
          </a:p>
        </p:txBody>
      </p:sp>
      <p:sp>
        <p:nvSpPr>
          <p:cNvPr id="224488" name="Text Box 232">
            <a:extLst>
              <a:ext uri="{FF2B5EF4-FFF2-40B4-BE49-F238E27FC236}">
                <a16:creationId xmlns:a16="http://schemas.microsoft.com/office/drawing/2014/main" id="{69520E4A-F336-BD43-9A3C-940CE4CD65B0}"/>
              </a:ext>
            </a:extLst>
          </p:cNvPr>
          <p:cNvSpPr txBox="1">
            <a:spLocks noChangeArrowheads="1"/>
          </p:cNvSpPr>
          <p:nvPr/>
        </p:nvSpPr>
        <p:spPr bwMode="auto">
          <a:xfrm>
            <a:off x="2133600" y="3167063"/>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19</a:t>
            </a:r>
          </a:p>
        </p:txBody>
      </p:sp>
      <p:sp>
        <p:nvSpPr>
          <p:cNvPr id="224489" name="Text Box 233">
            <a:extLst>
              <a:ext uri="{FF2B5EF4-FFF2-40B4-BE49-F238E27FC236}">
                <a16:creationId xmlns:a16="http://schemas.microsoft.com/office/drawing/2014/main" id="{40A757CD-B9BF-0A4D-A8C5-4E4D1629038A}"/>
              </a:ext>
            </a:extLst>
          </p:cNvPr>
          <p:cNvSpPr txBox="1">
            <a:spLocks noChangeArrowheads="1"/>
          </p:cNvSpPr>
          <p:nvPr/>
        </p:nvSpPr>
        <p:spPr bwMode="auto">
          <a:xfrm>
            <a:off x="2127250" y="3167063"/>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20</a:t>
            </a:r>
          </a:p>
        </p:txBody>
      </p:sp>
      <p:sp>
        <p:nvSpPr>
          <p:cNvPr id="51250" name="Line 234">
            <a:extLst>
              <a:ext uri="{FF2B5EF4-FFF2-40B4-BE49-F238E27FC236}">
                <a16:creationId xmlns:a16="http://schemas.microsoft.com/office/drawing/2014/main" id="{D1E53DB0-8D9F-EC44-B502-EB0539FF4554}"/>
              </a:ext>
            </a:extLst>
          </p:cNvPr>
          <p:cNvSpPr>
            <a:spLocks noChangeShapeType="1"/>
          </p:cNvSpPr>
          <p:nvPr/>
        </p:nvSpPr>
        <p:spPr bwMode="auto">
          <a:xfrm>
            <a:off x="2747963" y="2511425"/>
            <a:ext cx="8526462" cy="1588"/>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224491" name="Text Box 235">
            <a:extLst>
              <a:ext uri="{FF2B5EF4-FFF2-40B4-BE49-F238E27FC236}">
                <a16:creationId xmlns:a16="http://schemas.microsoft.com/office/drawing/2014/main" id="{BD2D1CBD-3E17-0E4F-9E1B-AF9CE13410ED}"/>
              </a:ext>
            </a:extLst>
          </p:cNvPr>
          <p:cNvSpPr txBox="1">
            <a:spLocks noChangeArrowheads="1"/>
          </p:cNvSpPr>
          <p:nvPr/>
        </p:nvSpPr>
        <p:spPr bwMode="auto">
          <a:xfrm>
            <a:off x="2128838" y="3157538"/>
            <a:ext cx="3379787"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21</a:t>
            </a:r>
          </a:p>
        </p:txBody>
      </p:sp>
      <p:sp>
        <p:nvSpPr>
          <p:cNvPr id="224492" name="Text Box 236">
            <a:extLst>
              <a:ext uri="{FF2B5EF4-FFF2-40B4-BE49-F238E27FC236}">
                <a16:creationId xmlns:a16="http://schemas.microsoft.com/office/drawing/2014/main" id="{5B786782-B69B-304B-BAAA-BC47435926D2}"/>
              </a:ext>
            </a:extLst>
          </p:cNvPr>
          <p:cNvSpPr txBox="1">
            <a:spLocks noChangeArrowheads="1"/>
          </p:cNvSpPr>
          <p:nvPr/>
        </p:nvSpPr>
        <p:spPr bwMode="auto">
          <a:xfrm>
            <a:off x="2122488" y="3146425"/>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22</a:t>
            </a:r>
          </a:p>
        </p:txBody>
      </p:sp>
      <p:sp>
        <p:nvSpPr>
          <p:cNvPr id="224493" name="Text Box 237">
            <a:extLst>
              <a:ext uri="{FF2B5EF4-FFF2-40B4-BE49-F238E27FC236}">
                <a16:creationId xmlns:a16="http://schemas.microsoft.com/office/drawing/2014/main" id="{698E3B43-2325-F446-AD72-041CC8D5D93C}"/>
              </a:ext>
            </a:extLst>
          </p:cNvPr>
          <p:cNvSpPr txBox="1">
            <a:spLocks noChangeArrowheads="1"/>
          </p:cNvSpPr>
          <p:nvPr/>
        </p:nvSpPr>
        <p:spPr bwMode="auto">
          <a:xfrm>
            <a:off x="2093913" y="3144838"/>
            <a:ext cx="3379787"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23</a:t>
            </a:r>
          </a:p>
        </p:txBody>
      </p:sp>
      <p:sp>
        <p:nvSpPr>
          <p:cNvPr id="224494" name="Text Box 238">
            <a:extLst>
              <a:ext uri="{FF2B5EF4-FFF2-40B4-BE49-F238E27FC236}">
                <a16:creationId xmlns:a16="http://schemas.microsoft.com/office/drawing/2014/main" id="{9A127A5C-A584-5244-ADD4-BB4BF97BCABD}"/>
              </a:ext>
            </a:extLst>
          </p:cNvPr>
          <p:cNvSpPr txBox="1">
            <a:spLocks noChangeArrowheads="1"/>
          </p:cNvSpPr>
          <p:nvPr/>
        </p:nvSpPr>
        <p:spPr bwMode="auto">
          <a:xfrm>
            <a:off x="2105025" y="3119438"/>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24</a:t>
            </a:r>
          </a:p>
        </p:txBody>
      </p:sp>
      <p:sp>
        <p:nvSpPr>
          <p:cNvPr id="224495" name="Text Box 239">
            <a:extLst>
              <a:ext uri="{FF2B5EF4-FFF2-40B4-BE49-F238E27FC236}">
                <a16:creationId xmlns:a16="http://schemas.microsoft.com/office/drawing/2014/main" id="{17EA4DE6-FC1F-E340-B408-DFB2F59C46A0}"/>
              </a:ext>
            </a:extLst>
          </p:cNvPr>
          <p:cNvSpPr txBox="1">
            <a:spLocks noChangeArrowheads="1"/>
          </p:cNvSpPr>
          <p:nvPr/>
        </p:nvSpPr>
        <p:spPr bwMode="auto">
          <a:xfrm>
            <a:off x="2105025" y="3132138"/>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25</a:t>
            </a:r>
          </a:p>
        </p:txBody>
      </p:sp>
      <p:sp>
        <p:nvSpPr>
          <p:cNvPr id="51256" name="Line 240">
            <a:extLst>
              <a:ext uri="{FF2B5EF4-FFF2-40B4-BE49-F238E27FC236}">
                <a16:creationId xmlns:a16="http://schemas.microsoft.com/office/drawing/2014/main" id="{F3867615-F718-8842-A078-8BF8098FD5DC}"/>
              </a:ext>
            </a:extLst>
          </p:cNvPr>
          <p:cNvSpPr>
            <a:spLocks noChangeShapeType="1"/>
          </p:cNvSpPr>
          <p:nvPr/>
        </p:nvSpPr>
        <p:spPr bwMode="auto">
          <a:xfrm>
            <a:off x="2900363" y="3171825"/>
            <a:ext cx="8526462" cy="1588"/>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224497" name="Text Box 241">
            <a:extLst>
              <a:ext uri="{FF2B5EF4-FFF2-40B4-BE49-F238E27FC236}">
                <a16:creationId xmlns:a16="http://schemas.microsoft.com/office/drawing/2014/main" id="{4C4AFC23-1F80-1B4E-A691-58A3093471EE}"/>
              </a:ext>
            </a:extLst>
          </p:cNvPr>
          <p:cNvSpPr txBox="1">
            <a:spLocks noChangeArrowheads="1"/>
          </p:cNvSpPr>
          <p:nvPr/>
        </p:nvSpPr>
        <p:spPr bwMode="auto">
          <a:xfrm>
            <a:off x="2090738" y="3135313"/>
            <a:ext cx="3379787"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26</a:t>
            </a:r>
          </a:p>
        </p:txBody>
      </p:sp>
      <p:sp>
        <p:nvSpPr>
          <p:cNvPr id="224498" name="Text Box 242">
            <a:extLst>
              <a:ext uri="{FF2B5EF4-FFF2-40B4-BE49-F238E27FC236}">
                <a16:creationId xmlns:a16="http://schemas.microsoft.com/office/drawing/2014/main" id="{E84F74D5-0440-AA44-8876-F27444D424E7}"/>
              </a:ext>
            </a:extLst>
          </p:cNvPr>
          <p:cNvSpPr txBox="1">
            <a:spLocks noChangeArrowheads="1"/>
          </p:cNvSpPr>
          <p:nvPr/>
        </p:nvSpPr>
        <p:spPr bwMode="auto">
          <a:xfrm>
            <a:off x="2090738" y="3138488"/>
            <a:ext cx="3379787"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27</a:t>
            </a:r>
          </a:p>
        </p:txBody>
      </p:sp>
      <p:sp>
        <p:nvSpPr>
          <p:cNvPr id="224499" name="Text Box 243">
            <a:extLst>
              <a:ext uri="{FF2B5EF4-FFF2-40B4-BE49-F238E27FC236}">
                <a16:creationId xmlns:a16="http://schemas.microsoft.com/office/drawing/2014/main" id="{95051EA0-C59C-1D44-9DB3-5BD99596093A}"/>
              </a:ext>
            </a:extLst>
          </p:cNvPr>
          <p:cNvSpPr txBox="1">
            <a:spLocks noChangeArrowheads="1"/>
          </p:cNvSpPr>
          <p:nvPr/>
        </p:nvSpPr>
        <p:spPr bwMode="auto">
          <a:xfrm>
            <a:off x="2090738" y="3132138"/>
            <a:ext cx="3379787"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28</a:t>
            </a:r>
          </a:p>
        </p:txBody>
      </p:sp>
      <p:sp>
        <p:nvSpPr>
          <p:cNvPr id="224500" name="Text Box 244">
            <a:extLst>
              <a:ext uri="{FF2B5EF4-FFF2-40B4-BE49-F238E27FC236}">
                <a16:creationId xmlns:a16="http://schemas.microsoft.com/office/drawing/2014/main" id="{4856EE75-AC2C-204A-8CBD-26A882BF40CC}"/>
              </a:ext>
            </a:extLst>
          </p:cNvPr>
          <p:cNvSpPr txBox="1">
            <a:spLocks noChangeArrowheads="1"/>
          </p:cNvSpPr>
          <p:nvPr/>
        </p:nvSpPr>
        <p:spPr bwMode="auto">
          <a:xfrm>
            <a:off x="2098675" y="3136900"/>
            <a:ext cx="3379788"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29</a:t>
            </a:r>
          </a:p>
        </p:txBody>
      </p:sp>
      <p:sp>
        <p:nvSpPr>
          <p:cNvPr id="224501" name="Text Box 245">
            <a:extLst>
              <a:ext uri="{FF2B5EF4-FFF2-40B4-BE49-F238E27FC236}">
                <a16:creationId xmlns:a16="http://schemas.microsoft.com/office/drawing/2014/main" id="{8B347436-7099-2946-B6A2-A7289F5F16C0}"/>
              </a:ext>
            </a:extLst>
          </p:cNvPr>
          <p:cNvSpPr txBox="1">
            <a:spLocks noChangeArrowheads="1"/>
          </p:cNvSpPr>
          <p:nvPr/>
        </p:nvSpPr>
        <p:spPr bwMode="auto">
          <a:xfrm>
            <a:off x="2087563" y="3125788"/>
            <a:ext cx="3379787"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30</a:t>
            </a:r>
          </a:p>
        </p:txBody>
      </p:sp>
      <p:sp>
        <p:nvSpPr>
          <p:cNvPr id="51262" name="Line 246">
            <a:extLst>
              <a:ext uri="{FF2B5EF4-FFF2-40B4-BE49-F238E27FC236}">
                <a16:creationId xmlns:a16="http://schemas.microsoft.com/office/drawing/2014/main" id="{48754F5D-7AF7-6F45-8D6A-70AD8D4A0F56}"/>
              </a:ext>
            </a:extLst>
          </p:cNvPr>
          <p:cNvSpPr>
            <a:spLocks noChangeShapeType="1"/>
          </p:cNvSpPr>
          <p:nvPr/>
        </p:nvSpPr>
        <p:spPr bwMode="auto">
          <a:xfrm>
            <a:off x="1784350" y="4648200"/>
            <a:ext cx="8526463" cy="1588"/>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224503" name="Text Box 247">
            <a:extLst>
              <a:ext uri="{FF2B5EF4-FFF2-40B4-BE49-F238E27FC236}">
                <a16:creationId xmlns:a16="http://schemas.microsoft.com/office/drawing/2014/main" id="{C1F5D2FF-30D1-2C46-BFEE-CE8487DBB8DC}"/>
              </a:ext>
            </a:extLst>
          </p:cNvPr>
          <p:cNvSpPr txBox="1">
            <a:spLocks noChangeArrowheads="1"/>
          </p:cNvSpPr>
          <p:nvPr/>
        </p:nvSpPr>
        <p:spPr bwMode="auto">
          <a:xfrm>
            <a:off x="2119313" y="3133725"/>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31</a:t>
            </a:r>
          </a:p>
        </p:txBody>
      </p:sp>
      <p:sp>
        <p:nvSpPr>
          <p:cNvPr id="224504" name="Text Box 248">
            <a:extLst>
              <a:ext uri="{FF2B5EF4-FFF2-40B4-BE49-F238E27FC236}">
                <a16:creationId xmlns:a16="http://schemas.microsoft.com/office/drawing/2014/main" id="{D499527E-053E-704A-8305-FB0611219ACA}"/>
              </a:ext>
            </a:extLst>
          </p:cNvPr>
          <p:cNvSpPr txBox="1">
            <a:spLocks noChangeArrowheads="1"/>
          </p:cNvSpPr>
          <p:nvPr/>
        </p:nvSpPr>
        <p:spPr bwMode="auto">
          <a:xfrm>
            <a:off x="2111375" y="3140075"/>
            <a:ext cx="3379788"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32</a:t>
            </a:r>
          </a:p>
        </p:txBody>
      </p:sp>
      <p:sp>
        <p:nvSpPr>
          <p:cNvPr id="224505" name="Text Box 249">
            <a:extLst>
              <a:ext uri="{FF2B5EF4-FFF2-40B4-BE49-F238E27FC236}">
                <a16:creationId xmlns:a16="http://schemas.microsoft.com/office/drawing/2014/main" id="{36C4D81E-1A79-7946-BA20-BE50799D26A6}"/>
              </a:ext>
            </a:extLst>
          </p:cNvPr>
          <p:cNvSpPr txBox="1">
            <a:spLocks noChangeArrowheads="1"/>
          </p:cNvSpPr>
          <p:nvPr/>
        </p:nvSpPr>
        <p:spPr bwMode="auto">
          <a:xfrm>
            <a:off x="2098675" y="3122613"/>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33</a:t>
            </a:r>
          </a:p>
        </p:txBody>
      </p:sp>
      <p:sp>
        <p:nvSpPr>
          <p:cNvPr id="224506" name="Text Box 250">
            <a:extLst>
              <a:ext uri="{FF2B5EF4-FFF2-40B4-BE49-F238E27FC236}">
                <a16:creationId xmlns:a16="http://schemas.microsoft.com/office/drawing/2014/main" id="{1C3A8DE3-0A57-DA43-BE71-A286254BD9CE}"/>
              </a:ext>
            </a:extLst>
          </p:cNvPr>
          <p:cNvSpPr txBox="1">
            <a:spLocks noChangeArrowheads="1"/>
          </p:cNvSpPr>
          <p:nvPr/>
        </p:nvSpPr>
        <p:spPr bwMode="auto">
          <a:xfrm>
            <a:off x="2100263" y="3117850"/>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34</a:t>
            </a:r>
          </a:p>
        </p:txBody>
      </p:sp>
      <p:sp>
        <p:nvSpPr>
          <p:cNvPr id="224507" name="Text Box 251">
            <a:extLst>
              <a:ext uri="{FF2B5EF4-FFF2-40B4-BE49-F238E27FC236}">
                <a16:creationId xmlns:a16="http://schemas.microsoft.com/office/drawing/2014/main" id="{2EE829A2-7318-3E48-8977-C5E5BD6B6B7E}"/>
              </a:ext>
            </a:extLst>
          </p:cNvPr>
          <p:cNvSpPr txBox="1">
            <a:spLocks noChangeArrowheads="1"/>
          </p:cNvSpPr>
          <p:nvPr/>
        </p:nvSpPr>
        <p:spPr bwMode="auto">
          <a:xfrm>
            <a:off x="2084388" y="3114675"/>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35</a:t>
            </a:r>
          </a:p>
        </p:txBody>
      </p:sp>
      <p:sp>
        <p:nvSpPr>
          <p:cNvPr id="224508" name="Text Box 252">
            <a:extLst>
              <a:ext uri="{FF2B5EF4-FFF2-40B4-BE49-F238E27FC236}">
                <a16:creationId xmlns:a16="http://schemas.microsoft.com/office/drawing/2014/main" id="{5614D4C4-8853-AB44-987F-7DFD1F913A9B}"/>
              </a:ext>
            </a:extLst>
          </p:cNvPr>
          <p:cNvSpPr txBox="1">
            <a:spLocks noChangeArrowheads="1"/>
          </p:cNvSpPr>
          <p:nvPr/>
        </p:nvSpPr>
        <p:spPr bwMode="auto">
          <a:xfrm>
            <a:off x="2111375" y="3176588"/>
            <a:ext cx="3379788"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36</a:t>
            </a:r>
          </a:p>
        </p:txBody>
      </p:sp>
      <p:sp>
        <p:nvSpPr>
          <p:cNvPr id="224509" name="Text Box 253">
            <a:extLst>
              <a:ext uri="{FF2B5EF4-FFF2-40B4-BE49-F238E27FC236}">
                <a16:creationId xmlns:a16="http://schemas.microsoft.com/office/drawing/2014/main" id="{601F4674-AD6B-704A-B003-4871548E9509}"/>
              </a:ext>
            </a:extLst>
          </p:cNvPr>
          <p:cNvSpPr txBox="1">
            <a:spLocks noChangeArrowheads="1"/>
          </p:cNvSpPr>
          <p:nvPr/>
        </p:nvSpPr>
        <p:spPr bwMode="auto">
          <a:xfrm>
            <a:off x="2081213" y="3187700"/>
            <a:ext cx="3379787"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37</a:t>
            </a:r>
          </a:p>
        </p:txBody>
      </p:sp>
      <p:sp>
        <p:nvSpPr>
          <p:cNvPr id="224510" name="Text Box 254">
            <a:extLst>
              <a:ext uri="{FF2B5EF4-FFF2-40B4-BE49-F238E27FC236}">
                <a16:creationId xmlns:a16="http://schemas.microsoft.com/office/drawing/2014/main" id="{AFDCAC22-4E2D-0E41-A3F4-B3AD9A2E9DED}"/>
              </a:ext>
            </a:extLst>
          </p:cNvPr>
          <p:cNvSpPr txBox="1">
            <a:spLocks noChangeArrowheads="1"/>
          </p:cNvSpPr>
          <p:nvPr/>
        </p:nvSpPr>
        <p:spPr bwMode="auto">
          <a:xfrm>
            <a:off x="2084388" y="3170238"/>
            <a:ext cx="3379787" cy="1874837"/>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38</a:t>
            </a:r>
          </a:p>
        </p:txBody>
      </p:sp>
      <p:sp>
        <p:nvSpPr>
          <p:cNvPr id="224511" name="Text Box 255">
            <a:extLst>
              <a:ext uri="{FF2B5EF4-FFF2-40B4-BE49-F238E27FC236}">
                <a16:creationId xmlns:a16="http://schemas.microsoft.com/office/drawing/2014/main" id="{BD48D53E-ED6B-864F-9EFA-BF7A156E4AEF}"/>
              </a:ext>
            </a:extLst>
          </p:cNvPr>
          <p:cNvSpPr txBox="1">
            <a:spLocks noChangeArrowheads="1"/>
          </p:cNvSpPr>
          <p:nvPr/>
        </p:nvSpPr>
        <p:spPr bwMode="auto">
          <a:xfrm>
            <a:off x="2101850" y="3149600"/>
            <a:ext cx="3379788"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39</a:t>
            </a:r>
          </a:p>
        </p:txBody>
      </p:sp>
      <p:sp>
        <p:nvSpPr>
          <p:cNvPr id="224512" name="Text Box 256">
            <a:extLst>
              <a:ext uri="{FF2B5EF4-FFF2-40B4-BE49-F238E27FC236}">
                <a16:creationId xmlns:a16="http://schemas.microsoft.com/office/drawing/2014/main" id="{4EF92AED-7D5B-7A47-B973-255DE0700318}"/>
              </a:ext>
            </a:extLst>
          </p:cNvPr>
          <p:cNvSpPr txBox="1">
            <a:spLocks noChangeArrowheads="1"/>
          </p:cNvSpPr>
          <p:nvPr/>
        </p:nvSpPr>
        <p:spPr bwMode="auto">
          <a:xfrm>
            <a:off x="2098675" y="3140075"/>
            <a:ext cx="3379788" cy="1874838"/>
          </a:xfrm>
          <a:prstGeom prst="rect">
            <a:avLst/>
          </a:prstGeom>
          <a:noFill/>
          <a:ln>
            <a:noFill/>
          </a:ln>
          <a:effectLst>
            <a:outerShdw dist="74053" dir="185782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1700">
                <a:solidFill>
                  <a:srgbClr val="FFFF00"/>
                </a:solidFill>
              </a:rPr>
              <a:t>40</a:t>
            </a:r>
          </a:p>
        </p:txBody>
      </p:sp>
      <p:sp>
        <p:nvSpPr>
          <p:cNvPr id="51273" name="Text Box 257">
            <a:extLst>
              <a:ext uri="{FF2B5EF4-FFF2-40B4-BE49-F238E27FC236}">
                <a16:creationId xmlns:a16="http://schemas.microsoft.com/office/drawing/2014/main" id="{83E69724-D35A-DB43-92BA-A0BF62701BC8}"/>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3</a:t>
            </a:r>
            <a:endParaRPr lang="en-US" altLang="en-US" sz="1400"/>
          </a:p>
        </p:txBody>
      </p:sp>
      <p:sp>
        <p:nvSpPr>
          <p:cNvPr id="51274" name="Text Box 259">
            <a:extLst>
              <a:ext uri="{FF2B5EF4-FFF2-40B4-BE49-F238E27FC236}">
                <a16:creationId xmlns:a16="http://schemas.microsoft.com/office/drawing/2014/main" id="{DC3D416B-7A05-B448-899A-526658D88AED}"/>
              </a:ext>
            </a:extLst>
          </p:cNvPr>
          <p:cNvSpPr txBox="1">
            <a:spLocks noChangeArrowheads="1"/>
          </p:cNvSpPr>
          <p:nvPr/>
        </p:nvSpPr>
        <p:spPr bwMode="auto">
          <a:xfrm>
            <a:off x="17684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Mish. 32:13</a:t>
            </a:r>
            <a:endParaRPr lang="en-US" altLang="en-US" sz="800" u="sng">
              <a:solidFill>
                <a:srgbClr val="000000"/>
              </a:solidFill>
              <a:latin typeface="Geneva" panose="020B0503030404040204" pitchFamily="34" charset="0"/>
            </a:endParaRPr>
          </a:p>
        </p:txBody>
      </p:sp>
      <p:sp>
        <p:nvSpPr>
          <p:cNvPr id="51275" name="Text Box 260">
            <a:extLst>
              <a:ext uri="{FF2B5EF4-FFF2-40B4-BE49-F238E27FC236}">
                <a16:creationId xmlns:a16="http://schemas.microsoft.com/office/drawing/2014/main" id="{6BD8E203-988E-7E4B-A775-8FEF69392A69}"/>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24514"/>
                                        </p:tgtEl>
                                        <p:attrNameLst>
                                          <p:attrName>style.visibility</p:attrName>
                                        </p:attrNameLst>
                                      </p:cBhvr>
                                      <p:to>
                                        <p:strVal val="visible"/>
                                      </p:to>
                                    </p:set>
                                    <p:animEffect transition="in" filter="wipe(left)">
                                      <p:cBhvr>
                                        <p:cTn id="7" dur="1000"/>
                                        <p:tgtEl>
                                          <p:spTgt spid="22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224467"/>
                                        </p:tgtEl>
                                        <p:attrNameLst>
                                          <p:attrName>style.visibility</p:attrName>
                                        </p:attrNameLst>
                                      </p:cBhvr>
                                      <p:to>
                                        <p:strVal val="visible"/>
                                      </p:to>
                                    </p:set>
                                    <p:anim calcmode="lin" valueType="num">
                                      <p:cBhvr>
                                        <p:cTn id="12" dur="500" fill="hold"/>
                                        <p:tgtEl>
                                          <p:spTgt spid="224467"/>
                                        </p:tgtEl>
                                        <p:attrNameLst>
                                          <p:attrName>ppt_w</p:attrName>
                                        </p:attrNameLst>
                                      </p:cBhvr>
                                      <p:tavLst>
                                        <p:tav tm="0">
                                          <p:val>
                                            <p:strVal val="2/3*#ppt_w"/>
                                          </p:val>
                                        </p:tav>
                                        <p:tav tm="100000">
                                          <p:val>
                                            <p:strVal val="#ppt_w"/>
                                          </p:val>
                                        </p:tav>
                                      </p:tavLst>
                                    </p:anim>
                                    <p:anim calcmode="lin" valueType="num">
                                      <p:cBhvr>
                                        <p:cTn id="13" dur="500" fill="hold"/>
                                        <p:tgtEl>
                                          <p:spTgt spid="224467"/>
                                        </p:tgtEl>
                                        <p:attrNameLst>
                                          <p:attrName>ppt_h</p:attrName>
                                        </p:attrNameLst>
                                      </p:cBhvr>
                                      <p:tavLst>
                                        <p:tav tm="0">
                                          <p:val>
                                            <p:strVal val="2/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224468"/>
                                        </p:tgtEl>
                                        <p:attrNameLst>
                                          <p:attrName>style.visibility</p:attrName>
                                        </p:attrNameLst>
                                      </p:cBhvr>
                                      <p:to>
                                        <p:strVal val="visible"/>
                                      </p:to>
                                    </p:set>
                                    <p:anim calcmode="lin" valueType="num">
                                      <p:cBhvr>
                                        <p:cTn id="18" dur="500" fill="hold"/>
                                        <p:tgtEl>
                                          <p:spTgt spid="224468"/>
                                        </p:tgtEl>
                                        <p:attrNameLst>
                                          <p:attrName>ppt_w</p:attrName>
                                        </p:attrNameLst>
                                      </p:cBhvr>
                                      <p:tavLst>
                                        <p:tav tm="0">
                                          <p:val>
                                            <p:strVal val="2/3*#ppt_w"/>
                                          </p:val>
                                        </p:tav>
                                        <p:tav tm="100000">
                                          <p:val>
                                            <p:strVal val="#ppt_w"/>
                                          </p:val>
                                        </p:tav>
                                      </p:tavLst>
                                    </p:anim>
                                    <p:anim calcmode="lin" valueType="num">
                                      <p:cBhvr>
                                        <p:cTn id="19" dur="500" fill="hold"/>
                                        <p:tgtEl>
                                          <p:spTgt spid="224468"/>
                                        </p:tgtEl>
                                        <p:attrNameLst>
                                          <p:attrName>ppt_h</p:attrName>
                                        </p:attrNameLst>
                                      </p:cBhvr>
                                      <p:tavLst>
                                        <p:tav tm="0">
                                          <p:val>
                                            <p:strVal val="2/3*#ppt_h"/>
                                          </p:val>
                                        </p:tav>
                                        <p:tav tm="100000">
                                          <p:val>
                                            <p:strVal val="#ppt_h"/>
                                          </p:val>
                                        </p:tav>
                                      </p:tavLst>
                                    </p:anim>
                                  </p:childTnLst>
                                </p:cTn>
                              </p:par>
                            </p:childTnLst>
                          </p:cTn>
                        </p:par>
                        <p:par>
                          <p:cTn id="20" fill="hold" nodeType="afterGroup">
                            <p:stCondLst>
                              <p:cond delay="500"/>
                            </p:stCondLst>
                            <p:childTnLst>
                              <p:par>
                                <p:cTn id="21" presetID="23" presetClass="entr" presetSubtype="272" fill="hold" grpId="0" nodeType="afterEffect">
                                  <p:stCondLst>
                                    <p:cond delay="0"/>
                                  </p:stCondLst>
                                  <p:childTnLst>
                                    <p:set>
                                      <p:cBhvr>
                                        <p:cTn id="22" dur="1" fill="hold">
                                          <p:stCondLst>
                                            <p:cond delay="0"/>
                                          </p:stCondLst>
                                        </p:cTn>
                                        <p:tgtEl>
                                          <p:spTgt spid="224469"/>
                                        </p:tgtEl>
                                        <p:attrNameLst>
                                          <p:attrName>style.visibility</p:attrName>
                                        </p:attrNameLst>
                                      </p:cBhvr>
                                      <p:to>
                                        <p:strVal val="visible"/>
                                      </p:to>
                                    </p:set>
                                    <p:anim calcmode="lin" valueType="num">
                                      <p:cBhvr>
                                        <p:cTn id="23" dur="500" fill="hold"/>
                                        <p:tgtEl>
                                          <p:spTgt spid="224469"/>
                                        </p:tgtEl>
                                        <p:attrNameLst>
                                          <p:attrName>ppt_w</p:attrName>
                                        </p:attrNameLst>
                                      </p:cBhvr>
                                      <p:tavLst>
                                        <p:tav tm="0">
                                          <p:val>
                                            <p:strVal val="2/3*#ppt_w"/>
                                          </p:val>
                                        </p:tav>
                                        <p:tav tm="100000">
                                          <p:val>
                                            <p:strVal val="#ppt_w"/>
                                          </p:val>
                                        </p:tav>
                                      </p:tavLst>
                                    </p:anim>
                                    <p:anim calcmode="lin" valueType="num">
                                      <p:cBhvr>
                                        <p:cTn id="24" dur="500" fill="hold"/>
                                        <p:tgtEl>
                                          <p:spTgt spid="224469"/>
                                        </p:tgtEl>
                                        <p:attrNameLst>
                                          <p:attrName>ppt_h</p:attrName>
                                        </p:attrNameLst>
                                      </p:cBhvr>
                                      <p:tavLst>
                                        <p:tav tm="0">
                                          <p:val>
                                            <p:strVal val="2/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24470"/>
                                        </p:tgtEl>
                                        <p:attrNameLst>
                                          <p:attrName>style.visibility</p:attrName>
                                        </p:attrNameLst>
                                      </p:cBhvr>
                                      <p:to>
                                        <p:strVal val="visible"/>
                                      </p:to>
                                    </p:set>
                                    <p:anim calcmode="lin" valueType="num">
                                      <p:cBhvr>
                                        <p:cTn id="29" dur="500" fill="hold"/>
                                        <p:tgtEl>
                                          <p:spTgt spid="224470"/>
                                        </p:tgtEl>
                                        <p:attrNameLst>
                                          <p:attrName>ppt_w</p:attrName>
                                        </p:attrNameLst>
                                      </p:cBhvr>
                                      <p:tavLst>
                                        <p:tav tm="0">
                                          <p:val>
                                            <p:fltVal val="0"/>
                                          </p:val>
                                        </p:tav>
                                        <p:tav tm="100000">
                                          <p:val>
                                            <p:strVal val="#ppt_w"/>
                                          </p:val>
                                        </p:tav>
                                      </p:tavLst>
                                    </p:anim>
                                    <p:anim calcmode="lin" valueType="num">
                                      <p:cBhvr>
                                        <p:cTn id="30" dur="500" fill="hold"/>
                                        <p:tgtEl>
                                          <p:spTgt spid="224470"/>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1" presetClass="exit" presetSubtype="0" fill="hold" grpId="1" nodeType="afterEffect">
                                  <p:stCondLst>
                                    <p:cond delay="0"/>
                                  </p:stCondLst>
                                  <p:childTnLst>
                                    <p:set>
                                      <p:cBhvr>
                                        <p:cTn id="33" dur="1" fill="hold">
                                          <p:stCondLst>
                                            <p:cond delay="0"/>
                                          </p:stCondLst>
                                        </p:cTn>
                                        <p:tgtEl>
                                          <p:spTgt spid="224470"/>
                                        </p:tgtEl>
                                        <p:attrNameLst>
                                          <p:attrName>style.visibility</p:attrName>
                                        </p:attrNameLst>
                                      </p:cBhvr>
                                      <p:to>
                                        <p:strVal val="hidden"/>
                                      </p:to>
                                    </p:set>
                                  </p:childTnLst>
                                </p:cTn>
                              </p:par>
                            </p:childTnLst>
                          </p:cTn>
                        </p:par>
                        <p:par>
                          <p:cTn id="34" fill="hold" nodeType="afterGroup">
                            <p:stCondLst>
                              <p:cond delay="500"/>
                            </p:stCondLst>
                            <p:childTnLst>
                              <p:par>
                                <p:cTn id="35" presetID="23" presetClass="entr" presetSubtype="16" fill="hold" grpId="0" nodeType="afterEffect">
                                  <p:stCondLst>
                                    <p:cond delay="0"/>
                                  </p:stCondLst>
                                  <p:childTnLst>
                                    <p:set>
                                      <p:cBhvr>
                                        <p:cTn id="36" dur="1" fill="hold">
                                          <p:stCondLst>
                                            <p:cond delay="0"/>
                                          </p:stCondLst>
                                        </p:cTn>
                                        <p:tgtEl>
                                          <p:spTgt spid="224471"/>
                                        </p:tgtEl>
                                        <p:attrNameLst>
                                          <p:attrName>style.visibility</p:attrName>
                                        </p:attrNameLst>
                                      </p:cBhvr>
                                      <p:to>
                                        <p:strVal val="visible"/>
                                      </p:to>
                                    </p:set>
                                    <p:anim calcmode="lin" valueType="num">
                                      <p:cBhvr>
                                        <p:cTn id="37" dur="500" fill="hold"/>
                                        <p:tgtEl>
                                          <p:spTgt spid="224471"/>
                                        </p:tgtEl>
                                        <p:attrNameLst>
                                          <p:attrName>ppt_w</p:attrName>
                                        </p:attrNameLst>
                                      </p:cBhvr>
                                      <p:tavLst>
                                        <p:tav tm="0">
                                          <p:val>
                                            <p:fltVal val="0"/>
                                          </p:val>
                                        </p:tav>
                                        <p:tav tm="100000">
                                          <p:val>
                                            <p:strVal val="#ppt_w"/>
                                          </p:val>
                                        </p:tav>
                                      </p:tavLst>
                                    </p:anim>
                                    <p:anim calcmode="lin" valueType="num">
                                      <p:cBhvr>
                                        <p:cTn id="38" dur="500" fill="hold"/>
                                        <p:tgtEl>
                                          <p:spTgt spid="224471"/>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000"/>
                            </p:stCondLst>
                            <p:childTnLst>
                              <p:par>
                                <p:cTn id="40" presetID="1" presetClass="exit" presetSubtype="0" fill="hold" grpId="1" nodeType="afterEffect">
                                  <p:stCondLst>
                                    <p:cond delay="0"/>
                                  </p:stCondLst>
                                  <p:childTnLst>
                                    <p:set>
                                      <p:cBhvr>
                                        <p:cTn id="41" dur="1" fill="hold">
                                          <p:stCondLst>
                                            <p:cond delay="0"/>
                                          </p:stCondLst>
                                        </p:cTn>
                                        <p:tgtEl>
                                          <p:spTgt spid="224471"/>
                                        </p:tgtEl>
                                        <p:attrNameLst>
                                          <p:attrName>style.visibility</p:attrName>
                                        </p:attrNameLst>
                                      </p:cBhvr>
                                      <p:to>
                                        <p:strVal val="hidden"/>
                                      </p:to>
                                    </p:set>
                                  </p:childTnLst>
                                </p:cTn>
                              </p:par>
                            </p:childTnLst>
                          </p:cTn>
                        </p:par>
                        <p:par>
                          <p:cTn id="42" fill="hold" nodeType="afterGroup">
                            <p:stCondLst>
                              <p:cond delay="1000"/>
                            </p:stCondLst>
                            <p:childTnLst>
                              <p:par>
                                <p:cTn id="43" presetID="23" presetClass="entr" presetSubtype="16" fill="hold" grpId="0" nodeType="afterEffect">
                                  <p:stCondLst>
                                    <p:cond delay="0"/>
                                  </p:stCondLst>
                                  <p:childTnLst>
                                    <p:set>
                                      <p:cBhvr>
                                        <p:cTn id="44" dur="1" fill="hold">
                                          <p:stCondLst>
                                            <p:cond delay="0"/>
                                          </p:stCondLst>
                                        </p:cTn>
                                        <p:tgtEl>
                                          <p:spTgt spid="224472"/>
                                        </p:tgtEl>
                                        <p:attrNameLst>
                                          <p:attrName>style.visibility</p:attrName>
                                        </p:attrNameLst>
                                      </p:cBhvr>
                                      <p:to>
                                        <p:strVal val="visible"/>
                                      </p:to>
                                    </p:set>
                                    <p:anim calcmode="lin" valueType="num">
                                      <p:cBhvr>
                                        <p:cTn id="45" dur="500" fill="hold"/>
                                        <p:tgtEl>
                                          <p:spTgt spid="224472"/>
                                        </p:tgtEl>
                                        <p:attrNameLst>
                                          <p:attrName>ppt_w</p:attrName>
                                        </p:attrNameLst>
                                      </p:cBhvr>
                                      <p:tavLst>
                                        <p:tav tm="0">
                                          <p:val>
                                            <p:fltVal val="0"/>
                                          </p:val>
                                        </p:tav>
                                        <p:tav tm="100000">
                                          <p:val>
                                            <p:strVal val="#ppt_w"/>
                                          </p:val>
                                        </p:tav>
                                      </p:tavLst>
                                    </p:anim>
                                    <p:anim calcmode="lin" valueType="num">
                                      <p:cBhvr>
                                        <p:cTn id="46" dur="500" fill="hold"/>
                                        <p:tgtEl>
                                          <p:spTgt spid="224472"/>
                                        </p:tgtEl>
                                        <p:attrNameLst>
                                          <p:attrName>ppt_h</p:attrName>
                                        </p:attrNameLst>
                                      </p:cBhvr>
                                      <p:tavLst>
                                        <p:tav tm="0">
                                          <p:val>
                                            <p:fltVal val="0"/>
                                          </p:val>
                                        </p:tav>
                                        <p:tav tm="100000">
                                          <p:val>
                                            <p:strVal val="#ppt_h"/>
                                          </p:val>
                                        </p:tav>
                                      </p:tavLst>
                                    </p:anim>
                                  </p:childTnLst>
                                </p:cTn>
                              </p:par>
                            </p:childTnLst>
                          </p:cTn>
                        </p:par>
                        <p:par>
                          <p:cTn id="47" fill="hold" nodeType="afterGroup">
                            <p:stCondLst>
                              <p:cond delay="1500"/>
                            </p:stCondLst>
                            <p:childTnLst>
                              <p:par>
                                <p:cTn id="48" presetID="1" presetClass="exit" presetSubtype="0" fill="hold" grpId="1" nodeType="afterEffect">
                                  <p:stCondLst>
                                    <p:cond delay="0"/>
                                  </p:stCondLst>
                                  <p:childTnLst>
                                    <p:set>
                                      <p:cBhvr>
                                        <p:cTn id="49" dur="1" fill="hold">
                                          <p:stCondLst>
                                            <p:cond delay="0"/>
                                          </p:stCondLst>
                                        </p:cTn>
                                        <p:tgtEl>
                                          <p:spTgt spid="224472"/>
                                        </p:tgtEl>
                                        <p:attrNameLst>
                                          <p:attrName>style.visibility</p:attrName>
                                        </p:attrNameLst>
                                      </p:cBhvr>
                                      <p:to>
                                        <p:strVal val="hidden"/>
                                      </p:to>
                                    </p:set>
                                  </p:childTnLst>
                                </p:cTn>
                              </p:par>
                            </p:childTnLst>
                          </p:cTn>
                        </p:par>
                        <p:par>
                          <p:cTn id="50" fill="hold" nodeType="afterGroup">
                            <p:stCondLst>
                              <p:cond delay="1500"/>
                            </p:stCondLst>
                            <p:childTnLst>
                              <p:par>
                                <p:cTn id="51" presetID="23" presetClass="entr" presetSubtype="16" fill="hold" grpId="0" nodeType="afterEffect">
                                  <p:stCondLst>
                                    <p:cond delay="0"/>
                                  </p:stCondLst>
                                  <p:childTnLst>
                                    <p:set>
                                      <p:cBhvr>
                                        <p:cTn id="52" dur="1" fill="hold">
                                          <p:stCondLst>
                                            <p:cond delay="0"/>
                                          </p:stCondLst>
                                        </p:cTn>
                                        <p:tgtEl>
                                          <p:spTgt spid="224473"/>
                                        </p:tgtEl>
                                        <p:attrNameLst>
                                          <p:attrName>style.visibility</p:attrName>
                                        </p:attrNameLst>
                                      </p:cBhvr>
                                      <p:to>
                                        <p:strVal val="visible"/>
                                      </p:to>
                                    </p:set>
                                    <p:anim calcmode="lin" valueType="num">
                                      <p:cBhvr>
                                        <p:cTn id="53" dur="500" fill="hold"/>
                                        <p:tgtEl>
                                          <p:spTgt spid="224473"/>
                                        </p:tgtEl>
                                        <p:attrNameLst>
                                          <p:attrName>ppt_w</p:attrName>
                                        </p:attrNameLst>
                                      </p:cBhvr>
                                      <p:tavLst>
                                        <p:tav tm="0">
                                          <p:val>
                                            <p:fltVal val="0"/>
                                          </p:val>
                                        </p:tav>
                                        <p:tav tm="100000">
                                          <p:val>
                                            <p:strVal val="#ppt_w"/>
                                          </p:val>
                                        </p:tav>
                                      </p:tavLst>
                                    </p:anim>
                                    <p:anim calcmode="lin" valueType="num">
                                      <p:cBhvr>
                                        <p:cTn id="54" dur="500" fill="hold"/>
                                        <p:tgtEl>
                                          <p:spTgt spid="224473"/>
                                        </p:tgtEl>
                                        <p:attrNameLst>
                                          <p:attrName>ppt_h</p:attrName>
                                        </p:attrNameLst>
                                      </p:cBhvr>
                                      <p:tavLst>
                                        <p:tav tm="0">
                                          <p:val>
                                            <p:fltVal val="0"/>
                                          </p:val>
                                        </p:tav>
                                        <p:tav tm="100000">
                                          <p:val>
                                            <p:strVal val="#ppt_h"/>
                                          </p:val>
                                        </p:tav>
                                      </p:tavLst>
                                    </p:anim>
                                  </p:childTnLst>
                                </p:cTn>
                              </p:par>
                            </p:childTnLst>
                          </p:cTn>
                        </p:par>
                        <p:par>
                          <p:cTn id="55" fill="hold" nodeType="afterGroup">
                            <p:stCondLst>
                              <p:cond delay="2000"/>
                            </p:stCondLst>
                            <p:childTnLst>
                              <p:par>
                                <p:cTn id="56" presetID="1" presetClass="exit" presetSubtype="0" fill="hold" grpId="1" nodeType="afterEffect">
                                  <p:stCondLst>
                                    <p:cond delay="0"/>
                                  </p:stCondLst>
                                  <p:childTnLst>
                                    <p:set>
                                      <p:cBhvr>
                                        <p:cTn id="57" dur="1" fill="hold">
                                          <p:stCondLst>
                                            <p:cond delay="0"/>
                                          </p:stCondLst>
                                        </p:cTn>
                                        <p:tgtEl>
                                          <p:spTgt spid="224473"/>
                                        </p:tgtEl>
                                        <p:attrNameLst>
                                          <p:attrName>style.visibility</p:attrName>
                                        </p:attrNameLst>
                                      </p:cBhvr>
                                      <p:to>
                                        <p:strVal val="hidden"/>
                                      </p:to>
                                    </p:set>
                                  </p:childTnLst>
                                </p:cTn>
                              </p:par>
                            </p:childTnLst>
                          </p:cTn>
                        </p:par>
                        <p:par>
                          <p:cTn id="58" fill="hold" nodeType="afterGroup">
                            <p:stCondLst>
                              <p:cond delay="2000"/>
                            </p:stCondLst>
                            <p:childTnLst>
                              <p:par>
                                <p:cTn id="59" presetID="23" presetClass="entr" presetSubtype="16" fill="hold" grpId="0" nodeType="afterEffect">
                                  <p:stCondLst>
                                    <p:cond delay="0"/>
                                  </p:stCondLst>
                                  <p:childTnLst>
                                    <p:set>
                                      <p:cBhvr>
                                        <p:cTn id="60" dur="1" fill="hold">
                                          <p:stCondLst>
                                            <p:cond delay="0"/>
                                          </p:stCondLst>
                                        </p:cTn>
                                        <p:tgtEl>
                                          <p:spTgt spid="224474"/>
                                        </p:tgtEl>
                                        <p:attrNameLst>
                                          <p:attrName>style.visibility</p:attrName>
                                        </p:attrNameLst>
                                      </p:cBhvr>
                                      <p:to>
                                        <p:strVal val="visible"/>
                                      </p:to>
                                    </p:set>
                                    <p:anim calcmode="lin" valueType="num">
                                      <p:cBhvr>
                                        <p:cTn id="61" dur="500" fill="hold"/>
                                        <p:tgtEl>
                                          <p:spTgt spid="224474"/>
                                        </p:tgtEl>
                                        <p:attrNameLst>
                                          <p:attrName>ppt_w</p:attrName>
                                        </p:attrNameLst>
                                      </p:cBhvr>
                                      <p:tavLst>
                                        <p:tav tm="0">
                                          <p:val>
                                            <p:fltVal val="0"/>
                                          </p:val>
                                        </p:tav>
                                        <p:tav tm="100000">
                                          <p:val>
                                            <p:strVal val="#ppt_w"/>
                                          </p:val>
                                        </p:tav>
                                      </p:tavLst>
                                    </p:anim>
                                    <p:anim calcmode="lin" valueType="num">
                                      <p:cBhvr>
                                        <p:cTn id="62" dur="500" fill="hold"/>
                                        <p:tgtEl>
                                          <p:spTgt spid="224474"/>
                                        </p:tgtEl>
                                        <p:attrNameLst>
                                          <p:attrName>ppt_h</p:attrName>
                                        </p:attrNameLst>
                                      </p:cBhvr>
                                      <p:tavLst>
                                        <p:tav tm="0">
                                          <p:val>
                                            <p:fltVal val="0"/>
                                          </p:val>
                                        </p:tav>
                                        <p:tav tm="100000">
                                          <p:val>
                                            <p:strVal val="#ppt_h"/>
                                          </p:val>
                                        </p:tav>
                                      </p:tavLst>
                                    </p:anim>
                                  </p:childTnLst>
                                </p:cTn>
                              </p:par>
                            </p:childTnLst>
                          </p:cTn>
                        </p:par>
                        <p:par>
                          <p:cTn id="63" fill="hold" nodeType="afterGroup">
                            <p:stCondLst>
                              <p:cond delay="2500"/>
                            </p:stCondLst>
                            <p:childTnLst>
                              <p:par>
                                <p:cTn id="64" presetID="1" presetClass="exit" presetSubtype="0" fill="hold" grpId="1" nodeType="afterEffect">
                                  <p:stCondLst>
                                    <p:cond delay="0"/>
                                  </p:stCondLst>
                                  <p:childTnLst>
                                    <p:set>
                                      <p:cBhvr>
                                        <p:cTn id="65" dur="1" fill="hold">
                                          <p:stCondLst>
                                            <p:cond delay="0"/>
                                          </p:stCondLst>
                                        </p:cTn>
                                        <p:tgtEl>
                                          <p:spTgt spid="224474"/>
                                        </p:tgtEl>
                                        <p:attrNameLst>
                                          <p:attrName>style.visibility</p:attrName>
                                        </p:attrNameLst>
                                      </p:cBhvr>
                                      <p:to>
                                        <p:strVal val="hidden"/>
                                      </p:to>
                                    </p:set>
                                  </p:childTnLst>
                                </p:cTn>
                              </p:par>
                            </p:childTnLst>
                          </p:cTn>
                        </p:par>
                        <p:par>
                          <p:cTn id="66" fill="hold" nodeType="afterGroup">
                            <p:stCondLst>
                              <p:cond delay="2500"/>
                            </p:stCondLst>
                            <p:childTnLst>
                              <p:par>
                                <p:cTn id="67" presetID="23" presetClass="entr" presetSubtype="16" fill="hold" grpId="0" nodeType="afterEffect">
                                  <p:stCondLst>
                                    <p:cond delay="0"/>
                                  </p:stCondLst>
                                  <p:childTnLst>
                                    <p:set>
                                      <p:cBhvr>
                                        <p:cTn id="68" dur="1" fill="hold">
                                          <p:stCondLst>
                                            <p:cond delay="0"/>
                                          </p:stCondLst>
                                        </p:cTn>
                                        <p:tgtEl>
                                          <p:spTgt spid="224475"/>
                                        </p:tgtEl>
                                        <p:attrNameLst>
                                          <p:attrName>style.visibility</p:attrName>
                                        </p:attrNameLst>
                                      </p:cBhvr>
                                      <p:to>
                                        <p:strVal val="visible"/>
                                      </p:to>
                                    </p:set>
                                    <p:anim calcmode="lin" valueType="num">
                                      <p:cBhvr>
                                        <p:cTn id="69" dur="500" fill="hold"/>
                                        <p:tgtEl>
                                          <p:spTgt spid="224475"/>
                                        </p:tgtEl>
                                        <p:attrNameLst>
                                          <p:attrName>ppt_w</p:attrName>
                                        </p:attrNameLst>
                                      </p:cBhvr>
                                      <p:tavLst>
                                        <p:tav tm="0">
                                          <p:val>
                                            <p:fltVal val="0"/>
                                          </p:val>
                                        </p:tav>
                                        <p:tav tm="100000">
                                          <p:val>
                                            <p:strVal val="#ppt_w"/>
                                          </p:val>
                                        </p:tav>
                                      </p:tavLst>
                                    </p:anim>
                                    <p:anim calcmode="lin" valueType="num">
                                      <p:cBhvr>
                                        <p:cTn id="70" dur="500" fill="hold"/>
                                        <p:tgtEl>
                                          <p:spTgt spid="224475"/>
                                        </p:tgtEl>
                                        <p:attrNameLst>
                                          <p:attrName>ppt_h</p:attrName>
                                        </p:attrNameLst>
                                      </p:cBhvr>
                                      <p:tavLst>
                                        <p:tav tm="0">
                                          <p:val>
                                            <p:fltVal val="0"/>
                                          </p:val>
                                        </p:tav>
                                        <p:tav tm="100000">
                                          <p:val>
                                            <p:strVal val="#ppt_h"/>
                                          </p:val>
                                        </p:tav>
                                      </p:tavLst>
                                    </p:anim>
                                  </p:childTnLst>
                                </p:cTn>
                              </p:par>
                            </p:childTnLst>
                          </p:cTn>
                        </p:par>
                        <p:par>
                          <p:cTn id="71" fill="hold" nodeType="afterGroup">
                            <p:stCondLst>
                              <p:cond delay="3000"/>
                            </p:stCondLst>
                            <p:childTnLst>
                              <p:par>
                                <p:cTn id="72" presetID="1" presetClass="exit" presetSubtype="0" fill="hold" grpId="1" nodeType="afterEffect">
                                  <p:stCondLst>
                                    <p:cond delay="0"/>
                                  </p:stCondLst>
                                  <p:childTnLst>
                                    <p:set>
                                      <p:cBhvr>
                                        <p:cTn id="73" dur="1" fill="hold">
                                          <p:stCondLst>
                                            <p:cond delay="0"/>
                                          </p:stCondLst>
                                        </p:cTn>
                                        <p:tgtEl>
                                          <p:spTgt spid="224475"/>
                                        </p:tgtEl>
                                        <p:attrNameLst>
                                          <p:attrName>style.visibility</p:attrName>
                                        </p:attrNameLst>
                                      </p:cBhvr>
                                      <p:to>
                                        <p:strVal val="hidden"/>
                                      </p:to>
                                    </p:set>
                                  </p:childTnLst>
                                </p:cTn>
                              </p:par>
                            </p:childTnLst>
                          </p:cTn>
                        </p:par>
                        <p:par>
                          <p:cTn id="74" fill="hold" nodeType="afterGroup">
                            <p:stCondLst>
                              <p:cond delay="3000"/>
                            </p:stCondLst>
                            <p:childTnLst>
                              <p:par>
                                <p:cTn id="75" presetID="23" presetClass="entr" presetSubtype="16" fill="hold" grpId="0" nodeType="afterEffect">
                                  <p:stCondLst>
                                    <p:cond delay="0"/>
                                  </p:stCondLst>
                                  <p:childTnLst>
                                    <p:set>
                                      <p:cBhvr>
                                        <p:cTn id="76" dur="1" fill="hold">
                                          <p:stCondLst>
                                            <p:cond delay="0"/>
                                          </p:stCondLst>
                                        </p:cTn>
                                        <p:tgtEl>
                                          <p:spTgt spid="224476"/>
                                        </p:tgtEl>
                                        <p:attrNameLst>
                                          <p:attrName>style.visibility</p:attrName>
                                        </p:attrNameLst>
                                      </p:cBhvr>
                                      <p:to>
                                        <p:strVal val="visible"/>
                                      </p:to>
                                    </p:set>
                                    <p:anim calcmode="lin" valueType="num">
                                      <p:cBhvr>
                                        <p:cTn id="77" dur="500" fill="hold"/>
                                        <p:tgtEl>
                                          <p:spTgt spid="224476"/>
                                        </p:tgtEl>
                                        <p:attrNameLst>
                                          <p:attrName>ppt_w</p:attrName>
                                        </p:attrNameLst>
                                      </p:cBhvr>
                                      <p:tavLst>
                                        <p:tav tm="0">
                                          <p:val>
                                            <p:fltVal val="0"/>
                                          </p:val>
                                        </p:tav>
                                        <p:tav tm="100000">
                                          <p:val>
                                            <p:strVal val="#ppt_w"/>
                                          </p:val>
                                        </p:tav>
                                      </p:tavLst>
                                    </p:anim>
                                    <p:anim calcmode="lin" valueType="num">
                                      <p:cBhvr>
                                        <p:cTn id="78" dur="500" fill="hold"/>
                                        <p:tgtEl>
                                          <p:spTgt spid="224476"/>
                                        </p:tgtEl>
                                        <p:attrNameLst>
                                          <p:attrName>ppt_h</p:attrName>
                                        </p:attrNameLst>
                                      </p:cBhvr>
                                      <p:tavLst>
                                        <p:tav tm="0">
                                          <p:val>
                                            <p:fltVal val="0"/>
                                          </p:val>
                                        </p:tav>
                                        <p:tav tm="100000">
                                          <p:val>
                                            <p:strVal val="#ppt_h"/>
                                          </p:val>
                                        </p:tav>
                                      </p:tavLst>
                                    </p:anim>
                                  </p:childTnLst>
                                </p:cTn>
                              </p:par>
                            </p:childTnLst>
                          </p:cTn>
                        </p:par>
                        <p:par>
                          <p:cTn id="79" fill="hold" nodeType="afterGroup">
                            <p:stCondLst>
                              <p:cond delay="3500"/>
                            </p:stCondLst>
                            <p:childTnLst>
                              <p:par>
                                <p:cTn id="80" presetID="1" presetClass="exit" presetSubtype="0" fill="hold" grpId="1" nodeType="afterEffect">
                                  <p:stCondLst>
                                    <p:cond delay="0"/>
                                  </p:stCondLst>
                                  <p:childTnLst>
                                    <p:set>
                                      <p:cBhvr>
                                        <p:cTn id="81" dur="1" fill="hold">
                                          <p:stCondLst>
                                            <p:cond delay="0"/>
                                          </p:stCondLst>
                                        </p:cTn>
                                        <p:tgtEl>
                                          <p:spTgt spid="224476"/>
                                        </p:tgtEl>
                                        <p:attrNameLst>
                                          <p:attrName>style.visibility</p:attrName>
                                        </p:attrNameLst>
                                      </p:cBhvr>
                                      <p:to>
                                        <p:strVal val="hidden"/>
                                      </p:to>
                                    </p:set>
                                  </p:childTnLst>
                                </p:cTn>
                              </p:par>
                            </p:childTnLst>
                          </p:cTn>
                        </p:par>
                        <p:par>
                          <p:cTn id="82" fill="hold" nodeType="afterGroup">
                            <p:stCondLst>
                              <p:cond delay="3500"/>
                            </p:stCondLst>
                            <p:childTnLst>
                              <p:par>
                                <p:cTn id="83" presetID="23" presetClass="entr" presetSubtype="16" fill="hold" grpId="0" nodeType="afterEffect">
                                  <p:stCondLst>
                                    <p:cond delay="0"/>
                                  </p:stCondLst>
                                  <p:childTnLst>
                                    <p:set>
                                      <p:cBhvr>
                                        <p:cTn id="84" dur="1" fill="hold">
                                          <p:stCondLst>
                                            <p:cond delay="0"/>
                                          </p:stCondLst>
                                        </p:cTn>
                                        <p:tgtEl>
                                          <p:spTgt spid="224477"/>
                                        </p:tgtEl>
                                        <p:attrNameLst>
                                          <p:attrName>style.visibility</p:attrName>
                                        </p:attrNameLst>
                                      </p:cBhvr>
                                      <p:to>
                                        <p:strVal val="visible"/>
                                      </p:to>
                                    </p:set>
                                    <p:anim calcmode="lin" valueType="num">
                                      <p:cBhvr>
                                        <p:cTn id="85" dur="500" fill="hold"/>
                                        <p:tgtEl>
                                          <p:spTgt spid="224477"/>
                                        </p:tgtEl>
                                        <p:attrNameLst>
                                          <p:attrName>ppt_w</p:attrName>
                                        </p:attrNameLst>
                                      </p:cBhvr>
                                      <p:tavLst>
                                        <p:tav tm="0">
                                          <p:val>
                                            <p:fltVal val="0"/>
                                          </p:val>
                                        </p:tav>
                                        <p:tav tm="100000">
                                          <p:val>
                                            <p:strVal val="#ppt_w"/>
                                          </p:val>
                                        </p:tav>
                                      </p:tavLst>
                                    </p:anim>
                                    <p:anim calcmode="lin" valueType="num">
                                      <p:cBhvr>
                                        <p:cTn id="86" dur="500" fill="hold"/>
                                        <p:tgtEl>
                                          <p:spTgt spid="224477"/>
                                        </p:tgtEl>
                                        <p:attrNameLst>
                                          <p:attrName>ppt_h</p:attrName>
                                        </p:attrNameLst>
                                      </p:cBhvr>
                                      <p:tavLst>
                                        <p:tav tm="0">
                                          <p:val>
                                            <p:fltVal val="0"/>
                                          </p:val>
                                        </p:tav>
                                        <p:tav tm="100000">
                                          <p:val>
                                            <p:strVal val="#ppt_h"/>
                                          </p:val>
                                        </p:tav>
                                      </p:tavLst>
                                    </p:anim>
                                  </p:childTnLst>
                                </p:cTn>
                              </p:par>
                            </p:childTnLst>
                          </p:cTn>
                        </p:par>
                        <p:par>
                          <p:cTn id="87" fill="hold" nodeType="afterGroup">
                            <p:stCondLst>
                              <p:cond delay="4000"/>
                            </p:stCondLst>
                            <p:childTnLst>
                              <p:par>
                                <p:cTn id="88" presetID="1" presetClass="exit" presetSubtype="0" fill="hold" grpId="1" nodeType="afterEffect">
                                  <p:stCondLst>
                                    <p:cond delay="0"/>
                                  </p:stCondLst>
                                  <p:childTnLst>
                                    <p:set>
                                      <p:cBhvr>
                                        <p:cTn id="89" dur="1" fill="hold">
                                          <p:stCondLst>
                                            <p:cond delay="0"/>
                                          </p:stCondLst>
                                        </p:cTn>
                                        <p:tgtEl>
                                          <p:spTgt spid="224477"/>
                                        </p:tgtEl>
                                        <p:attrNameLst>
                                          <p:attrName>style.visibility</p:attrName>
                                        </p:attrNameLst>
                                      </p:cBhvr>
                                      <p:to>
                                        <p:strVal val="hidden"/>
                                      </p:to>
                                    </p:set>
                                  </p:childTnLst>
                                </p:cTn>
                              </p:par>
                            </p:childTnLst>
                          </p:cTn>
                        </p:par>
                        <p:par>
                          <p:cTn id="90" fill="hold" nodeType="afterGroup">
                            <p:stCondLst>
                              <p:cond delay="4000"/>
                            </p:stCondLst>
                            <p:childTnLst>
                              <p:par>
                                <p:cTn id="91" presetID="23" presetClass="entr" presetSubtype="16" fill="hold" grpId="0" nodeType="afterEffect">
                                  <p:stCondLst>
                                    <p:cond delay="0"/>
                                  </p:stCondLst>
                                  <p:childTnLst>
                                    <p:set>
                                      <p:cBhvr>
                                        <p:cTn id="92" dur="1" fill="hold">
                                          <p:stCondLst>
                                            <p:cond delay="0"/>
                                          </p:stCondLst>
                                        </p:cTn>
                                        <p:tgtEl>
                                          <p:spTgt spid="224478"/>
                                        </p:tgtEl>
                                        <p:attrNameLst>
                                          <p:attrName>style.visibility</p:attrName>
                                        </p:attrNameLst>
                                      </p:cBhvr>
                                      <p:to>
                                        <p:strVal val="visible"/>
                                      </p:to>
                                    </p:set>
                                    <p:anim calcmode="lin" valueType="num">
                                      <p:cBhvr>
                                        <p:cTn id="93" dur="500" fill="hold"/>
                                        <p:tgtEl>
                                          <p:spTgt spid="224478"/>
                                        </p:tgtEl>
                                        <p:attrNameLst>
                                          <p:attrName>ppt_w</p:attrName>
                                        </p:attrNameLst>
                                      </p:cBhvr>
                                      <p:tavLst>
                                        <p:tav tm="0">
                                          <p:val>
                                            <p:fltVal val="0"/>
                                          </p:val>
                                        </p:tav>
                                        <p:tav tm="100000">
                                          <p:val>
                                            <p:strVal val="#ppt_w"/>
                                          </p:val>
                                        </p:tav>
                                      </p:tavLst>
                                    </p:anim>
                                    <p:anim calcmode="lin" valueType="num">
                                      <p:cBhvr>
                                        <p:cTn id="94" dur="500" fill="hold"/>
                                        <p:tgtEl>
                                          <p:spTgt spid="224478"/>
                                        </p:tgtEl>
                                        <p:attrNameLst>
                                          <p:attrName>ppt_h</p:attrName>
                                        </p:attrNameLst>
                                      </p:cBhvr>
                                      <p:tavLst>
                                        <p:tav tm="0">
                                          <p:val>
                                            <p:fltVal val="0"/>
                                          </p:val>
                                        </p:tav>
                                        <p:tav tm="100000">
                                          <p:val>
                                            <p:strVal val="#ppt_h"/>
                                          </p:val>
                                        </p:tav>
                                      </p:tavLst>
                                    </p:anim>
                                  </p:childTnLst>
                                </p:cTn>
                              </p:par>
                            </p:childTnLst>
                          </p:cTn>
                        </p:par>
                        <p:par>
                          <p:cTn id="95" fill="hold" nodeType="afterGroup">
                            <p:stCondLst>
                              <p:cond delay="4500"/>
                            </p:stCondLst>
                            <p:childTnLst>
                              <p:par>
                                <p:cTn id="96" presetID="1" presetClass="exit" presetSubtype="0" fill="hold" grpId="1" nodeType="afterEffect">
                                  <p:stCondLst>
                                    <p:cond delay="0"/>
                                  </p:stCondLst>
                                  <p:childTnLst>
                                    <p:set>
                                      <p:cBhvr>
                                        <p:cTn id="97" dur="1" fill="hold">
                                          <p:stCondLst>
                                            <p:cond delay="0"/>
                                          </p:stCondLst>
                                        </p:cTn>
                                        <p:tgtEl>
                                          <p:spTgt spid="224478"/>
                                        </p:tgtEl>
                                        <p:attrNameLst>
                                          <p:attrName>style.visibility</p:attrName>
                                        </p:attrNameLst>
                                      </p:cBhvr>
                                      <p:to>
                                        <p:strVal val="hidden"/>
                                      </p:to>
                                    </p:set>
                                  </p:childTnLst>
                                </p:cTn>
                              </p:par>
                            </p:childTnLst>
                          </p:cTn>
                        </p:par>
                        <p:par>
                          <p:cTn id="98" fill="hold" nodeType="afterGroup">
                            <p:stCondLst>
                              <p:cond delay="4500"/>
                            </p:stCondLst>
                            <p:childTnLst>
                              <p:par>
                                <p:cTn id="99" presetID="23" presetClass="entr" presetSubtype="16" fill="hold" grpId="0" nodeType="afterEffect">
                                  <p:stCondLst>
                                    <p:cond delay="0"/>
                                  </p:stCondLst>
                                  <p:childTnLst>
                                    <p:set>
                                      <p:cBhvr>
                                        <p:cTn id="100" dur="1" fill="hold">
                                          <p:stCondLst>
                                            <p:cond delay="0"/>
                                          </p:stCondLst>
                                        </p:cTn>
                                        <p:tgtEl>
                                          <p:spTgt spid="224479"/>
                                        </p:tgtEl>
                                        <p:attrNameLst>
                                          <p:attrName>style.visibility</p:attrName>
                                        </p:attrNameLst>
                                      </p:cBhvr>
                                      <p:to>
                                        <p:strVal val="visible"/>
                                      </p:to>
                                    </p:set>
                                    <p:anim calcmode="lin" valueType="num">
                                      <p:cBhvr>
                                        <p:cTn id="101" dur="500" fill="hold"/>
                                        <p:tgtEl>
                                          <p:spTgt spid="224479"/>
                                        </p:tgtEl>
                                        <p:attrNameLst>
                                          <p:attrName>ppt_w</p:attrName>
                                        </p:attrNameLst>
                                      </p:cBhvr>
                                      <p:tavLst>
                                        <p:tav tm="0">
                                          <p:val>
                                            <p:fltVal val="0"/>
                                          </p:val>
                                        </p:tav>
                                        <p:tav tm="100000">
                                          <p:val>
                                            <p:strVal val="#ppt_w"/>
                                          </p:val>
                                        </p:tav>
                                      </p:tavLst>
                                    </p:anim>
                                    <p:anim calcmode="lin" valueType="num">
                                      <p:cBhvr>
                                        <p:cTn id="102" dur="500" fill="hold"/>
                                        <p:tgtEl>
                                          <p:spTgt spid="224479"/>
                                        </p:tgtEl>
                                        <p:attrNameLst>
                                          <p:attrName>ppt_h</p:attrName>
                                        </p:attrNameLst>
                                      </p:cBhvr>
                                      <p:tavLst>
                                        <p:tav tm="0">
                                          <p:val>
                                            <p:fltVal val="0"/>
                                          </p:val>
                                        </p:tav>
                                        <p:tav tm="100000">
                                          <p:val>
                                            <p:strVal val="#ppt_h"/>
                                          </p:val>
                                        </p:tav>
                                      </p:tavLst>
                                    </p:anim>
                                  </p:childTnLst>
                                </p:cTn>
                              </p:par>
                            </p:childTnLst>
                          </p:cTn>
                        </p:par>
                        <p:par>
                          <p:cTn id="103" fill="hold" nodeType="afterGroup">
                            <p:stCondLst>
                              <p:cond delay="5000"/>
                            </p:stCondLst>
                            <p:childTnLst>
                              <p:par>
                                <p:cTn id="104" presetID="1" presetClass="exit" presetSubtype="0" fill="hold" grpId="1" nodeType="afterEffect">
                                  <p:stCondLst>
                                    <p:cond delay="0"/>
                                  </p:stCondLst>
                                  <p:childTnLst>
                                    <p:set>
                                      <p:cBhvr>
                                        <p:cTn id="105" dur="1" fill="hold">
                                          <p:stCondLst>
                                            <p:cond delay="0"/>
                                          </p:stCondLst>
                                        </p:cTn>
                                        <p:tgtEl>
                                          <p:spTgt spid="224479"/>
                                        </p:tgtEl>
                                        <p:attrNameLst>
                                          <p:attrName>style.visibility</p:attrName>
                                        </p:attrNameLst>
                                      </p:cBhvr>
                                      <p:to>
                                        <p:strVal val="hidden"/>
                                      </p:to>
                                    </p:set>
                                  </p:childTnLst>
                                </p:cTn>
                              </p:par>
                            </p:childTnLst>
                          </p:cTn>
                        </p:par>
                        <p:par>
                          <p:cTn id="106" fill="hold" nodeType="afterGroup">
                            <p:stCondLst>
                              <p:cond delay="5000"/>
                            </p:stCondLst>
                            <p:childTnLst>
                              <p:par>
                                <p:cTn id="107" presetID="23" presetClass="entr" presetSubtype="16" fill="hold" grpId="0" nodeType="afterEffect">
                                  <p:stCondLst>
                                    <p:cond delay="0"/>
                                  </p:stCondLst>
                                  <p:childTnLst>
                                    <p:set>
                                      <p:cBhvr>
                                        <p:cTn id="108" dur="1" fill="hold">
                                          <p:stCondLst>
                                            <p:cond delay="0"/>
                                          </p:stCondLst>
                                        </p:cTn>
                                        <p:tgtEl>
                                          <p:spTgt spid="224480"/>
                                        </p:tgtEl>
                                        <p:attrNameLst>
                                          <p:attrName>style.visibility</p:attrName>
                                        </p:attrNameLst>
                                      </p:cBhvr>
                                      <p:to>
                                        <p:strVal val="visible"/>
                                      </p:to>
                                    </p:set>
                                    <p:anim calcmode="lin" valueType="num">
                                      <p:cBhvr>
                                        <p:cTn id="109" dur="500" fill="hold"/>
                                        <p:tgtEl>
                                          <p:spTgt spid="224480"/>
                                        </p:tgtEl>
                                        <p:attrNameLst>
                                          <p:attrName>ppt_w</p:attrName>
                                        </p:attrNameLst>
                                      </p:cBhvr>
                                      <p:tavLst>
                                        <p:tav tm="0">
                                          <p:val>
                                            <p:fltVal val="0"/>
                                          </p:val>
                                        </p:tav>
                                        <p:tav tm="100000">
                                          <p:val>
                                            <p:strVal val="#ppt_w"/>
                                          </p:val>
                                        </p:tav>
                                      </p:tavLst>
                                    </p:anim>
                                    <p:anim calcmode="lin" valueType="num">
                                      <p:cBhvr>
                                        <p:cTn id="110" dur="500" fill="hold"/>
                                        <p:tgtEl>
                                          <p:spTgt spid="224480"/>
                                        </p:tgtEl>
                                        <p:attrNameLst>
                                          <p:attrName>ppt_h</p:attrName>
                                        </p:attrNameLst>
                                      </p:cBhvr>
                                      <p:tavLst>
                                        <p:tav tm="0">
                                          <p:val>
                                            <p:fltVal val="0"/>
                                          </p:val>
                                        </p:tav>
                                        <p:tav tm="100000">
                                          <p:val>
                                            <p:strVal val="#ppt_h"/>
                                          </p:val>
                                        </p:tav>
                                      </p:tavLst>
                                    </p:anim>
                                  </p:childTnLst>
                                </p:cTn>
                              </p:par>
                            </p:childTnLst>
                          </p:cTn>
                        </p:par>
                        <p:par>
                          <p:cTn id="111" fill="hold" nodeType="afterGroup">
                            <p:stCondLst>
                              <p:cond delay="5500"/>
                            </p:stCondLst>
                            <p:childTnLst>
                              <p:par>
                                <p:cTn id="112" presetID="1" presetClass="exit" presetSubtype="0" fill="hold" grpId="1" nodeType="afterEffect">
                                  <p:stCondLst>
                                    <p:cond delay="0"/>
                                  </p:stCondLst>
                                  <p:childTnLst>
                                    <p:set>
                                      <p:cBhvr>
                                        <p:cTn id="113" dur="1" fill="hold">
                                          <p:stCondLst>
                                            <p:cond delay="0"/>
                                          </p:stCondLst>
                                        </p:cTn>
                                        <p:tgtEl>
                                          <p:spTgt spid="224480"/>
                                        </p:tgtEl>
                                        <p:attrNameLst>
                                          <p:attrName>style.visibility</p:attrName>
                                        </p:attrNameLst>
                                      </p:cBhvr>
                                      <p:to>
                                        <p:strVal val="hidden"/>
                                      </p:to>
                                    </p:set>
                                  </p:childTnLst>
                                </p:cTn>
                              </p:par>
                            </p:childTnLst>
                          </p:cTn>
                        </p:par>
                        <p:par>
                          <p:cTn id="114" fill="hold" nodeType="afterGroup">
                            <p:stCondLst>
                              <p:cond delay="5500"/>
                            </p:stCondLst>
                            <p:childTnLst>
                              <p:par>
                                <p:cTn id="115" presetID="23" presetClass="entr" presetSubtype="16" fill="hold" grpId="0" nodeType="afterEffect">
                                  <p:stCondLst>
                                    <p:cond delay="0"/>
                                  </p:stCondLst>
                                  <p:childTnLst>
                                    <p:set>
                                      <p:cBhvr>
                                        <p:cTn id="116" dur="1" fill="hold">
                                          <p:stCondLst>
                                            <p:cond delay="0"/>
                                          </p:stCondLst>
                                        </p:cTn>
                                        <p:tgtEl>
                                          <p:spTgt spid="224481"/>
                                        </p:tgtEl>
                                        <p:attrNameLst>
                                          <p:attrName>style.visibility</p:attrName>
                                        </p:attrNameLst>
                                      </p:cBhvr>
                                      <p:to>
                                        <p:strVal val="visible"/>
                                      </p:to>
                                    </p:set>
                                    <p:anim calcmode="lin" valueType="num">
                                      <p:cBhvr>
                                        <p:cTn id="117" dur="500" fill="hold"/>
                                        <p:tgtEl>
                                          <p:spTgt spid="224481"/>
                                        </p:tgtEl>
                                        <p:attrNameLst>
                                          <p:attrName>ppt_w</p:attrName>
                                        </p:attrNameLst>
                                      </p:cBhvr>
                                      <p:tavLst>
                                        <p:tav tm="0">
                                          <p:val>
                                            <p:fltVal val="0"/>
                                          </p:val>
                                        </p:tav>
                                        <p:tav tm="100000">
                                          <p:val>
                                            <p:strVal val="#ppt_w"/>
                                          </p:val>
                                        </p:tav>
                                      </p:tavLst>
                                    </p:anim>
                                    <p:anim calcmode="lin" valueType="num">
                                      <p:cBhvr>
                                        <p:cTn id="118" dur="500" fill="hold"/>
                                        <p:tgtEl>
                                          <p:spTgt spid="224481"/>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6000"/>
                            </p:stCondLst>
                            <p:childTnLst>
                              <p:par>
                                <p:cTn id="120" presetID="1" presetClass="exit" presetSubtype="0" fill="hold" grpId="1" nodeType="afterEffect">
                                  <p:stCondLst>
                                    <p:cond delay="0"/>
                                  </p:stCondLst>
                                  <p:childTnLst>
                                    <p:set>
                                      <p:cBhvr>
                                        <p:cTn id="121" dur="1" fill="hold">
                                          <p:stCondLst>
                                            <p:cond delay="0"/>
                                          </p:stCondLst>
                                        </p:cTn>
                                        <p:tgtEl>
                                          <p:spTgt spid="224481"/>
                                        </p:tgtEl>
                                        <p:attrNameLst>
                                          <p:attrName>style.visibility</p:attrName>
                                        </p:attrNameLst>
                                      </p:cBhvr>
                                      <p:to>
                                        <p:strVal val="hidden"/>
                                      </p:to>
                                    </p:set>
                                  </p:childTnLst>
                                </p:cTn>
                              </p:par>
                            </p:childTnLst>
                          </p:cTn>
                        </p:par>
                        <p:par>
                          <p:cTn id="122" fill="hold" nodeType="afterGroup">
                            <p:stCondLst>
                              <p:cond delay="6000"/>
                            </p:stCondLst>
                            <p:childTnLst>
                              <p:par>
                                <p:cTn id="123" presetID="23" presetClass="entr" presetSubtype="16" fill="hold" grpId="0" nodeType="afterEffect">
                                  <p:stCondLst>
                                    <p:cond delay="0"/>
                                  </p:stCondLst>
                                  <p:childTnLst>
                                    <p:set>
                                      <p:cBhvr>
                                        <p:cTn id="124" dur="1" fill="hold">
                                          <p:stCondLst>
                                            <p:cond delay="0"/>
                                          </p:stCondLst>
                                        </p:cTn>
                                        <p:tgtEl>
                                          <p:spTgt spid="224482"/>
                                        </p:tgtEl>
                                        <p:attrNameLst>
                                          <p:attrName>style.visibility</p:attrName>
                                        </p:attrNameLst>
                                      </p:cBhvr>
                                      <p:to>
                                        <p:strVal val="visible"/>
                                      </p:to>
                                    </p:set>
                                    <p:anim calcmode="lin" valueType="num">
                                      <p:cBhvr>
                                        <p:cTn id="125" dur="500" fill="hold"/>
                                        <p:tgtEl>
                                          <p:spTgt spid="224482"/>
                                        </p:tgtEl>
                                        <p:attrNameLst>
                                          <p:attrName>ppt_w</p:attrName>
                                        </p:attrNameLst>
                                      </p:cBhvr>
                                      <p:tavLst>
                                        <p:tav tm="0">
                                          <p:val>
                                            <p:fltVal val="0"/>
                                          </p:val>
                                        </p:tav>
                                        <p:tav tm="100000">
                                          <p:val>
                                            <p:strVal val="#ppt_w"/>
                                          </p:val>
                                        </p:tav>
                                      </p:tavLst>
                                    </p:anim>
                                    <p:anim calcmode="lin" valueType="num">
                                      <p:cBhvr>
                                        <p:cTn id="126" dur="500" fill="hold"/>
                                        <p:tgtEl>
                                          <p:spTgt spid="224482"/>
                                        </p:tgtEl>
                                        <p:attrNameLst>
                                          <p:attrName>ppt_h</p:attrName>
                                        </p:attrNameLst>
                                      </p:cBhvr>
                                      <p:tavLst>
                                        <p:tav tm="0">
                                          <p:val>
                                            <p:fltVal val="0"/>
                                          </p:val>
                                        </p:tav>
                                        <p:tav tm="100000">
                                          <p:val>
                                            <p:strVal val="#ppt_h"/>
                                          </p:val>
                                        </p:tav>
                                      </p:tavLst>
                                    </p:anim>
                                  </p:childTnLst>
                                </p:cTn>
                              </p:par>
                            </p:childTnLst>
                          </p:cTn>
                        </p:par>
                        <p:par>
                          <p:cTn id="127" fill="hold" nodeType="afterGroup">
                            <p:stCondLst>
                              <p:cond delay="6500"/>
                            </p:stCondLst>
                            <p:childTnLst>
                              <p:par>
                                <p:cTn id="128" presetID="1" presetClass="exit" presetSubtype="0" fill="hold" grpId="1" nodeType="afterEffect">
                                  <p:stCondLst>
                                    <p:cond delay="0"/>
                                  </p:stCondLst>
                                  <p:childTnLst>
                                    <p:set>
                                      <p:cBhvr>
                                        <p:cTn id="129" dur="1" fill="hold">
                                          <p:stCondLst>
                                            <p:cond delay="0"/>
                                          </p:stCondLst>
                                        </p:cTn>
                                        <p:tgtEl>
                                          <p:spTgt spid="224482"/>
                                        </p:tgtEl>
                                        <p:attrNameLst>
                                          <p:attrName>style.visibility</p:attrName>
                                        </p:attrNameLst>
                                      </p:cBhvr>
                                      <p:to>
                                        <p:strVal val="hidden"/>
                                      </p:to>
                                    </p:set>
                                  </p:childTnLst>
                                </p:cTn>
                              </p:par>
                            </p:childTnLst>
                          </p:cTn>
                        </p:par>
                        <p:par>
                          <p:cTn id="130" fill="hold" nodeType="afterGroup">
                            <p:stCondLst>
                              <p:cond delay="6500"/>
                            </p:stCondLst>
                            <p:childTnLst>
                              <p:par>
                                <p:cTn id="131" presetID="23" presetClass="entr" presetSubtype="16" fill="hold" grpId="0" nodeType="afterEffect">
                                  <p:stCondLst>
                                    <p:cond delay="0"/>
                                  </p:stCondLst>
                                  <p:childTnLst>
                                    <p:set>
                                      <p:cBhvr>
                                        <p:cTn id="132" dur="1" fill="hold">
                                          <p:stCondLst>
                                            <p:cond delay="0"/>
                                          </p:stCondLst>
                                        </p:cTn>
                                        <p:tgtEl>
                                          <p:spTgt spid="224483"/>
                                        </p:tgtEl>
                                        <p:attrNameLst>
                                          <p:attrName>style.visibility</p:attrName>
                                        </p:attrNameLst>
                                      </p:cBhvr>
                                      <p:to>
                                        <p:strVal val="visible"/>
                                      </p:to>
                                    </p:set>
                                    <p:anim calcmode="lin" valueType="num">
                                      <p:cBhvr>
                                        <p:cTn id="133" dur="500" fill="hold"/>
                                        <p:tgtEl>
                                          <p:spTgt spid="224483"/>
                                        </p:tgtEl>
                                        <p:attrNameLst>
                                          <p:attrName>ppt_w</p:attrName>
                                        </p:attrNameLst>
                                      </p:cBhvr>
                                      <p:tavLst>
                                        <p:tav tm="0">
                                          <p:val>
                                            <p:fltVal val="0"/>
                                          </p:val>
                                        </p:tav>
                                        <p:tav tm="100000">
                                          <p:val>
                                            <p:strVal val="#ppt_w"/>
                                          </p:val>
                                        </p:tav>
                                      </p:tavLst>
                                    </p:anim>
                                    <p:anim calcmode="lin" valueType="num">
                                      <p:cBhvr>
                                        <p:cTn id="134" dur="500" fill="hold"/>
                                        <p:tgtEl>
                                          <p:spTgt spid="224483"/>
                                        </p:tgtEl>
                                        <p:attrNameLst>
                                          <p:attrName>ppt_h</p:attrName>
                                        </p:attrNameLst>
                                      </p:cBhvr>
                                      <p:tavLst>
                                        <p:tav tm="0">
                                          <p:val>
                                            <p:fltVal val="0"/>
                                          </p:val>
                                        </p:tav>
                                        <p:tav tm="100000">
                                          <p:val>
                                            <p:strVal val="#ppt_h"/>
                                          </p:val>
                                        </p:tav>
                                      </p:tavLst>
                                    </p:anim>
                                  </p:childTnLst>
                                </p:cTn>
                              </p:par>
                            </p:childTnLst>
                          </p:cTn>
                        </p:par>
                        <p:par>
                          <p:cTn id="135" fill="hold" nodeType="afterGroup">
                            <p:stCondLst>
                              <p:cond delay="7000"/>
                            </p:stCondLst>
                            <p:childTnLst>
                              <p:par>
                                <p:cTn id="136" presetID="1" presetClass="exit" presetSubtype="0" fill="hold" grpId="1" nodeType="afterEffect">
                                  <p:stCondLst>
                                    <p:cond delay="0"/>
                                  </p:stCondLst>
                                  <p:childTnLst>
                                    <p:set>
                                      <p:cBhvr>
                                        <p:cTn id="137" dur="1" fill="hold">
                                          <p:stCondLst>
                                            <p:cond delay="0"/>
                                          </p:stCondLst>
                                        </p:cTn>
                                        <p:tgtEl>
                                          <p:spTgt spid="224483"/>
                                        </p:tgtEl>
                                        <p:attrNameLst>
                                          <p:attrName>style.visibility</p:attrName>
                                        </p:attrNameLst>
                                      </p:cBhvr>
                                      <p:to>
                                        <p:strVal val="hidden"/>
                                      </p:to>
                                    </p:set>
                                  </p:childTnLst>
                                </p:cTn>
                              </p:par>
                            </p:childTnLst>
                          </p:cTn>
                        </p:par>
                        <p:par>
                          <p:cTn id="138" fill="hold" nodeType="afterGroup">
                            <p:stCondLst>
                              <p:cond delay="7000"/>
                            </p:stCondLst>
                            <p:childTnLst>
                              <p:par>
                                <p:cTn id="139" presetID="23" presetClass="entr" presetSubtype="16" fill="hold" grpId="0" nodeType="afterEffect">
                                  <p:stCondLst>
                                    <p:cond delay="0"/>
                                  </p:stCondLst>
                                  <p:childTnLst>
                                    <p:set>
                                      <p:cBhvr>
                                        <p:cTn id="140" dur="1" fill="hold">
                                          <p:stCondLst>
                                            <p:cond delay="0"/>
                                          </p:stCondLst>
                                        </p:cTn>
                                        <p:tgtEl>
                                          <p:spTgt spid="224484"/>
                                        </p:tgtEl>
                                        <p:attrNameLst>
                                          <p:attrName>style.visibility</p:attrName>
                                        </p:attrNameLst>
                                      </p:cBhvr>
                                      <p:to>
                                        <p:strVal val="visible"/>
                                      </p:to>
                                    </p:set>
                                    <p:anim calcmode="lin" valueType="num">
                                      <p:cBhvr>
                                        <p:cTn id="141" dur="500" fill="hold"/>
                                        <p:tgtEl>
                                          <p:spTgt spid="224484"/>
                                        </p:tgtEl>
                                        <p:attrNameLst>
                                          <p:attrName>ppt_w</p:attrName>
                                        </p:attrNameLst>
                                      </p:cBhvr>
                                      <p:tavLst>
                                        <p:tav tm="0">
                                          <p:val>
                                            <p:fltVal val="0"/>
                                          </p:val>
                                        </p:tav>
                                        <p:tav tm="100000">
                                          <p:val>
                                            <p:strVal val="#ppt_w"/>
                                          </p:val>
                                        </p:tav>
                                      </p:tavLst>
                                    </p:anim>
                                    <p:anim calcmode="lin" valueType="num">
                                      <p:cBhvr>
                                        <p:cTn id="142" dur="500" fill="hold"/>
                                        <p:tgtEl>
                                          <p:spTgt spid="224484"/>
                                        </p:tgtEl>
                                        <p:attrNameLst>
                                          <p:attrName>ppt_h</p:attrName>
                                        </p:attrNameLst>
                                      </p:cBhvr>
                                      <p:tavLst>
                                        <p:tav tm="0">
                                          <p:val>
                                            <p:fltVal val="0"/>
                                          </p:val>
                                        </p:tav>
                                        <p:tav tm="100000">
                                          <p:val>
                                            <p:strVal val="#ppt_h"/>
                                          </p:val>
                                        </p:tav>
                                      </p:tavLst>
                                    </p:anim>
                                  </p:childTnLst>
                                </p:cTn>
                              </p:par>
                            </p:childTnLst>
                          </p:cTn>
                        </p:par>
                        <p:par>
                          <p:cTn id="143" fill="hold" nodeType="afterGroup">
                            <p:stCondLst>
                              <p:cond delay="7500"/>
                            </p:stCondLst>
                            <p:childTnLst>
                              <p:par>
                                <p:cTn id="144" presetID="1" presetClass="exit" presetSubtype="0" fill="hold" grpId="1" nodeType="afterEffect">
                                  <p:stCondLst>
                                    <p:cond delay="0"/>
                                  </p:stCondLst>
                                  <p:childTnLst>
                                    <p:set>
                                      <p:cBhvr>
                                        <p:cTn id="145" dur="1" fill="hold">
                                          <p:stCondLst>
                                            <p:cond delay="0"/>
                                          </p:stCondLst>
                                        </p:cTn>
                                        <p:tgtEl>
                                          <p:spTgt spid="224484"/>
                                        </p:tgtEl>
                                        <p:attrNameLst>
                                          <p:attrName>style.visibility</p:attrName>
                                        </p:attrNameLst>
                                      </p:cBhvr>
                                      <p:to>
                                        <p:strVal val="hidden"/>
                                      </p:to>
                                    </p:set>
                                  </p:childTnLst>
                                </p:cTn>
                              </p:par>
                            </p:childTnLst>
                          </p:cTn>
                        </p:par>
                        <p:par>
                          <p:cTn id="146" fill="hold" nodeType="afterGroup">
                            <p:stCondLst>
                              <p:cond delay="7500"/>
                            </p:stCondLst>
                            <p:childTnLst>
                              <p:par>
                                <p:cTn id="147" presetID="23" presetClass="entr" presetSubtype="16" fill="hold" grpId="0" nodeType="afterEffect">
                                  <p:stCondLst>
                                    <p:cond delay="0"/>
                                  </p:stCondLst>
                                  <p:childTnLst>
                                    <p:set>
                                      <p:cBhvr>
                                        <p:cTn id="148" dur="1" fill="hold">
                                          <p:stCondLst>
                                            <p:cond delay="0"/>
                                          </p:stCondLst>
                                        </p:cTn>
                                        <p:tgtEl>
                                          <p:spTgt spid="224485"/>
                                        </p:tgtEl>
                                        <p:attrNameLst>
                                          <p:attrName>style.visibility</p:attrName>
                                        </p:attrNameLst>
                                      </p:cBhvr>
                                      <p:to>
                                        <p:strVal val="visible"/>
                                      </p:to>
                                    </p:set>
                                    <p:anim calcmode="lin" valueType="num">
                                      <p:cBhvr>
                                        <p:cTn id="149" dur="500" fill="hold"/>
                                        <p:tgtEl>
                                          <p:spTgt spid="224485"/>
                                        </p:tgtEl>
                                        <p:attrNameLst>
                                          <p:attrName>ppt_w</p:attrName>
                                        </p:attrNameLst>
                                      </p:cBhvr>
                                      <p:tavLst>
                                        <p:tav tm="0">
                                          <p:val>
                                            <p:fltVal val="0"/>
                                          </p:val>
                                        </p:tav>
                                        <p:tav tm="100000">
                                          <p:val>
                                            <p:strVal val="#ppt_w"/>
                                          </p:val>
                                        </p:tav>
                                      </p:tavLst>
                                    </p:anim>
                                    <p:anim calcmode="lin" valueType="num">
                                      <p:cBhvr>
                                        <p:cTn id="150" dur="500" fill="hold"/>
                                        <p:tgtEl>
                                          <p:spTgt spid="224485"/>
                                        </p:tgtEl>
                                        <p:attrNameLst>
                                          <p:attrName>ppt_h</p:attrName>
                                        </p:attrNameLst>
                                      </p:cBhvr>
                                      <p:tavLst>
                                        <p:tav tm="0">
                                          <p:val>
                                            <p:fltVal val="0"/>
                                          </p:val>
                                        </p:tav>
                                        <p:tav tm="100000">
                                          <p:val>
                                            <p:strVal val="#ppt_h"/>
                                          </p:val>
                                        </p:tav>
                                      </p:tavLst>
                                    </p:anim>
                                  </p:childTnLst>
                                </p:cTn>
                              </p:par>
                            </p:childTnLst>
                          </p:cTn>
                        </p:par>
                        <p:par>
                          <p:cTn id="151" fill="hold" nodeType="afterGroup">
                            <p:stCondLst>
                              <p:cond delay="8000"/>
                            </p:stCondLst>
                            <p:childTnLst>
                              <p:par>
                                <p:cTn id="152" presetID="1" presetClass="exit" presetSubtype="0" fill="hold" grpId="1" nodeType="afterEffect">
                                  <p:stCondLst>
                                    <p:cond delay="0"/>
                                  </p:stCondLst>
                                  <p:childTnLst>
                                    <p:set>
                                      <p:cBhvr>
                                        <p:cTn id="153" dur="1" fill="hold">
                                          <p:stCondLst>
                                            <p:cond delay="0"/>
                                          </p:stCondLst>
                                        </p:cTn>
                                        <p:tgtEl>
                                          <p:spTgt spid="224485"/>
                                        </p:tgtEl>
                                        <p:attrNameLst>
                                          <p:attrName>style.visibility</p:attrName>
                                        </p:attrNameLst>
                                      </p:cBhvr>
                                      <p:to>
                                        <p:strVal val="hidden"/>
                                      </p:to>
                                    </p:set>
                                  </p:childTnLst>
                                </p:cTn>
                              </p:par>
                            </p:childTnLst>
                          </p:cTn>
                        </p:par>
                        <p:par>
                          <p:cTn id="154" fill="hold" nodeType="afterGroup">
                            <p:stCondLst>
                              <p:cond delay="8000"/>
                            </p:stCondLst>
                            <p:childTnLst>
                              <p:par>
                                <p:cTn id="155" presetID="23" presetClass="entr" presetSubtype="16" fill="hold" grpId="0" nodeType="afterEffect">
                                  <p:stCondLst>
                                    <p:cond delay="0"/>
                                  </p:stCondLst>
                                  <p:childTnLst>
                                    <p:set>
                                      <p:cBhvr>
                                        <p:cTn id="156" dur="1" fill="hold">
                                          <p:stCondLst>
                                            <p:cond delay="0"/>
                                          </p:stCondLst>
                                        </p:cTn>
                                        <p:tgtEl>
                                          <p:spTgt spid="224486"/>
                                        </p:tgtEl>
                                        <p:attrNameLst>
                                          <p:attrName>style.visibility</p:attrName>
                                        </p:attrNameLst>
                                      </p:cBhvr>
                                      <p:to>
                                        <p:strVal val="visible"/>
                                      </p:to>
                                    </p:set>
                                    <p:anim calcmode="lin" valueType="num">
                                      <p:cBhvr>
                                        <p:cTn id="157" dur="500" fill="hold"/>
                                        <p:tgtEl>
                                          <p:spTgt spid="224486"/>
                                        </p:tgtEl>
                                        <p:attrNameLst>
                                          <p:attrName>ppt_w</p:attrName>
                                        </p:attrNameLst>
                                      </p:cBhvr>
                                      <p:tavLst>
                                        <p:tav tm="0">
                                          <p:val>
                                            <p:fltVal val="0"/>
                                          </p:val>
                                        </p:tav>
                                        <p:tav tm="100000">
                                          <p:val>
                                            <p:strVal val="#ppt_w"/>
                                          </p:val>
                                        </p:tav>
                                      </p:tavLst>
                                    </p:anim>
                                    <p:anim calcmode="lin" valueType="num">
                                      <p:cBhvr>
                                        <p:cTn id="158" dur="500" fill="hold"/>
                                        <p:tgtEl>
                                          <p:spTgt spid="224486"/>
                                        </p:tgtEl>
                                        <p:attrNameLst>
                                          <p:attrName>ppt_h</p:attrName>
                                        </p:attrNameLst>
                                      </p:cBhvr>
                                      <p:tavLst>
                                        <p:tav tm="0">
                                          <p:val>
                                            <p:fltVal val="0"/>
                                          </p:val>
                                        </p:tav>
                                        <p:tav tm="100000">
                                          <p:val>
                                            <p:strVal val="#ppt_h"/>
                                          </p:val>
                                        </p:tav>
                                      </p:tavLst>
                                    </p:anim>
                                  </p:childTnLst>
                                </p:cTn>
                              </p:par>
                            </p:childTnLst>
                          </p:cTn>
                        </p:par>
                        <p:par>
                          <p:cTn id="159" fill="hold" nodeType="afterGroup">
                            <p:stCondLst>
                              <p:cond delay="8500"/>
                            </p:stCondLst>
                            <p:childTnLst>
                              <p:par>
                                <p:cTn id="160" presetID="1" presetClass="exit" presetSubtype="0" fill="hold" grpId="1" nodeType="afterEffect">
                                  <p:stCondLst>
                                    <p:cond delay="0"/>
                                  </p:stCondLst>
                                  <p:childTnLst>
                                    <p:set>
                                      <p:cBhvr>
                                        <p:cTn id="161" dur="1" fill="hold">
                                          <p:stCondLst>
                                            <p:cond delay="0"/>
                                          </p:stCondLst>
                                        </p:cTn>
                                        <p:tgtEl>
                                          <p:spTgt spid="224486"/>
                                        </p:tgtEl>
                                        <p:attrNameLst>
                                          <p:attrName>style.visibility</p:attrName>
                                        </p:attrNameLst>
                                      </p:cBhvr>
                                      <p:to>
                                        <p:strVal val="hidden"/>
                                      </p:to>
                                    </p:set>
                                  </p:childTnLst>
                                </p:cTn>
                              </p:par>
                            </p:childTnLst>
                          </p:cTn>
                        </p:par>
                        <p:par>
                          <p:cTn id="162" fill="hold" nodeType="afterGroup">
                            <p:stCondLst>
                              <p:cond delay="8500"/>
                            </p:stCondLst>
                            <p:childTnLst>
                              <p:par>
                                <p:cTn id="163" presetID="23" presetClass="entr" presetSubtype="16" fill="hold" grpId="0" nodeType="afterEffect">
                                  <p:stCondLst>
                                    <p:cond delay="0"/>
                                  </p:stCondLst>
                                  <p:childTnLst>
                                    <p:set>
                                      <p:cBhvr>
                                        <p:cTn id="164" dur="1" fill="hold">
                                          <p:stCondLst>
                                            <p:cond delay="0"/>
                                          </p:stCondLst>
                                        </p:cTn>
                                        <p:tgtEl>
                                          <p:spTgt spid="224487"/>
                                        </p:tgtEl>
                                        <p:attrNameLst>
                                          <p:attrName>style.visibility</p:attrName>
                                        </p:attrNameLst>
                                      </p:cBhvr>
                                      <p:to>
                                        <p:strVal val="visible"/>
                                      </p:to>
                                    </p:set>
                                    <p:anim calcmode="lin" valueType="num">
                                      <p:cBhvr>
                                        <p:cTn id="165" dur="500" fill="hold"/>
                                        <p:tgtEl>
                                          <p:spTgt spid="224487"/>
                                        </p:tgtEl>
                                        <p:attrNameLst>
                                          <p:attrName>ppt_w</p:attrName>
                                        </p:attrNameLst>
                                      </p:cBhvr>
                                      <p:tavLst>
                                        <p:tav tm="0">
                                          <p:val>
                                            <p:fltVal val="0"/>
                                          </p:val>
                                        </p:tav>
                                        <p:tav tm="100000">
                                          <p:val>
                                            <p:strVal val="#ppt_w"/>
                                          </p:val>
                                        </p:tav>
                                      </p:tavLst>
                                    </p:anim>
                                    <p:anim calcmode="lin" valueType="num">
                                      <p:cBhvr>
                                        <p:cTn id="166" dur="500" fill="hold"/>
                                        <p:tgtEl>
                                          <p:spTgt spid="224487"/>
                                        </p:tgtEl>
                                        <p:attrNameLst>
                                          <p:attrName>ppt_h</p:attrName>
                                        </p:attrNameLst>
                                      </p:cBhvr>
                                      <p:tavLst>
                                        <p:tav tm="0">
                                          <p:val>
                                            <p:fltVal val="0"/>
                                          </p:val>
                                        </p:tav>
                                        <p:tav tm="100000">
                                          <p:val>
                                            <p:strVal val="#ppt_h"/>
                                          </p:val>
                                        </p:tav>
                                      </p:tavLst>
                                    </p:anim>
                                  </p:childTnLst>
                                </p:cTn>
                              </p:par>
                            </p:childTnLst>
                          </p:cTn>
                        </p:par>
                        <p:par>
                          <p:cTn id="167" fill="hold" nodeType="afterGroup">
                            <p:stCondLst>
                              <p:cond delay="9000"/>
                            </p:stCondLst>
                            <p:childTnLst>
                              <p:par>
                                <p:cTn id="168" presetID="1" presetClass="exit" presetSubtype="0" fill="hold" grpId="1" nodeType="afterEffect">
                                  <p:stCondLst>
                                    <p:cond delay="0"/>
                                  </p:stCondLst>
                                  <p:childTnLst>
                                    <p:set>
                                      <p:cBhvr>
                                        <p:cTn id="169" dur="1" fill="hold">
                                          <p:stCondLst>
                                            <p:cond delay="0"/>
                                          </p:stCondLst>
                                        </p:cTn>
                                        <p:tgtEl>
                                          <p:spTgt spid="224487"/>
                                        </p:tgtEl>
                                        <p:attrNameLst>
                                          <p:attrName>style.visibility</p:attrName>
                                        </p:attrNameLst>
                                      </p:cBhvr>
                                      <p:to>
                                        <p:strVal val="hidden"/>
                                      </p:to>
                                    </p:set>
                                  </p:childTnLst>
                                </p:cTn>
                              </p:par>
                            </p:childTnLst>
                          </p:cTn>
                        </p:par>
                        <p:par>
                          <p:cTn id="170" fill="hold" nodeType="afterGroup">
                            <p:stCondLst>
                              <p:cond delay="9000"/>
                            </p:stCondLst>
                            <p:childTnLst>
                              <p:par>
                                <p:cTn id="171" presetID="23" presetClass="entr" presetSubtype="16" fill="hold" grpId="0" nodeType="afterEffect">
                                  <p:stCondLst>
                                    <p:cond delay="0"/>
                                  </p:stCondLst>
                                  <p:childTnLst>
                                    <p:set>
                                      <p:cBhvr>
                                        <p:cTn id="172" dur="1" fill="hold">
                                          <p:stCondLst>
                                            <p:cond delay="0"/>
                                          </p:stCondLst>
                                        </p:cTn>
                                        <p:tgtEl>
                                          <p:spTgt spid="224488"/>
                                        </p:tgtEl>
                                        <p:attrNameLst>
                                          <p:attrName>style.visibility</p:attrName>
                                        </p:attrNameLst>
                                      </p:cBhvr>
                                      <p:to>
                                        <p:strVal val="visible"/>
                                      </p:to>
                                    </p:set>
                                    <p:anim calcmode="lin" valueType="num">
                                      <p:cBhvr>
                                        <p:cTn id="173" dur="500" fill="hold"/>
                                        <p:tgtEl>
                                          <p:spTgt spid="224488"/>
                                        </p:tgtEl>
                                        <p:attrNameLst>
                                          <p:attrName>ppt_w</p:attrName>
                                        </p:attrNameLst>
                                      </p:cBhvr>
                                      <p:tavLst>
                                        <p:tav tm="0">
                                          <p:val>
                                            <p:fltVal val="0"/>
                                          </p:val>
                                        </p:tav>
                                        <p:tav tm="100000">
                                          <p:val>
                                            <p:strVal val="#ppt_w"/>
                                          </p:val>
                                        </p:tav>
                                      </p:tavLst>
                                    </p:anim>
                                    <p:anim calcmode="lin" valueType="num">
                                      <p:cBhvr>
                                        <p:cTn id="174" dur="500" fill="hold"/>
                                        <p:tgtEl>
                                          <p:spTgt spid="224488"/>
                                        </p:tgtEl>
                                        <p:attrNameLst>
                                          <p:attrName>ppt_h</p:attrName>
                                        </p:attrNameLst>
                                      </p:cBhvr>
                                      <p:tavLst>
                                        <p:tav tm="0">
                                          <p:val>
                                            <p:fltVal val="0"/>
                                          </p:val>
                                        </p:tav>
                                        <p:tav tm="100000">
                                          <p:val>
                                            <p:strVal val="#ppt_h"/>
                                          </p:val>
                                        </p:tav>
                                      </p:tavLst>
                                    </p:anim>
                                  </p:childTnLst>
                                </p:cTn>
                              </p:par>
                            </p:childTnLst>
                          </p:cTn>
                        </p:par>
                        <p:par>
                          <p:cTn id="175" fill="hold" nodeType="afterGroup">
                            <p:stCondLst>
                              <p:cond delay="9500"/>
                            </p:stCondLst>
                            <p:childTnLst>
                              <p:par>
                                <p:cTn id="176" presetID="1" presetClass="exit" presetSubtype="0" fill="hold" grpId="1" nodeType="afterEffect">
                                  <p:stCondLst>
                                    <p:cond delay="0"/>
                                  </p:stCondLst>
                                  <p:childTnLst>
                                    <p:set>
                                      <p:cBhvr>
                                        <p:cTn id="177" dur="1" fill="hold">
                                          <p:stCondLst>
                                            <p:cond delay="0"/>
                                          </p:stCondLst>
                                        </p:cTn>
                                        <p:tgtEl>
                                          <p:spTgt spid="224488"/>
                                        </p:tgtEl>
                                        <p:attrNameLst>
                                          <p:attrName>style.visibility</p:attrName>
                                        </p:attrNameLst>
                                      </p:cBhvr>
                                      <p:to>
                                        <p:strVal val="hidden"/>
                                      </p:to>
                                    </p:set>
                                  </p:childTnLst>
                                </p:cTn>
                              </p:par>
                            </p:childTnLst>
                          </p:cTn>
                        </p:par>
                        <p:par>
                          <p:cTn id="178" fill="hold" nodeType="afterGroup">
                            <p:stCondLst>
                              <p:cond delay="9500"/>
                            </p:stCondLst>
                            <p:childTnLst>
                              <p:par>
                                <p:cTn id="179" presetID="23" presetClass="entr" presetSubtype="16" fill="hold" grpId="0" nodeType="afterEffect">
                                  <p:stCondLst>
                                    <p:cond delay="0"/>
                                  </p:stCondLst>
                                  <p:childTnLst>
                                    <p:set>
                                      <p:cBhvr>
                                        <p:cTn id="180" dur="1" fill="hold">
                                          <p:stCondLst>
                                            <p:cond delay="0"/>
                                          </p:stCondLst>
                                        </p:cTn>
                                        <p:tgtEl>
                                          <p:spTgt spid="224489"/>
                                        </p:tgtEl>
                                        <p:attrNameLst>
                                          <p:attrName>style.visibility</p:attrName>
                                        </p:attrNameLst>
                                      </p:cBhvr>
                                      <p:to>
                                        <p:strVal val="visible"/>
                                      </p:to>
                                    </p:set>
                                    <p:anim calcmode="lin" valueType="num">
                                      <p:cBhvr>
                                        <p:cTn id="181" dur="500" fill="hold"/>
                                        <p:tgtEl>
                                          <p:spTgt spid="224489"/>
                                        </p:tgtEl>
                                        <p:attrNameLst>
                                          <p:attrName>ppt_w</p:attrName>
                                        </p:attrNameLst>
                                      </p:cBhvr>
                                      <p:tavLst>
                                        <p:tav tm="0">
                                          <p:val>
                                            <p:fltVal val="0"/>
                                          </p:val>
                                        </p:tav>
                                        <p:tav tm="100000">
                                          <p:val>
                                            <p:strVal val="#ppt_w"/>
                                          </p:val>
                                        </p:tav>
                                      </p:tavLst>
                                    </p:anim>
                                    <p:anim calcmode="lin" valueType="num">
                                      <p:cBhvr>
                                        <p:cTn id="182" dur="500" fill="hold"/>
                                        <p:tgtEl>
                                          <p:spTgt spid="224489"/>
                                        </p:tgtEl>
                                        <p:attrNameLst>
                                          <p:attrName>ppt_h</p:attrName>
                                        </p:attrNameLst>
                                      </p:cBhvr>
                                      <p:tavLst>
                                        <p:tav tm="0">
                                          <p:val>
                                            <p:fltVal val="0"/>
                                          </p:val>
                                        </p:tav>
                                        <p:tav tm="100000">
                                          <p:val>
                                            <p:strVal val="#ppt_h"/>
                                          </p:val>
                                        </p:tav>
                                      </p:tavLst>
                                    </p:anim>
                                  </p:childTnLst>
                                </p:cTn>
                              </p:par>
                            </p:childTnLst>
                          </p:cTn>
                        </p:par>
                        <p:par>
                          <p:cTn id="183" fill="hold" nodeType="afterGroup">
                            <p:stCondLst>
                              <p:cond delay="10000"/>
                            </p:stCondLst>
                            <p:childTnLst>
                              <p:par>
                                <p:cTn id="184" presetID="1" presetClass="exit" presetSubtype="0" fill="hold" grpId="1" nodeType="afterEffect">
                                  <p:stCondLst>
                                    <p:cond delay="0"/>
                                  </p:stCondLst>
                                  <p:childTnLst>
                                    <p:set>
                                      <p:cBhvr>
                                        <p:cTn id="185" dur="1" fill="hold">
                                          <p:stCondLst>
                                            <p:cond delay="0"/>
                                          </p:stCondLst>
                                        </p:cTn>
                                        <p:tgtEl>
                                          <p:spTgt spid="224489"/>
                                        </p:tgtEl>
                                        <p:attrNameLst>
                                          <p:attrName>style.visibility</p:attrName>
                                        </p:attrNameLst>
                                      </p:cBhvr>
                                      <p:to>
                                        <p:strVal val="hidden"/>
                                      </p:to>
                                    </p:set>
                                  </p:childTnLst>
                                </p:cTn>
                              </p:par>
                            </p:childTnLst>
                          </p:cTn>
                        </p:par>
                        <p:par>
                          <p:cTn id="186" fill="hold" nodeType="afterGroup">
                            <p:stCondLst>
                              <p:cond delay="10000"/>
                            </p:stCondLst>
                            <p:childTnLst>
                              <p:par>
                                <p:cTn id="187" presetID="23" presetClass="entr" presetSubtype="16" fill="hold" grpId="0" nodeType="afterEffect">
                                  <p:stCondLst>
                                    <p:cond delay="0"/>
                                  </p:stCondLst>
                                  <p:childTnLst>
                                    <p:set>
                                      <p:cBhvr>
                                        <p:cTn id="188" dur="1" fill="hold">
                                          <p:stCondLst>
                                            <p:cond delay="0"/>
                                          </p:stCondLst>
                                        </p:cTn>
                                        <p:tgtEl>
                                          <p:spTgt spid="224491"/>
                                        </p:tgtEl>
                                        <p:attrNameLst>
                                          <p:attrName>style.visibility</p:attrName>
                                        </p:attrNameLst>
                                      </p:cBhvr>
                                      <p:to>
                                        <p:strVal val="visible"/>
                                      </p:to>
                                    </p:set>
                                    <p:anim calcmode="lin" valueType="num">
                                      <p:cBhvr>
                                        <p:cTn id="189" dur="500" fill="hold"/>
                                        <p:tgtEl>
                                          <p:spTgt spid="224491"/>
                                        </p:tgtEl>
                                        <p:attrNameLst>
                                          <p:attrName>ppt_w</p:attrName>
                                        </p:attrNameLst>
                                      </p:cBhvr>
                                      <p:tavLst>
                                        <p:tav tm="0">
                                          <p:val>
                                            <p:fltVal val="0"/>
                                          </p:val>
                                        </p:tav>
                                        <p:tav tm="100000">
                                          <p:val>
                                            <p:strVal val="#ppt_w"/>
                                          </p:val>
                                        </p:tav>
                                      </p:tavLst>
                                    </p:anim>
                                    <p:anim calcmode="lin" valueType="num">
                                      <p:cBhvr>
                                        <p:cTn id="190" dur="500" fill="hold"/>
                                        <p:tgtEl>
                                          <p:spTgt spid="224491"/>
                                        </p:tgtEl>
                                        <p:attrNameLst>
                                          <p:attrName>ppt_h</p:attrName>
                                        </p:attrNameLst>
                                      </p:cBhvr>
                                      <p:tavLst>
                                        <p:tav tm="0">
                                          <p:val>
                                            <p:fltVal val="0"/>
                                          </p:val>
                                        </p:tav>
                                        <p:tav tm="100000">
                                          <p:val>
                                            <p:strVal val="#ppt_h"/>
                                          </p:val>
                                        </p:tav>
                                      </p:tavLst>
                                    </p:anim>
                                  </p:childTnLst>
                                </p:cTn>
                              </p:par>
                            </p:childTnLst>
                          </p:cTn>
                        </p:par>
                        <p:par>
                          <p:cTn id="191" fill="hold" nodeType="afterGroup">
                            <p:stCondLst>
                              <p:cond delay="10500"/>
                            </p:stCondLst>
                            <p:childTnLst>
                              <p:par>
                                <p:cTn id="192" presetID="1" presetClass="exit" presetSubtype="0" fill="hold" grpId="1" nodeType="afterEffect">
                                  <p:stCondLst>
                                    <p:cond delay="0"/>
                                  </p:stCondLst>
                                  <p:childTnLst>
                                    <p:set>
                                      <p:cBhvr>
                                        <p:cTn id="193" dur="1" fill="hold">
                                          <p:stCondLst>
                                            <p:cond delay="0"/>
                                          </p:stCondLst>
                                        </p:cTn>
                                        <p:tgtEl>
                                          <p:spTgt spid="224491"/>
                                        </p:tgtEl>
                                        <p:attrNameLst>
                                          <p:attrName>style.visibility</p:attrName>
                                        </p:attrNameLst>
                                      </p:cBhvr>
                                      <p:to>
                                        <p:strVal val="hidden"/>
                                      </p:to>
                                    </p:set>
                                  </p:childTnLst>
                                </p:cTn>
                              </p:par>
                            </p:childTnLst>
                          </p:cTn>
                        </p:par>
                        <p:par>
                          <p:cTn id="194" fill="hold" nodeType="afterGroup">
                            <p:stCondLst>
                              <p:cond delay="10500"/>
                            </p:stCondLst>
                            <p:childTnLst>
                              <p:par>
                                <p:cTn id="195" presetID="23" presetClass="entr" presetSubtype="16" fill="hold" grpId="0" nodeType="afterEffect">
                                  <p:stCondLst>
                                    <p:cond delay="0"/>
                                  </p:stCondLst>
                                  <p:childTnLst>
                                    <p:set>
                                      <p:cBhvr>
                                        <p:cTn id="196" dur="1" fill="hold">
                                          <p:stCondLst>
                                            <p:cond delay="0"/>
                                          </p:stCondLst>
                                        </p:cTn>
                                        <p:tgtEl>
                                          <p:spTgt spid="224492"/>
                                        </p:tgtEl>
                                        <p:attrNameLst>
                                          <p:attrName>style.visibility</p:attrName>
                                        </p:attrNameLst>
                                      </p:cBhvr>
                                      <p:to>
                                        <p:strVal val="visible"/>
                                      </p:to>
                                    </p:set>
                                    <p:anim calcmode="lin" valueType="num">
                                      <p:cBhvr>
                                        <p:cTn id="197" dur="500" fill="hold"/>
                                        <p:tgtEl>
                                          <p:spTgt spid="224492"/>
                                        </p:tgtEl>
                                        <p:attrNameLst>
                                          <p:attrName>ppt_w</p:attrName>
                                        </p:attrNameLst>
                                      </p:cBhvr>
                                      <p:tavLst>
                                        <p:tav tm="0">
                                          <p:val>
                                            <p:fltVal val="0"/>
                                          </p:val>
                                        </p:tav>
                                        <p:tav tm="100000">
                                          <p:val>
                                            <p:strVal val="#ppt_w"/>
                                          </p:val>
                                        </p:tav>
                                      </p:tavLst>
                                    </p:anim>
                                    <p:anim calcmode="lin" valueType="num">
                                      <p:cBhvr>
                                        <p:cTn id="198" dur="500" fill="hold"/>
                                        <p:tgtEl>
                                          <p:spTgt spid="224492"/>
                                        </p:tgtEl>
                                        <p:attrNameLst>
                                          <p:attrName>ppt_h</p:attrName>
                                        </p:attrNameLst>
                                      </p:cBhvr>
                                      <p:tavLst>
                                        <p:tav tm="0">
                                          <p:val>
                                            <p:fltVal val="0"/>
                                          </p:val>
                                        </p:tav>
                                        <p:tav tm="100000">
                                          <p:val>
                                            <p:strVal val="#ppt_h"/>
                                          </p:val>
                                        </p:tav>
                                      </p:tavLst>
                                    </p:anim>
                                  </p:childTnLst>
                                </p:cTn>
                              </p:par>
                            </p:childTnLst>
                          </p:cTn>
                        </p:par>
                        <p:par>
                          <p:cTn id="199" fill="hold" nodeType="afterGroup">
                            <p:stCondLst>
                              <p:cond delay="11000"/>
                            </p:stCondLst>
                            <p:childTnLst>
                              <p:par>
                                <p:cTn id="200" presetID="1" presetClass="exit" presetSubtype="0" fill="hold" grpId="1" nodeType="afterEffect">
                                  <p:stCondLst>
                                    <p:cond delay="0"/>
                                  </p:stCondLst>
                                  <p:childTnLst>
                                    <p:set>
                                      <p:cBhvr>
                                        <p:cTn id="201" dur="1" fill="hold">
                                          <p:stCondLst>
                                            <p:cond delay="0"/>
                                          </p:stCondLst>
                                        </p:cTn>
                                        <p:tgtEl>
                                          <p:spTgt spid="224492"/>
                                        </p:tgtEl>
                                        <p:attrNameLst>
                                          <p:attrName>style.visibility</p:attrName>
                                        </p:attrNameLst>
                                      </p:cBhvr>
                                      <p:to>
                                        <p:strVal val="hidden"/>
                                      </p:to>
                                    </p:set>
                                  </p:childTnLst>
                                </p:cTn>
                              </p:par>
                            </p:childTnLst>
                          </p:cTn>
                        </p:par>
                        <p:par>
                          <p:cTn id="202" fill="hold" nodeType="afterGroup">
                            <p:stCondLst>
                              <p:cond delay="11000"/>
                            </p:stCondLst>
                            <p:childTnLst>
                              <p:par>
                                <p:cTn id="203" presetID="23" presetClass="entr" presetSubtype="16" fill="hold" grpId="0" nodeType="afterEffect">
                                  <p:stCondLst>
                                    <p:cond delay="0"/>
                                  </p:stCondLst>
                                  <p:childTnLst>
                                    <p:set>
                                      <p:cBhvr>
                                        <p:cTn id="204" dur="1" fill="hold">
                                          <p:stCondLst>
                                            <p:cond delay="0"/>
                                          </p:stCondLst>
                                        </p:cTn>
                                        <p:tgtEl>
                                          <p:spTgt spid="224493"/>
                                        </p:tgtEl>
                                        <p:attrNameLst>
                                          <p:attrName>style.visibility</p:attrName>
                                        </p:attrNameLst>
                                      </p:cBhvr>
                                      <p:to>
                                        <p:strVal val="visible"/>
                                      </p:to>
                                    </p:set>
                                    <p:anim calcmode="lin" valueType="num">
                                      <p:cBhvr>
                                        <p:cTn id="205" dur="500" fill="hold"/>
                                        <p:tgtEl>
                                          <p:spTgt spid="224493"/>
                                        </p:tgtEl>
                                        <p:attrNameLst>
                                          <p:attrName>ppt_w</p:attrName>
                                        </p:attrNameLst>
                                      </p:cBhvr>
                                      <p:tavLst>
                                        <p:tav tm="0">
                                          <p:val>
                                            <p:fltVal val="0"/>
                                          </p:val>
                                        </p:tav>
                                        <p:tav tm="100000">
                                          <p:val>
                                            <p:strVal val="#ppt_w"/>
                                          </p:val>
                                        </p:tav>
                                      </p:tavLst>
                                    </p:anim>
                                    <p:anim calcmode="lin" valueType="num">
                                      <p:cBhvr>
                                        <p:cTn id="206" dur="500" fill="hold"/>
                                        <p:tgtEl>
                                          <p:spTgt spid="224493"/>
                                        </p:tgtEl>
                                        <p:attrNameLst>
                                          <p:attrName>ppt_h</p:attrName>
                                        </p:attrNameLst>
                                      </p:cBhvr>
                                      <p:tavLst>
                                        <p:tav tm="0">
                                          <p:val>
                                            <p:fltVal val="0"/>
                                          </p:val>
                                        </p:tav>
                                        <p:tav tm="100000">
                                          <p:val>
                                            <p:strVal val="#ppt_h"/>
                                          </p:val>
                                        </p:tav>
                                      </p:tavLst>
                                    </p:anim>
                                  </p:childTnLst>
                                </p:cTn>
                              </p:par>
                            </p:childTnLst>
                          </p:cTn>
                        </p:par>
                        <p:par>
                          <p:cTn id="207" fill="hold" nodeType="afterGroup">
                            <p:stCondLst>
                              <p:cond delay="11500"/>
                            </p:stCondLst>
                            <p:childTnLst>
                              <p:par>
                                <p:cTn id="208" presetID="1" presetClass="exit" presetSubtype="0" fill="hold" grpId="1" nodeType="afterEffect">
                                  <p:stCondLst>
                                    <p:cond delay="0"/>
                                  </p:stCondLst>
                                  <p:childTnLst>
                                    <p:set>
                                      <p:cBhvr>
                                        <p:cTn id="209" dur="1" fill="hold">
                                          <p:stCondLst>
                                            <p:cond delay="0"/>
                                          </p:stCondLst>
                                        </p:cTn>
                                        <p:tgtEl>
                                          <p:spTgt spid="224493"/>
                                        </p:tgtEl>
                                        <p:attrNameLst>
                                          <p:attrName>style.visibility</p:attrName>
                                        </p:attrNameLst>
                                      </p:cBhvr>
                                      <p:to>
                                        <p:strVal val="hidden"/>
                                      </p:to>
                                    </p:set>
                                  </p:childTnLst>
                                </p:cTn>
                              </p:par>
                            </p:childTnLst>
                          </p:cTn>
                        </p:par>
                        <p:par>
                          <p:cTn id="210" fill="hold" nodeType="afterGroup">
                            <p:stCondLst>
                              <p:cond delay="11500"/>
                            </p:stCondLst>
                            <p:childTnLst>
                              <p:par>
                                <p:cTn id="211" presetID="23" presetClass="entr" presetSubtype="16" fill="hold" grpId="0" nodeType="afterEffect">
                                  <p:stCondLst>
                                    <p:cond delay="0"/>
                                  </p:stCondLst>
                                  <p:childTnLst>
                                    <p:set>
                                      <p:cBhvr>
                                        <p:cTn id="212" dur="1" fill="hold">
                                          <p:stCondLst>
                                            <p:cond delay="0"/>
                                          </p:stCondLst>
                                        </p:cTn>
                                        <p:tgtEl>
                                          <p:spTgt spid="224494"/>
                                        </p:tgtEl>
                                        <p:attrNameLst>
                                          <p:attrName>style.visibility</p:attrName>
                                        </p:attrNameLst>
                                      </p:cBhvr>
                                      <p:to>
                                        <p:strVal val="visible"/>
                                      </p:to>
                                    </p:set>
                                    <p:anim calcmode="lin" valueType="num">
                                      <p:cBhvr>
                                        <p:cTn id="213" dur="500" fill="hold"/>
                                        <p:tgtEl>
                                          <p:spTgt spid="224494"/>
                                        </p:tgtEl>
                                        <p:attrNameLst>
                                          <p:attrName>ppt_w</p:attrName>
                                        </p:attrNameLst>
                                      </p:cBhvr>
                                      <p:tavLst>
                                        <p:tav tm="0">
                                          <p:val>
                                            <p:fltVal val="0"/>
                                          </p:val>
                                        </p:tav>
                                        <p:tav tm="100000">
                                          <p:val>
                                            <p:strVal val="#ppt_w"/>
                                          </p:val>
                                        </p:tav>
                                      </p:tavLst>
                                    </p:anim>
                                    <p:anim calcmode="lin" valueType="num">
                                      <p:cBhvr>
                                        <p:cTn id="214" dur="500" fill="hold"/>
                                        <p:tgtEl>
                                          <p:spTgt spid="224494"/>
                                        </p:tgtEl>
                                        <p:attrNameLst>
                                          <p:attrName>ppt_h</p:attrName>
                                        </p:attrNameLst>
                                      </p:cBhvr>
                                      <p:tavLst>
                                        <p:tav tm="0">
                                          <p:val>
                                            <p:fltVal val="0"/>
                                          </p:val>
                                        </p:tav>
                                        <p:tav tm="100000">
                                          <p:val>
                                            <p:strVal val="#ppt_h"/>
                                          </p:val>
                                        </p:tav>
                                      </p:tavLst>
                                    </p:anim>
                                  </p:childTnLst>
                                </p:cTn>
                              </p:par>
                            </p:childTnLst>
                          </p:cTn>
                        </p:par>
                        <p:par>
                          <p:cTn id="215" fill="hold" nodeType="afterGroup">
                            <p:stCondLst>
                              <p:cond delay="12000"/>
                            </p:stCondLst>
                            <p:childTnLst>
                              <p:par>
                                <p:cTn id="216" presetID="1" presetClass="exit" presetSubtype="0" fill="hold" grpId="1" nodeType="afterEffect">
                                  <p:stCondLst>
                                    <p:cond delay="0"/>
                                  </p:stCondLst>
                                  <p:childTnLst>
                                    <p:set>
                                      <p:cBhvr>
                                        <p:cTn id="217" dur="1" fill="hold">
                                          <p:stCondLst>
                                            <p:cond delay="0"/>
                                          </p:stCondLst>
                                        </p:cTn>
                                        <p:tgtEl>
                                          <p:spTgt spid="224494"/>
                                        </p:tgtEl>
                                        <p:attrNameLst>
                                          <p:attrName>style.visibility</p:attrName>
                                        </p:attrNameLst>
                                      </p:cBhvr>
                                      <p:to>
                                        <p:strVal val="hidden"/>
                                      </p:to>
                                    </p:set>
                                  </p:childTnLst>
                                </p:cTn>
                              </p:par>
                            </p:childTnLst>
                          </p:cTn>
                        </p:par>
                        <p:par>
                          <p:cTn id="218" fill="hold" nodeType="afterGroup">
                            <p:stCondLst>
                              <p:cond delay="12000"/>
                            </p:stCondLst>
                            <p:childTnLst>
                              <p:par>
                                <p:cTn id="219" presetID="23" presetClass="entr" presetSubtype="16" fill="hold" grpId="0" nodeType="afterEffect">
                                  <p:stCondLst>
                                    <p:cond delay="0"/>
                                  </p:stCondLst>
                                  <p:childTnLst>
                                    <p:set>
                                      <p:cBhvr>
                                        <p:cTn id="220" dur="1" fill="hold">
                                          <p:stCondLst>
                                            <p:cond delay="0"/>
                                          </p:stCondLst>
                                        </p:cTn>
                                        <p:tgtEl>
                                          <p:spTgt spid="224495"/>
                                        </p:tgtEl>
                                        <p:attrNameLst>
                                          <p:attrName>style.visibility</p:attrName>
                                        </p:attrNameLst>
                                      </p:cBhvr>
                                      <p:to>
                                        <p:strVal val="visible"/>
                                      </p:to>
                                    </p:set>
                                    <p:anim calcmode="lin" valueType="num">
                                      <p:cBhvr>
                                        <p:cTn id="221" dur="500" fill="hold"/>
                                        <p:tgtEl>
                                          <p:spTgt spid="224495"/>
                                        </p:tgtEl>
                                        <p:attrNameLst>
                                          <p:attrName>ppt_w</p:attrName>
                                        </p:attrNameLst>
                                      </p:cBhvr>
                                      <p:tavLst>
                                        <p:tav tm="0">
                                          <p:val>
                                            <p:fltVal val="0"/>
                                          </p:val>
                                        </p:tav>
                                        <p:tav tm="100000">
                                          <p:val>
                                            <p:strVal val="#ppt_w"/>
                                          </p:val>
                                        </p:tav>
                                      </p:tavLst>
                                    </p:anim>
                                    <p:anim calcmode="lin" valueType="num">
                                      <p:cBhvr>
                                        <p:cTn id="222" dur="500" fill="hold"/>
                                        <p:tgtEl>
                                          <p:spTgt spid="224495"/>
                                        </p:tgtEl>
                                        <p:attrNameLst>
                                          <p:attrName>ppt_h</p:attrName>
                                        </p:attrNameLst>
                                      </p:cBhvr>
                                      <p:tavLst>
                                        <p:tav tm="0">
                                          <p:val>
                                            <p:fltVal val="0"/>
                                          </p:val>
                                        </p:tav>
                                        <p:tav tm="100000">
                                          <p:val>
                                            <p:strVal val="#ppt_h"/>
                                          </p:val>
                                        </p:tav>
                                      </p:tavLst>
                                    </p:anim>
                                  </p:childTnLst>
                                </p:cTn>
                              </p:par>
                            </p:childTnLst>
                          </p:cTn>
                        </p:par>
                        <p:par>
                          <p:cTn id="223" fill="hold" nodeType="afterGroup">
                            <p:stCondLst>
                              <p:cond delay="12500"/>
                            </p:stCondLst>
                            <p:childTnLst>
                              <p:par>
                                <p:cTn id="224" presetID="1" presetClass="exit" presetSubtype="0" fill="hold" grpId="1" nodeType="afterEffect">
                                  <p:stCondLst>
                                    <p:cond delay="0"/>
                                  </p:stCondLst>
                                  <p:childTnLst>
                                    <p:set>
                                      <p:cBhvr>
                                        <p:cTn id="225" dur="1" fill="hold">
                                          <p:stCondLst>
                                            <p:cond delay="0"/>
                                          </p:stCondLst>
                                        </p:cTn>
                                        <p:tgtEl>
                                          <p:spTgt spid="224495"/>
                                        </p:tgtEl>
                                        <p:attrNameLst>
                                          <p:attrName>style.visibility</p:attrName>
                                        </p:attrNameLst>
                                      </p:cBhvr>
                                      <p:to>
                                        <p:strVal val="hidden"/>
                                      </p:to>
                                    </p:set>
                                  </p:childTnLst>
                                </p:cTn>
                              </p:par>
                            </p:childTnLst>
                          </p:cTn>
                        </p:par>
                        <p:par>
                          <p:cTn id="226" fill="hold" nodeType="afterGroup">
                            <p:stCondLst>
                              <p:cond delay="12500"/>
                            </p:stCondLst>
                            <p:childTnLst>
                              <p:par>
                                <p:cTn id="227" presetID="23" presetClass="entr" presetSubtype="16" fill="hold" grpId="0" nodeType="afterEffect">
                                  <p:stCondLst>
                                    <p:cond delay="0"/>
                                  </p:stCondLst>
                                  <p:childTnLst>
                                    <p:set>
                                      <p:cBhvr>
                                        <p:cTn id="228" dur="1" fill="hold">
                                          <p:stCondLst>
                                            <p:cond delay="0"/>
                                          </p:stCondLst>
                                        </p:cTn>
                                        <p:tgtEl>
                                          <p:spTgt spid="224497"/>
                                        </p:tgtEl>
                                        <p:attrNameLst>
                                          <p:attrName>style.visibility</p:attrName>
                                        </p:attrNameLst>
                                      </p:cBhvr>
                                      <p:to>
                                        <p:strVal val="visible"/>
                                      </p:to>
                                    </p:set>
                                    <p:anim calcmode="lin" valueType="num">
                                      <p:cBhvr>
                                        <p:cTn id="229" dur="500" fill="hold"/>
                                        <p:tgtEl>
                                          <p:spTgt spid="224497"/>
                                        </p:tgtEl>
                                        <p:attrNameLst>
                                          <p:attrName>ppt_w</p:attrName>
                                        </p:attrNameLst>
                                      </p:cBhvr>
                                      <p:tavLst>
                                        <p:tav tm="0">
                                          <p:val>
                                            <p:fltVal val="0"/>
                                          </p:val>
                                        </p:tav>
                                        <p:tav tm="100000">
                                          <p:val>
                                            <p:strVal val="#ppt_w"/>
                                          </p:val>
                                        </p:tav>
                                      </p:tavLst>
                                    </p:anim>
                                    <p:anim calcmode="lin" valueType="num">
                                      <p:cBhvr>
                                        <p:cTn id="230" dur="500" fill="hold"/>
                                        <p:tgtEl>
                                          <p:spTgt spid="224497"/>
                                        </p:tgtEl>
                                        <p:attrNameLst>
                                          <p:attrName>ppt_h</p:attrName>
                                        </p:attrNameLst>
                                      </p:cBhvr>
                                      <p:tavLst>
                                        <p:tav tm="0">
                                          <p:val>
                                            <p:fltVal val="0"/>
                                          </p:val>
                                        </p:tav>
                                        <p:tav tm="100000">
                                          <p:val>
                                            <p:strVal val="#ppt_h"/>
                                          </p:val>
                                        </p:tav>
                                      </p:tavLst>
                                    </p:anim>
                                  </p:childTnLst>
                                </p:cTn>
                              </p:par>
                            </p:childTnLst>
                          </p:cTn>
                        </p:par>
                        <p:par>
                          <p:cTn id="231" fill="hold" nodeType="afterGroup">
                            <p:stCondLst>
                              <p:cond delay="13000"/>
                            </p:stCondLst>
                            <p:childTnLst>
                              <p:par>
                                <p:cTn id="232" presetID="1" presetClass="exit" presetSubtype="0" fill="hold" grpId="1" nodeType="afterEffect">
                                  <p:stCondLst>
                                    <p:cond delay="0"/>
                                  </p:stCondLst>
                                  <p:childTnLst>
                                    <p:set>
                                      <p:cBhvr>
                                        <p:cTn id="233" dur="1" fill="hold">
                                          <p:stCondLst>
                                            <p:cond delay="0"/>
                                          </p:stCondLst>
                                        </p:cTn>
                                        <p:tgtEl>
                                          <p:spTgt spid="224497"/>
                                        </p:tgtEl>
                                        <p:attrNameLst>
                                          <p:attrName>style.visibility</p:attrName>
                                        </p:attrNameLst>
                                      </p:cBhvr>
                                      <p:to>
                                        <p:strVal val="hidden"/>
                                      </p:to>
                                    </p:set>
                                  </p:childTnLst>
                                </p:cTn>
                              </p:par>
                            </p:childTnLst>
                          </p:cTn>
                        </p:par>
                        <p:par>
                          <p:cTn id="234" fill="hold" nodeType="afterGroup">
                            <p:stCondLst>
                              <p:cond delay="13000"/>
                            </p:stCondLst>
                            <p:childTnLst>
                              <p:par>
                                <p:cTn id="235" presetID="23" presetClass="entr" presetSubtype="16" fill="hold" grpId="0" nodeType="afterEffect">
                                  <p:stCondLst>
                                    <p:cond delay="0"/>
                                  </p:stCondLst>
                                  <p:childTnLst>
                                    <p:set>
                                      <p:cBhvr>
                                        <p:cTn id="236" dur="1" fill="hold">
                                          <p:stCondLst>
                                            <p:cond delay="0"/>
                                          </p:stCondLst>
                                        </p:cTn>
                                        <p:tgtEl>
                                          <p:spTgt spid="224498"/>
                                        </p:tgtEl>
                                        <p:attrNameLst>
                                          <p:attrName>style.visibility</p:attrName>
                                        </p:attrNameLst>
                                      </p:cBhvr>
                                      <p:to>
                                        <p:strVal val="visible"/>
                                      </p:to>
                                    </p:set>
                                    <p:anim calcmode="lin" valueType="num">
                                      <p:cBhvr>
                                        <p:cTn id="237" dur="500" fill="hold"/>
                                        <p:tgtEl>
                                          <p:spTgt spid="224498"/>
                                        </p:tgtEl>
                                        <p:attrNameLst>
                                          <p:attrName>ppt_w</p:attrName>
                                        </p:attrNameLst>
                                      </p:cBhvr>
                                      <p:tavLst>
                                        <p:tav tm="0">
                                          <p:val>
                                            <p:fltVal val="0"/>
                                          </p:val>
                                        </p:tav>
                                        <p:tav tm="100000">
                                          <p:val>
                                            <p:strVal val="#ppt_w"/>
                                          </p:val>
                                        </p:tav>
                                      </p:tavLst>
                                    </p:anim>
                                    <p:anim calcmode="lin" valueType="num">
                                      <p:cBhvr>
                                        <p:cTn id="238" dur="500" fill="hold"/>
                                        <p:tgtEl>
                                          <p:spTgt spid="224498"/>
                                        </p:tgtEl>
                                        <p:attrNameLst>
                                          <p:attrName>ppt_h</p:attrName>
                                        </p:attrNameLst>
                                      </p:cBhvr>
                                      <p:tavLst>
                                        <p:tav tm="0">
                                          <p:val>
                                            <p:fltVal val="0"/>
                                          </p:val>
                                        </p:tav>
                                        <p:tav tm="100000">
                                          <p:val>
                                            <p:strVal val="#ppt_h"/>
                                          </p:val>
                                        </p:tav>
                                      </p:tavLst>
                                    </p:anim>
                                  </p:childTnLst>
                                </p:cTn>
                              </p:par>
                            </p:childTnLst>
                          </p:cTn>
                        </p:par>
                        <p:par>
                          <p:cTn id="239" fill="hold" nodeType="afterGroup">
                            <p:stCondLst>
                              <p:cond delay="13500"/>
                            </p:stCondLst>
                            <p:childTnLst>
                              <p:par>
                                <p:cTn id="240" presetID="1" presetClass="exit" presetSubtype="0" fill="hold" grpId="1" nodeType="afterEffect">
                                  <p:stCondLst>
                                    <p:cond delay="0"/>
                                  </p:stCondLst>
                                  <p:childTnLst>
                                    <p:set>
                                      <p:cBhvr>
                                        <p:cTn id="241" dur="1" fill="hold">
                                          <p:stCondLst>
                                            <p:cond delay="0"/>
                                          </p:stCondLst>
                                        </p:cTn>
                                        <p:tgtEl>
                                          <p:spTgt spid="224498"/>
                                        </p:tgtEl>
                                        <p:attrNameLst>
                                          <p:attrName>style.visibility</p:attrName>
                                        </p:attrNameLst>
                                      </p:cBhvr>
                                      <p:to>
                                        <p:strVal val="hidden"/>
                                      </p:to>
                                    </p:set>
                                  </p:childTnLst>
                                </p:cTn>
                              </p:par>
                            </p:childTnLst>
                          </p:cTn>
                        </p:par>
                        <p:par>
                          <p:cTn id="242" fill="hold" nodeType="afterGroup">
                            <p:stCondLst>
                              <p:cond delay="13500"/>
                            </p:stCondLst>
                            <p:childTnLst>
                              <p:par>
                                <p:cTn id="243" presetID="23" presetClass="entr" presetSubtype="16" fill="hold" grpId="0" nodeType="afterEffect">
                                  <p:stCondLst>
                                    <p:cond delay="0"/>
                                  </p:stCondLst>
                                  <p:childTnLst>
                                    <p:set>
                                      <p:cBhvr>
                                        <p:cTn id="244" dur="1" fill="hold">
                                          <p:stCondLst>
                                            <p:cond delay="0"/>
                                          </p:stCondLst>
                                        </p:cTn>
                                        <p:tgtEl>
                                          <p:spTgt spid="224499"/>
                                        </p:tgtEl>
                                        <p:attrNameLst>
                                          <p:attrName>style.visibility</p:attrName>
                                        </p:attrNameLst>
                                      </p:cBhvr>
                                      <p:to>
                                        <p:strVal val="visible"/>
                                      </p:to>
                                    </p:set>
                                    <p:anim calcmode="lin" valueType="num">
                                      <p:cBhvr>
                                        <p:cTn id="245" dur="500" fill="hold"/>
                                        <p:tgtEl>
                                          <p:spTgt spid="224499"/>
                                        </p:tgtEl>
                                        <p:attrNameLst>
                                          <p:attrName>ppt_w</p:attrName>
                                        </p:attrNameLst>
                                      </p:cBhvr>
                                      <p:tavLst>
                                        <p:tav tm="0">
                                          <p:val>
                                            <p:fltVal val="0"/>
                                          </p:val>
                                        </p:tav>
                                        <p:tav tm="100000">
                                          <p:val>
                                            <p:strVal val="#ppt_w"/>
                                          </p:val>
                                        </p:tav>
                                      </p:tavLst>
                                    </p:anim>
                                    <p:anim calcmode="lin" valueType="num">
                                      <p:cBhvr>
                                        <p:cTn id="246" dur="500" fill="hold"/>
                                        <p:tgtEl>
                                          <p:spTgt spid="224499"/>
                                        </p:tgtEl>
                                        <p:attrNameLst>
                                          <p:attrName>ppt_h</p:attrName>
                                        </p:attrNameLst>
                                      </p:cBhvr>
                                      <p:tavLst>
                                        <p:tav tm="0">
                                          <p:val>
                                            <p:fltVal val="0"/>
                                          </p:val>
                                        </p:tav>
                                        <p:tav tm="100000">
                                          <p:val>
                                            <p:strVal val="#ppt_h"/>
                                          </p:val>
                                        </p:tav>
                                      </p:tavLst>
                                    </p:anim>
                                  </p:childTnLst>
                                </p:cTn>
                              </p:par>
                            </p:childTnLst>
                          </p:cTn>
                        </p:par>
                        <p:par>
                          <p:cTn id="247" fill="hold" nodeType="afterGroup">
                            <p:stCondLst>
                              <p:cond delay="14000"/>
                            </p:stCondLst>
                            <p:childTnLst>
                              <p:par>
                                <p:cTn id="248" presetID="1" presetClass="exit" presetSubtype="0" fill="hold" grpId="1" nodeType="afterEffect">
                                  <p:stCondLst>
                                    <p:cond delay="0"/>
                                  </p:stCondLst>
                                  <p:childTnLst>
                                    <p:set>
                                      <p:cBhvr>
                                        <p:cTn id="249" dur="1" fill="hold">
                                          <p:stCondLst>
                                            <p:cond delay="0"/>
                                          </p:stCondLst>
                                        </p:cTn>
                                        <p:tgtEl>
                                          <p:spTgt spid="224499"/>
                                        </p:tgtEl>
                                        <p:attrNameLst>
                                          <p:attrName>style.visibility</p:attrName>
                                        </p:attrNameLst>
                                      </p:cBhvr>
                                      <p:to>
                                        <p:strVal val="hidden"/>
                                      </p:to>
                                    </p:set>
                                  </p:childTnLst>
                                </p:cTn>
                              </p:par>
                            </p:childTnLst>
                          </p:cTn>
                        </p:par>
                        <p:par>
                          <p:cTn id="250" fill="hold" nodeType="afterGroup">
                            <p:stCondLst>
                              <p:cond delay="14000"/>
                            </p:stCondLst>
                            <p:childTnLst>
                              <p:par>
                                <p:cTn id="251" presetID="23" presetClass="entr" presetSubtype="16" fill="hold" grpId="0" nodeType="afterEffect">
                                  <p:stCondLst>
                                    <p:cond delay="0"/>
                                  </p:stCondLst>
                                  <p:childTnLst>
                                    <p:set>
                                      <p:cBhvr>
                                        <p:cTn id="252" dur="1" fill="hold">
                                          <p:stCondLst>
                                            <p:cond delay="0"/>
                                          </p:stCondLst>
                                        </p:cTn>
                                        <p:tgtEl>
                                          <p:spTgt spid="224500"/>
                                        </p:tgtEl>
                                        <p:attrNameLst>
                                          <p:attrName>style.visibility</p:attrName>
                                        </p:attrNameLst>
                                      </p:cBhvr>
                                      <p:to>
                                        <p:strVal val="visible"/>
                                      </p:to>
                                    </p:set>
                                    <p:anim calcmode="lin" valueType="num">
                                      <p:cBhvr>
                                        <p:cTn id="253" dur="500" fill="hold"/>
                                        <p:tgtEl>
                                          <p:spTgt spid="224500"/>
                                        </p:tgtEl>
                                        <p:attrNameLst>
                                          <p:attrName>ppt_w</p:attrName>
                                        </p:attrNameLst>
                                      </p:cBhvr>
                                      <p:tavLst>
                                        <p:tav tm="0">
                                          <p:val>
                                            <p:fltVal val="0"/>
                                          </p:val>
                                        </p:tav>
                                        <p:tav tm="100000">
                                          <p:val>
                                            <p:strVal val="#ppt_w"/>
                                          </p:val>
                                        </p:tav>
                                      </p:tavLst>
                                    </p:anim>
                                    <p:anim calcmode="lin" valueType="num">
                                      <p:cBhvr>
                                        <p:cTn id="254" dur="500" fill="hold"/>
                                        <p:tgtEl>
                                          <p:spTgt spid="224500"/>
                                        </p:tgtEl>
                                        <p:attrNameLst>
                                          <p:attrName>ppt_h</p:attrName>
                                        </p:attrNameLst>
                                      </p:cBhvr>
                                      <p:tavLst>
                                        <p:tav tm="0">
                                          <p:val>
                                            <p:fltVal val="0"/>
                                          </p:val>
                                        </p:tav>
                                        <p:tav tm="100000">
                                          <p:val>
                                            <p:strVal val="#ppt_h"/>
                                          </p:val>
                                        </p:tav>
                                      </p:tavLst>
                                    </p:anim>
                                  </p:childTnLst>
                                </p:cTn>
                              </p:par>
                            </p:childTnLst>
                          </p:cTn>
                        </p:par>
                        <p:par>
                          <p:cTn id="255" fill="hold" nodeType="afterGroup">
                            <p:stCondLst>
                              <p:cond delay="14500"/>
                            </p:stCondLst>
                            <p:childTnLst>
                              <p:par>
                                <p:cTn id="256" presetID="1" presetClass="exit" presetSubtype="0" fill="hold" grpId="1" nodeType="afterEffect">
                                  <p:stCondLst>
                                    <p:cond delay="0"/>
                                  </p:stCondLst>
                                  <p:childTnLst>
                                    <p:set>
                                      <p:cBhvr>
                                        <p:cTn id="257" dur="1" fill="hold">
                                          <p:stCondLst>
                                            <p:cond delay="0"/>
                                          </p:stCondLst>
                                        </p:cTn>
                                        <p:tgtEl>
                                          <p:spTgt spid="224500"/>
                                        </p:tgtEl>
                                        <p:attrNameLst>
                                          <p:attrName>style.visibility</p:attrName>
                                        </p:attrNameLst>
                                      </p:cBhvr>
                                      <p:to>
                                        <p:strVal val="hidden"/>
                                      </p:to>
                                    </p:set>
                                  </p:childTnLst>
                                </p:cTn>
                              </p:par>
                            </p:childTnLst>
                          </p:cTn>
                        </p:par>
                        <p:par>
                          <p:cTn id="258" fill="hold" nodeType="afterGroup">
                            <p:stCondLst>
                              <p:cond delay="14500"/>
                            </p:stCondLst>
                            <p:childTnLst>
                              <p:par>
                                <p:cTn id="259" presetID="23" presetClass="entr" presetSubtype="16" fill="hold" grpId="0" nodeType="afterEffect">
                                  <p:stCondLst>
                                    <p:cond delay="0"/>
                                  </p:stCondLst>
                                  <p:childTnLst>
                                    <p:set>
                                      <p:cBhvr>
                                        <p:cTn id="260" dur="1" fill="hold">
                                          <p:stCondLst>
                                            <p:cond delay="0"/>
                                          </p:stCondLst>
                                        </p:cTn>
                                        <p:tgtEl>
                                          <p:spTgt spid="224501"/>
                                        </p:tgtEl>
                                        <p:attrNameLst>
                                          <p:attrName>style.visibility</p:attrName>
                                        </p:attrNameLst>
                                      </p:cBhvr>
                                      <p:to>
                                        <p:strVal val="visible"/>
                                      </p:to>
                                    </p:set>
                                    <p:anim calcmode="lin" valueType="num">
                                      <p:cBhvr>
                                        <p:cTn id="261" dur="500" fill="hold"/>
                                        <p:tgtEl>
                                          <p:spTgt spid="224501"/>
                                        </p:tgtEl>
                                        <p:attrNameLst>
                                          <p:attrName>ppt_w</p:attrName>
                                        </p:attrNameLst>
                                      </p:cBhvr>
                                      <p:tavLst>
                                        <p:tav tm="0">
                                          <p:val>
                                            <p:fltVal val="0"/>
                                          </p:val>
                                        </p:tav>
                                        <p:tav tm="100000">
                                          <p:val>
                                            <p:strVal val="#ppt_w"/>
                                          </p:val>
                                        </p:tav>
                                      </p:tavLst>
                                    </p:anim>
                                    <p:anim calcmode="lin" valueType="num">
                                      <p:cBhvr>
                                        <p:cTn id="262" dur="500" fill="hold"/>
                                        <p:tgtEl>
                                          <p:spTgt spid="224501"/>
                                        </p:tgtEl>
                                        <p:attrNameLst>
                                          <p:attrName>ppt_h</p:attrName>
                                        </p:attrNameLst>
                                      </p:cBhvr>
                                      <p:tavLst>
                                        <p:tav tm="0">
                                          <p:val>
                                            <p:fltVal val="0"/>
                                          </p:val>
                                        </p:tav>
                                        <p:tav tm="100000">
                                          <p:val>
                                            <p:strVal val="#ppt_h"/>
                                          </p:val>
                                        </p:tav>
                                      </p:tavLst>
                                    </p:anim>
                                  </p:childTnLst>
                                </p:cTn>
                              </p:par>
                            </p:childTnLst>
                          </p:cTn>
                        </p:par>
                        <p:par>
                          <p:cTn id="263" fill="hold" nodeType="afterGroup">
                            <p:stCondLst>
                              <p:cond delay="15000"/>
                            </p:stCondLst>
                            <p:childTnLst>
                              <p:par>
                                <p:cTn id="264" presetID="1" presetClass="exit" presetSubtype="0" fill="hold" grpId="1" nodeType="afterEffect">
                                  <p:stCondLst>
                                    <p:cond delay="0"/>
                                  </p:stCondLst>
                                  <p:childTnLst>
                                    <p:set>
                                      <p:cBhvr>
                                        <p:cTn id="265" dur="1" fill="hold">
                                          <p:stCondLst>
                                            <p:cond delay="0"/>
                                          </p:stCondLst>
                                        </p:cTn>
                                        <p:tgtEl>
                                          <p:spTgt spid="224501"/>
                                        </p:tgtEl>
                                        <p:attrNameLst>
                                          <p:attrName>style.visibility</p:attrName>
                                        </p:attrNameLst>
                                      </p:cBhvr>
                                      <p:to>
                                        <p:strVal val="hidden"/>
                                      </p:to>
                                    </p:set>
                                  </p:childTnLst>
                                </p:cTn>
                              </p:par>
                            </p:childTnLst>
                          </p:cTn>
                        </p:par>
                        <p:par>
                          <p:cTn id="266" fill="hold" nodeType="afterGroup">
                            <p:stCondLst>
                              <p:cond delay="15000"/>
                            </p:stCondLst>
                            <p:childTnLst>
                              <p:par>
                                <p:cTn id="267" presetID="23" presetClass="entr" presetSubtype="16" fill="hold" grpId="0" nodeType="afterEffect">
                                  <p:stCondLst>
                                    <p:cond delay="0"/>
                                  </p:stCondLst>
                                  <p:childTnLst>
                                    <p:set>
                                      <p:cBhvr>
                                        <p:cTn id="268" dur="1" fill="hold">
                                          <p:stCondLst>
                                            <p:cond delay="0"/>
                                          </p:stCondLst>
                                        </p:cTn>
                                        <p:tgtEl>
                                          <p:spTgt spid="224503"/>
                                        </p:tgtEl>
                                        <p:attrNameLst>
                                          <p:attrName>style.visibility</p:attrName>
                                        </p:attrNameLst>
                                      </p:cBhvr>
                                      <p:to>
                                        <p:strVal val="visible"/>
                                      </p:to>
                                    </p:set>
                                    <p:anim calcmode="lin" valueType="num">
                                      <p:cBhvr>
                                        <p:cTn id="269" dur="500" fill="hold"/>
                                        <p:tgtEl>
                                          <p:spTgt spid="224503"/>
                                        </p:tgtEl>
                                        <p:attrNameLst>
                                          <p:attrName>ppt_w</p:attrName>
                                        </p:attrNameLst>
                                      </p:cBhvr>
                                      <p:tavLst>
                                        <p:tav tm="0">
                                          <p:val>
                                            <p:fltVal val="0"/>
                                          </p:val>
                                        </p:tav>
                                        <p:tav tm="100000">
                                          <p:val>
                                            <p:strVal val="#ppt_w"/>
                                          </p:val>
                                        </p:tav>
                                      </p:tavLst>
                                    </p:anim>
                                    <p:anim calcmode="lin" valueType="num">
                                      <p:cBhvr>
                                        <p:cTn id="270" dur="500" fill="hold"/>
                                        <p:tgtEl>
                                          <p:spTgt spid="224503"/>
                                        </p:tgtEl>
                                        <p:attrNameLst>
                                          <p:attrName>ppt_h</p:attrName>
                                        </p:attrNameLst>
                                      </p:cBhvr>
                                      <p:tavLst>
                                        <p:tav tm="0">
                                          <p:val>
                                            <p:fltVal val="0"/>
                                          </p:val>
                                        </p:tav>
                                        <p:tav tm="100000">
                                          <p:val>
                                            <p:strVal val="#ppt_h"/>
                                          </p:val>
                                        </p:tav>
                                      </p:tavLst>
                                    </p:anim>
                                  </p:childTnLst>
                                </p:cTn>
                              </p:par>
                            </p:childTnLst>
                          </p:cTn>
                        </p:par>
                        <p:par>
                          <p:cTn id="271" fill="hold" nodeType="afterGroup">
                            <p:stCondLst>
                              <p:cond delay="15500"/>
                            </p:stCondLst>
                            <p:childTnLst>
                              <p:par>
                                <p:cTn id="272" presetID="1" presetClass="exit" presetSubtype="0" fill="hold" grpId="1" nodeType="afterEffect">
                                  <p:stCondLst>
                                    <p:cond delay="0"/>
                                  </p:stCondLst>
                                  <p:childTnLst>
                                    <p:set>
                                      <p:cBhvr>
                                        <p:cTn id="273" dur="1" fill="hold">
                                          <p:stCondLst>
                                            <p:cond delay="0"/>
                                          </p:stCondLst>
                                        </p:cTn>
                                        <p:tgtEl>
                                          <p:spTgt spid="224503"/>
                                        </p:tgtEl>
                                        <p:attrNameLst>
                                          <p:attrName>style.visibility</p:attrName>
                                        </p:attrNameLst>
                                      </p:cBhvr>
                                      <p:to>
                                        <p:strVal val="hidden"/>
                                      </p:to>
                                    </p:set>
                                  </p:childTnLst>
                                </p:cTn>
                              </p:par>
                            </p:childTnLst>
                          </p:cTn>
                        </p:par>
                        <p:par>
                          <p:cTn id="274" fill="hold" nodeType="afterGroup">
                            <p:stCondLst>
                              <p:cond delay="15500"/>
                            </p:stCondLst>
                            <p:childTnLst>
                              <p:par>
                                <p:cTn id="275" presetID="23" presetClass="entr" presetSubtype="16" fill="hold" grpId="0" nodeType="afterEffect">
                                  <p:stCondLst>
                                    <p:cond delay="0"/>
                                  </p:stCondLst>
                                  <p:childTnLst>
                                    <p:set>
                                      <p:cBhvr>
                                        <p:cTn id="276" dur="1" fill="hold">
                                          <p:stCondLst>
                                            <p:cond delay="0"/>
                                          </p:stCondLst>
                                        </p:cTn>
                                        <p:tgtEl>
                                          <p:spTgt spid="224504"/>
                                        </p:tgtEl>
                                        <p:attrNameLst>
                                          <p:attrName>style.visibility</p:attrName>
                                        </p:attrNameLst>
                                      </p:cBhvr>
                                      <p:to>
                                        <p:strVal val="visible"/>
                                      </p:to>
                                    </p:set>
                                    <p:anim calcmode="lin" valueType="num">
                                      <p:cBhvr>
                                        <p:cTn id="277" dur="500" fill="hold"/>
                                        <p:tgtEl>
                                          <p:spTgt spid="224504"/>
                                        </p:tgtEl>
                                        <p:attrNameLst>
                                          <p:attrName>ppt_w</p:attrName>
                                        </p:attrNameLst>
                                      </p:cBhvr>
                                      <p:tavLst>
                                        <p:tav tm="0">
                                          <p:val>
                                            <p:fltVal val="0"/>
                                          </p:val>
                                        </p:tav>
                                        <p:tav tm="100000">
                                          <p:val>
                                            <p:strVal val="#ppt_w"/>
                                          </p:val>
                                        </p:tav>
                                      </p:tavLst>
                                    </p:anim>
                                    <p:anim calcmode="lin" valueType="num">
                                      <p:cBhvr>
                                        <p:cTn id="278" dur="500" fill="hold"/>
                                        <p:tgtEl>
                                          <p:spTgt spid="224504"/>
                                        </p:tgtEl>
                                        <p:attrNameLst>
                                          <p:attrName>ppt_h</p:attrName>
                                        </p:attrNameLst>
                                      </p:cBhvr>
                                      <p:tavLst>
                                        <p:tav tm="0">
                                          <p:val>
                                            <p:fltVal val="0"/>
                                          </p:val>
                                        </p:tav>
                                        <p:tav tm="100000">
                                          <p:val>
                                            <p:strVal val="#ppt_h"/>
                                          </p:val>
                                        </p:tav>
                                      </p:tavLst>
                                    </p:anim>
                                  </p:childTnLst>
                                </p:cTn>
                              </p:par>
                            </p:childTnLst>
                          </p:cTn>
                        </p:par>
                        <p:par>
                          <p:cTn id="279" fill="hold" nodeType="afterGroup">
                            <p:stCondLst>
                              <p:cond delay="16000"/>
                            </p:stCondLst>
                            <p:childTnLst>
                              <p:par>
                                <p:cTn id="280" presetID="1" presetClass="exit" presetSubtype="0" fill="hold" grpId="1" nodeType="afterEffect">
                                  <p:stCondLst>
                                    <p:cond delay="0"/>
                                  </p:stCondLst>
                                  <p:childTnLst>
                                    <p:set>
                                      <p:cBhvr>
                                        <p:cTn id="281" dur="1" fill="hold">
                                          <p:stCondLst>
                                            <p:cond delay="0"/>
                                          </p:stCondLst>
                                        </p:cTn>
                                        <p:tgtEl>
                                          <p:spTgt spid="224504"/>
                                        </p:tgtEl>
                                        <p:attrNameLst>
                                          <p:attrName>style.visibility</p:attrName>
                                        </p:attrNameLst>
                                      </p:cBhvr>
                                      <p:to>
                                        <p:strVal val="hidden"/>
                                      </p:to>
                                    </p:set>
                                  </p:childTnLst>
                                </p:cTn>
                              </p:par>
                            </p:childTnLst>
                          </p:cTn>
                        </p:par>
                        <p:par>
                          <p:cTn id="282" fill="hold" nodeType="afterGroup">
                            <p:stCondLst>
                              <p:cond delay="16000"/>
                            </p:stCondLst>
                            <p:childTnLst>
                              <p:par>
                                <p:cTn id="283" presetID="23" presetClass="entr" presetSubtype="16" fill="hold" grpId="0" nodeType="afterEffect">
                                  <p:stCondLst>
                                    <p:cond delay="0"/>
                                  </p:stCondLst>
                                  <p:childTnLst>
                                    <p:set>
                                      <p:cBhvr>
                                        <p:cTn id="284" dur="1" fill="hold">
                                          <p:stCondLst>
                                            <p:cond delay="0"/>
                                          </p:stCondLst>
                                        </p:cTn>
                                        <p:tgtEl>
                                          <p:spTgt spid="224505"/>
                                        </p:tgtEl>
                                        <p:attrNameLst>
                                          <p:attrName>style.visibility</p:attrName>
                                        </p:attrNameLst>
                                      </p:cBhvr>
                                      <p:to>
                                        <p:strVal val="visible"/>
                                      </p:to>
                                    </p:set>
                                    <p:anim calcmode="lin" valueType="num">
                                      <p:cBhvr>
                                        <p:cTn id="285" dur="500" fill="hold"/>
                                        <p:tgtEl>
                                          <p:spTgt spid="224505"/>
                                        </p:tgtEl>
                                        <p:attrNameLst>
                                          <p:attrName>ppt_w</p:attrName>
                                        </p:attrNameLst>
                                      </p:cBhvr>
                                      <p:tavLst>
                                        <p:tav tm="0">
                                          <p:val>
                                            <p:fltVal val="0"/>
                                          </p:val>
                                        </p:tav>
                                        <p:tav tm="100000">
                                          <p:val>
                                            <p:strVal val="#ppt_w"/>
                                          </p:val>
                                        </p:tav>
                                      </p:tavLst>
                                    </p:anim>
                                    <p:anim calcmode="lin" valueType="num">
                                      <p:cBhvr>
                                        <p:cTn id="286" dur="500" fill="hold"/>
                                        <p:tgtEl>
                                          <p:spTgt spid="224505"/>
                                        </p:tgtEl>
                                        <p:attrNameLst>
                                          <p:attrName>ppt_h</p:attrName>
                                        </p:attrNameLst>
                                      </p:cBhvr>
                                      <p:tavLst>
                                        <p:tav tm="0">
                                          <p:val>
                                            <p:fltVal val="0"/>
                                          </p:val>
                                        </p:tav>
                                        <p:tav tm="100000">
                                          <p:val>
                                            <p:strVal val="#ppt_h"/>
                                          </p:val>
                                        </p:tav>
                                      </p:tavLst>
                                    </p:anim>
                                  </p:childTnLst>
                                </p:cTn>
                              </p:par>
                            </p:childTnLst>
                          </p:cTn>
                        </p:par>
                        <p:par>
                          <p:cTn id="287" fill="hold" nodeType="afterGroup">
                            <p:stCondLst>
                              <p:cond delay="16500"/>
                            </p:stCondLst>
                            <p:childTnLst>
                              <p:par>
                                <p:cTn id="288" presetID="1" presetClass="exit" presetSubtype="0" fill="hold" grpId="1" nodeType="afterEffect">
                                  <p:stCondLst>
                                    <p:cond delay="0"/>
                                  </p:stCondLst>
                                  <p:childTnLst>
                                    <p:set>
                                      <p:cBhvr>
                                        <p:cTn id="289" dur="1" fill="hold">
                                          <p:stCondLst>
                                            <p:cond delay="0"/>
                                          </p:stCondLst>
                                        </p:cTn>
                                        <p:tgtEl>
                                          <p:spTgt spid="224505"/>
                                        </p:tgtEl>
                                        <p:attrNameLst>
                                          <p:attrName>style.visibility</p:attrName>
                                        </p:attrNameLst>
                                      </p:cBhvr>
                                      <p:to>
                                        <p:strVal val="hidden"/>
                                      </p:to>
                                    </p:set>
                                  </p:childTnLst>
                                </p:cTn>
                              </p:par>
                            </p:childTnLst>
                          </p:cTn>
                        </p:par>
                        <p:par>
                          <p:cTn id="290" fill="hold" nodeType="afterGroup">
                            <p:stCondLst>
                              <p:cond delay="16500"/>
                            </p:stCondLst>
                            <p:childTnLst>
                              <p:par>
                                <p:cTn id="291" presetID="23" presetClass="entr" presetSubtype="16" fill="hold" grpId="0" nodeType="afterEffect">
                                  <p:stCondLst>
                                    <p:cond delay="0"/>
                                  </p:stCondLst>
                                  <p:childTnLst>
                                    <p:set>
                                      <p:cBhvr>
                                        <p:cTn id="292" dur="1" fill="hold">
                                          <p:stCondLst>
                                            <p:cond delay="0"/>
                                          </p:stCondLst>
                                        </p:cTn>
                                        <p:tgtEl>
                                          <p:spTgt spid="224506"/>
                                        </p:tgtEl>
                                        <p:attrNameLst>
                                          <p:attrName>style.visibility</p:attrName>
                                        </p:attrNameLst>
                                      </p:cBhvr>
                                      <p:to>
                                        <p:strVal val="visible"/>
                                      </p:to>
                                    </p:set>
                                    <p:anim calcmode="lin" valueType="num">
                                      <p:cBhvr>
                                        <p:cTn id="293" dur="500" fill="hold"/>
                                        <p:tgtEl>
                                          <p:spTgt spid="224506"/>
                                        </p:tgtEl>
                                        <p:attrNameLst>
                                          <p:attrName>ppt_w</p:attrName>
                                        </p:attrNameLst>
                                      </p:cBhvr>
                                      <p:tavLst>
                                        <p:tav tm="0">
                                          <p:val>
                                            <p:fltVal val="0"/>
                                          </p:val>
                                        </p:tav>
                                        <p:tav tm="100000">
                                          <p:val>
                                            <p:strVal val="#ppt_w"/>
                                          </p:val>
                                        </p:tav>
                                      </p:tavLst>
                                    </p:anim>
                                    <p:anim calcmode="lin" valueType="num">
                                      <p:cBhvr>
                                        <p:cTn id="294" dur="500" fill="hold"/>
                                        <p:tgtEl>
                                          <p:spTgt spid="224506"/>
                                        </p:tgtEl>
                                        <p:attrNameLst>
                                          <p:attrName>ppt_h</p:attrName>
                                        </p:attrNameLst>
                                      </p:cBhvr>
                                      <p:tavLst>
                                        <p:tav tm="0">
                                          <p:val>
                                            <p:fltVal val="0"/>
                                          </p:val>
                                        </p:tav>
                                        <p:tav tm="100000">
                                          <p:val>
                                            <p:strVal val="#ppt_h"/>
                                          </p:val>
                                        </p:tav>
                                      </p:tavLst>
                                    </p:anim>
                                  </p:childTnLst>
                                </p:cTn>
                              </p:par>
                            </p:childTnLst>
                          </p:cTn>
                        </p:par>
                        <p:par>
                          <p:cTn id="295" fill="hold" nodeType="afterGroup">
                            <p:stCondLst>
                              <p:cond delay="17000"/>
                            </p:stCondLst>
                            <p:childTnLst>
                              <p:par>
                                <p:cTn id="296" presetID="1" presetClass="exit" presetSubtype="0" fill="hold" grpId="1" nodeType="afterEffect">
                                  <p:stCondLst>
                                    <p:cond delay="0"/>
                                  </p:stCondLst>
                                  <p:childTnLst>
                                    <p:set>
                                      <p:cBhvr>
                                        <p:cTn id="297" dur="1" fill="hold">
                                          <p:stCondLst>
                                            <p:cond delay="0"/>
                                          </p:stCondLst>
                                        </p:cTn>
                                        <p:tgtEl>
                                          <p:spTgt spid="224506"/>
                                        </p:tgtEl>
                                        <p:attrNameLst>
                                          <p:attrName>style.visibility</p:attrName>
                                        </p:attrNameLst>
                                      </p:cBhvr>
                                      <p:to>
                                        <p:strVal val="hidden"/>
                                      </p:to>
                                    </p:set>
                                  </p:childTnLst>
                                </p:cTn>
                              </p:par>
                            </p:childTnLst>
                          </p:cTn>
                        </p:par>
                        <p:par>
                          <p:cTn id="298" fill="hold" nodeType="afterGroup">
                            <p:stCondLst>
                              <p:cond delay="17000"/>
                            </p:stCondLst>
                            <p:childTnLst>
                              <p:par>
                                <p:cTn id="299" presetID="23" presetClass="entr" presetSubtype="16" fill="hold" grpId="0" nodeType="afterEffect">
                                  <p:stCondLst>
                                    <p:cond delay="0"/>
                                  </p:stCondLst>
                                  <p:childTnLst>
                                    <p:set>
                                      <p:cBhvr>
                                        <p:cTn id="300" dur="1" fill="hold">
                                          <p:stCondLst>
                                            <p:cond delay="0"/>
                                          </p:stCondLst>
                                        </p:cTn>
                                        <p:tgtEl>
                                          <p:spTgt spid="224507"/>
                                        </p:tgtEl>
                                        <p:attrNameLst>
                                          <p:attrName>style.visibility</p:attrName>
                                        </p:attrNameLst>
                                      </p:cBhvr>
                                      <p:to>
                                        <p:strVal val="visible"/>
                                      </p:to>
                                    </p:set>
                                    <p:anim calcmode="lin" valueType="num">
                                      <p:cBhvr>
                                        <p:cTn id="301" dur="500" fill="hold"/>
                                        <p:tgtEl>
                                          <p:spTgt spid="224507"/>
                                        </p:tgtEl>
                                        <p:attrNameLst>
                                          <p:attrName>ppt_w</p:attrName>
                                        </p:attrNameLst>
                                      </p:cBhvr>
                                      <p:tavLst>
                                        <p:tav tm="0">
                                          <p:val>
                                            <p:fltVal val="0"/>
                                          </p:val>
                                        </p:tav>
                                        <p:tav tm="100000">
                                          <p:val>
                                            <p:strVal val="#ppt_w"/>
                                          </p:val>
                                        </p:tav>
                                      </p:tavLst>
                                    </p:anim>
                                    <p:anim calcmode="lin" valueType="num">
                                      <p:cBhvr>
                                        <p:cTn id="302" dur="500" fill="hold"/>
                                        <p:tgtEl>
                                          <p:spTgt spid="224507"/>
                                        </p:tgtEl>
                                        <p:attrNameLst>
                                          <p:attrName>ppt_h</p:attrName>
                                        </p:attrNameLst>
                                      </p:cBhvr>
                                      <p:tavLst>
                                        <p:tav tm="0">
                                          <p:val>
                                            <p:fltVal val="0"/>
                                          </p:val>
                                        </p:tav>
                                        <p:tav tm="100000">
                                          <p:val>
                                            <p:strVal val="#ppt_h"/>
                                          </p:val>
                                        </p:tav>
                                      </p:tavLst>
                                    </p:anim>
                                  </p:childTnLst>
                                </p:cTn>
                              </p:par>
                            </p:childTnLst>
                          </p:cTn>
                        </p:par>
                        <p:par>
                          <p:cTn id="303" fill="hold" nodeType="afterGroup">
                            <p:stCondLst>
                              <p:cond delay="17500"/>
                            </p:stCondLst>
                            <p:childTnLst>
                              <p:par>
                                <p:cTn id="304" presetID="1" presetClass="exit" presetSubtype="0" fill="hold" grpId="1" nodeType="afterEffect">
                                  <p:stCondLst>
                                    <p:cond delay="0"/>
                                  </p:stCondLst>
                                  <p:childTnLst>
                                    <p:set>
                                      <p:cBhvr>
                                        <p:cTn id="305" dur="1" fill="hold">
                                          <p:stCondLst>
                                            <p:cond delay="0"/>
                                          </p:stCondLst>
                                        </p:cTn>
                                        <p:tgtEl>
                                          <p:spTgt spid="224507"/>
                                        </p:tgtEl>
                                        <p:attrNameLst>
                                          <p:attrName>style.visibility</p:attrName>
                                        </p:attrNameLst>
                                      </p:cBhvr>
                                      <p:to>
                                        <p:strVal val="hidden"/>
                                      </p:to>
                                    </p:set>
                                  </p:childTnLst>
                                </p:cTn>
                              </p:par>
                            </p:childTnLst>
                          </p:cTn>
                        </p:par>
                        <p:par>
                          <p:cTn id="306" fill="hold" nodeType="afterGroup">
                            <p:stCondLst>
                              <p:cond delay="17500"/>
                            </p:stCondLst>
                            <p:childTnLst>
                              <p:par>
                                <p:cTn id="307" presetID="23" presetClass="entr" presetSubtype="16" fill="hold" grpId="0" nodeType="afterEffect">
                                  <p:stCondLst>
                                    <p:cond delay="0"/>
                                  </p:stCondLst>
                                  <p:childTnLst>
                                    <p:set>
                                      <p:cBhvr>
                                        <p:cTn id="308" dur="1" fill="hold">
                                          <p:stCondLst>
                                            <p:cond delay="0"/>
                                          </p:stCondLst>
                                        </p:cTn>
                                        <p:tgtEl>
                                          <p:spTgt spid="224508"/>
                                        </p:tgtEl>
                                        <p:attrNameLst>
                                          <p:attrName>style.visibility</p:attrName>
                                        </p:attrNameLst>
                                      </p:cBhvr>
                                      <p:to>
                                        <p:strVal val="visible"/>
                                      </p:to>
                                    </p:set>
                                    <p:anim calcmode="lin" valueType="num">
                                      <p:cBhvr>
                                        <p:cTn id="309" dur="500" fill="hold"/>
                                        <p:tgtEl>
                                          <p:spTgt spid="224508"/>
                                        </p:tgtEl>
                                        <p:attrNameLst>
                                          <p:attrName>ppt_w</p:attrName>
                                        </p:attrNameLst>
                                      </p:cBhvr>
                                      <p:tavLst>
                                        <p:tav tm="0">
                                          <p:val>
                                            <p:fltVal val="0"/>
                                          </p:val>
                                        </p:tav>
                                        <p:tav tm="100000">
                                          <p:val>
                                            <p:strVal val="#ppt_w"/>
                                          </p:val>
                                        </p:tav>
                                      </p:tavLst>
                                    </p:anim>
                                    <p:anim calcmode="lin" valueType="num">
                                      <p:cBhvr>
                                        <p:cTn id="310" dur="500" fill="hold"/>
                                        <p:tgtEl>
                                          <p:spTgt spid="224508"/>
                                        </p:tgtEl>
                                        <p:attrNameLst>
                                          <p:attrName>ppt_h</p:attrName>
                                        </p:attrNameLst>
                                      </p:cBhvr>
                                      <p:tavLst>
                                        <p:tav tm="0">
                                          <p:val>
                                            <p:fltVal val="0"/>
                                          </p:val>
                                        </p:tav>
                                        <p:tav tm="100000">
                                          <p:val>
                                            <p:strVal val="#ppt_h"/>
                                          </p:val>
                                        </p:tav>
                                      </p:tavLst>
                                    </p:anim>
                                  </p:childTnLst>
                                </p:cTn>
                              </p:par>
                            </p:childTnLst>
                          </p:cTn>
                        </p:par>
                        <p:par>
                          <p:cTn id="311" fill="hold" nodeType="afterGroup">
                            <p:stCondLst>
                              <p:cond delay="18000"/>
                            </p:stCondLst>
                            <p:childTnLst>
                              <p:par>
                                <p:cTn id="312" presetID="1" presetClass="exit" presetSubtype="0" fill="hold" grpId="1" nodeType="afterEffect">
                                  <p:stCondLst>
                                    <p:cond delay="0"/>
                                  </p:stCondLst>
                                  <p:childTnLst>
                                    <p:set>
                                      <p:cBhvr>
                                        <p:cTn id="313" dur="1" fill="hold">
                                          <p:stCondLst>
                                            <p:cond delay="0"/>
                                          </p:stCondLst>
                                        </p:cTn>
                                        <p:tgtEl>
                                          <p:spTgt spid="224508"/>
                                        </p:tgtEl>
                                        <p:attrNameLst>
                                          <p:attrName>style.visibility</p:attrName>
                                        </p:attrNameLst>
                                      </p:cBhvr>
                                      <p:to>
                                        <p:strVal val="hidden"/>
                                      </p:to>
                                    </p:set>
                                  </p:childTnLst>
                                </p:cTn>
                              </p:par>
                            </p:childTnLst>
                          </p:cTn>
                        </p:par>
                        <p:par>
                          <p:cTn id="314" fill="hold" nodeType="afterGroup">
                            <p:stCondLst>
                              <p:cond delay="18000"/>
                            </p:stCondLst>
                            <p:childTnLst>
                              <p:par>
                                <p:cTn id="315" presetID="23" presetClass="entr" presetSubtype="16" fill="hold" grpId="0" nodeType="afterEffect">
                                  <p:stCondLst>
                                    <p:cond delay="0"/>
                                  </p:stCondLst>
                                  <p:childTnLst>
                                    <p:set>
                                      <p:cBhvr>
                                        <p:cTn id="316" dur="1" fill="hold">
                                          <p:stCondLst>
                                            <p:cond delay="0"/>
                                          </p:stCondLst>
                                        </p:cTn>
                                        <p:tgtEl>
                                          <p:spTgt spid="224509"/>
                                        </p:tgtEl>
                                        <p:attrNameLst>
                                          <p:attrName>style.visibility</p:attrName>
                                        </p:attrNameLst>
                                      </p:cBhvr>
                                      <p:to>
                                        <p:strVal val="visible"/>
                                      </p:to>
                                    </p:set>
                                    <p:anim calcmode="lin" valueType="num">
                                      <p:cBhvr>
                                        <p:cTn id="317" dur="500" fill="hold"/>
                                        <p:tgtEl>
                                          <p:spTgt spid="224509"/>
                                        </p:tgtEl>
                                        <p:attrNameLst>
                                          <p:attrName>ppt_w</p:attrName>
                                        </p:attrNameLst>
                                      </p:cBhvr>
                                      <p:tavLst>
                                        <p:tav tm="0">
                                          <p:val>
                                            <p:fltVal val="0"/>
                                          </p:val>
                                        </p:tav>
                                        <p:tav tm="100000">
                                          <p:val>
                                            <p:strVal val="#ppt_w"/>
                                          </p:val>
                                        </p:tav>
                                      </p:tavLst>
                                    </p:anim>
                                    <p:anim calcmode="lin" valueType="num">
                                      <p:cBhvr>
                                        <p:cTn id="318" dur="500" fill="hold"/>
                                        <p:tgtEl>
                                          <p:spTgt spid="224509"/>
                                        </p:tgtEl>
                                        <p:attrNameLst>
                                          <p:attrName>ppt_h</p:attrName>
                                        </p:attrNameLst>
                                      </p:cBhvr>
                                      <p:tavLst>
                                        <p:tav tm="0">
                                          <p:val>
                                            <p:fltVal val="0"/>
                                          </p:val>
                                        </p:tav>
                                        <p:tav tm="100000">
                                          <p:val>
                                            <p:strVal val="#ppt_h"/>
                                          </p:val>
                                        </p:tav>
                                      </p:tavLst>
                                    </p:anim>
                                  </p:childTnLst>
                                </p:cTn>
                              </p:par>
                            </p:childTnLst>
                          </p:cTn>
                        </p:par>
                        <p:par>
                          <p:cTn id="319" fill="hold" nodeType="afterGroup">
                            <p:stCondLst>
                              <p:cond delay="18500"/>
                            </p:stCondLst>
                            <p:childTnLst>
                              <p:par>
                                <p:cTn id="320" presetID="1" presetClass="exit" presetSubtype="0" fill="hold" grpId="1" nodeType="afterEffect">
                                  <p:stCondLst>
                                    <p:cond delay="0"/>
                                  </p:stCondLst>
                                  <p:childTnLst>
                                    <p:set>
                                      <p:cBhvr>
                                        <p:cTn id="321" dur="1" fill="hold">
                                          <p:stCondLst>
                                            <p:cond delay="0"/>
                                          </p:stCondLst>
                                        </p:cTn>
                                        <p:tgtEl>
                                          <p:spTgt spid="224509"/>
                                        </p:tgtEl>
                                        <p:attrNameLst>
                                          <p:attrName>style.visibility</p:attrName>
                                        </p:attrNameLst>
                                      </p:cBhvr>
                                      <p:to>
                                        <p:strVal val="hidden"/>
                                      </p:to>
                                    </p:set>
                                  </p:childTnLst>
                                </p:cTn>
                              </p:par>
                            </p:childTnLst>
                          </p:cTn>
                        </p:par>
                        <p:par>
                          <p:cTn id="322" fill="hold" nodeType="afterGroup">
                            <p:stCondLst>
                              <p:cond delay="18500"/>
                            </p:stCondLst>
                            <p:childTnLst>
                              <p:par>
                                <p:cTn id="323" presetID="23" presetClass="entr" presetSubtype="16" fill="hold" grpId="0" nodeType="afterEffect">
                                  <p:stCondLst>
                                    <p:cond delay="0"/>
                                  </p:stCondLst>
                                  <p:childTnLst>
                                    <p:set>
                                      <p:cBhvr>
                                        <p:cTn id="324" dur="1" fill="hold">
                                          <p:stCondLst>
                                            <p:cond delay="0"/>
                                          </p:stCondLst>
                                        </p:cTn>
                                        <p:tgtEl>
                                          <p:spTgt spid="224510"/>
                                        </p:tgtEl>
                                        <p:attrNameLst>
                                          <p:attrName>style.visibility</p:attrName>
                                        </p:attrNameLst>
                                      </p:cBhvr>
                                      <p:to>
                                        <p:strVal val="visible"/>
                                      </p:to>
                                    </p:set>
                                    <p:anim calcmode="lin" valueType="num">
                                      <p:cBhvr>
                                        <p:cTn id="325" dur="500" fill="hold"/>
                                        <p:tgtEl>
                                          <p:spTgt spid="224510"/>
                                        </p:tgtEl>
                                        <p:attrNameLst>
                                          <p:attrName>ppt_w</p:attrName>
                                        </p:attrNameLst>
                                      </p:cBhvr>
                                      <p:tavLst>
                                        <p:tav tm="0">
                                          <p:val>
                                            <p:fltVal val="0"/>
                                          </p:val>
                                        </p:tav>
                                        <p:tav tm="100000">
                                          <p:val>
                                            <p:strVal val="#ppt_w"/>
                                          </p:val>
                                        </p:tav>
                                      </p:tavLst>
                                    </p:anim>
                                    <p:anim calcmode="lin" valueType="num">
                                      <p:cBhvr>
                                        <p:cTn id="326" dur="500" fill="hold"/>
                                        <p:tgtEl>
                                          <p:spTgt spid="224510"/>
                                        </p:tgtEl>
                                        <p:attrNameLst>
                                          <p:attrName>ppt_h</p:attrName>
                                        </p:attrNameLst>
                                      </p:cBhvr>
                                      <p:tavLst>
                                        <p:tav tm="0">
                                          <p:val>
                                            <p:fltVal val="0"/>
                                          </p:val>
                                        </p:tav>
                                        <p:tav tm="100000">
                                          <p:val>
                                            <p:strVal val="#ppt_h"/>
                                          </p:val>
                                        </p:tav>
                                      </p:tavLst>
                                    </p:anim>
                                  </p:childTnLst>
                                </p:cTn>
                              </p:par>
                            </p:childTnLst>
                          </p:cTn>
                        </p:par>
                        <p:par>
                          <p:cTn id="327" fill="hold" nodeType="afterGroup">
                            <p:stCondLst>
                              <p:cond delay="19000"/>
                            </p:stCondLst>
                            <p:childTnLst>
                              <p:par>
                                <p:cTn id="328" presetID="1" presetClass="exit" presetSubtype="0" fill="hold" grpId="1" nodeType="afterEffect">
                                  <p:stCondLst>
                                    <p:cond delay="0"/>
                                  </p:stCondLst>
                                  <p:childTnLst>
                                    <p:set>
                                      <p:cBhvr>
                                        <p:cTn id="329" dur="1" fill="hold">
                                          <p:stCondLst>
                                            <p:cond delay="0"/>
                                          </p:stCondLst>
                                        </p:cTn>
                                        <p:tgtEl>
                                          <p:spTgt spid="224510"/>
                                        </p:tgtEl>
                                        <p:attrNameLst>
                                          <p:attrName>style.visibility</p:attrName>
                                        </p:attrNameLst>
                                      </p:cBhvr>
                                      <p:to>
                                        <p:strVal val="hidden"/>
                                      </p:to>
                                    </p:set>
                                  </p:childTnLst>
                                </p:cTn>
                              </p:par>
                            </p:childTnLst>
                          </p:cTn>
                        </p:par>
                        <p:par>
                          <p:cTn id="330" fill="hold" nodeType="afterGroup">
                            <p:stCondLst>
                              <p:cond delay="19000"/>
                            </p:stCondLst>
                            <p:childTnLst>
                              <p:par>
                                <p:cTn id="331" presetID="23" presetClass="entr" presetSubtype="16" fill="hold" grpId="0" nodeType="afterEffect">
                                  <p:stCondLst>
                                    <p:cond delay="0"/>
                                  </p:stCondLst>
                                  <p:childTnLst>
                                    <p:set>
                                      <p:cBhvr>
                                        <p:cTn id="332" dur="1" fill="hold">
                                          <p:stCondLst>
                                            <p:cond delay="0"/>
                                          </p:stCondLst>
                                        </p:cTn>
                                        <p:tgtEl>
                                          <p:spTgt spid="224511"/>
                                        </p:tgtEl>
                                        <p:attrNameLst>
                                          <p:attrName>style.visibility</p:attrName>
                                        </p:attrNameLst>
                                      </p:cBhvr>
                                      <p:to>
                                        <p:strVal val="visible"/>
                                      </p:to>
                                    </p:set>
                                    <p:anim calcmode="lin" valueType="num">
                                      <p:cBhvr>
                                        <p:cTn id="333" dur="500" fill="hold"/>
                                        <p:tgtEl>
                                          <p:spTgt spid="224511"/>
                                        </p:tgtEl>
                                        <p:attrNameLst>
                                          <p:attrName>ppt_w</p:attrName>
                                        </p:attrNameLst>
                                      </p:cBhvr>
                                      <p:tavLst>
                                        <p:tav tm="0">
                                          <p:val>
                                            <p:fltVal val="0"/>
                                          </p:val>
                                        </p:tav>
                                        <p:tav tm="100000">
                                          <p:val>
                                            <p:strVal val="#ppt_w"/>
                                          </p:val>
                                        </p:tav>
                                      </p:tavLst>
                                    </p:anim>
                                    <p:anim calcmode="lin" valueType="num">
                                      <p:cBhvr>
                                        <p:cTn id="334" dur="500" fill="hold"/>
                                        <p:tgtEl>
                                          <p:spTgt spid="224511"/>
                                        </p:tgtEl>
                                        <p:attrNameLst>
                                          <p:attrName>ppt_h</p:attrName>
                                        </p:attrNameLst>
                                      </p:cBhvr>
                                      <p:tavLst>
                                        <p:tav tm="0">
                                          <p:val>
                                            <p:fltVal val="0"/>
                                          </p:val>
                                        </p:tav>
                                        <p:tav tm="100000">
                                          <p:val>
                                            <p:strVal val="#ppt_h"/>
                                          </p:val>
                                        </p:tav>
                                      </p:tavLst>
                                    </p:anim>
                                  </p:childTnLst>
                                </p:cTn>
                              </p:par>
                            </p:childTnLst>
                          </p:cTn>
                        </p:par>
                        <p:par>
                          <p:cTn id="335" fill="hold" nodeType="afterGroup">
                            <p:stCondLst>
                              <p:cond delay="19500"/>
                            </p:stCondLst>
                            <p:childTnLst>
                              <p:par>
                                <p:cTn id="336" presetID="1" presetClass="exit" presetSubtype="0" fill="hold" grpId="1" nodeType="afterEffect">
                                  <p:stCondLst>
                                    <p:cond delay="0"/>
                                  </p:stCondLst>
                                  <p:childTnLst>
                                    <p:set>
                                      <p:cBhvr>
                                        <p:cTn id="337" dur="1" fill="hold">
                                          <p:stCondLst>
                                            <p:cond delay="0"/>
                                          </p:stCondLst>
                                        </p:cTn>
                                        <p:tgtEl>
                                          <p:spTgt spid="224511"/>
                                        </p:tgtEl>
                                        <p:attrNameLst>
                                          <p:attrName>style.visibility</p:attrName>
                                        </p:attrNameLst>
                                      </p:cBhvr>
                                      <p:to>
                                        <p:strVal val="hidden"/>
                                      </p:to>
                                    </p:set>
                                  </p:childTnLst>
                                </p:cTn>
                              </p:par>
                            </p:childTnLst>
                          </p:cTn>
                        </p:par>
                        <p:par>
                          <p:cTn id="338" fill="hold" nodeType="afterGroup">
                            <p:stCondLst>
                              <p:cond delay="19500"/>
                            </p:stCondLst>
                            <p:childTnLst>
                              <p:par>
                                <p:cTn id="339" presetID="23" presetClass="entr" presetSubtype="16" fill="hold" grpId="0" nodeType="afterEffect">
                                  <p:stCondLst>
                                    <p:cond delay="0"/>
                                  </p:stCondLst>
                                  <p:childTnLst>
                                    <p:set>
                                      <p:cBhvr>
                                        <p:cTn id="340" dur="1" fill="hold">
                                          <p:stCondLst>
                                            <p:cond delay="0"/>
                                          </p:stCondLst>
                                        </p:cTn>
                                        <p:tgtEl>
                                          <p:spTgt spid="224512"/>
                                        </p:tgtEl>
                                        <p:attrNameLst>
                                          <p:attrName>style.visibility</p:attrName>
                                        </p:attrNameLst>
                                      </p:cBhvr>
                                      <p:to>
                                        <p:strVal val="visible"/>
                                      </p:to>
                                    </p:set>
                                    <p:anim calcmode="lin" valueType="num">
                                      <p:cBhvr>
                                        <p:cTn id="341" dur="500" fill="hold"/>
                                        <p:tgtEl>
                                          <p:spTgt spid="224512"/>
                                        </p:tgtEl>
                                        <p:attrNameLst>
                                          <p:attrName>ppt_w</p:attrName>
                                        </p:attrNameLst>
                                      </p:cBhvr>
                                      <p:tavLst>
                                        <p:tav tm="0">
                                          <p:val>
                                            <p:fltVal val="0"/>
                                          </p:val>
                                        </p:tav>
                                        <p:tav tm="100000">
                                          <p:val>
                                            <p:strVal val="#ppt_w"/>
                                          </p:val>
                                        </p:tav>
                                      </p:tavLst>
                                    </p:anim>
                                    <p:anim calcmode="lin" valueType="num">
                                      <p:cBhvr>
                                        <p:cTn id="342" dur="500" fill="hold"/>
                                        <p:tgtEl>
                                          <p:spTgt spid="2245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467" grpId="0" autoUpdateAnimBg="0"/>
      <p:bldP spid="224468" grpId="0" autoUpdateAnimBg="0"/>
      <p:bldP spid="224469" grpId="0" autoUpdateAnimBg="0"/>
      <p:bldP spid="224470" grpId="0"/>
      <p:bldP spid="224470" grpId="1"/>
      <p:bldP spid="224471" grpId="0"/>
      <p:bldP spid="224471" grpId="1"/>
      <p:bldP spid="224472" grpId="0"/>
      <p:bldP spid="224472" grpId="1"/>
      <p:bldP spid="224473" grpId="0"/>
      <p:bldP spid="224473" grpId="1"/>
      <p:bldP spid="224474" grpId="0"/>
      <p:bldP spid="224474" grpId="1"/>
      <p:bldP spid="224475" grpId="0"/>
      <p:bldP spid="224475" grpId="1"/>
      <p:bldP spid="224476" grpId="0"/>
      <p:bldP spid="224476" grpId="1"/>
      <p:bldP spid="224477" grpId="0"/>
      <p:bldP spid="224477" grpId="1"/>
      <p:bldP spid="224478" grpId="0"/>
      <p:bldP spid="224478" grpId="1"/>
      <p:bldP spid="224479" grpId="0"/>
      <p:bldP spid="224479" grpId="1"/>
      <p:bldP spid="224480" grpId="0"/>
      <p:bldP spid="224480" grpId="1"/>
      <p:bldP spid="224481" grpId="0"/>
      <p:bldP spid="224481" grpId="1"/>
      <p:bldP spid="224482" grpId="0"/>
      <p:bldP spid="224482" grpId="1"/>
      <p:bldP spid="224483" grpId="0"/>
      <p:bldP spid="224483" grpId="1"/>
      <p:bldP spid="224484" grpId="0"/>
      <p:bldP spid="224484" grpId="1"/>
      <p:bldP spid="224485" grpId="0"/>
      <p:bldP spid="224485" grpId="1"/>
      <p:bldP spid="224486" grpId="0"/>
      <p:bldP spid="224486" grpId="1"/>
      <p:bldP spid="224487" grpId="0"/>
      <p:bldP spid="224487" grpId="1"/>
      <p:bldP spid="224488" grpId="0"/>
      <p:bldP spid="224488" grpId="1"/>
      <p:bldP spid="224489" grpId="0"/>
      <p:bldP spid="224489" grpId="1"/>
      <p:bldP spid="224491" grpId="0"/>
      <p:bldP spid="224491" grpId="1"/>
      <p:bldP spid="224492" grpId="0"/>
      <p:bldP spid="224492" grpId="1"/>
      <p:bldP spid="224493" grpId="0"/>
      <p:bldP spid="224493" grpId="1"/>
      <p:bldP spid="224494" grpId="0"/>
      <p:bldP spid="224494" grpId="1"/>
      <p:bldP spid="224495" grpId="0"/>
      <p:bldP spid="224495" grpId="1"/>
      <p:bldP spid="224497" grpId="0"/>
      <p:bldP spid="224497" grpId="1"/>
      <p:bldP spid="224498" grpId="0"/>
      <p:bldP spid="224498" grpId="1"/>
      <p:bldP spid="224499" grpId="0"/>
      <p:bldP spid="224499" grpId="1"/>
      <p:bldP spid="224500" grpId="0"/>
      <p:bldP spid="224500" grpId="1"/>
      <p:bldP spid="224501" grpId="0"/>
      <p:bldP spid="224501" grpId="1"/>
      <p:bldP spid="224503" grpId="0"/>
      <p:bldP spid="224503" grpId="1"/>
      <p:bldP spid="224504" grpId="0"/>
      <p:bldP spid="224504" grpId="1"/>
      <p:bldP spid="224505" grpId="0"/>
      <p:bldP spid="224505" grpId="1"/>
      <p:bldP spid="224506" grpId="0"/>
      <p:bldP spid="224506" grpId="1"/>
      <p:bldP spid="224507" grpId="0"/>
      <p:bldP spid="224507" grpId="1"/>
      <p:bldP spid="224508" grpId="0"/>
      <p:bldP spid="224508" grpId="1"/>
      <p:bldP spid="224509" grpId="0"/>
      <p:bldP spid="224509" grpId="1"/>
      <p:bldP spid="224510" grpId="0"/>
      <p:bldP spid="224510" grpId="1"/>
      <p:bldP spid="224511" grpId="0"/>
      <p:bldP spid="224511" grpId="1"/>
      <p:bldP spid="2245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7">
            <a:extLst>
              <a:ext uri="{FF2B5EF4-FFF2-40B4-BE49-F238E27FC236}">
                <a16:creationId xmlns:a16="http://schemas.microsoft.com/office/drawing/2014/main" id="{1D295E59-4C1E-EE4A-8D58-8E42C0DCD960}"/>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641026" name="Freeform 2">
            <a:extLst>
              <a:ext uri="{FF2B5EF4-FFF2-40B4-BE49-F238E27FC236}">
                <a16:creationId xmlns:a16="http://schemas.microsoft.com/office/drawing/2014/main" id="{73F3B8D9-BF28-254F-9A25-C4E30637D17E}"/>
              </a:ext>
            </a:extLst>
          </p:cNvPr>
          <p:cNvSpPr>
            <a:spLocks/>
          </p:cNvSpPr>
          <p:nvPr/>
        </p:nvSpPr>
        <p:spPr bwMode="auto">
          <a:xfrm>
            <a:off x="2806700" y="3298825"/>
            <a:ext cx="896938" cy="1524000"/>
          </a:xfrm>
          <a:custGeom>
            <a:avLst/>
            <a:gdLst>
              <a:gd name="T0" fmla="*/ 63500 w 565"/>
              <a:gd name="T1" fmla="*/ 1384300 h 960"/>
              <a:gd name="T2" fmla="*/ 0 w 565"/>
              <a:gd name="T3" fmla="*/ 1270000 h 960"/>
              <a:gd name="T4" fmla="*/ 88900 w 565"/>
              <a:gd name="T5" fmla="*/ 1066800 h 960"/>
              <a:gd name="T6" fmla="*/ 114300 w 565"/>
              <a:gd name="T7" fmla="*/ 1028700 h 960"/>
              <a:gd name="T8" fmla="*/ 215900 w 565"/>
              <a:gd name="T9" fmla="*/ 1003300 h 960"/>
              <a:gd name="T10" fmla="*/ 520700 w 565"/>
              <a:gd name="T11" fmla="*/ 1079500 h 960"/>
              <a:gd name="T12" fmla="*/ 571500 w 565"/>
              <a:gd name="T13" fmla="*/ 1244600 h 960"/>
              <a:gd name="T14" fmla="*/ 469900 w 565"/>
              <a:gd name="T15" fmla="*/ 1435100 h 960"/>
              <a:gd name="T16" fmla="*/ 279400 w 565"/>
              <a:gd name="T17" fmla="*/ 1422400 h 960"/>
              <a:gd name="T18" fmla="*/ 203200 w 565"/>
              <a:gd name="T19" fmla="*/ 1270000 h 960"/>
              <a:gd name="T20" fmla="*/ 254000 w 565"/>
              <a:gd name="T21" fmla="*/ 1016000 h 960"/>
              <a:gd name="T22" fmla="*/ 330200 w 565"/>
              <a:gd name="T23" fmla="*/ 927100 h 960"/>
              <a:gd name="T24" fmla="*/ 406400 w 565"/>
              <a:gd name="T25" fmla="*/ 901700 h 960"/>
              <a:gd name="T26" fmla="*/ 736600 w 565"/>
              <a:gd name="T27" fmla="*/ 939800 h 960"/>
              <a:gd name="T28" fmla="*/ 812800 w 565"/>
              <a:gd name="T29" fmla="*/ 1028700 h 960"/>
              <a:gd name="T30" fmla="*/ 863600 w 565"/>
              <a:gd name="T31" fmla="*/ 1130300 h 960"/>
              <a:gd name="T32" fmla="*/ 723900 w 565"/>
              <a:gd name="T33" fmla="*/ 1524000 h 960"/>
              <a:gd name="T34" fmla="*/ 482600 w 565"/>
              <a:gd name="T35" fmla="*/ 1397000 h 960"/>
              <a:gd name="T36" fmla="*/ 508000 w 565"/>
              <a:gd name="T37" fmla="*/ 1041400 h 960"/>
              <a:gd name="T38" fmla="*/ 685800 w 565"/>
              <a:gd name="T39" fmla="*/ 863600 h 960"/>
              <a:gd name="T40" fmla="*/ 774700 w 565"/>
              <a:gd name="T41" fmla="*/ 774700 h 960"/>
              <a:gd name="T42" fmla="*/ 863600 w 565"/>
              <a:gd name="T43" fmla="*/ 546100 h 960"/>
              <a:gd name="T44" fmla="*/ 850900 w 565"/>
              <a:gd name="T45" fmla="*/ 330200 h 960"/>
              <a:gd name="T46" fmla="*/ 673100 w 565"/>
              <a:gd name="T47" fmla="*/ 0 h 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5" h="960">
                <a:moveTo>
                  <a:pt x="40" y="872"/>
                </a:moveTo>
                <a:cubicBezTo>
                  <a:pt x="3" y="816"/>
                  <a:pt x="14" y="842"/>
                  <a:pt x="0" y="800"/>
                </a:cubicBezTo>
                <a:cubicBezTo>
                  <a:pt x="9" y="741"/>
                  <a:pt x="22" y="719"/>
                  <a:pt x="56" y="672"/>
                </a:cubicBezTo>
                <a:cubicBezTo>
                  <a:pt x="61" y="664"/>
                  <a:pt x="64" y="654"/>
                  <a:pt x="72" y="648"/>
                </a:cubicBezTo>
                <a:cubicBezTo>
                  <a:pt x="80" y="641"/>
                  <a:pt x="134" y="632"/>
                  <a:pt x="136" y="632"/>
                </a:cubicBezTo>
                <a:cubicBezTo>
                  <a:pt x="241" y="637"/>
                  <a:pt x="276" y="611"/>
                  <a:pt x="328" y="680"/>
                </a:cubicBezTo>
                <a:cubicBezTo>
                  <a:pt x="343" y="726"/>
                  <a:pt x="351" y="726"/>
                  <a:pt x="360" y="784"/>
                </a:cubicBezTo>
                <a:cubicBezTo>
                  <a:pt x="350" y="843"/>
                  <a:pt x="344" y="867"/>
                  <a:pt x="296" y="904"/>
                </a:cubicBezTo>
                <a:cubicBezTo>
                  <a:pt x="256" y="901"/>
                  <a:pt x="214" y="908"/>
                  <a:pt x="176" y="896"/>
                </a:cubicBezTo>
                <a:cubicBezTo>
                  <a:pt x="157" y="889"/>
                  <a:pt x="134" y="819"/>
                  <a:pt x="128" y="800"/>
                </a:cubicBezTo>
                <a:cubicBezTo>
                  <a:pt x="132" y="746"/>
                  <a:pt x="130" y="687"/>
                  <a:pt x="160" y="640"/>
                </a:cubicBezTo>
                <a:cubicBezTo>
                  <a:pt x="166" y="630"/>
                  <a:pt x="195" y="590"/>
                  <a:pt x="208" y="584"/>
                </a:cubicBezTo>
                <a:cubicBezTo>
                  <a:pt x="222" y="575"/>
                  <a:pt x="256" y="568"/>
                  <a:pt x="256" y="568"/>
                </a:cubicBezTo>
                <a:cubicBezTo>
                  <a:pt x="298" y="570"/>
                  <a:pt x="407" y="556"/>
                  <a:pt x="464" y="592"/>
                </a:cubicBezTo>
                <a:cubicBezTo>
                  <a:pt x="476" y="599"/>
                  <a:pt x="505" y="636"/>
                  <a:pt x="512" y="648"/>
                </a:cubicBezTo>
                <a:cubicBezTo>
                  <a:pt x="524" y="668"/>
                  <a:pt x="544" y="712"/>
                  <a:pt x="544" y="712"/>
                </a:cubicBezTo>
                <a:cubicBezTo>
                  <a:pt x="560" y="813"/>
                  <a:pt x="565" y="923"/>
                  <a:pt x="456" y="960"/>
                </a:cubicBezTo>
                <a:cubicBezTo>
                  <a:pt x="350" y="950"/>
                  <a:pt x="362" y="958"/>
                  <a:pt x="304" y="880"/>
                </a:cubicBezTo>
                <a:cubicBezTo>
                  <a:pt x="281" y="812"/>
                  <a:pt x="271" y="715"/>
                  <a:pt x="320" y="656"/>
                </a:cubicBezTo>
                <a:cubicBezTo>
                  <a:pt x="352" y="616"/>
                  <a:pt x="395" y="580"/>
                  <a:pt x="432" y="544"/>
                </a:cubicBezTo>
                <a:cubicBezTo>
                  <a:pt x="450" y="525"/>
                  <a:pt x="476" y="511"/>
                  <a:pt x="488" y="488"/>
                </a:cubicBezTo>
                <a:cubicBezTo>
                  <a:pt x="512" y="439"/>
                  <a:pt x="533" y="398"/>
                  <a:pt x="544" y="344"/>
                </a:cubicBezTo>
                <a:cubicBezTo>
                  <a:pt x="541" y="298"/>
                  <a:pt x="540" y="253"/>
                  <a:pt x="536" y="208"/>
                </a:cubicBezTo>
                <a:cubicBezTo>
                  <a:pt x="530" y="157"/>
                  <a:pt x="460" y="36"/>
                  <a:pt x="424" y="0"/>
                </a:cubicBezTo>
              </a:path>
            </a:pathLst>
          </a:custGeom>
          <a:noFill/>
          <a:ln w="57150" cap="flat" cmpd="sng">
            <a:solidFill>
              <a:srgbClr val="FFFA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53252" name="Rectangle 3">
            <a:extLst>
              <a:ext uri="{FF2B5EF4-FFF2-40B4-BE49-F238E27FC236}">
                <a16:creationId xmlns:a16="http://schemas.microsoft.com/office/drawing/2014/main" id="{692E3A4B-9C7C-3A40-9E5F-1D6712C1FC2A}"/>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253" name="Line 5">
            <a:extLst>
              <a:ext uri="{FF2B5EF4-FFF2-40B4-BE49-F238E27FC236}">
                <a16:creationId xmlns:a16="http://schemas.microsoft.com/office/drawing/2014/main" id="{9515C923-CDD4-7743-8BF5-CADACCDF6293}"/>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53254" name="Text Box 6">
            <a:extLst>
              <a:ext uri="{FF2B5EF4-FFF2-40B4-BE49-F238E27FC236}">
                <a16:creationId xmlns:a16="http://schemas.microsoft.com/office/drawing/2014/main" id="{CE6AC45B-DFE9-434D-8537-3231C7803D7B}"/>
              </a:ext>
            </a:extLst>
          </p:cNvPr>
          <p:cNvSpPr txBox="1">
            <a:spLocks noChangeArrowheads="1"/>
          </p:cNvSpPr>
          <p:nvPr/>
        </p:nvSpPr>
        <p:spPr bwMode="auto">
          <a:xfrm>
            <a:off x="1771650" y="44450"/>
            <a:ext cx="2874963"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Khal. 32: 48-49</a:t>
            </a:r>
          </a:p>
        </p:txBody>
      </p:sp>
      <p:grpSp>
        <p:nvGrpSpPr>
          <p:cNvPr id="53255" name="Group 12">
            <a:extLst>
              <a:ext uri="{FF2B5EF4-FFF2-40B4-BE49-F238E27FC236}">
                <a16:creationId xmlns:a16="http://schemas.microsoft.com/office/drawing/2014/main" id="{5B9532CD-EBA6-8E4C-8886-00CA98B003CF}"/>
              </a:ext>
            </a:extLst>
          </p:cNvPr>
          <p:cNvGrpSpPr>
            <a:grpSpLocks/>
          </p:cNvGrpSpPr>
          <p:nvPr/>
        </p:nvGrpSpPr>
        <p:grpSpPr bwMode="auto">
          <a:xfrm>
            <a:off x="1358900" y="825500"/>
            <a:ext cx="7115175" cy="5257800"/>
            <a:chOff x="1008" y="520"/>
            <a:chExt cx="4391" cy="3312"/>
          </a:xfrm>
        </p:grpSpPr>
        <p:grpSp>
          <p:nvGrpSpPr>
            <p:cNvPr id="53285" name="Group 13">
              <a:extLst>
                <a:ext uri="{FF2B5EF4-FFF2-40B4-BE49-F238E27FC236}">
                  <a16:creationId xmlns:a16="http://schemas.microsoft.com/office/drawing/2014/main" id="{D23D2EB0-4849-EA4E-BE3D-9DD6620EAE43}"/>
                </a:ext>
              </a:extLst>
            </p:cNvPr>
            <p:cNvGrpSpPr>
              <a:grpSpLocks/>
            </p:cNvGrpSpPr>
            <p:nvPr/>
          </p:nvGrpSpPr>
          <p:grpSpPr bwMode="auto">
            <a:xfrm>
              <a:off x="1008" y="520"/>
              <a:ext cx="4320" cy="3312"/>
              <a:chOff x="1008" y="528"/>
              <a:chExt cx="4320" cy="3312"/>
            </a:xfrm>
          </p:grpSpPr>
          <p:sp>
            <p:nvSpPr>
              <p:cNvPr id="53287" name="Rectangle 14">
                <a:extLst>
                  <a:ext uri="{FF2B5EF4-FFF2-40B4-BE49-F238E27FC236}">
                    <a16:creationId xmlns:a16="http://schemas.microsoft.com/office/drawing/2014/main" id="{E6C3C3E9-EC6D-D248-891B-3BBA61DFD4CA}"/>
                  </a:ext>
                </a:extLst>
              </p:cNvPr>
              <p:cNvSpPr>
                <a:spLocks noChangeArrowheads="1"/>
              </p:cNvSpPr>
              <p:nvPr/>
            </p:nvSpPr>
            <p:spPr bwMode="auto">
              <a:xfrm>
                <a:off x="1008" y="528"/>
                <a:ext cx="4320" cy="3312"/>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288" name="Freeform 15">
                <a:extLst>
                  <a:ext uri="{FF2B5EF4-FFF2-40B4-BE49-F238E27FC236}">
                    <a16:creationId xmlns:a16="http://schemas.microsoft.com/office/drawing/2014/main" id="{5360BB1D-4782-2446-B3E6-46ABE3A14870}"/>
                  </a:ext>
                </a:extLst>
              </p:cNvPr>
              <p:cNvSpPr>
                <a:spLocks/>
              </p:cNvSpPr>
              <p:nvPr/>
            </p:nvSpPr>
            <p:spPr bwMode="auto">
              <a:xfrm>
                <a:off x="1018" y="541"/>
                <a:ext cx="1021" cy="1921"/>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3289" name="Freeform 16">
                <a:extLst>
                  <a:ext uri="{FF2B5EF4-FFF2-40B4-BE49-F238E27FC236}">
                    <a16:creationId xmlns:a16="http://schemas.microsoft.com/office/drawing/2014/main" id="{1C8B10E0-39A8-014F-9C02-059B0F7E0FBB}"/>
                  </a:ext>
                </a:extLst>
              </p:cNvPr>
              <p:cNvSpPr>
                <a:spLocks/>
              </p:cNvSpPr>
              <p:nvPr/>
            </p:nvSpPr>
            <p:spPr bwMode="auto">
              <a:xfrm>
                <a:off x="4404" y="2506"/>
                <a:ext cx="901" cy="1321"/>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3290" name="Freeform 17">
                <a:extLst>
                  <a:ext uri="{FF2B5EF4-FFF2-40B4-BE49-F238E27FC236}">
                    <a16:creationId xmlns:a16="http://schemas.microsoft.com/office/drawing/2014/main" id="{85541851-77C1-EB4E-ACDE-9D2638FFE3D2}"/>
                  </a:ext>
                </a:extLst>
              </p:cNvPr>
              <p:cNvSpPr>
                <a:spLocks/>
              </p:cNvSpPr>
              <p:nvPr/>
            </p:nvSpPr>
            <p:spPr bwMode="auto">
              <a:xfrm>
                <a:off x="2244" y="1068"/>
                <a:ext cx="2581" cy="1837"/>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3291" name="Rectangle 18">
                <a:extLst>
                  <a:ext uri="{FF2B5EF4-FFF2-40B4-BE49-F238E27FC236}">
                    <a16:creationId xmlns:a16="http://schemas.microsoft.com/office/drawing/2014/main" id="{05E30EAC-BC44-C745-9CC6-8D52A0ED6107}"/>
                  </a:ext>
                </a:extLst>
              </p:cNvPr>
              <p:cNvSpPr>
                <a:spLocks noChangeArrowheads="1"/>
              </p:cNvSpPr>
              <p:nvPr/>
            </p:nvSpPr>
            <p:spPr bwMode="auto">
              <a:xfrm>
                <a:off x="2917" y="1669"/>
                <a:ext cx="958"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EK</a:t>
                </a:r>
              </a:p>
            </p:txBody>
          </p:sp>
          <p:sp>
            <p:nvSpPr>
              <p:cNvPr id="53292" name="Freeform 19">
                <a:extLst>
                  <a:ext uri="{FF2B5EF4-FFF2-40B4-BE49-F238E27FC236}">
                    <a16:creationId xmlns:a16="http://schemas.microsoft.com/office/drawing/2014/main" id="{55FB3FA7-8EE3-9B47-9C28-E1D7A0D0AEA7}"/>
                  </a:ext>
                </a:extLst>
              </p:cNvPr>
              <p:cNvSpPr>
                <a:spLocks/>
              </p:cNvSpPr>
              <p:nvPr/>
            </p:nvSpPr>
            <p:spPr bwMode="auto">
              <a:xfrm>
                <a:off x="1284" y="2892"/>
                <a:ext cx="1189" cy="937"/>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3293" name="Freeform 20">
                <a:extLst>
                  <a:ext uri="{FF2B5EF4-FFF2-40B4-BE49-F238E27FC236}">
                    <a16:creationId xmlns:a16="http://schemas.microsoft.com/office/drawing/2014/main" id="{D7FB62D9-17C3-9744-B5B2-04F96E167CD6}"/>
                  </a:ext>
                </a:extLst>
              </p:cNvPr>
              <p:cNvSpPr>
                <a:spLocks/>
              </p:cNvSpPr>
              <p:nvPr/>
            </p:nvSpPr>
            <p:spPr bwMode="auto">
              <a:xfrm>
                <a:off x="2052" y="1656"/>
                <a:ext cx="169" cy="193"/>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3294" name="Freeform 21">
                <a:extLst>
                  <a:ext uri="{FF2B5EF4-FFF2-40B4-BE49-F238E27FC236}">
                    <a16:creationId xmlns:a16="http://schemas.microsoft.com/office/drawing/2014/main" id="{205153DC-6A25-AC40-9909-9F91BCED0C17}"/>
                  </a:ext>
                </a:extLst>
              </p:cNvPr>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3295" name="Freeform 22">
                <a:extLst>
                  <a:ext uri="{FF2B5EF4-FFF2-40B4-BE49-F238E27FC236}">
                    <a16:creationId xmlns:a16="http://schemas.microsoft.com/office/drawing/2014/main" id="{9DFF7895-B5B2-F146-B65E-CB3A4C32C970}"/>
                  </a:ext>
                </a:extLst>
              </p:cNvPr>
              <p:cNvSpPr>
                <a:spLocks/>
              </p:cNvSpPr>
              <p:nvPr/>
            </p:nvSpPr>
            <p:spPr bwMode="auto">
              <a:xfrm>
                <a:off x="2100" y="1848"/>
                <a:ext cx="37" cy="265"/>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53296" name="Rectangle 23">
                <a:extLst>
                  <a:ext uri="{FF2B5EF4-FFF2-40B4-BE49-F238E27FC236}">
                    <a16:creationId xmlns:a16="http://schemas.microsoft.com/office/drawing/2014/main" id="{BF1A6846-A5C9-9344-B533-8B608F9AD39C}"/>
                  </a:ext>
                </a:extLst>
              </p:cNvPr>
              <p:cNvSpPr>
                <a:spLocks noChangeArrowheads="1"/>
              </p:cNvSpPr>
              <p:nvPr/>
            </p:nvSpPr>
            <p:spPr bwMode="auto">
              <a:xfrm>
                <a:off x="2173" y="1501"/>
                <a:ext cx="802"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GN</a:t>
                </a:r>
              </a:p>
            </p:txBody>
          </p:sp>
          <p:sp>
            <p:nvSpPr>
              <p:cNvPr id="53297" name="Rectangle 24">
                <a:extLst>
                  <a:ext uri="{FF2B5EF4-FFF2-40B4-BE49-F238E27FC236}">
                    <a16:creationId xmlns:a16="http://schemas.microsoft.com/office/drawing/2014/main" id="{D8EA6653-B337-CC4B-BA36-FB83F655D11E}"/>
                  </a:ext>
                </a:extLst>
              </p:cNvPr>
              <p:cNvSpPr>
                <a:spLocks noChangeArrowheads="1"/>
              </p:cNvSpPr>
              <p:nvPr/>
            </p:nvSpPr>
            <p:spPr bwMode="auto">
              <a:xfrm>
                <a:off x="1585" y="3553"/>
                <a:ext cx="442"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RS</a:t>
                </a:r>
              </a:p>
            </p:txBody>
          </p:sp>
          <p:sp>
            <p:nvSpPr>
              <p:cNvPr id="53298" name="Rectangle 25">
                <a:extLst>
                  <a:ext uri="{FF2B5EF4-FFF2-40B4-BE49-F238E27FC236}">
                    <a16:creationId xmlns:a16="http://schemas.microsoft.com/office/drawing/2014/main" id="{D914D649-860B-1948-AB4F-789888ACC815}"/>
                  </a:ext>
                </a:extLst>
              </p:cNvPr>
              <p:cNvSpPr>
                <a:spLocks noChangeArrowheads="1"/>
              </p:cNvSpPr>
              <p:nvPr/>
            </p:nvSpPr>
            <p:spPr bwMode="auto">
              <a:xfrm>
                <a:off x="1273" y="625"/>
                <a:ext cx="526"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MY</a:t>
                </a:r>
              </a:p>
            </p:txBody>
          </p:sp>
          <p:sp>
            <p:nvSpPr>
              <p:cNvPr id="53299" name="Rectangle 26">
                <a:extLst>
                  <a:ext uri="{FF2B5EF4-FFF2-40B4-BE49-F238E27FC236}">
                    <a16:creationId xmlns:a16="http://schemas.microsoft.com/office/drawing/2014/main" id="{C22E91D4-3224-F244-A59F-0345062F9B62}"/>
                  </a:ext>
                </a:extLst>
              </p:cNvPr>
              <p:cNvSpPr>
                <a:spLocks noChangeArrowheads="1"/>
              </p:cNvSpPr>
              <p:nvPr/>
            </p:nvSpPr>
            <p:spPr bwMode="auto">
              <a:xfrm>
                <a:off x="1944" y="2760"/>
                <a:ext cx="1056" cy="288"/>
              </a:xfrm>
              <a:prstGeom prst="rect">
                <a:avLst/>
              </a:prstGeom>
              <a:noFill/>
              <a:ln>
                <a:noFill/>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00" name="Line 27">
                <a:extLst>
                  <a:ext uri="{FF2B5EF4-FFF2-40B4-BE49-F238E27FC236}">
                    <a16:creationId xmlns:a16="http://schemas.microsoft.com/office/drawing/2014/main" id="{BBE89191-2FE8-0342-961B-087552BC03C8}"/>
                  </a:ext>
                </a:extLst>
              </p:cNvPr>
              <p:cNvSpPr>
                <a:spLocks noChangeShapeType="1"/>
              </p:cNvSpPr>
              <p:nvPr/>
            </p:nvSpPr>
            <p:spPr bwMode="auto">
              <a:xfrm>
                <a:off x="1100" y="2208"/>
                <a:ext cx="4124" cy="0"/>
              </a:xfrm>
              <a:prstGeom prst="line">
                <a:avLst/>
              </a:prstGeom>
              <a:noFill/>
              <a:ln w="25400">
                <a:solidFill>
                  <a:schemeClr val="accent2"/>
                </a:solidFill>
                <a:prstDash val="dashDot"/>
                <a:round/>
                <a:headEnd/>
                <a:tailEnd/>
              </a:ln>
              <a:effectLst>
                <a:outerShdw dist="12700" dir="108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3301" name="Line 28">
                <a:extLst>
                  <a:ext uri="{FF2B5EF4-FFF2-40B4-BE49-F238E27FC236}">
                    <a16:creationId xmlns:a16="http://schemas.microsoft.com/office/drawing/2014/main" id="{4BC5323F-9612-374F-9359-AD292D343831}"/>
                  </a:ext>
                </a:extLst>
              </p:cNvPr>
              <p:cNvSpPr>
                <a:spLocks noChangeShapeType="1"/>
              </p:cNvSpPr>
              <p:nvPr/>
            </p:nvSpPr>
            <p:spPr bwMode="auto">
              <a:xfrm>
                <a:off x="3144" y="620"/>
                <a:ext cx="0" cy="3152"/>
              </a:xfrm>
              <a:prstGeom prst="line">
                <a:avLst/>
              </a:prstGeom>
              <a:noFill/>
              <a:ln w="25400">
                <a:solidFill>
                  <a:schemeClr val="accent2"/>
                </a:solidFill>
                <a:prstDash val="dashDot"/>
                <a:round/>
                <a:headEnd/>
                <a:tailEnd/>
              </a:ln>
              <a:effectLst>
                <a:outerShdw dist="12700" dir="108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3302" name="Rectangle 29">
                <a:extLst>
                  <a:ext uri="{FF2B5EF4-FFF2-40B4-BE49-F238E27FC236}">
                    <a16:creationId xmlns:a16="http://schemas.microsoft.com/office/drawing/2014/main" id="{11C3D247-E3A2-B447-B493-3DCCB0413B63}"/>
                  </a:ext>
                </a:extLst>
              </p:cNvPr>
              <p:cNvSpPr>
                <a:spLocks noChangeArrowheads="1"/>
              </p:cNvSpPr>
              <p:nvPr/>
            </p:nvSpPr>
            <p:spPr bwMode="auto">
              <a:xfrm>
                <a:off x="1646" y="2276"/>
                <a:ext cx="1090"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MN</a:t>
                </a:r>
              </a:p>
            </p:txBody>
          </p:sp>
          <p:sp>
            <p:nvSpPr>
              <p:cNvPr id="53303" name="Rectangle 30">
                <a:extLst>
                  <a:ext uri="{FF2B5EF4-FFF2-40B4-BE49-F238E27FC236}">
                    <a16:creationId xmlns:a16="http://schemas.microsoft.com/office/drawing/2014/main" id="{78EB5FF6-104B-A949-9690-AAAE9F21AB81}"/>
                  </a:ext>
                </a:extLst>
              </p:cNvPr>
              <p:cNvSpPr>
                <a:spLocks noChangeArrowheads="1"/>
              </p:cNvSpPr>
              <p:nvPr/>
            </p:nvSpPr>
            <p:spPr bwMode="auto">
              <a:xfrm>
                <a:off x="2571" y="709"/>
                <a:ext cx="512" cy="327"/>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04" name="Rectangle 31">
                <a:extLst>
                  <a:ext uri="{FF2B5EF4-FFF2-40B4-BE49-F238E27FC236}">
                    <a16:creationId xmlns:a16="http://schemas.microsoft.com/office/drawing/2014/main" id="{00542419-4C59-EE44-955A-BF5929FA410C}"/>
                  </a:ext>
                </a:extLst>
              </p:cNvPr>
              <p:cNvSpPr>
                <a:spLocks noChangeArrowheads="1"/>
              </p:cNvSpPr>
              <p:nvPr/>
            </p:nvSpPr>
            <p:spPr bwMode="auto">
              <a:xfrm>
                <a:off x="4344" y="2769"/>
                <a:ext cx="526"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U</a:t>
                </a:r>
              </a:p>
            </p:txBody>
          </p:sp>
          <p:sp>
            <p:nvSpPr>
              <p:cNvPr id="53305" name="Rectangle 32">
                <a:extLst>
                  <a:ext uri="{FF2B5EF4-FFF2-40B4-BE49-F238E27FC236}">
                    <a16:creationId xmlns:a16="http://schemas.microsoft.com/office/drawing/2014/main" id="{91E109A3-4B51-484A-9E9E-A93965F515FE}"/>
                  </a:ext>
                </a:extLst>
              </p:cNvPr>
              <p:cNvSpPr>
                <a:spLocks noChangeArrowheads="1"/>
              </p:cNvSpPr>
              <p:nvPr/>
            </p:nvSpPr>
            <p:spPr bwMode="auto">
              <a:xfrm>
                <a:off x="3673" y="1817"/>
                <a:ext cx="526"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B</a:t>
                </a:r>
              </a:p>
            </p:txBody>
          </p:sp>
          <p:sp>
            <p:nvSpPr>
              <p:cNvPr id="53306" name="Rectangle 33">
                <a:extLst>
                  <a:ext uri="{FF2B5EF4-FFF2-40B4-BE49-F238E27FC236}">
                    <a16:creationId xmlns:a16="http://schemas.microsoft.com/office/drawing/2014/main" id="{846D03AE-7C0B-D54D-82EE-BC83AB977EA1}"/>
                  </a:ext>
                </a:extLst>
              </p:cNvPr>
              <p:cNvSpPr>
                <a:spLocks noChangeArrowheads="1"/>
              </p:cNvSpPr>
              <p:nvPr/>
            </p:nvSpPr>
            <p:spPr bwMode="auto">
              <a:xfrm>
                <a:off x="3457" y="1141"/>
                <a:ext cx="526"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H</a:t>
                </a:r>
              </a:p>
            </p:txBody>
          </p:sp>
          <p:sp>
            <p:nvSpPr>
              <p:cNvPr id="53307" name="Rectangle 34">
                <a:extLst>
                  <a:ext uri="{FF2B5EF4-FFF2-40B4-BE49-F238E27FC236}">
                    <a16:creationId xmlns:a16="http://schemas.microsoft.com/office/drawing/2014/main" id="{E05A27D0-B2F5-884D-A994-CD8C9D873AD0}"/>
                  </a:ext>
                </a:extLst>
              </p:cNvPr>
              <p:cNvSpPr>
                <a:spLocks noChangeArrowheads="1"/>
              </p:cNvSpPr>
              <p:nvPr/>
            </p:nvSpPr>
            <p:spPr bwMode="auto">
              <a:xfrm>
                <a:off x="4465" y="961"/>
                <a:ext cx="814"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N(A)</a:t>
                </a:r>
              </a:p>
            </p:txBody>
          </p:sp>
          <p:sp>
            <p:nvSpPr>
              <p:cNvPr id="53308" name="Oval 35">
                <a:extLst>
                  <a:ext uri="{FF2B5EF4-FFF2-40B4-BE49-F238E27FC236}">
                    <a16:creationId xmlns:a16="http://schemas.microsoft.com/office/drawing/2014/main" id="{9837E27B-916A-4B41-93A9-407DD075A142}"/>
                  </a:ext>
                </a:extLst>
              </p:cNvPr>
              <p:cNvSpPr>
                <a:spLocks noChangeArrowheads="1"/>
              </p:cNvSpPr>
              <p:nvPr/>
            </p:nvSpPr>
            <p:spPr bwMode="auto">
              <a:xfrm>
                <a:off x="4360" y="1036"/>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09" name="Rectangle 36">
                <a:extLst>
                  <a:ext uri="{FF2B5EF4-FFF2-40B4-BE49-F238E27FC236}">
                    <a16:creationId xmlns:a16="http://schemas.microsoft.com/office/drawing/2014/main" id="{43D15D20-4CAE-334F-BD78-6F695DD53ACB}"/>
                  </a:ext>
                </a:extLst>
              </p:cNvPr>
              <p:cNvSpPr>
                <a:spLocks noChangeArrowheads="1"/>
              </p:cNvSpPr>
              <p:nvPr/>
            </p:nvSpPr>
            <p:spPr bwMode="auto">
              <a:xfrm>
                <a:off x="1949" y="1618"/>
                <a:ext cx="248"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C</a:t>
                </a:r>
              </a:p>
            </p:txBody>
          </p:sp>
          <p:sp>
            <p:nvSpPr>
              <p:cNvPr id="53310" name="Oval 37">
                <a:extLst>
                  <a:ext uri="{FF2B5EF4-FFF2-40B4-BE49-F238E27FC236}">
                    <a16:creationId xmlns:a16="http://schemas.microsoft.com/office/drawing/2014/main" id="{8A791B4E-CD28-714D-9234-E367831CB199}"/>
                  </a:ext>
                </a:extLst>
              </p:cNvPr>
              <p:cNvSpPr>
                <a:spLocks noChangeArrowheads="1"/>
              </p:cNvSpPr>
              <p:nvPr/>
            </p:nvSpPr>
            <p:spPr bwMode="auto">
              <a:xfrm>
                <a:off x="1874" y="2038"/>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11" name="Rectangle 38">
                <a:extLst>
                  <a:ext uri="{FF2B5EF4-FFF2-40B4-BE49-F238E27FC236}">
                    <a16:creationId xmlns:a16="http://schemas.microsoft.com/office/drawing/2014/main" id="{7E103321-799C-DF4B-9B16-F9176BD161FA}"/>
                  </a:ext>
                </a:extLst>
              </p:cNvPr>
              <p:cNvSpPr>
                <a:spLocks noChangeArrowheads="1"/>
              </p:cNvSpPr>
              <p:nvPr/>
            </p:nvSpPr>
            <p:spPr bwMode="auto">
              <a:xfrm>
                <a:off x="1720" y="1939"/>
                <a:ext cx="206"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J</a:t>
                </a:r>
              </a:p>
            </p:txBody>
          </p:sp>
          <p:sp>
            <p:nvSpPr>
              <p:cNvPr id="53312" name="Rectangle 39">
                <a:extLst>
                  <a:ext uri="{FF2B5EF4-FFF2-40B4-BE49-F238E27FC236}">
                    <a16:creationId xmlns:a16="http://schemas.microsoft.com/office/drawing/2014/main" id="{611C01F1-8641-984F-B32A-4290B7537A7C}"/>
                  </a:ext>
                </a:extLst>
              </p:cNvPr>
              <p:cNvSpPr>
                <a:spLocks noChangeArrowheads="1"/>
              </p:cNvSpPr>
              <p:nvPr/>
            </p:nvSpPr>
            <p:spPr bwMode="auto">
              <a:xfrm>
                <a:off x="2023" y="3253"/>
                <a:ext cx="362"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SK</a:t>
                </a:r>
              </a:p>
            </p:txBody>
          </p:sp>
          <p:sp>
            <p:nvSpPr>
              <p:cNvPr id="53313" name="Rectangle 40">
                <a:extLst>
                  <a:ext uri="{FF2B5EF4-FFF2-40B4-BE49-F238E27FC236}">
                    <a16:creationId xmlns:a16="http://schemas.microsoft.com/office/drawing/2014/main" id="{F8DE03BB-3A93-E745-BBC7-305321EEF85C}"/>
                  </a:ext>
                </a:extLst>
              </p:cNvPr>
              <p:cNvSpPr>
                <a:spLocks noChangeArrowheads="1"/>
              </p:cNvSpPr>
              <p:nvPr/>
            </p:nvSpPr>
            <p:spPr bwMode="auto">
              <a:xfrm>
                <a:off x="1142" y="2571"/>
                <a:ext cx="237"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E</a:t>
                </a:r>
              </a:p>
            </p:txBody>
          </p:sp>
          <p:sp>
            <p:nvSpPr>
              <p:cNvPr id="53314" name="Freeform 41">
                <a:extLst>
                  <a:ext uri="{FF2B5EF4-FFF2-40B4-BE49-F238E27FC236}">
                    <a16:creationId xmlns:a16="http://schemas.microsoft.com/office/drawing/2014/main" id="{7D871A7A-AF97-3341-ADDA-125C6316F62C}"/>
                  </a:ext>
                </a:extLst>
              </p:cNvPr>
              <p:cNvSpPr>
                <a:spLocks/>
              </p:cNvSpPr>
              <p:nvPr/>
            </p:nvSpPr>
            <p:spPr bwMode="auto">
              <a:xfrm>
                <a:off x="3664" y="1976"/>
                <a:ext cx="592" cy="896"/>
              </a:xfrm>
              <a:custGeom>
                <a:avLst/>
                <a:gdLst>
                  <a:gd name="T0" fmla="*/ 592 w 592"/>
                  <a:gd name="T1" fmla="*/ 896 h 896"/>
                  <a:gd name="T2" fmla="*/ 328 w 592"/>
                  <a:gd name="T3" fmla="*/ 760 h 896"/>
                  <a:gd name="T4" fmla="*/ 192 w 592"/>
                  <a:gd name="T5" fmla="*/ 576 h 896"/>
                  <a:gd name="T6" fmla="*/ 40 w 592"/>
                  <a:gd name="T7" fmla="*/ 160 h 896"/>
                  <a:gd name="T8" fmla="*/ 24 w 592"/>
                  <a:gd name="T9" fmla="*/ 80 h 896"/>
                  <a:gd name="T10" fmla="*/ 0 w 592"/>
                  <a:gd name="T11" fmla="*/ 0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896">
                    <a:moveTo>
                      <a:pt x="592" y="896"/>
                    </a:moveTo>
                    <a:cubicBezTo>
                      <a:pt x="508" y="840"/>
                      <a:pt x="405" y="824"/>
                      <a:pt x="328" y="760"/>
                    </a:cubicBezTo>
                    <a:cubicBezTo>
                      <a:pt x="268" y="710"/>
                      <a:pt x="232" y="640"/>
                      <a:pt x="192" y="576"/>
                    </a:cubicBezTo>
                    <a:cubicBezTo>
                      <a:pt x="107" y="440"/>
                      <a:pt x="78" y="313"/>
                      <a:pt x="40" y="160"/>
                    </a:cubicBezTo>
                    <a:cubicBezTo>
                      <a:pt x="33" y="133"/>
                      <a:pt x="30" y="106"/>
                      <a:pt x="24" y="80"/>
                    </a:cubicBezTo>
                    <a:cubicBezTo>
                      <a:pt x="17" y="55"/>
                      <a:pt x="0" y="26"/>
                      <a:pt x="0" y="0"/>
                    </a:cubicBezTo>
                  </a:path>
                </a:pathLst>
              </a:custGeom>
              <a:noFill/>
              <a:ln w="57150" cap="flat" cmpd="sng">
                <a:solidFill>
                  <a:srgbClr val="2E7E3B"/>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rgbClr val="FFFA35"/>
                    </a:solidFill>
                  </a14:hiddenFill>
                </a:ext>
              </a:extLst>
            </p:spPr>
            <p:txBody>
              <a:bodyPr wrap="none" anchor="ctr"/>
              <a:lstStyle/>
              <a:p>
                <a:endParaRPr lang="en-US"/>
              </a:p>
            </p:txBody>
          </p:sp>
          <p:sp>
            <p:nvSpPr>
              <p:cNvPr id="53315" name="Freeform 42">
                <a:extLst>
                  <a:ext uri="{FF2B5EF4-FFF2-40B4-BE49-F238E27FC236}">
                    <a16:creationId xmlns:a16="http://schemas.microsoft.com/office/drawing/2014/main" id="{50612AE2-FE5D-BE46-85AD-D57A719B7C2E}"/>
                  </a:ext>
                </a:extLst>
              </p:cNvPr>
              <p:cNvSpPr>
                <a:spLocks/>
              </p:cNvSpPr>
              <p:nvPr/>
            </p:nvSpPr>
            <p:spPr bwMode="auto">
              <a:xfrm>
                <a:off x="1840" y="1167"/>
                <a:ext cx="1816" cy="793"/>
              </a:xfrm>
              <a:custGeom>
                <a:avLst/>
                <a:gdLst>
                  <a:gd name="T0" fmla="*/ 1816 w 1816"/>
                  <a:gd name="T1" fmla="*/ 793 h 793"/>
                  <a:gd name="T2" fmla="*/ 1784 w 1816"/>
                  <a:gd name="T3" fmla="*/ 713 h 793"/>
                  <a:gd name="T4" fmla="*/ 1640 w 1816"/>
                  <a:gd name="T5" fmla="*/ 273 h 793"/>
                  <a:gd name="T6" fmla="*/ 1560 w 1816"/>
                  <a:gd name="T7" fmla="*/ 129 h 793"/>
                  <a:gd name="T8" fmla="*/ 1160 w 1816"/>
                  <a:gd name="T9" fmla="*/ 17 h 793"/>
                  <a:gd name="T10" fmla="*/ 560 w 1816"/>
                  <a:gd name="T11" fmla="*/ 65 h 793"/>
                  <a:gd name="T12" fmla="*/ 472 w 1816"/>
                  <a:gd name="T13" fmla="*/ 113 h 793"/>
                  <a:gd name="T14" fmla="*/ 424 w 1816"/>
                  <a:gd name="T15" fmla="*/ 129 h 793"/>
                  <a:gd name="T16" fmla="*/ 224 w 1816"/>
                  <a:gd name="T17" fmla="*/ 241 h 793"/>
                  <a:gd name="T18" fmla="*/ 120 w 1816"/>
                  <a:gd name="T19" fmla="*/ 345 h 793"/>
                  <a:gd name="T20" fmla="*/ 104 w 1816"/>
                  <a:gd name="T21" fmla="*/ 377 h 793"/>
                  <a:gd name="T22" fmla="*/ 72 w 1816"/>
                  <a:gd name="T23" fmla="*/ 409 h 793"/>
                  <a:gd name="T24" fmla="*/ 0 w 1816"/>
                  <a:gd name="T25" fmla="*/ 609 h 7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6" h="793">
                    <a:moveTo>
                      <a:pt x="1816" y="793"/>
                    </a:moveTo>
                    <a:cubicBezTo>
                      <a:pt x="1797" y="764"/>
                      <a:pt x="1796" y="743"/>
                      <a:pt x="1784" y="713"/>
                    </a:cubicBezTo>
                    <a:cubicBezTo>
                      <a:pt x="1723" y="571"/>
                      <a:pt x="1700" y="414"/>
                      <a:pt x="1640" y="273"/>
                    </a:cubicBezTo>
                    <a:cubicBezTo>
                      <a:pt x="1618" y="222"/>
                      <a:pt x="1604" y="165"/>
                      <a:pt x="1560" y="129"/>
                    </a:cubicBezTo>
                    <a:cubicBezTo>
                      <a:pt x="1463" y="48"/>
                      <a:pt x="1278" y="26"/>
                      <a:pt x="1160" y="17"/>
                    </a:cubicBezTo>
                    <a:cubicBezTo>
                      <a:pt x="827" y="22"/>
                      <a:pt x="787" y="0"/>
                      <a:pt x="560" y="65"/>
                    </a:cubicBezTo>
                    <a:cubicBezTo>
                      <a:pt x="531" y="86"/>
                      <a:pt x="504" y="99"/>
                      <a:pt x="472" y="113"/>
                    </a:cubicBezTo>
                    <a:cubicBezTo>
                      <a:pt x="456" y="119"/>
                      <a:pt x="438" y="119"/>
                      <a:pt x="424" y="129"/>
                    </a:cubicBezTo>
                    <a:cubicBezTo>
                      <a:pt x="360" y="171"/>
                      <a:pt x="285" y="195"/>
                      <a:pt x="224" y="241"/>
                    </a:cubicBezTo>
                    <a:cubicBezTo>
                      <a:pt x="187" y="268"/>
                      <a:pt x="144" y="306"/>
                      <a:pt x="120" y="345"/>
                    </a:cubicBezTo>
                    <a:cubicBezTo>
                      <a:pt x="113" y="355"/>
                      <a:pt x="111" y="367"/>
                      <a:pt x="104" y="377"/>
                    </a:cubicBezTo>
                    <a:cubicBezTo>
                      <a:pt x="94" y="389"/>
                      <a:pt x="81" y="396"/>
                      <a:pt x="72" y="409"/>
                    </a:cubicBezTo>
                    <a:cubicBezTo>
                      <a:pt x="34" y="458"/>
                      <a:pt x="0" y="546"/>
                      <a:pt x="0" y="609"/>
                    </a:cubicBezTo>
                  </a:path>
                </a:pathLst>
              </a:custGeom>
              <a:noFill/>
              <a:ln w="57150" cap="flat" cmpd="sng">
                <a:solidFill>
                  <a:srgbClr val="2E7E3B"/>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53316" name="Freeform 43">
                <a:extLst>
                  <a:ext uri="{FF2B5EF4-FFF2-40B4-BE49-F238E27FC236}">
                    <a16:creationId xmlns:a16="http://schemas.microsoft.com/office/drawing/2014/main" id="{234B7D02-D5FD-3045-A425-13F281461739}"/>
                  </a:ext>
                </a:extLst>
              </p:cNvPr>
              <p:cNvSpPr>
                <a:spLocks/>
              </p:cNvSpPr>
              <p:nvPr/>
            </p:nvSpPr>
            <p:spPr bwMode="auto">
              <a:xfrm>
                <a:off x="1096" y="1784"/>
                <a:ext cx="744" cy="888"/>
              </a:xfrm>
              <a:custGeom>
                <a:avLst/>
                <a:gdLst>
                  <a:gd name="T0" fmla="*/ 744 w 744"/>
                  <a:gd name="T1" fmla="*/ 0 h 888"/>
                  <a:gd name="T2" fmla="*/ 688 w 744"/>
                  <a:gd name="T3" fmla="*/ 344 h 888"/>
                  <a:gd name="T4" fmla="*/ 632 w 744"/>
                  <a:gd name="T5" fmla="*/ 616 h 888"/>
                  <a:gd name="T6" fmla="*/ 456 w 744"/>
                  <a:gd name="T7" fmla="*/ 752 h 888"/>
                  <a:gd name="T8" fmla="*/ 176 w 744"/>
                  <a:gd name="T9" fmla="*/ 824 h 888"/>
                  <a:gd name="T10" fmla="*/ 0 w 744"/>
                  <a:gd name="T11" fmla="*/ 888 h 8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4" h="888">
                    <a:moveTo>
                      <a:pt x="744" y="0"/>
                    </a:moveTo>
                    <a:cubicBezTo>
                      <a:pt x="729" y="114"/>
                      <a:pt x="705" y="229"/>
                      <a:pt x="688" y="344"/>
                    </a:cubicBezTo>
                    <a:cubicBezTo>
                      <a:pt x="676" y="417"/>
                      <a:pt x="672" y="555"/>
                      <a:pt x="632" y="616"/>
                    </a:cubicBezTo>
                    <a:cubicBezTo>
                      <a:pt x="592" y="675"/>
                      <a:pt x="521" y="722"/>
                      <a:pt x="456" y="752"/>
                    </a:cubicBezTo>
                    <a:cubicBezTo>
                      <a:pt x="366" y="791"/>
                      <a:pt x="271" y="804"/>
                      <a:pt x="176" y="824"/>
                    </a:cubicBezTo>
                    <a:cubicBezTo>
                      <a:pt x="111" y="836"/>
                      <a:pt x="48" y="839"/>
                      <a:pt x="0" y="888"/>
                    </a:cubicBezTo>
                  </a:path>
                </a:pathLst>
              </a:custGeom>
              <a:noFill/>
              <a:ln w="57150" cap="flat" cmpd="sng">
                <a:solidFill>
                  <a:srgbClr val="2E7E3B"/>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53317" name="Freeform 44">
                <a:extLst>
                  <a:ext uri="{FF2B5EF4-FFF2-40B4-BE49-F238E27FC236}">
                    <a16:creationId xmlns:a16="http://schemas.microsoft.com/office/drawing/2014/main" id="{C64F8FB8-A93D-4F4D-8063-E5ED5E019C19}"/>
                  </a:ext>
                </a:extLst>
              </p:cNvPr>
              <p:cNvSpPr>
                <a:spLocks/>
              </p:cNvSpPr>
              <p:nvPr/>
            </p:nvSpPr>
            <p:spPr bwMode="auto">
              <a:xfrm>
                <a:off x="1039" y="2664"/>
                <a:ext cx="897" cy="749"/>
              </a:xfrm>
              <a:custGeom>
                <a:avLst/>
                <a:gdLst>
                  <a:gd name="T0" fmla="*/ 81 w 897"/>
                  <a:gd name="T1" fmla="*/ 0 h 749"/>
                  <a:gd name="T2" fmla="*/ 481 w 897"/>
                  <a:gd name="T3" fmla="*/ 176 h 749"/>
                  <a:gd name="T4" fmla="*/ 705 w 897"/>
                  <a:gd name="T5" fmla="*/ 384 h 749"/>
                  <a:gd name="T6" fmla="*/ 753 w 897"/>
                  <a:gd name="T7" fmla="*/ 656 h 749"/>
                  <a:gd name="T8" fmla="*/ 793 w 897"/>
                  <a:gd name="T9" fmla="*/ 728 h 749"/>
                  <a:gd name="T10" fmla="*/ 897 w 897"/>
                  <a:gd name="T11" fmla="*/ 744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2E7E3B"/>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53318" name="Freeform 45">
                <a:extLst>
                  <a:ext uri="{FF2B5EF4-FFF2-40B4-BE49-F238E27FC236}">
                    <a16:creationId xmlns:a16="http://schemas.microsoft.com/office/drawing/2014/main" id="{84DE5EC9-6FDE-8842-93E3-5B6B770452DF}"/>
                  </a:ext>
                </a:extLst>
              </p:cNvPr>
              <p:cNvSpPr>
                <a:spLocks/>
              </p:cNvSpPr>
              <p:nvPr/>
            </p:nvSpPr>
            <p:spPr bwMode="auto">
              <a:xfrm>
                <a:off x="1900" y="2933"/>
                <a:ext cx="172" cy="476"/>
              </a:xfrm>
              <a:custGeom>
                <a:avLst/>
                <a:gdLst>
                  <a:gd name="T0" fmla="*/ 44 w 172"/>
                  <a:gd name="T1" fmla="*/ 475 h 476"/>
                  <a:gd name="T2" fmla="*/ 116 w 172"/>
                  <a:gd name="T3" fmla="*/ 443 h 476"/>
                  <a:gd name="T4" fmla="*/ 148 w 172"/>
                  <a:gd name="T5" fmla="*/ 395 h 476"/>
                  <a:gd name="T6" fmla="*/ 76 w 172"/>
                  <a:gd name="T7" fmla="*/ 91 h 476"/>
                  <a:gd name="T8" fmla="*/ 44 w 172"/>
                  <a:gd name="T9" fmla="*/ 51 h 476"/>
                  <a:gd name="T10" fmla="*/ 4 w 172"/>
                  <a:gd name="T11" fmla="*/ 3 h 4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476">
                    <a:moveTo>
                      <a:pt x="44" y="475"/>
                    </a:moveTo>
                    <a:cubicBezTo>
                      <a:pt x="90" y="467"/>
                      <a:pt x="89" y="476"/>
                      <a:pt x="116" y="443"/>
                    </a:cubicBezTo>
                    <a:cubicBezTo>
                      <a:pt x="127" y="427"/>
                      <a:pt x="148" y="395"/>
                      <a:pt x="148" y="395"/>
                    </a:cubicBezTo>
                    <a:cubicBezTo>
                      <a:pt x="172" y="298"/>
                      <a:pt x="135" y="170"/>
                      <a:pt x="76" y="91"/>
                    </a:cubicBezTo>
                    <a:cubicBezTo>
                      <a:pt x="57" y="36"/>
                      <a:pt x="82" y="95"/>
                      <a:pt x="44" y="51"/>
                    </a:cubicBezTo>
                    <a:cubicBezTo>
                      <a:pt x="0" y="0"/>
                      <a:pt x="32" y="3"/>
                      <a:pt x="4" y="3"/>
                    </a:cubicBezTo>
                  </a:path>
                </a:pathLst>
              </a:custGeom>
              <a:noFill/>
              <a:ln w="57150" cap="flat" cmpd="sng">
                <a:solidFill>
                  <a:srgbClr val="2E7E3B"/>
                </a:solidFill>
                <a:prstDash val="solid"/>
                <a:round/>
                <a:headEnd type="none" w="med" len="med"/>
                <a:tailEnd type="none" w="med" len="med"/>
              </a:ln>
              <a:effectLst>
                <a:outerShdw dist="12700" dir="108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53319" name="Rectangle 46">
                <a:extLst>
                  <a:ext uri="{FF2B5EF4-FFF2-40B4-BE49-F238E27FC236}">
                    <a16:creationId xmlns:a16="http://schemas.microsoft.com/office/drawing/2014/main" id="{D099957F-2166-F144-A0CA-A77A3B7E99C0}"/>
                  </a:ext>
                </a:extLst>
              </p:cNvPr>
              <p:cNvSpPr>
                <a:spLocks noChangeArrowheads="1"/>
              </p:cNvSpPr>
              <p:nvPr/>
            </p:nvSpPr>
            <p:spPr bwMode="auto">
              <a:xfrm>
                <a:off x="2362" y="1864"/>
                <a:ext cx="582" cy="440"/>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000">
                    <a:solidFill>
                      <a:srgbClr val="EEFF4B"/>
                    </a:solidFill>
                    <a:latin typeface="Times" pitchFamily="2" charset="0"/>
                  </a:rPr>
                  <a:t>NK</a:t>
                </a:r>
              </a:p>
            </p:txBody>
          </p:sp>
          <p:sp>
            <p:nvSpPr>
              <p:cNvPr id="53320" name="Rectangle 47">
                <a:extLst>
                  <a:ext uri="{FF2B5EF4-FFF2-40B4-BE49-F238E27FC236}">
                    <a16:creationId xmlns:a16="http://schemas.microsoft.com/office/drawing/2014/main" id="{1863641F-4E7E-F34E-8931-5F406EF1AF7A}"/>
                  </a:ext>
                </a:extLst>
              </p:cNvPr>
              <p:cNvSpPr>
                <a:spLocks noChangeArrowheads="1"/>
              </p:cNvSpPr>
              <p:nvPr/>
            </p:nvSpPr>
            <p:spPr bwMode="auto">
              <a:xfrm>
                <a:off x="2454" y="2688"/>
                <a:ext cx="564" cy="440"/>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000">
                    <a:solidFill>
                      <a:srgbClr val="EEFF4B"/>
                    </a:solidFill>
                    <a:latin typeface="Times" pitchFamily="2" charset="0"/>
                  </a:rPr>
                  <a:t>KB</a:t>
                </a:r>
              </a:p>
            </p:txBody>
          </p:sp>
          <p:sp>
            <p:nvSpPr>
              <p:cNvPr id="53321" name="Oval 48">
                <a:extLst>
                  <a:ext uri="{FF2B5EF4-FFF2-40B4-BE49-F238E27FC236}">
                    <a16:creationId xmlns:a16="http://schemas.microsoft.com/office/drawing/2014/main" id="{BDECA35E-ACB9-BB43-818B-2D880D14F3AE}"/>
                  </a:ext>
                </a:extLst>
              </p:cNvPr>
              <p:cNvSpPr>
                <a:spLocks noChangeArrowheads="1"/>
              </p:cNvSpPr>
              <p:nvPr/>
            </p:nvSpPr>
            <p:spPr bwMode="auto">
              <a:xfrm>
                <a:off x="3592" y="1911"/>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22" name="Oval 49">
                <a:extLst>
                  <a:ext uri="{FF2B5EF4-FFF2-40B4-BE49-F238E27FC236}">
                    <a16:creationId xmlns:a16="http://schemas.microsoft.com/office/drawing/2014/main" id="{85D27724-75DC-B24E-B242-B97A84103D46}"/>
                  </a:ext>
                </a:extLst>
              </p:cNvPr>
              <p:cNvSpPr>
                <a:spLocks noChangeArrowheads="1"/>
              </p:cNvSpPr>
              <p:nvPr/>
            </p:nvSpPr>
            <p:spPr bwMode="auto">
              <a:xfrm>
                <a:off x="1810" y="1729"/>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23" name="Oval 50">
                <a:extLst>
                  <a:ext uri="{FF2B5EF4-FFF2-40B4-BE49-F238E27FC236}">
                    <a16:creationId xmlns:a16="http://schemas.microsoft.com/office/drawing/2014/main" id="{AB7FBFFC-F44E-7144-8079-908626A355DC}"/>
                  </a:ext>
                </a:extLst>
              </p:cNvPr>
              <p:cNvSpPr>
                <a:spLocks noChangeArrowheads="1"/>
              </p:cNvSpPr>
              <p:nvPr/>
            </p:nvSpPr>
            <p:spPr bwMode="auto">
              <a:xfrm>
                <a:off x="3347" y="1249"/>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24" name="Oval 51">
                <a:extLst>
                  <a:ext uri="{FF2B5EF4-FFF2-40B4-BE49-F238E27FC236}">
                    <a16:creationId xmlns:a16="http://schemas.microsoft.com/office/drawing/2014/main" id="{E3073667-A331-3142-970E-85BC7AF67933}"/>
                  </a:ext>
                </a:extLst>
              </p:cNvPr>
              <p:cNvSpPr>
                <a:spLocks noChangeArrowheads="1"/>
              </p:cNvSpPr>
              <p:nvPr/>
            </p:nvSpPr>
            <p:spPr bwMode="auto">
              <a:xfrm>
                <a:off x="4243" y="2840"/>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25" name="Oval 52">
                <a:extLst>
                  <a:ext uri="{FF2B5EF4-FFF2-40B4-BE49-F238E27FC236}">
                    <a16:creationId xmlns:a16="http://schemas.microsoft.com/office/drawing/2014/main" id="{930215CF-B247-4542-B010-A499812054DA}"/>
                  </a:ext>
                </a:extLst>
              </p:cNvPr>
              <p:cNvSpPr>
                <a:spLocks noChangeArrowheads="1"/>
              </p:cNvSpPr>
              <p:nvPr/>
            </p:nvSpPr>
            <p:spPr bwMode="auto">
              <a:xfrm>
                <a:off x="1053" y="2637"/>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26" name="Oval 53">
                <a:extLst>
                  <a:ext uri="{FF2B5EF4-FFF2-40B4-BE49-F238E27FC236}">
                    <a16:creationId xmlns:a16="http://schemas.microsoft.com/office/drawing/2014/main" id="{BF160CED-AA6E-D345-BC69-EE1421885EAC}"/>
                  </a:ext>
                </a:extLst>
              </p:cNvPr>
              <p:cNvSpPr>
                <a:spLocks noChangeArrowheads="1"/>
              </p:cNvSpPr>
              <p:nvPr/>
            </p:nvSpPr>
            <p:spPr bwMode="auto">
              <a:xfrm>
                <a:off x="1831" y="2881"/>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27" name="Oval 54">
                <a:extLst>
                  <a:ext uri="{FF2B5EF4-FFF2-40B4-BE49-F238E27FC236}">
                    <a16:creationId xmlns:a16="http://schemas.microsoft.com/office/drawing/2014/main" id="{F77C421A-2442-9146-B0B2-AFB45CA10CA0}"/>
                  </a:ext>
                </a:extLst>
              </p:cNvPr>
              <p:cNvSpPr>
                <a:spLocks noChangeArrowheads="1"/>
              </p:cNvSpPr>
              <p:nvPr/>
            </p:nvSpPr>
            <p:spPr bwMode="auto">
              <a:xfrm>
                <a:off x="1885" y="3330"/>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328" name="Oval 55">
                <a:extLst>
                  <a:ext uri="{FF2B5EF4-FFF2-40B4-BE49-F238E27FC236}">
                    <a16:creationId xmlns:a16="http://schemas.microsoft.com/office/drawing/2014/main" id="{9909A219-F8F1-CE40-A207-7664587617C4}"/>
                  </a:ext>
                </a:extLst>
              </p:cNvPr>
              <p:cNvSpPr>
                <a:spLocks noChangeArrowheads="1"/>
              </p:cNvSpPr>
              <p:nvPr/>
            </p:nvSpPr>
            <p:spPr bwMode="auto">
              <a:xfrm>
                <a:off x="2215" y="2017"/>
                <a:ext cx="122" cy="118"/>
              </a:xfrm>
              <a:prstGeom prst="ellipse">
                <a:avLst/>
              </a:prstGeom>
              <a:solidFill>
                <a:srgbClr val="FAF200"/>
              </a:solidFill>
              <a:ln w="25400">
                <a:solidFill>
                  <a:srgbClr val="00AE00"/>
                </a:solidFill>
                <a:round/>
                <a:headEnd/>
                <a:tailEnd/>
              </a:ln>
              <a:effectLst>
                <a:outerShdw dist="12700" dir="108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53286" name="Rectangle 56">
              <a:extLst>
                <a:ext uri="{FF2B5EF4-FFF2-40B4-BE49-F238E27FC236}">
                  <a16:creationId xmlns:a16="http://schemas.microsoft.com/office/drawing/2014/main" id="{4F698E7F-622C-D440-A6B3-45CC19F212C2}"/>
                </a:ext>
              </a:extLst>
            </p:cNvPr>
            <p:cNvSpPr>
              <a:spLocks noChangeArrowheads="1"/>
            </p:cNvSpPr>
            <p:nvPr/>
          </p:nvSpPr>
          <p:spPr bwMode="auto">
            <a:xfrm>
              <a:off x="4573" y="3305"/>
              <a:ext cx="826" cy="286"/>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PG</a:t>
              </a:r>
            </a:p>
          </p:txBody>
        </p:sp>
      </p:grpSp>
      <p:sp>
        <p:nvSpPr>
          <p:cNvPr id="53256" name="Rectangle 57">
            <a:extLst>
              <a:ext uri="{FF2B5EF4-FFF2-40B4-BE49-F238E27FC236}">
                <a16:creationId xmlns:a16="http://schemas.microsoft.com/office/drawing/2014/main" id="{30A0E5F7-EF64-A64F-A06E-B1DBDFC7091D}"/>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257" name="Rectangle 58">
            <a:extLst>
              <a:ext uri="{FF2B5EF4-FFF2-40B4-BE49-F238E27FC236}">
                <a16:creationId xmlns:a16="http://schemas.microsoft.com/office/drawing/2014/main" id="{51518118-9633-BE47-A09A-847D73BE6D7B}"/>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53258" name="AutoShape 59">
            <a:extLst>
              <a:ext uri="{FF2B5EF4-FFF2-40B4-BE49-F238E27FC236}">
                <a16:creationId xmlns:a16="http://schemas.microsoft.com/office/drawing/2014/main" id="{7EE1026C-7360-C246-91EE-181764162467}"/>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259" name="Rectangle 60">
            <a:extLst>
              <a:ext uri="{FF2B5EF4-FFF2-40B4-BE49-F238E27FC236}">
                <a16:creationId xmlns:a16="http://schemas.microsoft.com/office/drawing/2014/main" id="{3BC801D3-81EF-3A45-9066-2ACEE83FD9E0}"/>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260" name="AutoShape 61">
            <a:extLst>
              <a:ext uri="{FF2B5EF4-FFF2-40B4-BE49-F238E27FC236}">
                <a16:creationId xmlns:a16="http://schemas.microsoft.com/office/drawing/2014/main" id="{5A2F5374-BCE6-9543-96ED-7813FD31FD78}"/>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3261" name="Line 62">
            <a:extLst>
              <a:ext uri="{FF2B5EF4-FFF2-40B4-BE49-F238E27FC236}">
                <a16:creationId xmlns:a16="http://schemas.microsoft.com/office/drawing/2014/main" id="{F1810824-6C53-9541-B737-3B5834463045}"/>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Line 63">
            <a:extLst>
              <a:ext uri="{FF2B5EF4-FFF2-40B4-BE49-F238E27FC236}">
                <a16:creationId xmlns:a16="http://schemas.microsoft.com/office/drawing/2014/main" id="{A95168CE-406D-3D42-8474-05A3025181AF}"/>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Line 64">
            <a:extLst>
              <a:ext uri="{FF2B5EF4-FFF2-40B4-BE49-F238E27FC236}">
                <a16:creationId xmlns:a16="http://schemas.microsoft.com/office/drawing/2014/main" id="{756EF12D-9C98-194D-A299-05C824DA22BF}"/>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Line 65">
            <a:extLst>
              <a:ext uri="{FF2B5EF4-FFF2-40B4-BE49-F238E27FC236}">
                <a16:creationId xmlns:a16="http://schemas.microsoft.com/office/drawing/2014/main" id="{A04DB46C-EC05-F04A-B5E9-C9FEA5E7558D}"/>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5" name="Line 66">
            <a:extLst>
              <a:ext uri="{FF2B5EF4-FFF2-40B4-BE49-F238E27FC236}">
                <a16:creationId xmlns:a16="http://schemas.microsoft.com/office/drawing/2014/main" id="{DDF6DE68-2E6E-044E-94C4-468DF0BDC750}"/>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6" name="Rectangle 67">
            <a:extLst>
              <a:ext uri="{FF2B5EF4-FFF2-40B4-BE49-F238E27FC236}">
                <a16:creationId xmlns:a16="http://schemas.microsoft.com/office/drawing/2014/main" id="{C2C6199C-391D-3846-8C40-C33161DD8FC7}"/>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53267" name="Rectangle 68">
            <a:extLst>
              <a:ext uri="{FF2B5EF4-FFF2-40B4-BE49-F238E27FC236}">
                <a16:creationId xmlns:a16="http://schemas.microsoft.com/office/drawing/2014/main" id="{1B992569-9CF1-9646-9EE3-BBE33B3CA2B2}"/>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53268" name="Rectangle 69">
            <a:extLst>
              <a:ext uri="{FF2B5EF4-FFF2-40B4-BE49-F238E27FC236}">
                <a16:creationId xmlns:a16="http://schemas.microsoft.com/office/drawing/2014/main" id="{3DAFB77E-4CD1-2B40-91D5-45550B3FEBC3}"/>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53269" name="Rectangle 70">
            <a:extLst>
              <a:ext uri="{FF2B5EF4-FFF2-40B4-BE49-F238E27FC236}">
                <a16:creationId xmlns:a16="http://schemas.microsoft.com/office/drawing/2014/main" id="{BD8D2F7B-7054-544F-B926-5AF4210A127D}"/>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53270" name="Rectangle 71">
            <a:extLst>
              <a:ext uri="{FF2B5EF4-FFF2-40B4-BE49-F238E27FC236}">
                <a16:creationId xmlns:a16="http://schemas.microsoft.com/office/drawing/2014/main" id="{CF3D83CC-5CE8-684C-82AB-C82E7005BA49}"/>
              </a:ext>
            </a:extLst>
          </p:cNvPr>
          <p:cNvSpPr>
            <a:spLocks noChangeArrowheads="1"/>
          </p:cNvSpPr>
          <p:nvPr/>
        </p:nvSpPr>
        <p:spPr bwMode="auto">
          <a:xfrm>
            <a:off x="8267700" y="4381500"/>
            <a:ext cx="3079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53271" name="Line 72">
            <a:extLst>
              <a:ext uri="{FF2B5EF4-FFF2-40B4-BE49-F238E27FC236}">
                <a16:creationId xmlns:a16="http://schemas.microsoft.com/office/drawing/2014/main" id="{D559229D-3B89-8249-AD80-C9D76039CFD0}"/>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2" name="Rectangle 73">
            <a:extLst>
              <a:ext uri="{FF2B5EF4-FFF2-40B4-BE49-F238E27FC236}">
                <a16:creationId xmlns:a16="http://schemas.microsoft.com/office/drawing/2014/main" id="{82DF9D4E-402B-BE41-918A-D243E4E2F87E}"/>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53273" name="Text Box 74">
            <a:extLst>
              <a:ext uri="{FF2B5EF4-FFF2-40B4-BE49-F238E27FC236}">
                <a16:creationId xmlns:a16="http://schemas.microsoft.com/office/drawing/2014/main" id="{61832AE3-EB9A-BE4E-80E7-484BC0C2953D}"/>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3274" name="Text Box 75">
            <a:extLst>
              <a:ext uri="{FF2B5EF4-FFF2-40B4-BE49-F238E27FC236}">
                <a16:creationId xmlns:a16="http://schemas.microsoft.com/office/drawing/2014/main" id="{74F51686-A052-CB45-8036-2C6F164FD5DD}"/>
              </a:ext>
            </a:extLst>
          </p:cNvPr>
          <p:cNvSpPr txBox="1">
            <a:spLocks noChangeArrowheads="1"/>
          </p:cNvSpPr>
          <p:nvPr/>
        </p:nvSpPr>
        <p:spPr bwMode="auto">
          <a:xfrm>
            <a:off x="8661400"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641100" name="Rectangle 76">
            <a:extLst>
              <a:ext uri="{FF2B5EF4-FFF2-40B4-BE49-F238E27FC236}">
                <a16:creationId xmlns:a16="http://schemas.microsoft.com/office/drawing/2014/main" id="{40F7BA27-FD08-CC4F-8118-54843457C12B}"/>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25</a:t>
            </a:r>
          </a:p>
        </p:txBody>
      </p:sp>
      <p:sp>
        <p:nvSpPr>
          <p:cNvPr id="641102" name="Freeform 78">
            <a:extLst>
              <a:ext uri="{FF2B5EF4-FFF2-40B4-BE49-F238E27FC236}">
                <a16:creationId xmlns:a16="http://schemas.microsoft.com/office/drawing/2014/main" id="{0C1EED38-0BF1-9C4E-9376-B08D6B4C4BAE}"/>
              </a:ext>
            </a:extLst>
          </p:cNvPr>
          <p:cNvSpPr>
            <a:spLocks/>
          </p:cNvSpPr>
          <p:nvPr/>
        </p:nvSpPr>
        <p:spPr bwMode="auto">
          <a:xfrm>
            <a:off x="2759075" y="3290888"/>
            <a:ext cx="896938" cy="1524000"/>
          </a:xfrm>
          <a:custGeom>
            <a:avLst/>
            <a:gdLst>
              <a:gd name="T0" fmla="*/ 63500 w 565"/>
              <a:gd name="T1" fmla="*/ 1384300 h 960"/>
              <a:gd name="T2" fmla="*/ 0 w 565"/>
              <a:gd name="T3" fmla="*/ 1270000 h 960"/>
              <a:gd name="T4" fmla="*/ 88900 w 565"/>
              <a:gd name="T5" fmla="*/ 1066800 h 960"/>
              <a:gd name="T6" fmla="*/ 114300 w 565"/>
              <a:gd name="T7" fmla="*/ 1028700 h 960"/>
              <a:gd name="T8" fmla="*/ 215900 w 565"/>
              <a:gd name="T9" fmla="*/ 1003300 h 960"/>
              <a:gd name="T10" fmla="*/ 520700 w 565"/>
              <a:gd name="T11" fmla="*/ 1079500 h 960"/>
              <a:gd name="T12" fmla="*/ 571500 w 565"/>
              <a:gd name="T13" fmla="*/ 1244600 h 960"/>
              <a:gd name="T14" fmla="*/ 469900 w 565"/>
              <a:gd name="T15" fmla="*/ 1435100 h 960"/>
              <a:gd name="T16" fmla="*/ 279400 w 565"/>
              <a:gd name="T17" fmla="*/ 1422400 h 960"/>
              <a:gd name="T18" fmla="*/ 203200 w 565"/>
              <a:gd name="T19" fmla="*/ 1270000 h 960"/>
              <a:gd name="T20" fmla="*/ 254000 w 565"/>
              <a:gd name="T21" fmla="*/ 1016000 h 960"/>
              <a:gd name="T22" fmla="*/ 330200 w 565"/>
              <a:gd name="T23" fmla="*/ 927100 h 960"/>
              <a:gd name="T24" fmla="*/ 406400 w 565"/>
              <a:gd name="T25" fmla="*/ 901700 h 960"/>
              <a:gd name="T26" fmla="*/ 736600 w 565"/>
              <a:gd name="T27" fmla="*/ 939800 h 960"/>
              <a:gd name="T28" fmla="*/ 812800 w 565"/>
              <a:gd name="T29" fmla="*/ 1028700 h 960"/>
              <a:gd name="T30" fmla="*/ 863600 w 565"/>
              <a:gd name="T31" fmla="*/ 1130300 h 960"/>
              <a:gd name="T32" fmla="*/ 723900 w 565"/>
              <a:gd name="T33" fmla="*/ 1524000 h 960"/>
              <a:gd name="T34" fmla="*/ 482600 w 565"/>
              <a:gd name="T35" fmla="*/ 1397000 h 960"/>
              <a:gd name="T36" fmla="*/ 508000 w 565"/>
              <a:gd name="T37" fmla="*/ 1041400 h 960"/>
              <a:gd name="T38" fmla="*/ 685800 w 565"/>
              <a:gd name="T39" fmla="*/ 863600 h 960"/>
              <a:gd name="T40" fmla="*/ 774700 w 565"/>
              <a:gd name="T41" fmla="*/ 774700 h 960"/>
              <a:gd name="T42" fmla="*/ 863600 w 565"/>
              <a:gd name="T43" fmla="*/ 546100 h 960"/>
              <a:gd name="T44" fmla="*/ 850900 w 565"/>
              <a:gd name="T45" fmla="*/ 330200 h 960"/>
              <a:gd name="T46" fmla="*/ 673100 w 565"/>
              <a:gd name="T47" fmla="*/ 0 h 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5" h="960">
                <a:moveTo>
                  <a:pt x="40" y="872"/>
                </a:moveTo>
                <a:cubicBezTo>
                  <a:pt x="3" y="816"/>
                  <a:pt x="14" y="842"/>
                  <a:pt x="0" y="800"/>
                </a:cubicBezTo>
                <a:cubicBezTo>
                  <a:pt x="9" y="741"/>
                  <a:pt x="22" y="719"/>
                  <a:pt x="56" y="672"/>
                </a:cubicBezTo>
                <a:cubicBezTo>
                  <a:pt x="61" y="664"/>
                  <a:pt x="64" y="654"/>
                  <a:pt x="72" y="648"/>
                </a:cubicBezTo>
                <a:cubicBezTo>
                  <a:pt x="80" y="641"/>
                  <a:pt x="134" y="632"/>
                  <a:pt x="136" y="632"/>
                </a:cubicBezTo>
                <a:cubicBezTo>
                  <a:pt x="241" y="637"/>
                  <a:pt x="276" y="611"/>
                  <a:pt x="328" y="680"/>
                </a:cubicBezTo>
                <a:cubicBezTo>
                  <a:pt x="343" y="726"/>
                  <a:pt x="351" y="726"/>
                  <a:pt x="360" y="784"/>
                </a:cubicBezTo>
                <a:cubicBezTo>
                  <a:pt x="350" y="843"/>
                  <a:pt x="344" y="867"/>
                  <a:pt x="296" y="904"/>
                </a:cubicBezTo>
                <a:cubicBezTo>
                  <a:pt x="256" y="901"/>
                  <a:pt x="214" y="908"/>
                  <a:pt x="176" y="896"/>
                </a:cubicBezTo>
                <a:cubicBezTo>
                  <a:pt x="157" y="889"/>
                  <a:pt x="134" y="819"/>
                  <a:pt x="128" y="800"/>
                </a:cubicBezTo>
                <a:cubicBezTo>
                  <a:pt x="132" y="746"/>
                  <a:pt x="130" y="687"/>
                  <a:pt x="160" y="640"/>
                </a:cubicBezTo>
                <a:cubicBezTo>
                  <a:pt x="166" y="630"/>
                  <a:pt x="195" y="590"/>
                  <a:pt x="208" y="584"/>
                </a:cubicBezTo>
                <a:cubicBezTo>
                  <a:pt x="222" y="575"/>
                  <a:pt x="256" y="568"/>
                  <a:pt x="256" y="568"/>
                </a:cubicBezTo>
                <a:cubicBezTo>
                  <a:pt x="298" y="570"/>
                  <a:pt x="407" y="556"/>
                  <a:pt x="464" y="592"/>
                </a:cubicBezTo>
                <a:cubicBezTo>
                  <a:pt x="476" y="599"/>
                  <a:pt x="505" y="636"/>
                  <a:pt x="512" y="648"/>
                </a:cubicBezTo>
                <a:cubicBezTo>
                  <a:pt x="524" y="668"/>
                  <a:pt x="544" y="712"/>
                  <a:pt x="544" y="712"/>
                </a:cubicBezTo>
                <a:cubicBezTo>
                  <a:pt x="560" y="813"/>
                  <a:pt x="565" y="923"/>
                  <a:pt x="456" y="960"/>
                </a:cubicBezTo>
                <a:cubicBezTo>
                  <a:pt x="350" y="950"/>
                  <a:pt x="362" y="958"/>
                  <a:pt x="304" y="880"/>
                </a:cubicBezTo>
                <a:cubicBezTo>
                  <a:pt x="281" y="812"/>
                  <a:pt x="271" y="715"/>
                  <a:pt x="320" y="656"/>
                </a:cubicBezTo>
                <a:cubicBezTo>
                  <a:pt x="352" y="616"/>
                  <a:pt x="395" y="580"/>
                  <a:pt x="432" y="544"/>
                </a:cubicBezTo>
                <a:cubicBezTo>
                  <a:pt x="450" y="525"/>
                  <a:pt x="476" y="511"/>
                  <a:pt x="488" y="488"/>
                </a:cubicBezTo>
                <a:cubicBezTo>
                  <a:pt x="512" y="439"/>
                  <a:pt x="533" y="398"/>
                  <a:pt x="544" y="344"/>
                </a:cubicBezTo>
                <a:cubicBezTo>
                  <a:pt x="541" y="298"/>
                  <a:pt x="540" y="253"/>
                  <a:pt x="536" y="208"/>
                </a:cubicBezTo>
                <a:cubicBezTo>
                  <a:pt x="530" y="157"/>
                  <a:pt x="460" y="36"/>
                  <a:pt x="424" y="0"/>
                </a:cubicBezTo>
              </a:path>
            </a:pathLst>
          </a:custGeom>
          <a:noFill/>
          <a:ln w="57150" cap="flat" cmpd="sng">
            <a:solidFill>
              <a:srgbClr val="FFFA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641103" name="AutoShape 79">
            <a:extLst>
              <a:ext uri="{FF2B5EF4-FFF2-40B4-BE49-F238E27FC236}">
                <a16:creationId xmlns:a16="http://schemas.microsoft.com/office/drawing/2014/main" id="{F68152EC-A491-5541-872D-9DF45FA9E06B}"/>
              </a:ext>
            </a:extLst>
          </p:cNvPr>
          <p:cNvSpPr>
            <a:spLocks noChangeArrowheads="1"/>
          </p:cNvSpPr>
          <p:nvPr/>
        </p:nvSpPr>
        <p:spPr bwMode="auto">
          <a:xfrm rot="10751171">
            <a:off x="5030788" y="2654300"/>
            <a:ext cx="1219200" cy="1143000"/>
          </a:xfrm>
          <a:custGeom>
            <a:avLst/>
            <a:gdLst>
              <a:gd name="T0" fmla="*/ 914400 w 21600"/>
              <a:gd name="T1" fmla="*/ 0 h 21600"/>
              <a:gd name="T2" fmla="*/ 0 w 21600"/>
              <a:gd name="T3" fmla="*/ 571500 h 21600"/>
              <a:gd name="T4" fmla="*/ 914400 w 21600"/>
              <a:gd name="T5" fmla="*/ 1143000 h 21600"/>
              <a:gd name="T6" fmla="*/ 1219200 w 21600"/>
              <a:gd name="T7" fmla="*/ 571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EFF4B"/>
          </a:solidFill>
          <a:ln w="28575">
            <a:solidFill>
              <a:srgbClr val="D83104"/>
            </a:solidFill>
            <a:miter lim="800000"/>
            <a:headEnd/>
            <a:tailEnd/>
          </a:ln>
          <a:effectLst>
            <a:outerShdw dist="89803" dir="2700000" algn="ctr" rotWithShape="0">
              <a:schemeClr val="bg2"/>
            </a:outerShdw>
          </a:effectLst>
        </p:spPr>
        <p:txBody>
          <a:bodyPr wrap="none" anchor="ctr"/>
          <a:lstStyle/>
          <a:p>
            <a:endParaRPr lang="en-US"/>
          </a:p>
        </p:txBody>
      </p:sp>
      <p:grpSp>
        <p:nvGrpSpPr>
          <p:cNvPr id="641104" name="Group 80">
            <a:extLst>
              <a:ext uri="{FF2B5EF4-FFF2-40B4-BE49-F238E27FC236}">
                <a16:creationId xmlns:a16="http://schemas.microsoft.com/office/drawing/2014/main" id="{F7279137-6E32-7C4B-A49B-0694E02B30ED}"/>
              </a:ext>
            </a:extLst>
          </p:cNvPr>
          <p:cNvGrpSpPr>
            <a:grpSpLocks/>
          </p:cNvGrpSpPr>
          <p:nvPr/>
        </p:nvGrpSpPr>
        <p:grpSpPr bwMode="auto">
          <a:xfrm>
            <a:off x="3121025" y="2806700"/>
            <a:ext cx="1719263" cy="965200"/>
            <a:chOff x="1965" y="1760"/>
            <a:chExt cx="1083" cy="608"/>
          </a:xfrm>
        </p:grpSpPr>
        <p:grpSp>
          <p:nvGrpSpPr>
            <p:cNvPr id="53281" name="Group 81">
              <a:extLst>
                <a:ext uri="{FF2B5EF4-FFF2-40B4-BE49-F238E27FC236}">
                  <a16:creationId xmlns:a16="http://schemas.microsoft.com/office/drawing/2014/main" id="{D351630F-89B4-6A43-9F7A-62C945DB5B26}"/>
                </a:ext>
              </a:extLst>
            </p:cNvPr>
            <p:cNvGrpSpPr>
              <a:grpSpLocks/>
            </p:cNvGrpSpPr>
            <p:nvPr/>
          </p:nvGrpSpPr>
          <p:grpSpPr bwMode="auto">
            <a:xfrm>
              <a:off x="1965" y="1776"/>
              <a:ext cx="1072" cy="528"/>
              <a:chOff x="1965" y="1776"/>
              <a:chExt cx="1072" cy="528"/>
            </a:xfrm>
          </p:grpSpPr>
          <p:sp>
            <p:nvSpPr>
              <p:cNvPr id="53283" name="Rectangle 82">
                <a:extLst>
                  <a:ext uri="{FF2B5EF4-FFF2-40B4-BE49-F238E27FC236}">
                    <a16:creationId xmlns:a16="http://schemas.microsoft.com/office/drawing/2014/main" id="{DA7A7C0A-C197-AC45-B69D-DE4ADB240767}"/>
                  </a:ext>
                </a:extLst>
              </p:cNvPr>
              <p:cNvSpPr>
                <a:spLocks noChangeArrowheads="1"/>
              </p:cNvSpPr>
              <p:nvPr/>
            </p:nvSpPr>
            <p:spPr bwMode="auto">
              <a:xfrm>
                <a:off x="2239" y="1850"/>
                <a:ext cx="594" cy="44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000">
                    <a:solidFill>
                      <a:schemeClr val="tx1"/>
                    </a:solidFill>
                    <a:latin typeface="Times" pitchFamily="2" charset="0"/>
                  </a:rPr>
                  <a:t>NK</a:t>
                </a:r>
              </a:p>
            </p:txBody>
          </p:sp>
          <p:sp>
            <p:nvSpPr>
              <p:cNvPr id="53284" name="Oval 83">
                <a:extLst>
                  <a:ext uri="{FF2B5EF4-FFF2-40B4-BE49-F238E27FC236}">
                    <a16:creationId xmlns:a16="http://schemas.microsoft.com/office/drawing/2014/main" id="{CE0355C1-EB2E-6543-9D46-8A8513E5BCDB}"/>
                  </a:ext>
                </a:extLst>
              </p:cNvPr>
              <p:cNvSpPr>
                <a:spLocks noChangeArrowheads="1"/>
              </p:cNvSpPr>
              <p:nvPr/>
            </p:nvSpPr>
            <p:spPr bwMode="auto">
              <a:xfrm>
                <a:off x="1965" y="1776"/>
                <a:ext cx="1072" cy="528"/>
              </a:xfrm>
              <a:prstGeom prst="ellipse">
                <a:avLst/>
              </a:prstGeom>
              <a:noFill/>
              <a:ln>
                <a:noFill/>
              </a:ln>
              <a:effectLst>
                <a:outerShdw dist="109250" dir="2132261"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round/>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53282" name="Oval 84">
              <a:extLst>
                <a:ext uri="{FF2B5EF4-FFF2-40B4-BE49-F238E27FC236}">
                  <a16:creationId xmlns:a16="http://schemas.microsoft.com/office/drawing/2014/main" id="{F8F31283-1C49-0244-AA55-E0518920A00D}"/>
                </a:ext>
              </a:extLst>
            </p:cNvPr>
            <p:cNvSpPr>
              <a:spLocks noChangeArrowheads="1"/>
            </p:cNvSpPr>
            <p:nvPr/>
          </p:nvSpPr>
          <p:spPr bwMode="auto">
            <a:xfrm>
              <a:off x="1976" y="1760"/>
              <a:ext cx="1072" cy="608"/>
            </a:xfrm>
            <a:prstGeom prst="ellipse">
              <a:avLst/>
            </a:prstGeom>
            <a:noFill/>
            <a:ln w="57150">
              <a:solidFill>
                <a:schemeClr val="tx1"/>
              </a:solidFill>
              <a:round/>
              <a:headEnd/>
              <a:tailEnd/>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53279" name="Rectangle 85">
            <a:extLst>
              <a:ext uri="{FF2B5EF4-FFF2-40B4-BE49-F238E27FC236}">
                <a16:creationId xmlns:a16="http://schemas.microsoft.com/office/drawing/2014/main" id="{E11781E1-C73B-874B-B41C-3490CFABC557}"/>
              </a:ext>
            </a:extLst>
          </p:cNvPr>
          <p:cNvSpPr>
            <a:spLocks noChangeArrowheads="1"/>
          </p:cNvSpPr>
          <p:nvPr/>
        </p:nvSpPr>
        <p:spPr bwMode="auto">
          <a:xfrm>
            <a:off x="8310563" y="63468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a:p>
        </p:txBody>
      </p:sp>
      <p:sp>
        <p:nvSpPr>
          <p:cNvPr id="53280" name="Text Box 86">
            <a:extLst>
              <a:ext uri="{FF2B5EF4-FFF2-40B4-BE49-F238E27FC236}">
                <a16:creationId xmlns:a16="http://schemas.microsoft.com/office/drawing/2014/main" id="{0CFE9F60-97CB-094D-AA07-91756896C1CA}"/>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41026"/>
                                        </p:tgtEl>
                                        <p:attrNameLst>
                                          <p:attrName>style.visibility</p:attrName>
                                        </p:attrNameLst>
                                      </p:cBhvr>
                                      <p:to>
                                        <p:strVal val="visible"/>
                                      </p:to>
                                    </p:set>
                                    <p:animEffect transition="in" filter="wipe(down)">
                                      <p:cBhvr>
                                        <p:cTn id="7" dur="500"/>
                                        <p:tgtEl>
                                          <p:spTgt spid="641026"/>
                                        </p:tgtEl>
                                      </p:cBhvr>
                                    </p:animEffect>
                                  </p:childTnLst>
                                </p:cTn>
                              </p:par>
                            </p:childTnLst>
                          </p:cTn>
                        </p:par>
                        <p:par>
                          <p:cTn id="8" fill="hold" nodeType="afterGroup">
                            <p:stCondLst>
                              <p:cond delay="500"/>
                            </p:stCondLst>
                            <p:childTnLst>
                              <p:par>
                                <p:cTn id="9" presetID="2" presetClass="entr" presetSubtype="2" fill="hold" nodeType="afterEffect">
                                  <p:stCondLst>
                                    <p:cond delay="100"/>
                                  </p:stCondLst>
                                  <p:childTnLst>
                                    <p:set>
                                      <p:cBhvr>
                                        <p:cTn id="10" dur="1" fill="hold">
                                          <p:stCondLst>
                                            <p:cond delay="0"/>
                                          </p:stCondLst>
                                        </p:cTn>
                                        <p:tgtEl>
                                          <p:spTgt spid="641103"/>
                                        </p:tgtEl>
                                        <p:attrNameLst>
                                          <p:attrName>style.visibility</p:attrName>
                                        </p:attrNameLst>
                                      </p:cBhvr>
                                      <p:to>
                                        <p:strVal val="visible"/>
                                      </p:to>
                                    </p:set>
                                    <p:anim calcmode="lin" valueType="num">
                                      <p:cBhvr additive="base">
                                        <p:cTn id="11" dur="500" fill="hold"/>
                                        <p:tgtEl>
                                          <p:spTgt spid="641103"/>
                                        </p:tgtEl>
                                        <p:attrNameLst>
                                          <p:attrName>ppt_x</p:attrName>
                                        </p:attrNameLst>
                                      </p:cBhvr>
                                      <p:tavLst>
                                        <p:tav tm="0">
                                          <p:val>
                                            <p:strVal val="1+#ppt_w/2"/>
                                          </p:val>
                                        </p:tav>
                                        <p:tav tm="100000">
                                          <p:val>
                                            <p:strVal val="#ppt_x"/>
                                          </p:val>
                                        </p:tav>
                                      </p:tavLst>
                                    </p:anim>
                                    <p:anim calcmode="lin" valueType="num">
                                      <p:cBhvr additive="base">
                                        <p:cTn id="12" dur="500" fill="hold"/>
                                        <p:tgtEl>
                                          <p:spTgt spid="64110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100"/>
                            </p:stCondLst>
                            <p:childTnLst>
                              <p:par>
                                <p:cTn id="14" presetID="2" presetClass="entr" presetSubtype="8" fill="hold" nodeType="afterEffect">
                                  <p:stCondLst>
                                    <p:cond delay="0"/>
                                  </p:stCondLst>
                                  <p:childTnLst>
                                    <p:set>
                                      <p:cBhvr>
                                        <p:cTn id="15" dur="1" fill="hold">
                                          <p:stCondLst>
                                            <p:cond delay="0"/>
                                          </p:stCondLst>
                                        </p:cTn>
                                        <p:tgtEl>
                                          <p:spTgt spid="641104"/>
                                        </p:tgtEl>
                                        <p:attrNameLst>
                                          <p:attrName>style.visibility</p:attrName>
                                        </p:attrNameLst>
                                      </p:cBhvr>
                                      <p:to>
                                        <p:strVal val="visible"/>
                                      </p:to>
                                    </p:set>
                                    <p:anim calcmode="lin" valueType="num">
                                      <p:cBhvr additive="base">
                                        <p:cTn id="16" dur="500" fill="hold"/>
                                        <p:tgtEl>
                                          <p:spTgt spid="641104"/>
                                        </p:tgtEl>
                                        <p:attrNameLst>
                                          <p:attrName>ppt_x</p:attrName>
                                        </p:attrNameLst>
                                      </p:cBhvr>
                                      <p:tavLst>
                                        <p:tav tm="0">
                                          <p:val>
                                            <p:strVal val="0-#ppt_w/2"/>
                                          </p:val>
                                        </p:tav>
                                        <p:tav tm="100000">
                                          <p:val>
                                            <p:strVal val="#ppt_x"/>
                                          </p:val>
                                        </p:tav>
                                      </p:tavLst>
                                    </p:anim>
                                    <p:anim calcmode="lin" valueType="num">
                                      <p:cBhvr additive="base">
                                        <p:cTn id="17" dur="500" fill="hold"/>
                                        <p:tgtEl>
                                          <p:spTgt spid="64110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600"/>
                            </p:stCondLst>
                            <p:childTnLst>
                              <p:par>
                                <p:cTn id="19" presetID="22" presetClass="entr" presetSubtype="8" fill="hold" nodeType="afterEffect">
                                  <p:stCondLst>
                                    <p:cond delay="0"/>
                                  </p:stCondLst>
                                  <p:childTnLst>
                                    <p:set>
                                      <p:cBhvr>
                                        <p:cTn id="20" dur="1" fill="hold">
                                          <p:stCondLst>
                                            <p:cond delay="0"/>
                                          </p:stCondLst>
                                        </p:cTn>
                                        <p:tgtEl>
                                          <p:spTgt spid="641102"/>
                                        </p:tgtEl>
                                        <p:attrNameLst>
                                          <p:attrName>style.visibility</p:attrName>
                                        </p:attrNameLst>
                                      </p:cBhvr>
                                      <p:to>
                                        <p:strVal val="visible"/>
                                      </p:to>
                                    </p:set>
                                    <p:animEffect transition="in" filter="wipe(left)">
                                      <p:cBhvr>
                                        <p:cTn id="21" dur="5000"/>
                                        <p:tgtEl>
                                          <p:spTgt spid="641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1">
            <a:extLst>
              <a:ext uri="{FF2B5EF4-FFF2-40B4-BE49-F238E27FC236}">
                <a16:creationId xmlns:a16="http://schemas.microsoft.com/office/drawing/2014/main" id="{F39A91E6-BEF5-5D44-BE30-CC858CB1760E}"/>
              </a:ext>
            </a:extLst>
          </p:cNvPr>
          <p:cNvSpPr txBox="1">
            <a:spLocks noChangeArrowheads="1"/>
          </p:cNvSpPr>
          <p:nvPr/>
        </p:nvSpPr>
        <p:spPr bwMode="auto">
          <a:xfrm>
            <a:off x="1465263" y="365760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pic>
        <p:nvPicPr>
          <p:cNvPr id="55299" name="Picture 35">
            <a:extLst>
              <a:ext uri="{FF2B5EF4-FFF2-40B4-BE49-F238E27FC236}">
                <a16:creationId xmlns:a16="http://schemas.microsoft.com/office/drawing/2014/main" id="{91F4D334-8562-C84B-B732-078F66AE2E89}"/>
              </a:ext>
            </a:extLst>
          </p:cNvPr>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508000"/>
            <a:ext cx="8008937" cy="56800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93966" name="Rectangle 46">
            <a:extLst>
              <a:ext uri="{FF2B5EF4-FFF2-40B4-BE49-F238E27FC236}">
                <a16:creationId xmlns:a16="http://schemas.microsoft.com/office/drawing/2014/main" id="{52E3D941-C16B-9E46-A259-2CF5F91D13D6}"/>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26</a:t>
            </a:r>
          </a:p>
        </p:txBody>
      </p:sp>
      <p:grpSp>
        <p:nvGrpSpPr>
          <p:cNvPr id="55301" name="Group 14">
            <a:extLst>
              <a:ext uri="{FF2B5EF4-FFF2-40B4-BE49-F238E27FC236}">
                <a16:creationId xmlns:a16="http://schemas.microsoft.com/office/drawing/2014/main" id="{EFCDCA8B-D4F6-4C45-9111-F12C91069D81}"/>
              </a:ext>
            </a:extLst>
          </p:cNvPr>
          <p:cNvGrpSpPr>
            <a:grpSpLocks/>
          </p:cNvGrpSpPr>
          <p:nvPr/>
        </p:nvGrpSpPr>
        <p:grpSpPr bwMode="auto">
          <a:xfrm>
            <a:off x="7912100" y="3429000"/>
            <a:ext cx="1012825" cy="1330325"/>
            <a:chOff x="4984" y="2160"/>
            <a:chExt cx="638" cy="838"/>
          </a:xfrm>
        </p:grpSpPr>
        <p:sp>
          <p:nvSpPr>
            <p:cNvPr id="55312" name="Rectangle 15">
              <a:extLst>
                <a:ext uri="{FF2B5EF4-FFF2-40B4-BE49-F238E27FC236}">
                  <a16:creationId xmlns:a16="http://schemas.microsoft.com/office/drawing/2014/main" id="{51671206-7B8E-EB41-B908-8BA5019098EF}"/>
                </a:ext>
              </a:extLst>
            </p:cNvPr>
            <p:cNvSpPr>
              <a:spLocks noChangeArrowheads="1"/>
            </p:cNvSpPr>
            <p:nvPr/>
          </p:nvSpPr>
          <p:spPr bwMode="auto">
            <a:xfrm>
              <a:off x="5151" y="2774"/>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5313" name="Rectangle 16">
              <a:extLst>
                <a:ext uri="{FF2B5EF4-FFF2-40B4-BE49-F238E27FC236}">
                  <a16:creationId xmlns:a16="http://schemas.microsoft.com/office/drawing/2014/main" id="{28B10541-B6B9-2E4A-92FD-918B5D77D15F}"/>
                </a:ext>
              </a:extLst>
            </p:cNvPr>
            <p:cNvSpPr>
              <a:spLocks noChangeArrowheads="1"/>
            </p:cNvSpPr>
            <p:nvPr/>
          </p:nvSpPr>
          <p:spPr bwMode="auto">
            <a:xfrm>
              <a:off x="5116" y="2744"/>
              <a:ext cx="18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55314" name="AutoShape 17">
              <a:extLst>
                <a:ext uri="{FF2B5EF4-FFF2-40B4-BE49-F238E27FC236}">
                  <a16:creationId xmlns:a16="http://schemas.microsoft.com/office/drawing/2014/main" id="{022B40CE-48B0-1D44-911D-3F97BD4ADEC0}"/>
                </a:ext>
              </a:extLst>
            </p:cNvPr>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5315" name="Rectangle 18">
              <a:extLst>
                <a:ext uri="{FF2B5EF4-FFF2-40B4-BE49-F238E27FC236}">
                  <a16:creationId xmlns:a16="http://schemas.microsoft.com/office/drawing/2014/main" id="{343F3D78-E9D7-6A4E-9310-E4669D3685ED}"/>
                </a:ext>
              </a:extLst>
            </p:cNvPr>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5316" name="AutoShape 19">
              <a:extLst>
                <a:ext uri="{FF2B5EF4-FFF2-40B4-BE49-F238E27FC236}">
                  <a16:creationId xmlns:a16="http://schemas.microsoft.com/office/drawing/2014/main" id="{59313786-17EA-5746-99A3-7F51A8A11586}"/>
                </a:ext>
              </a:extLst>
            </p:cNvPr>
            <p:cNvSpPr>
              <a:spLocks noChangeArrowheads="1"/>
            </p:cNvSpPr>
            <p:nvPr/>
          </p:nvSpPr>
          <p:spPr bwMode="auto">
            <a:xfrm>
              <a:off x="5020" y="2196"/>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5317" name="Line 20">
              <a:extLst>
                <a:ext uri="{FF2B5EF4-FFF2-40B4-BE49-F238E27FC236}">
                  <a16:creationId xmlns:a16="http://schemas.microsoft.com/office/drawing/2014/main" id="{53B52F98-E966-6740-AF81-7B5AA1579042}"/>
                </a:ext>
              </a:extLst>
            </p:cNvPr>
            <p:cNvSpPr>
              <a:spLocks noChangeShapeType="1"/>
            </p:cNvSpPr>
            <p:nvPr/>
          </p:nvSpPr>
          <p:spPr bwMode="auto">
            <a:xfrm>
              <a:off x="5035" y="241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8" name="Line 21">
              <a:extLst>
                <a:ext uri="{FF2B5EF4-FFF2-40B4-BE49-F238E27FC236}">
                  <a16:creationId xmlns:a16="http://schemas.microsoft.com/office/drawing/2014/main" id="{F1ED9831-2A8E-434C-B73F-24B797695048}"/>
                </a:ext>
              </a:extLst>
            </p:cNvPr>
            <p:cNvSpPr>
              <a:spLocks noChangeShapeType="1"/>
            </p:cNvSpPr>
            <p:nvPr/>
          </p:nvSpPr>
          <p:spPr bwMode="auto">
            <a:xfrm>
              <a:off x="5035" y="253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9" name="Line 22">
              <a:extLst>
                <a:ext uri="{FF2B5EF4-FFF2-40B4-BE49-F238E27FC236}">
                  <a16:creationId xmlns:a16="http://schemas.microsoft.com/office/drawing/2014/main" id="{80D59CD7-7A20-544C-BC78-3FFC5D2F5C07}"/>
                </a:ext>
              </a:extLst>
            </p:cNvPr>
            <p:cNvSpPr>
              <a:spLocks noChangeShapeType="1"/>
            </p:cNvSpPr>
            <p:nvPr/>
          </p:nvSpPr>
          <p:spPr bwMode="auto">
            <a:xfrm>
              <a:off x="5035" y="264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0" name="Line 23">
              <a:extLst>
                <a:ext uri="{FF2B5EF4-FFF2-40B4-BE49-F238E27FC236}">
                  <a16:creationId xmlns:a16="http://schemas.microsoft.com/office/drawing/2014/main" id="{0BAA3699-9A91-8242-B80D-D15BAB68221A}"/>
                </a:ext>
              </a:extLst>
            </p:cNvPr>
            <p:cNvSpPr>
              <a:spLocks noChangeShapeType="1"/>
            </p:cNvSpPr>
            <p:nvPr/>
          </p:nvSpPr>
          <p:spPr bwMode="auto">
            <a:xfrm>
              <a:off x="5035" y="275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1" name="Line 24">
              <a:extLst>
                <a:ext uri="{FF2B5EF4-FFF2-40B4-BE49-F238E27FC236}">
                  <a16:creationId xmlns:a16="http://schemas.microsoft.com/office/drawing/2014/main" id="{3004CABE-D19E-2148-A893-4C2A9061FF6B}"/>
                </a:ext>
              </a:extLst>
            </p:cNvPr>
            <p:cNvSpPr>
              <a:spLocks noChangeShapeType="1"/>
            </p:cNvSpPr>
            <p:nvPr/>
          </p:nvSpPr>
          <p:spPr bwMode="auto">
            <a:xfrm>
              <a:off x="5043" y="286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2" name="Rectangle 25">
              <a:extLst>
                <a:ext uri="{FF2B5EF4-FFF2-40B4-BE49-F238E27FC236}">
                  <a16:creationId xmlns:a16="http://schemas.microsoft.com/office/drawing/2014/main" id="{93A4F0A1-C94E-D84D-B842-40F4A6CC3546}"/>
                </a:ext>
              </a:extLst>
            </p:cNvPr>
            <p:cNvSpPr>
              <a:spLocks noChangeArrowheads="1"/>
            </p:cNvSpPr>
            <p:nvPr/>
          </p:nvSpPr>
          <p:spPr bwMode="auto">
            <a:xfrm>
              <a:off x="5044" y="2160"/>
              <a:ext cx="37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55323" name="Rectangle 26">
              <a:extLst>
                <a:ext uri="{FF2B5EF4-FFF2-40B4-BE49-F238E27FC236}">
                  <a16:creationId xmlns:a16="http://schemas.microsoft.com/office/drawing/2014/main" id="{5D2BB07B-441A-0744-BDB5-FB0520EB82FD}"/>
                </a:ext>
              </a:extLst>
            </p:cNvPr>
            <p:cNvSpPr>
              <a:spLocks noChangeArrowheads="1"/>
            </p:cNvSpPr>
            <p:nvPr/>
          </p:nvSpPr>
          <p:spPr bwMode="auto">
            <a:xfrm>
              <a:off x="5138" y="2420"/>
              <a:ext cx="28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55324" name="Rectangle 27">
              <a:extLst>
                <a:ext uri="{FF2B5EF4-FFF2-40B4-BE49-F238E27FC236}">
                  <a16:creationId xmlns:a16="http://schemas.microsoft.com/office/drawing/2014/main" id="{EFDAF89B-27B5-DF45-8795-77F58270637E}"/>
                </a:ext>
              </a:extLst>
            </p:cNvPr>
            <p:cNvSpPr>
              <a:spLocks noChangeArrowheads="1"/>
            </p:cNvSpPr>
            <p:nvPr/>
          </p:nvSpPr>
          <p:spPr bwMode="auto">
            <a:xfrm>
              <a:off x="5087" y="2536"/>
              <a:ext cx="39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55325" name="Rectangle 28">
              <a:extLst>
                <a:ext uri="{FF2B5EF4-FFF2-40B4-BE49-F238E27FC236}">
                  <a16:creationId xmlns:a16="http://schemas.microsoft.com/office/drawing/2014/main" id="{D4C28077-362F-494D-BA32-8C9170CC566D}"/>
                </a:ext>
              </a:extLst>
            </p:cNvPr>
            <p:cNvSpPr>
              <a:spLocks noChangeArrowheads="1"/>
            </p:cNvSpPr>
            <p:nvPr/>
          </p:nvSpPr>
          <p:spPr bwMode="auto">
            <a:xfrm>
              <a:off x="4984" y="2644"/>
              <a:ext cx="63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55326" name="Rectangle 29">
              <a:extLst>
                <a:ext uri="{FF2B5EF4-FFF2-40B4-BE49-F238E27FC236}">
                  <a16:creationId xmlns:a16="http://schemas.microsoft.com/office/drawing/2014/main" id="{C0763E36-CE35-5C45-871C-00BC89088A3C}"/>
                </a:ext>
              </a:extLst>
            </p:cNvPr>
            <p:cNvSpPr>
              <a:spLocks noChangeArrowheads="1"/>
            </p:cNvSpPr>
            <p:nvPr/>
          </p:nvSpPr>
          <p:spPr bwMode="auto">
            <a:xfrm>
              <a:off x="5208" y="2760"/>
              <a:ext cx="19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55327" name="Line 30">
              <a:extLst>
                <a:ext uri="{FF2B5EF4-FFF2-40B4-BE49-F238E27FC236}">
                  <a16:creationId xmlns:a16="http://schemas.microsoft.com/office/drawing/2014/main" id="{179DFD28-B2BA-3B40-BD09-6F27A8315176}"/>
                </a:ext>
              </a:extLst>
            </p:cNvPr>
            <p:cNvSpPr>
              <a:spLocks noChangeShapeType="1"/>
            </p:cNvSpPr>
            <p:nvPr/>
          </p:nvSpPr>
          <p:spPr bwMode="auto">
            <a:xfrm>
              <a:off x="5031" y="297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8" name="Rectangle 31">
              <a:extLst>
                <a:ext uri="{FF2B5EF4-FFF2-40B4-BE49-F238E27FC236}">
                  <a16:creationId xmlns:a16="http://schemas.microsoft.com/office/drawing/2014/main" id="{6431A268-68D5-BE44-95EC-C942DD5FF37B}"/>
                </a:ext>
              </a:extLst>
            </p:cNvPr>
            <p:cNvSpPr>
              <a:spLocks noChangeArrowheads="1"/>
            </p:cNvSpPr>
            <p:nvPr/>
          </p:nvSpPr>
          <p:spPr bwMode="auto">
            <a:xfrm>
              <a:off x="5115" y="2312"/>
              <a:ext cx="41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grpSp>
      <p:sp>
        <p:nvSpPr>
          <p:cNvPr id="55302" name="Rectangle 48">
            <a:extLst>
              <a:ext uri="{FF2B5EF4-FFF2-40B4-BE49-F238E27FC236}">
                <a16:creationId xmlns:a16="http://schemas.microsoft.com/office/drawing/2014/main" id="{F1631271-90AA-3241-AAFC-9FF1D60C5FAB}"/>
              </a:ext>
            </a:extLst>
          </p:cNvPr>
          <p:cNvSpPr>
            <a:spLocks noChangeArrowheads="1"/>
          </p:cNvSpPr>
          <p:nvPr/>
        </p:nvSpPr>
        <p:spPr bwMode="auto">
          <a:xfrm>
            <a:off x="614363" y="5140325"/>
            <a:ext cx="5326062" cy="862013"/>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3956" name="Text Box 36">
            <a:extLst>
              <a:ext uri="{FF2B5EF4-FFF2-40B4-BE49-F238E27FC236}">
                <a16:creationId xmlns:a16="http://schemas.microsoft.com/office/drawing/2014/main" id="{C0016DF2-E116-AE46-9E26-A8B4E08CF5E2}"/>
              </a:ext>
            </a:extLst>
          </p:cNvPr>
          <p:cNvSpPr txBox="1">
            <a:spLocks noChangeArrowheads="1"/>
          </p:cNvSpPr>
          <p:nvPr/>
        </p:nvSpPr>
        <p:spPr bwMode="auto">
          <a:xfrm>
            <a:off x="717550" y="5205413"/>
            <a:ext cx="6507163" cy="9461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accent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400">
                <a:solidFill>
                  <a:srgbClr val="FFEA18"/>
                </a:solidFill>
              </a:rPr>
              <a:t>“</a:t>
            </a:r>
            <a:r>
              <a:rPr lang="en-US" altLang="en-US" sz="2800">
                <a:solidFill>
                  <a:srgbClr val="FFEA18"/>
                </a:solidFill>
              </a:rPr>
              <a:t>Ngashit kahai ngalei chili” Nebo kaphungton eina ngashankazang</a:t>
            </a:r>
          </a:p>
        </p:txBody>
      </p:sp>
      <p:grpSp>
        <p:nvGrpSpPr>
          <p:cNvPr id="593975" name="Group 55">
            <a:extLst>
              <a:ext uri="{FF2B5EF4-FFF2-40B4-BE49-F238E27FC236}">
                <a16:creationId xmlns:a16="http://schemas.microsoft.com/office/drawing/2014/main" id="{2FE9F92F-E9D9-1C4F-B1E0-356B3E756166}"/>
              </a:ext>
            </a:extLst>
          </p:cNvPr>
          <p:cNvGrpSpPr>
            <a:grpSpLocks/>
          </p:cNvGrpSpPr>
          <p:nvPr/>
        </p:nvGrpSpPr>
        <p:grpSpPr bwMode="auto">
          <a:xfrm>
            <a:off x="1546225" y="620713"/>
            <a:ext cx="6351588" cy="5811837"/>
            <a:chOff x="974" y="391"/>
            <a:chExt cx="4001" cy="3661"/>
          </a:xfrm>
        </p:grpSpPr>
        <p:sp>
          <p:nvSpPr>
            <p:cNvPr id="55309" name="AutoShape 50">
              <a:extLst>
                <a:ext uri="{FF2B5EF4-FFF2-40B4-BE49-F238E27FC236}">
                  <a16:creationId xmlns:a16="http://schemas.microsoft.com/office/drawing/2014/main" id="{3469EB53-9761-1D4A-9C2B-5BF67771F5B6}"/>
                </a:ext>
              </a:extLst>
            </p:cNvPr>
            <p:cNvSpPr>
              <a:spLocks noChangeArrowheads="1"/>
            </p:cNvSpPr>
            <p:nvPr/>
          </p:nvSpPr>
          <p:spPr bwMode="auto">
            <a:xfrm rot="-5400000">
              <a:off x="-90" y="2025"/>
              <a:ext cx="3091" cy="963"/>
            </a:xfrm>
            <a:prstGeom prst="notchedRightArrow">
              <a:avLst>
                <a:gd name="adj1" fmla="val 50000"/>
                <a:gd name="adj2" fmla="val 80244"/>
              </a:avLst>
            </a:prstGeom>
            <a:solidFill>
              <a:schemeClr val="accent1"/>
            </a:solidFill>
            <a:ln w="9525">
              <a:miter lim="800000"/>
              <a:headEnd/>
              <a:tailEnd/>
            </a:ln>
            <a:effectLst/>
            <a:scene3d>
              <a:camera prst="legacyObliqueTopRight">
                <a:rot lat="16199997" lon="20699998" rev="0"/>
              </a:camera>
              <a:lightRig rig="legacyFlat3"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5310" name="AutoShape 52">
              <a:extLst>
                <a:ext uri="{FF2B5EF4-FFF2-40B4-BE49-F238E27FC236}">
                  <a16:creationId xmlns:a16="http://schemas.microsoft.com/office/drawing/2014/main" id="{9BB1A034-9C4D-5B41-88F3-DE037B6A39A0}"/>
                </a:ext>
              </a:extLst>
            </p:cNvPr>
            <p:cNvSpPr>
              <a:spLocks noChangeArrowheads="1"/>
            </p:cNvSpPr>
            <p:nvPr/>
          </p:nvSpPr>
          <p:spPr bwMode="auto">
            <a:xfrm rot="-5400000">
              <a:off x="1418" y="1756"/>
              <a:ext cx="3091" cy="963"/>
            </a:xfrm>
            <a:prstGeom prst="notchedRightArrow">
              <a:avLst>
                <a:gd name="adj1" fmla="val 50000"/>
                <a:gd name="adj2" fmla="val 80244"/>
              </a:avLst>
            </a:prstGeom>
            <a:solidFill>
              <a:schemeClr val="accent1"/>
            </a:solidFill>
            <a:ln w="9525">
              <a:miter lim="800000"/>
              <a:headEnd/>
              <a:tailEnd/>
            </a:ln>
            <a:effectLst/>
            <a:scene3d>
              <a:camera prst="legacyObliqueTopRight">
                <a:rot lat="16199997" lon="20699998" rev="0"/>
              </a:camera>
              <a:lightRig rig="legacyFlat3"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5311" name="AutoShape 53">
              <a:extLst>
                <a:ext uri="{FF2B5EF4-FFF2-40B4-BE49-F238E27FC236}">
                  <a16:creationId xmlns:a16="http://schemas.microsoft.com/office/drawing/2014/main" id="{DB37AF93-2A6E-6D4B-8646-68C6F195973B}"/>
                </a:ext>
              </a:extLst>
            </p:cNvPr>
            <p:cNvSpPr>
              <a:spLocks noChangeArrowheads="1"/>
            </p:cNvSpPr>
            <p:nvPr/>
          </p:nvSpPr>
          <p:spPr bwMode="auto">
            <a:xfrm rot="-5400000">
              <a:off x="2948" y="1455"/>
              <a:ext cx="3091" cy="963"/>
            </a:xfrm>
            <a:prstGeom prst="notchedRightArrow">
              <a:avLst>
                <a:gd name="adj1" fmla="val 50000"/>
                <a:gd name="adj2" fmla="val 80244"/>
              </a:avLst>
            </a:prstGeom>
            <a:solidFill>
              <a:schemeClr val="accent1"/>
            </a:solidFill>
            <a:ln w="9525">
              <a:miter lim="800000"/>
              <a:headEnd/>
              <a:tailEnd/>
            </a:ln>
            <a:effectLst/>
            <a:scene3d>
              <a:camera prst="legacyObliqueTopRight">
                <a:rot lat="16199997" lon="20699998" rev="0"/>
              </a:camera>
              <a:lightRig rig="legacyFlat3"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55305" name="Text Box 56">
            <a:extLst>
              <a:ext uri="{FF2B5EF4-FFF2-40B4-BE49-F238E27FC236}">
                <a16:creationId xmlns:a16="http://schemas.microsoft.com/office/drawing/2014/main" id="{A07F781A-504C-0C43-A0EB-BC39C52F76D8}"/>
              </a:ext>
            </a:extLst>
          </p:cNvPr>
          <p:cNvSpPr txBox="1">
            <a:spLocks noChangeArrowheads="1"/>
          </p:cNvSpPr>
          <p:nvPr/>
        </p:nvSpPr>
        <p:spPr bwMode="auto">
          <a:xfrm>
            <a:off x="8661400"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55306" name="Text Box 57">
            <a:extLst>
              <a:ext uri="{FF2B5EF4-FFF2-40B4-BE49-F238E27FC236}">
                <a16:creationId xmlns:a16="http://schemas.microsoft.com/office/drawing/2014/main" id="{6CEF969F-7A19-3548-8A23-1D34506E2A3E}"/>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1</a:t>
            </a:r>
            <a:endParaRPr lang="en-US" altLang="en-US" sz="1400"/>
          </a:p>
        </p:txBody>
      </p:sp>
      <p:sp>
        <p:nvSpPr>
          <p:cNvPr id="55307" name="Text Box 58">
            <a:extLst>
              <a:ext uri="{FF2B5EF4-FFF2-40B4-BE49-F238E27FC236}">
                <a16:creationId xmlns:a16="http://schemas.microsoft.com/office/drawing/2014/main" id="{5708BE25-3522-9940-BE70-9A4D38EB1200}"/>
              </a:ext>
            </a:extLst>
          </p:cNvPr>
          <p:cNvSpPr txBox="1">
            <a:spLocks noChangeArrowheads="1"/>
          </p:cNvSpPr>
          <p:nvPr/>
        </p:nvSpPr>
        <p:spPr bwMode="auto">
          <a:xfrm>
            <a:off x="17684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Khal. 34:1</a:t>
            </a:r>
            <a:endParaRPr lang="en-US" altLang="en-US" sz="800" u="sng">
              <a:solidFill>
                <a:srgbClr val="000000"/>
              </a:solidFill>
              <a:latin typeface="Geneva" panose="020B0503030404040204" pitchFamily="34" charset="0"/>
            </a:endParaRPr>
          </a:p>
        </p:txBody>
      </p:sp>
      <p:sp>
        <p:nvSpPr>
          <p:cNvPr id="55308" name="Text Box 59">
            <a:extLst>
              <a:ext uri="{FF2B5EF4-FFF2-40B4-BE49-F238E27FC236}">
                <a16:creationId xmlns:a16="http://schemas.microsoft.com/office/drawing/2014/main" id="{5954A992-C0C9-8A44-B930-E2508A1B0FA8}"/>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3956"/>
                                        </p:tgtEl>
                                        <p:attrNameLst>
                                          <p:attrName>style.visibility</p:attrName>
                                        </p:attrNameLst>
                                      </p:cBhvr>
                                      <p:to>
                                        <p:strVal val="visible"/>
                                      </p:to>
                                    </p:set>
                                    <p:animEffect transition="in" filter="fade">
                                      <p:cBhvr>
                                        <p:cTn id="7" dur="1000"/>
                                        <p:tgtEl>
                                          <p:spTgt spid="593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593975"/>
                                        </p:tgtEl>
                                        <p:attrNameLst>
                                          <p:attrName>style.visibility</p:attrName>
                                        </p:attrNameLst>
                                      </p:cBhvr>
                                      <p:to>
                                        <p:strVal val="visible"/>
                                      </p:to>
                                    </p:set>
                                    <p:anim calcmode="lin" valueType="num">
                                      <p:cBhvr additive="base">
                                        <p:cTn id="12" dur="5000" fill="hold"/>
                                        <p:tgtEl>
                                          <p:spTgt spid="593975"/>
                                        </p:tgtEl>
                                        <p:attrNameLst>
                                          <p:attrName>ppt_x</p:attrName>
                                        </p:attrNameLst>
                                      </p:cBhvr>
                                      <p:tavLst>
                                        <p:tav tm="0">
                                          <p:val>
                                            <p:strVal val="#ppt_x"/>
                                          </p:val>
                                        </p:tav>
                                        <p:tav tm="100000">
                                          <p:val>
                                            <p:strVal val="#ppt_x"/>
                                          </p:val>
                                        </p:tav>
                                      </p:tavLst>
                                    </p:anim>
                                    <p:anim calcmode="lin" valueType="num">
                                      <p:cBhvr additive="base">
                                        <p:cTn id="13" dur="5000" fill="hold"/>
                                        <p:tgtEl>
                                          <p:spTgt spid="593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7">
            <a:extLst>
              <a:ext uri="{FF2B5EF4-FFF2-40B4-BE49-F238E27FC236}">
                <a16:creationId xmlns:a16="http://schemas.microsoft.com/office/drawing/2014/main" id="{29EF9C78-B518-B840-87E8-204B75D5A66C}"/>
              </a:ext>
            </a:extLst>
          </p:cNvPr>
          <p:cNvPicPr preferRelativeResize="0">
            <a:picLocks noChangeAspect="1" noChangeArrowheads="1"/>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bwMode="auto">
          <a:xfrm>
            <a:off x="641350" y="568325"/>
            <a:ext cx="7902575" cy="5676900"/>
          </a:xfrm>
          <a:prstGeom prst="rect">
            <a:avLst/>
          </a:prstGeom>
          <a:noFill/>
          <a:ln w="76200">
            <a:solidFill>
              <a:schemeClr val="accent2"/>
            </a:solidFill>
            <a:miter lim="800000"/>
            <a:headEnd/>
            <a:tailEnd/>
          </a:ln>
          <a:effectLst/>
          <a:extLst>
            <a:ext uri="{909E8E84-426E-40DD-AFC4-6F175D3DCCD1}">
              <a14:hiddenFill xmlns:a14="http://schemas.microsoft.com/office/drawing/2010/main">
                <a:blipFill dpi="0" rotWithShape="0">
                  <a:blip r:embed="rId5"/>
                  <a:srcRect l="397"/>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Rectangle 35">
            <a:extLst>
              <a:ext uri="{FF2B5EF4-FFF2-40B4-BE49-F238E27FC236}">
                <a16:creationId xmlns:a16="http://schemas.microsoft.com/office/drawing/2014/main" id="{567ACCEC-1553-2441-8CA3-14BAAA63263E}"/>
              </a:ext>
            </a:extLst>
          </p:cNvPr>
          <p:cNvSpPr>
            <a:spLocks noChangeArrowheads="1"/>
          </p:cNvSpPr>
          <p:nvPr/>
        </p:nvSpPr>
        <p:spPr bwMode="auto">
          <a:xfrm>
            <a:off x="569913" y="5167313"/>
            <a:ext cx="8077200" cy="8223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2400">
                <a:solidFill>
                  <a:srgbClr val="FFEA18"/>
                </a:solidFill>
              </a:rPr>
              <a:t>Jerichowui eina...</a:t>
            </a:r>
          </a:p>
          <a:p>
            <a:pPr algn="ctr"/>
            <a:r>
              <a:rPr lang="en-US" altLang="en-US" sz="2400">
                <a:solidFill>
                  <a:srgbClr val="FFEA18"/>
                </a:solidFill>
              </a:rPr>
              <a:t>Jordan Kong makanlaga Nebo kaphungli ngashankhava</a:t>
            </a:r>
          </a:p>
        </p:txBody>
      </p:sp>
      <p:sp>
        <p:nvSpPr>
          <p:cNvPr id="57348" name="Text Box 4">
            <a:extLst>
              <a:ext uri="{FF2B5EF4-FFF2-40B4-BE49-F238E27FC236}">
                <a16:creationId xmlns:a16="http://schemas.microsoft.com/office/drawing/2014/main" id="{BC5C0C25-71F1-D444-BF30-28501F6E1672}"/>
              </a:ext>
            </a:extLst>
          </p:cNvPr>
          <p:cNvSpPr txBox="1">
            <a:spLocks noChangeArrowheads="1"/>
          </p:cNvSpPr>
          <p:nvPr/>
        </p:nvSpPr>
        <p:spPr bwMode="auto">
          <a:xfrm>
            <a:off x="8658225" y="640397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648206" name="Rectangle 14">
            <a:extLst>
              <a:ext uri="{FF2B5EF4-FFF2-40B4-BE49-F238E27FC236}">
                <a16:creationId xmlns:a16="http://schemas.microsoft.com/office/drawing/2014/main" id="{C1E11612-CC12-3F41-A9E0-157C31251343}"/>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27</a:t>
            </a:r>
          </a:p>
        </p:txBody>
      </p:sp>
      <p:sp>
        <p:nvSpPr>
          <p:cNvPr id="57350" name="Text Box 42">
            <a:extLst>
              <a:ext uri="{FF2B5EF4-FFF2-40B4-BE49-F238E27FC236}">
                <a16:creationId xmlns:a16="http://schemas.microsoft.com/office/drawing/2014/main" id="{11120CAB-5BFD-5149-B2EF-12D6BB0AC1F3}"/>
              </a:ext>
            </a:extLst>
          </p:cNvPr>
          <p:cNvSpPr txBox="1">
            <a:spLocks noChangeArrowheads="1"/>
          </p:cNvSpPr>
          <p:nvPr/>
        </p:nvSpPr>
        <p:spPr bwMode="auto">
          <a:xfrm>
            <a:off x="7680325" y="63373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57351" name="Text Box 85">
            <a:extLst>
              <a:ext uri="{FF2B5EF4-FFF2-40B4-BE49-F238E27FC236}">
                <a16:creationId xmlns:a16="http://schemas.microsoft.com/office/drawing/2014/main" id="{996FF6BA-D991-AF4D-A051-CE8150415623}"/>
              </a:ext>
            </a:extLst>
          </p:cNvPr>
          <p:cNvSpPr txBox="1">
            <a:spLocks noChangeArrowheads="1"/>
          </p:cNvSpPr>
          <p:nvPr/>
        </p:nvSpPr>
        <p:spPr bwMode="auto">
          <a:xfrm>
            <a:off x="8661400" y="64071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57352" name="Text Box 86">
            <a:extLst>
              <a:ext uri="{FF2B5EF4-FFF2-40B4-BE49-F238E27FC236}">
                <a16:creationId xmlns:a16="http://schemas.microsoft.com/office/drawing/2014/main" id="{15E856EF-A72C-114C-A26B-57D4F4A84EE7}"/>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1</a:t>
            </a:r>
            <a:endParaRPr lang="en-US" altLang="en-US" sz="1400"/>
          </a:p>
        </p:txBody>
      </p:sp>
      <p:sp>
        <p:nvSpPr>
          <p:cNvPr id="57353" name="Text Box 94">
            <a:extLst>
              <a:ext uri="{FF2B5EF4-FFF2-40B4-BE49-F238E27FC236}">
                <a16:creationId xmlns:a16="http://schemas.microsoft.com/office/drawing/2014/main" id="{FCE60D4E-F63F-664C-92C9-9D9481DD0973}"/>
              </a:ext>
            </a:extLst>
          </p:cNvPr>
          <p:cNvSpPr txBox="1">
            <a:spLocks noChangeArrowheads="1"/>
          </p:cNvSpPr>
          <p:nvPr/>
        </p:nvSpPr>
        <p:spPr bwMode="auto">
          <a:xfrm>
            <a:off x="17684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Khal. 34:1</a:t>
            </a:r>
            <a:endParaRPr lang="en-US" altLang="en-US" sz="800" u="sng">
              <a:solidFill>
                <a:srgbClr val="000000"/>
              </a:solidFill>
              <a:latin typeface="Geneva" panose="020B0503030404040204" pitchFamily="34" charset="0"/>
            </a:endParaRPr>
          </a:p>
        </p:txBody>
      </p:sp>
      <p:grpSp>
        <p:nvGrpSpPr>
          <p:cNvPr id="648279" name="Group 87">
            <a:extLst>
              <a:ext uri="{FF2B5EF4-FFF2-40B4-BE49-F238E27FC236}">
                <a16:creationId xmlns:a16="http://schemas.microsoft.com/office/drawing/2014/main" id="{A3409D4C-B280-2E4B-85AE-50B2D766D26E}"/>
              </a:ext>
            </a:extLst>
          </p:cNvPr>
          <p:cNvGrpSpPr>
            <a:grpSpLocks/>
          </p:cNvGrpSpPr>
          <p:nvPr/>
        </p:nvGrpSpPr>
        <p:grpSpPr bwMode="auto">
          <a:xfrm>
            <a:off x="639763" y="544513"/>
            <a:ext cx="7918450" cy="5699125"/>
            <a:chOff x="371" y="340"/>
            <a:chExt cx="5023" cy="3617"/>
          </a:xfrm>
        </p:grpSpPr>
        <p:pic>
          <p:nvPicPr>
            <p:cNvPr id="57374" name="Picture 88">
              <a:extLst>
                <a:ext uri="{FF2B5EF4-FFF2-40B4-BE49-F238E27FC236}">
                  <a16:creationId xmlns:a16="http://schemas.microsoft.com/office/drawing/2014/main" id="{BF2D369A-F2D3-514C-BB9A-2F79882B837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1" y="340"/>
              <a:ext cx="5023" cy="3617"/>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7375" name="Rectangle 89">
              <a:extLst>
                <a:ext uri="{FF2B5EF4-FFF2-40B4-BE49-F238E27FC236}">
                  <a16:creationId xmlns:a16="http://schemas.microsoft.com/office/drawing/2014/main" id="{3CE75600-7D4B-6A4B-87C0-C4010CD26400}"/>
                </a:ext>
              </a:extLst>
            </p:cNvPr>
            <p:cNvSpPr>
              <a:spLocks noChangeArrowheads="1"/>
            </p:cNvSpPr>
            <p:nvPr/>
          </p:nvSpPr>
          <p:spPr bwMode="auto">
            <a:xfrm>
              <a:off x="2904" y="835"/>
              <a:ext cx="2011" cy="366"/>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a:solidFill>
                    <a:schemeClr val="accent1"/>
                  </a:solidFill>
                </a:rPr>
                <a:t>Nebo kaphungwui eina Jordan makanlaga ngashan kazang </a:t>
              </a:r>
            </a:p>
          </p:txBody>
        </p:sp>
        <p:sp>
          <p:nvSpPr>
            <p:cNvPr id="57376" name="Oval 90">
              <a:extLst>
                <a:ext uri="{FF2B5EF4-FFF2-40B4-BE49-F238E27FC236}">
                  <a16:creationId xmlns:a16="http://schemas.microsoft.com/office/drawing/2014/main" id="{C6E0E368-E23C-104D-AA8F-988DCB02CF67}"/>
                </a:ext>
              </a:extLst>
            </p:cNvPr>
            <p:cNvSpPr>
              <a:spLocks noChangeArrowheads="1"/>
            </p:cNvSpPr>
            <p:nvPr/>
          </p:nvSpPr>
          <p:spPr bwMode="auto">
            <a:xfrm>
              <a:off x="3472" y="1121"/>
              <a:ext cx="859" cy="371"/>
            </a:xfrm>
            <a:prstGeom prst="ellipse">
              <a:avLst/>
            </a:prstGeom>
            <a:noFill/>
            <a:ln w="50800">
              <a:solidFill>
                <a:srgbClr val="FAFD00"/>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tx2"/>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57377" name="Group 91">
              <a:extLst>
                <a:ext uri="{FF2B5EF4-FFF2-40B4-BE49-F238E27FC236}">
                  <a16:creationId xmlns:a16="http://schemas.microsoft.com/office/drawing/2014/main" id="{22D2BD9D-6F24-B74B-A9BD-F568308EC013}"/>
                </a:ext>
              </a:extLst>
            </p:cNvPr>
            <p:cNvGrpSpPr>
              <a:grpSpLocks/>
            </p:cNvGrpSpPr>
            <p:nvPr/>
          </p:nvGrpSpPr>
          <p:grpSpPr bwMode="auto">
            <a:xfrm>
              <a:off x="3564" y="1253"/>
              <a:ext cx="707" cy="83"/>
              <a:chOff x="1696" y="1995"/>
              <a:chExt cx="641" cy="76"/>
            </a:xfrm>
          </p:grpSpPr>
          <p:sp>
            <p:nvSpPr>
              <p:cNvPr id="57378" name="Freeform 92">
                <a:extLst>
                  <a:ext uri="{FF2B5EF4-FFF2-40B4-BE49-F238E27FC236}">
                    <a16:creationId xmlns:a16="http://schemas.microsoft.com/office/drawing/2014/main" id="{1DE48131-B9D9-2A4D-8FA6-A6D646099102}"/>
                  </a:ext>
                </a:extLst>
              </p:cNvPr>
              <p:cNvSpPr>
                <a:spLocks/>
              </p:cNvSpPr>
              <p:nvPr/>
            </p:nvSpPr>
            <p:spPr bwMode="auto">
              <a:xfrm>
                <a:off x="1696" y="1995"/>
                <a:ext cx="641" cy="65"/>
              </a:xfrm>
              <a:custGeom>
                <a:avLst/>
                <a:gdLst>
                  <a:gd name="T0" fmla="*/ 0 w 641"/>
                  <a:gd name="T1" fmla="*/ 54 h 65"/>
                  <a:gd name="T2" fmla="*/ 16 w 641"/>
                  <a:gd name="T3" fmla="*/ 54 h 65"/>
                  <a:gd name="T4" fmla="*/ 32 w 641"/>
                  <a:gd name="T5" fmla="*/ 54 h 65"/>
                  <a:gd name="T6" fmla="*/ 48 w 641"/>
                  <a:gd name="T7" fmla="*/ 54 h 65"/>
                  <a:gd name="T8" fmla="*/ 64 w 641"/>
                  <a:gd name="T9" fmla="*/ 54 h 65"/>
                  <a:gd name="T10" fmla="*/ 80 w 641"/>
                  <a:gd name="T11" fmla="*/ 48 h 65"/>
                  <a:gd name="T12" fmla="*/ 96 w 641"/>
                  <a:gd name="T13" fmla="*/ 43 h 65"/>
                  <a:gd name="T14" fmla="*/ 112 w 641"/>
                  <a:gd name="T15" fmla="*/ 38 h 65"/>
                  <a:gd name="T16" fmla="*/ 128 w 641"/>
                  <a:gd name="T17" fmla="*/ 32 h 65"/>
                  <a:gd name="T18" fmla="*/ 144 w 641"/>
                  <a:gd name="T19" fmla="*/ 27 h 65"/>
                  <a:gd name="T20" fmla="*/ 160 w 641"/>
                  <a:gd name="T21" fmla="*/ 22 h 65"/>
                  <a:gd name="T22" fmla="*/ 176 w 641"/>
                  <a:gd name="T23" fmla="*/ 16 h 65"/>
                  <a:gd name="T24" fmla="*/ 192 w 641"/>
                  <a:gd name="T25" fmla="*/ 16 h 65"/>
                  <a:gd name="T26" fmla="*/ 208 w 641"/>
                  <a:gd name="T27" fmla="*/ 6 h 65"/>
                  <a:gd name="T28" fmla="*/ 224 w 641"/>
                  <a:gd name="T29" fmla="*/ 6 h 65"/>
                  <a:gd name="T30" fmla="*/ 240 w 641"/>
                  <a:gd name="T31" fmla="*/ 0 h 65"/>
                  <a:gd name="T32" fmla="*/ 256 w 641"/>
                  <a:gd name="T33" fmla="*/ 0 h 65"/>
                  <a:gd name="T34" fmla="*/ 272 w 641"/>
                  <a:gd name="T35" fmla="*/ 0 h 65"/>
                  <a:gd name="T36" fmla="*/ 288 w 641"/>
                  <a:gd name="T37" fmla="*/ 0 h 65"/>
                  <a:gd name="T38" fmla="*/ 304 w 641"/>
                  <a:gd name="T39" fmla="*/ 0 h 65"/>
                  <a:gd name="T40" fmla="*/ 320 w 641"/>
                  <a:gd name="T41" fmla="*/ 6 h 65"/>
                  <a:gd name="T42" fmla="*/ 336 w 641"/>
                  <a:gd name="T43" fmla="*/ 6 h 65"/>
                  <a:gd name="T44" fmla="*/ 352 w 641"/>
                  <a:gd name="T45" fmla="*/ 6 h 65"/>
                  <a:gd name="T46" fmla="*/ 368 w 641"/>
                  <a:gd name="T47" fmla="*/ 6 h 65"/>
                  <a:gd name="T48" fmla="*/ 384 w 641"/>
                  <a:gd name="T49" fmla="*/ 11 h 65"/>
                  <a:gd name="T50" fmla="*/ 400 w 641"/>
                  <a:gd name="T51" fmla="*/ 11 h 65"/>
                  <a:gd name="T52" fmla="*/ 421 w 641"/>
                  <a:gd name="T53" fmla="*/ 16 h 65"/>
                  <a:gd name="T54" fmla="*/ 442 w 641"/>
                  <a:gd name="T55" fmla="*/ 22 h 65"/>
                  <a:gd name="T56" fmla="*/ 453 w 641"/>
                  <a:gd name="T57" fmla="*/ 22 h 65"/>
                  <a:gd name="T58" fmla="*/ 469 w 641"/>
                  <a:gd name="T59" fmla="*/ 27 h 65"/>
                  <a:gd name="T60" fmla="*/ 485 w 641"/>
                  <a:gd name="T61" fmla="*/ 32 h 65"/>
                  <a:gd name="T62" fmla="*/ 501 w 641"/>
                  <a:gd name="T63" fmla="*/ 38 h 65"/>
                  <a:gd name="T64" fmla="*/ 512 w 641"/>
                  <a:gd name="T65" fmla="*/ 43 h 65"/>
                  <a:gd name="T66" fmla="*/ 533 w 641"/>
                  <a:gd name="T67" fmla="*/ 43 h 65"/>
                  <a:gd name="T68" fmla="*/ 544 w 641"/>
                  <a:gd name="T69" fmla="*/ 48 h 65"/>
                  <a:gd name="T70" fmla="*/ 560 w 641"/>
                  <a:gd name="T71" fmla="*/ 48 h 65"/>
                  <a:gd name="T72" fmla="*/ 576 w 641"/>
                  <a:gd name="T73" fmla="*/ 54 h 65"/>
                  <a:gd name="T74" fmla="*/ 592 w 641"/>
                  <a:gd name="T75" fmla="*/ 54 h 65"/>
                  <a:gd name="T76" fmla="*/ 608 w 641"/>
                  <a:gd name="T77" fmla="*/ 59 h 65"/>
                  <a:gd name="T78" fmla="*/ 624 w 641"/>
                  <a:gd name="T79" fmla="*/ 64 h 65"/>
                  <a:gd name="T80" fmla="*/ 640 w 641"/>
                  <a:gd name="T81" fmla="*/ 64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1" h="65">
                    <a:moveTo>
                      <a:pt x="0" y="54"/>
                    </a:moveTo>
                    <a:lnTo>
                      <a:pt x="16" y="54"/>
                    </a:lnTo>
                    <a:lnTo>
                      <a:pt x="32" y="54"/>
                    </a:lnTo>
                    <a:lnTo>
                      <a:pt x="48" y="54"/>
                    </a:lnTo>
                    <a:lnTo>
                      <a:pt x="64" y="54"/>
                    </a:lnTo>
                    <a:lnTo>
                      <a:pt x="80" y="48"/>
                    </a:lnTo>
                    <a:lnTo>
                      <a:pt x="96" y="43"/>
                    </a:lnTo>
                    <a:lnTo>
                      <a:pt x="112" y="38"/>
                    </a:lnTo>
                    <a:lnTo>
                      <a:pt x="128" y="32"/>
                    </a:lnTo>
                    <a:lnTo>
                      <a:pt x="144" y="27"/>
                    </a:lnTo>
                    <a:lnTo>
                      <a:pt x="160" y="22"/>
                    </a:lnTo>
                    <a:lnTo>
                      <a:pt x="176" y="16"/>
                    </a:lnTo>
                    <a:lnTo>
                      <a:pt x="192" y="16"/>
                    </a:lnTo>
                    <a:lnTo>
                      <a:pt x="208" y="6"/>
                    </a:lnTo>
                    <a:lnTo>
                      <a:pt x="224" y="6"/>
                    </a:lnTo>
                    <a:lnTo>
                      <a:pt x="240" y="0"/>
                    </a:lnTo>
                    <a:lnTo>
                      <a:pt x="256" y="0"/>
                    </a:lnTo>
                    <a:lnTo>
                      <a:pt x="272" y="0"/>
                    </a:lnTo>
                    <a:lnTo>
                      <a:pt x="288" y="0"/>
                    </a:lnTo>
                    <a:lnTo>
                      <a:pt x="304" y="0"/>
                    </a:lnTo>
                    <a:lnTo>
                      <a:pt x="320" y="6"/>
                    </a:lnTo>
                    <a:lnTo>
                      <a:pt x="336" y="6"/>
                    </a:lnTo>
                    <a:lnTo>
                      <a:pt x="352" y="6"/>
                    </a:lnTo>
                    <a:lnTo>
                      <a:pt x="368" y="6"/>
                    </a:lnTo>
                    <a:lnTo>
                      <a:pt x="384" y="11"/>
                    </a:lnTo>
                    <a:lnTo>
                      <a:pt x="400" y="11"/>
                    </a:lnTo>
                    <a:lnTo>
                      <a:pt x="421" y="16"/>
                    </a:lnTo>
                    <a:lnTo>
                      <a:pt x="442" y="22"/>
                    </a:lnTo>
                    <a:lnTo>
                      <a:pt x="453" y="22"/>
                    </a:lnTo>
                    <a:lnTo>
                      <a:pt x="469" y="27"/>
                    </a:lnTo>
                    <a:lnTo>
                      <a:pt x="485" y="32"/>
                    </a:lnTo>
                    <a:lnTo>
                      <a:pt x="501" y="38"/>
                    </a:lnTo>
                    <a:lnTo>
                      <a:pt x="512" y="43"/>
                    </a:lnTo>
                    <a:lnTo>
                      <a:pt x="533" y="43"/>
                    </a:lnTo>
                    <a:lnTo>
                      <a:pt x="544" y="48"/>
                    </a:lnTo>
                    <a:lnTo>
                      <a:pt x="560" y="48"/>
                    </a:lnTo>
                    <a:lnTo>
                      <a:pt x="576" y="54"/>
                    </a:lnTo>
                    <a:lnTo>
                      <a:pt x="592" y="54"/>
                    </a:lnTo>
                    <a:lnTo>
                      <a:pt x="608" y="59"/>
                    </a:lnTo>
                    <a:lnTo>
                      <a:pt x="624" y="64"/>
                    </a:lnTo>
                    <a:lnTo>
                      <a:pt x="640" y="64"/>
                    </a:lnTo>
                  </a:path>
                </a:pathLst>
              </a:custGeom>
              <a:solidFill>
                <a:schemeClr val="accent1"/>
              </a:solidFill>
              <a:ln w="25400" cap="rnd" cmpd="sng">
                <a:solidFill>
                  <a:schemeClr val="accent1"/>
                </a:solidFill>
                <a:prstDash val="solid"/>
                <a:round/>
                <a:headEnd type="none" w="med" len="med"/>
                <a:tailEnd type="none" w="med" len="med"/>
              </a:ln>
              <a:effectLst>
                <a:outerShdw algn="ctr" rotWithShape="0">
                  <a:schemeClr val="bg2"/>
                </a:outerShdw>
              </a:effectLst>
            </p:spPr>
            <p:txBody>
              <a:bodyPr/>
              <a:lstStyle/>
              <a:p>
                <a:endParaRPr lang="en-US"/>
              </a:p>
            </p:txBody>
          </p:sp>
          <p:sp>
            <p:nvSpPr>
              <p:cNvPr id="57379" name="Freeform 93">
                <a:extLst>
                  <a:ext uri="{FF2B5EF4-FFF2-40B4-BE49-F238E27FC236}">
                    <a16:creationId xmlns:a16="http://schemas.microsoft.com/office/drawing/2014/main" id="{E5548E23-E209-F84C-A24F-EC144A21A1FC}"/>
                  </a:ext>
                </a:extLst>
              </p:cNvPr>
              <p:cNvSpPr>
                <a:spLocks/>
              </p:cNvSpPr>
              <p:nvPr/>
            </p:nvSpPr>
            <p:spPr bwMode="auto">
              <a:xfrm>
                <a:off x="1786" y="2038"/>
                <a:ext cx="487" cy="33"/>
              </a:xfrm>
              <a:custGeom>
                <a:avLst/>
                <a:gdLst>
                  <a:gd name="T0" fmla="*/ 11 w 487"/>
                  <a:gd name="T1" fmla="*/ 0 h 33"/>
                  <a:gd name="T2" fmla="*/ 0 w 487"/>
                  <a:gd name="T3" fmla="*/ 16 h 33"/>
                  <a:gd name="T4" fmla="*/ 11 w 487"/>
                  <a:gd name="T5" fmla="*/ 16 h 33"/>
                  <a:gd name="T6" fmla="*/ 22 w 487"/>
                  <a:gd name="T7" fmla="*/ 16 h 33"/>
                  <a:gd name="T8" fmla="*/ 38 w 487"/>
                  <a:gd name="T9" fmla="*/ 16 h 33"/>
                  <a:gd name="T10" fmla="*/ 54 w 487"/>
                  <a:gd name="T11" fmla="*/ 11 h 33"/>
                  <a:gd name="T12" fmla="*/ 70 w 487"/>
                  <a:gd name="T13" fmla="*/ 16 h 33"/>
                  <a:gd name="T14" fmla="*/ 86 w 487"/>
                  <a:gd name="T15" fmla="*/ 21 h 33"/>
                  <a:gd name="T16" fmla="*/ 102 w 487"/>
                  <a:gd name="T17" fmla="*/ 21 h 33"/>
                  <a:gd name="T18" fmla="*/ 118 w 487"/>
                  <a:gd name="T19" fmla="*/ 21 h 33"/>
                  <a:gd name="T20" fmla="*/ 134 w 487"/>
                  <a:gd name="T21" fmla="*/ 27 h 33"/>
                  <a:gd name="T22" fmla="*/ 150 w 487"/>
                  <a:gd name="T23" fmla="*/ 27 h 33"/>
                  <a:gd name="T24" fmla="*/ 166 w 487"/>
                  <a:gd name="T25" fmla="*/ 27 h 33"/>
                  <a:gd name="T26" fmla="*/ 187 w 487"/>
                  <a:gd name="T27" fmla="*/ 27 h 33"/>
                  <a:gd name="T28" fmla="*/ 198 w 487"/>
                  <a:gd name="T29" fmla="*/ 27 h 33"/>
                  <a:gd name="T30" fmla="*/ 219 w 487"/>
                  <a:gd name="T31" fmla="*/ 27 h 33"/>
                  <a:gd name="T32" fmla="*/ 230 w 487"/>
                  <a:gd name="T33" fmla="*/ 27 h 33"/>
                  <a:gd name="T34" fmla="*/ 246 w 487"/>
                  <a:gd name="T35" fmla="*/ 21 h 33"/>
                  <a:gd name="T36" fmla="*/ 262 w 487"/>
                  <a:gd name="T37" fmla="*/ 16 h 33"/>
                  <a:gd name="T38" fmla="*/ 278 w 487"/>
                  <a:gd name="T39" fmla="*/ 16 h 33"/>
                  <a:gd name="T40" fmla="*/ 294 w 487"/>
                  <a:gd name="T41" fmla="*/ 21 h 33"/>
                  <a:gd name="T42" fmla="*/ 310 w 487"/>
                  <a:gd name="T43" fmla="*/ 27 h 33"/>
                  <a:gd name="T44" fmla="*/ 326 w 487"/>
                  <a:gd name="T45" fmla="*/ 32 h 33"/>
                  <a:gd name="T46" fmla="*/ 342 w 487"/>
                  <a:gd name="T47" fmla="*/ 32 h 33"/>
                  <a:gd name="T48" fmla="*/ 358 w 487"/>
                  <a:gd name="T49" fmla="*/ 32 h 33"/>
                  <a:gd name="T50" fmla="*/ 374 w 487"/>
                  <a:gd name="T51" fmla="*/ 27 h 33"/>
                  <a:gd name="T52" fmla="*/ 390 w 487"/>
                  <a:gd name="T53" fmla="*/ 32 h 33"/>
                  <a:gd name="T54" fmla="*/ 406 w 487"/>
                  <a:gd name="T55" fmla="*/ 32 h 33"/>
                  <a:gd name="T56" fmla="*/ 422 w 487"/>
                  <a:gd name="T57" fmla="*/ 32 h 33"/>
                  <a:gd name="T58" fmla="*/ 438 w 487"/>
                  <a:gd name="T59" fmla="*/ 27 h 33"/>
                  <a:gd name="T60" fmla="*/ 454 w 487"/>
                  <a:gd name="T61" fmla="*/ 27 h 33"/>
                  <a:gd name="T62" fmla="*/ 470 w 487"/>
                  <a:gd name="T63" fmla="*/ 27 h 33"/>
                  <a:gd name="T64" fmla="*/ 486 w 487"/>
                  <a:gd name="T65" fmla="*/ 27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7" h="33">
                    <a:moveTo>
                      <a:pt x="11" y="0"/>
                    </a:moveTo>
                    <a:lnTo>
                      <a:pt x="0" y="16"/>
                    </a:lnTo>
                    <a:lnTo>
                      <a:pt x="11" y="16"/>
                    </a:lnTo>
                    <a:lnTo>
                      <a:pt x="22" y="16"/>
                    </a:lnTo>
                    <a:lnTo>
                      <a:pt x="38" y="16"/>
                    </a:lnTo>
                    <a:lnTo>
                      <a:pt x="54" y="11"/>
                    </a:lnTo>
                    <a:lnTo>
                      <a:pt x="70" y="16"/>
                    </a:lnTo>
                    <a:lnTo>
                      <a:pt x="86" y="21"/>
                    </a:lnTo>
                    <a:lnTo>
                      <a:pt x="102" y="21"/>
                    </a:lnTo>
                    <a:lnTo>
                      <a:pt x="118" y="21"/>
                    </a:lnTo>
                    <a:lnTo>
                      <a:pt x="134" y="27"/>
                    </a:lnTo>
                    <a:lnTo>
                      <a:pt x="150" y="27"/>
                    </a:lnTo>
                    <a:lnTo>
                      <a:pt x="166" y="27"/>
                    </a:lnTo>
                    <a:lnTo>
                      <a:pt x="187" y="27"/>
                    </a:lnTo>
                    <a:lnTo>
                      <a:pt x="198" y="27"/>
                    </a:lnTo>
                    <a:lnTo>
                      <a:pt x="219" y="27"/>
                    </a:lnTo>
                    <a:lnTo>
                      <a:pt x="230" y="27"/>
                    </a:lnTo>
                    <a:lnTo>
                      <a:pt x="246" y="21"/>
                    </a:lnTo>
                    <a:lnTo>
                      <a:pt x="262" y="16"/>
                    </a:lnTo>
                    <a:lnTo>
                      <a:pt x="278" y="16"/>
                    </a:lnTo>
                    <a:lnTo>
                      <a:pt x="294" y="21"/>
                    </a:lnTo>
                    <a:lnTo>
                      <a:pt x="310" y="27"/>
                    </a:lnTo>
                    <a:lnTo>
                      <a:pt x="326" y="32"/>
                    </a:lnTo>
                    <a:lnTo>
                      <a:pt x="342" y="32"/>
                    </a:lnTo>
                    <a:lnTo>
                      <a:pt x="358" y="32"/>
                    </a:lnTo>
                    <a:lnTo>
                      <a:pt x="374" y="27"/>
                    </a:lnTo>
                    <a:lnTo>
                      <a:pt x="390" y="32"/>
                    </a:lnTo>
                    <a:lnTo>
                      <a:pt x="406" y="32"/>
                    </a:lnTo>
                    <a:lnTo>
                      <a:pt x="422" y="32"/>
                    </a:lnTo>
                    <a:lnTo>
                      <a:pt x="438" y="27"/>
                    </a:lnTo>
                    <a:lnTo>
                      <a:pt x="454" y="27"/>
                    </a:lnTo>
                    <a:lnTo>
                      <a:pt x="470" y="27"/>
                    </a:lnTo>
                    <a:lnTo>
                      <a:pt x="486" y="27"/>
                    </a:lnTo>
                  </a:path>
                </a:pathLst>
              </a:custGeom>
              <a:solidFill>
                <a:schemeClr val="accent1"/>
              </a:solidFill>
              <a:ln w="12700" cap="rnd" cmpd="sng">
                <a:solidFill>
                  <a:schemeClr val="accent1"/>
                </a:solidFill>
                <a:prstDash val="solid"/>
                <a:round/>
                <a:headEnd type="none" w="med" len="med"/>
                <a:tailEnd type="none" w="med" len="med"/>
              </a:ln>
              <a:effectLst>
                <a:outerShdw algn="ctr" rotWithShape="0">
                  <a:schemeClr val="bg2"/>
                </a:outerShdw>
              </a:effectLst>
            </p:spPr>
            <p:txBody>
              <a:bodyPr/>
              <a:lstStyle/>
              <a:p>
                <a:endParaRPr lang="en-US"/>
              </a:p>
            </p:txBody>
          </p:sp>
        </p:grpSp>
      </p:grpSp>
      <p:grpSp>
        <p:nvGrpSpPr>
          <p:cNvPr id="57355" name="Group 15">
            <a:extLst>
              <a:ext uri="{FF2B5EF4-FFF2-40B4-BE49-F238E27FC236}">
                <a16:creationId xmlns:a16="http://schemas.microsoft.com/office/drawing/2014/main" id="{0084D7CD-7D8F-964C-8006-A858D9259CC9}"/>
              </a:ext>
            </a:extLst>
          </p:cNvPr>
          <p:cNvGrpSpPr>
            <a:grpSpLocks/>
          </p:cNvGrpSpPr>
          <p:nvPr/>
        </p:nvGrpSpPr>
        <p:grpSpPr bwMode="auto">
          <a:xfrm>
            <a:off x="8128000" y="3429000"/>
            <a:ext cx="1012825" cy="1330325"/>
            <a:chOff x="4984" y="2160"/>
            <a:chExt cx="638" cy="838"/>
          </a:xfrm>
        </p:grpSpPr>
        <p:sp>
          <p:nvSpPr>
            <p:cNvPr id="57357" name="Rectangle 16">
              <a:extLst>
                <a:ext uri="{FF2B5EF4-FFF2-40B4-BE49-F238E27FC236}">
                  <a16:creationId xmlns:a16="http://schemas.microsoft.com/office/drawing/2014/main" id="{0DEC8D11-B237-0343-8C87-B4AF2AF89D06}"/>
                </a:ext>
              </a:extLst>
            </p:cNvPr>
            <p:cNvSpPr>
              <a:spLocks noChangeArrowheads="1"/>
            </p:cNvSpPr>
            <p:nvPr/>
          </p:nvSpPr>
          <p:spPr bwMode="auto">
            <a:xfrm>
              <a:off x="5151" y="2774"/>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7358" name="Rectangle 17">
              <a:extLst>
                <a:ext uri="{FF2B5EF4-FFF2-40B4-BE49-F238E27FC236}">
                  <a16:creationId xmlns:a16="http://schemas.microsoft.com/office/drawing/2014/main" id="{D48C0C82-228E-154D-862B-F83D153C05E1}"/>
                </a:ext>
              </a:extLst>
            </p:cNvPr>
            <p:cNvSpPr>
              <a:spLocks noChangeArrowheads="1"/>
            </p:cNvSpPr>
            <p:nvPr/>
          </p:nvSpPr>
          <p:spPr bwMode="auto">
            <a:xfrm>
              <a:off x="5116" y="2744"/>
              <a:ext cx="18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57359" name="AutoShape 18">
              <a:extLst>
                <a:ext uri="{FF2B5EF4-FFF2-40B4-BE49-F238E27FC236}">
                  <a16:creationId xmlns:a16="http://schemas.microsoft.com/office/drawing/2014/main" id="{71ADF6B6-D8BF-974E-BE88-8EF29F998D69}"/>
                </a:ext>
              </a:extLst>
            </p:cNvPr>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7360" name="Rectangle 19">
              <a:extLst>
                <a:ext uri="{FF2B5EF4-FFF2-40B4-BE49-F238E27FC236}">
                  <a16:creationId xmlns:a16="http://schemas.microsoft.com/office/drawing/2014/main" id="{BC582563-2A48-8D43-887D-A305D935C7DD}"/>
                </a:ext>
              </a:extLst>
            </p:cNvPr>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7361" name="AutoShape 20">
              <a:extLst>
                <a:ext uri="{FF2B5EF4-FFF2-40B4-BE49-F238E27FC236}">
                  <a16:creationId xmlns:a16="http://schemas.microsoft.com/office/drawing/2014/main" id="{41C3B60F-733B-7D49-95F0-B17D2152FAC7}"/>
                </a:ext>
              </a:extLst>
            </p:cNvPr>
            <p:cNvSpPr>
              <a:spLocks noChangeArrowheads="1"/>
            </p:cNvSpPr>
            <p:nvPr/>
          </p:nvSpPr>
          <p:spPr bwMode="auto">
            <a:xfrm>
              <a:off x="5020" y="2196"/>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7362" name="Line 21">
              <a:extLst>
                <a:ext uri="{FF2B5EF4-FFF2-40B4-BE49-F238E27FC236}">
                  <a16:creationId xmlns:a16="http://schemas.microsoft.com/office/drawing/2014/main" id="{E32988D6-323C-E146-B945-8E7C7BD557F6}"/>
                </a:ext>
              </a:extLst>
            </p:cNvPr>
            <p:cNvSpPr>
              <a:spLocks noChangeShapeType="1"/>
            </p:cNvSpPr>
            <p:nvPr/>
          </p:nvSpPr>
          <p:spPr bwMode="auto">
            <a:xfrm>
              <a:off x="5035" y="241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3" name="Line 22">
              <a:extLst>
                <a:ext uri="{FF2B5EF4-FFF2-40B4-BE49-F238E27FC236}">
                  <a16:creationId xmlns:a16="http://schemas.microsoft.com/office/drawing/2014/main" id="{31E5F540-0664-3D44-9DBD-F7146074F390}"/>
                </a:ext>
              </a:extLst>
            </p:cNvPr>
            <p:cNvSpPr>
              <a:spLocks noChangeShapeType="1"/>
            </p:cNvSpPr>
            <p:nvPr/>
          </p:nvSpPr>
          <p:spPr bwMode="auto">
            <a:xfrm>
              <a:off x="5035" y="253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4" name="Line 23">
              <a:extLst>
                <a:ext uri="{FF2B5EF4-FFF2-40B4-BE49-F238E27FC236}">
                  <a16:creationId xmlns:a16="http://schemas.microsoft.com/office/drawing/2014/main" id="{581848DD-A078-4441-81C9-CDD878D58696}"/>
                </a:ext>
              </a:extLst>
            </p:cNvPr>
            <p:cNvSpPr>
              <a:spLocks noChangeShapeType="1"/>
            </p:cNvSpPr>
            <p:nvPr/>
          </p:nvSpPr>
          <p:spPr bwMode="auto">
            <a:xfrm>
              <a:off x="5035" y="264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5" name="Line 24">
              <a:extLst>
                <a:ext uri="{FF2B5EF4-FFF2-40B4-BE49-F238E27FC236}">
                  <a16:creationId xmlns:a16="http://schemas.microsoft.com/office/drawing/2014/main" id="{F2F5E3A2-1C2E-3A4C-8327-DA58AB7262B2}"/>
                </a:ext>
              </a:extLst>
            </p:cNvPr>
            <p:cNvSpPr>
              <a:spLocks noChangeShapeType="1"/>
            </p:cNvSpPr>
            <p:nvPr/>
          </p:nvSpPr>
          <p:spPr bwMode="auto">
            <a:xfrm>
              <a:off x="5035" y="275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6" name="Line 25">
              <a:extLst>
                <a:ext uri="{FF2B5EF4-FFF2-40B4-BE49-F238E27FC236}">
                  <a16:creationId xmlns:a16="http://schemas.microsoft.com/office/drawing/2014/main" id="{CB7DB78F-A8EA-7740-BE2D-8A0D0492427F}"/>
                </a:ext>
              </a:extLst>
            </p:cNvPr>
            <p:cNvSpPr>
              <a:spLocks noChangeShapeType="1"/>
            </p:cNvSpPr>
            <p:nvPr/>
          </p:nvSpPr>
          <p:spPr bwMode="auto">
            <a:xfrm>
              <a:off x="5043" y="286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7" name="Rectangle 26">
              <a:extLst>
                <a:ext uri="{FF2B5EF4-FFF2-40B4-BE49-F238E27FC236}">
                  <a16:creationId xmlns:a16="http://schemas.microsoft.com/office/drawing/2014/main" id="{5CB5F35B-4E47-2F4C-9166-2B411B7EFAE8}"/>
                </a:ext>
              </a:extLst>
            </p:cNvPr>
            <p:cNvSpPr>
              <a:spLocks noChangeArrowheads="1"/>
            </p:cNvSpPr>
            <p:nvPr/>
          </p:nvSpPr>
          <p:spPr bwMode="auto">
            <a:xfrm>
              <a:off x="5044" y="2160"/>
              <a:ext cx="37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57368" name="Rectangle 27">
              <a:extLst>
                <a:ext uri="{FF2B5EF4-FFF2-40B4-BE49-F238E27FC236}">
                  <a16:creationId xmlns:a16="http://schemas.microsoft.com/office/drawing/2014/main" id="{B0285736-4D97-424A-9963-35CB15AE3776}"/>
                </a:ext>
              </a:extLst>
            </p:cNvPr>
            <p:cNvSpPr>
              <a:spLocks noChangeArrowheads="1"/>
            </p:cNvSpPr>
            <p:nvPr/>
          </p:nvSpPr>
          <p:spPr bwMode="auto">
            <a:xfrm>
              <a:off x="5138" y="2420"/>
              <a:ext cx="28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57369" name="Rectangle 28">
              <a:extLst>
                <a:ext uri="{FF2B5EF4-FFF2-40B4-BE49-F238E27FC236}">
                  <a16:creationId xmlns:a16="http://schemas.microsoft.com/office/drawing/2014/main" id="{446376D8-7BBD-EE49-8648-5B27247613F9}"/>
                </a:ext>
              </a:extLst>
            </p:cNvPr>
            <p:cNvSpPr>
              <a:spLocks noChangeArrowheads="1"/>
            </p:cNvSpPr>
            <p:nvPr/>
          </p:nvSpPr>
          <p:spPr bwMode="auto">
            <a:xfrm>
              <a:off x="5087" y="2536"/>
              <a:ext cx="39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57370" name="Rectangle 29">
              <a:extLst>
                <a:ext uri="{FF2B5EF4-FFF2-40B4-BE49-F238E27FC236}">
                  <a16:creationId xmlns:a16="http://schemas.microsoft.com/office/drawing/2014/main" id="{B50B6403-AE8C-0F48-9757-D596765C1AF2}"/>
                </a:ext>
              </a:extLst>
            </p:cNvPr>
            <p:cNvSpPr>
              <a:spLocks noChangeArrowheads="1"/>
            </p:cNvSpPr>
            <p:nvPr/>
          </p:nvSpPr>
          <p:spPr bwMode="auto">
            <a:xfrm>
              <a:off x="4984" y="2644"/>
              <a:ext cx="63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57371" name="Rectangle 30">
              <a:extLst>
                <a:ext uri="{FF2B5EF4-FFF2-40B4-BE49-F238E27FC236}">
                  <a16:creationId xmlns:a16="http://schemas.microsoft.com/office/drawing/2014/main" id="{639759E0-B9D6-384B-8E5E-A7BA2F01E62C}"/>
                </a:ext>
              </a:extLst>
            </p:cNvPr>
            <p:cNvSpPr>
              <a:spLocks noChangeArrowheads="1"/>
            </p:cNvSpPr>
            <p:nvPr/>
          </p:nvSpPr>
          <p:spPr bwMode="auto">
            <a:xfrm>
              <a:off x="5208" y="2760"/>
              <a:ext cx="19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57372" name="Line 31">
              <a:extLst>
                <a:ext uri="{FF2B5EF4-FFF2-40B4-BE49-F238E27FC236}">
                  <a16:creationId xmlns:a16="http://schemas.microsoft.com/office/drawing/2014/main" id="{5C38B9A3-2108-A248-BF5F-5055B9FBCE53}"/>
                </a:ext>
              </a:extLst>
            </p:cNvPr>
            <p:cNvSpPr>
              <a:spLocks noChangeShapeType="1"/>
            </p:cNvSpPr>
            <p:nvPr/>
          </p:nvSpPr>
          <p:spPr bwMode="auto">
            <a:xfrm>
              <a:off x="5031" y="297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3" name="Rectangle 32">
              <a:extLst>
                <a:ext uri="{FF2B5EF4-FFF2-40B4-BE49-F238E27FC236}">
                  <a16:creationId xmlns:a16="http://schemas.microsoft.com/office/drawing/2014/main" id="{623A591F-E075-824A-8231-06B78443BAD0}"/>
                </a:ext>
              </a:extLst>
            </p:cNvPr>
            <p:cNvSpPr>
              <a:spLocks noChangeArrowheads="1"/>
            </p:cNvSpPr>
            <p:nvPr/>
          </p:nvSpPr>
          <p:spPr bwMode="auto">
            <a:xfrm>
              <a:off x="5115" y="2312"/>
              <a:ext cx="41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grpSp>
      <p:sp>
        <p:nvSpPr>
          <p:cNvPr id="57356" name="Text Box 95">
            <a:extLst>
              <a:ext uri="{FF2B5EF4-FFF2-40B4-BE49-F238E27FC236}">
                <a16:creationId xmlns:a16="http://schemas.microsoft.com/office/drawing/2014/main" id="{8475FA19-4803-A845-814E-961D8A8E3E13}"/>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8279"/>
                                        </p:tgtEl>
                                        <p:attrNameLst>
                                          <p:attrName>style.visibility</p:attrName>
                                        </p:attrNameLst>
                                      </p:cBhvr>
                                      <p:to>
                                        <p:strVal val="visible"/>
                                      </p:to>
                                    </p:set>
                                    <p:animEffect transition="in" filter="fade">
                                      <p:cBhvr>
                                        <p:cTn id="7" dur="2000"/>
                                        <p:tgtEl>
                                          <p:spTgt spid="648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85">
            <a:extLst>
              <a:ext uri="{FF2B5EF4-FFF2-40B4-BE49-F238E27FC236}">
                <a16:creationId xmlns:a16="http://schemas.microsoft.com/office/drawing/2014/main" id="{883447ED-A083-4B4C-B3EE-37F133E2B78B}"/>
              </a:ext>
            </a:extLst>
          </p:cNvPr>
          <p:cNvGrpSpPr>
            <a:grpSpLocks/>
          </p:cNvGrpSpPr>
          <p:nvPr/>
        </p:nvGrpSpPr>
        <p:grpSpPr bwMode="auto">
          <a:xfrm>
            <a:off x="5951538" y="3536950"/>
            <a:ext cx="1262062" cy="1347788"/>
            <a:chOff x="1084" y="711"/>
            <a:chExt cx="2950" cy="2769"/>
          </a:xfrm>
        </p:grpSpPr>
        <p:grpSp>
          <p:nvGrpSpPr>
            <p:cNvPr id="59456" name="Group 86">
              <a:extLst>
                <a:ext uri="{FF2B5EF4-FFF2-40B4-BE49-F238E27FC236}">
                  <a16:creationId xmlns:a16="http://schemas.microsoft.com/office/drawing/2014/main" id="{62844932-BB90-AA46-8ABB-106DCA8EF93D}"/>
                </a:ext>
              </a:extLst>
            </p:cNvPr>
            <p:cNvGrpSpPr>
              <a:grpSpLocks/>
            </p:cNvGrpSpPr>
            <p:nvPr/>
          </p:nvGrpSpPr>
          <p:grpSpPr bwMode="auto">
            <a:xfrm>
              <a:off x="1084" y="711"/>
              <a:ext cx="2950" cy="2769"/>
              <a:chOff x="2707" y="548"/>
              <a:chExt cx="2950" cy="2769"/>
            </a:xfrm>
          </p:grpSpPr>
          <p:grpSp>
            <p:nvGrpSpPr>
              <p:cNvPr id="59462" name="Group 87">
                <a:extLst>
                  <a:ext uri="{FF2B5EF4-FFF2-40B4-BE49-F238E27FC236}">
                    <a16:creationId xmlns:a16="http://schemas.microsoft.com/office/drawing/2014/main" id="{C2C4A886-1058-FB41-897B-AE32B2B194BC}"/>
                  </a:ext>
                </a:extLst>
              </p:cNvPr>
              <p:cNvGrpSpPr>
                <a:grpSpLocks/>
              </p:cNvGrpSpPr>
              <p:nvPr/>
            </p:nvGrpSpPr>
            <p:grpSpPr bwMode="auto">
              <a:xfrm>
                <a:off x="3180" y="1046"/>
                <a:ext cx="2105" cy="1421"/>
                <a:chOff x="578" y="2316"/>
                <a:chExt cx="2105" cy="1421"/>
              </a:xfrm>
            </p:grpSpPr>
            <p:sp>
              <p:nvSpPr>
                <p:cNvPr id="59464" name="Freeform 88">
                  <a:extLst>
                    <a:ext uri="{FF2B5EF4-FFF2-40B4-BE49-F238E27FC236}">
                      <a16:creationId xmlns:a16="http://schemas.microsoft.com/office/drawing/2014/main" id="{5C4A7CF1-0EEA-3B4A-92C7-320CE884AF41}"/>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5" name="Freeform 89">
                  <a:extLst>
                    <a:ext uri="{FF2B5EF4-FFF2-40B4-BE49-F238E27FC236}">
                      <a16:creationId xmlns:a16="http://schemas.microsoft.com/office/drawing/2014/main" id="{02C85E28-AB30-154E-A00D-D9DC7095614D}"/>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59463" name="Picture 90">
                <a:extLst>
                  <a:ext uri="{FF2B5EF4-FFF2-40B4-BE49-F238E27FC236}">
                    <a16:creationId xmlns:a16="http://schemas.microsoft.com/office/drawing/2014/main" id="{27D68A2C-3EFC-1948-9882-A7EA2D6A23DC}"/>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457" name="Freeform 91">
              <a:extLst>
                <a:ext uri="{FF2B5EF4-FFF2-40B4-BE49-F238E27FC236}">
                  <a16:creationId xmlns:a16="http://schemas.microsoft.com/office/drawing/2014/main" id="{1CDC2E08-A3FD-3F4C-9CE5-2709897423F5}"/>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8" name="Freeform 92">
              <a:extLst>
                <a:ext uri="{FF2B5EF4-FFF2-40B4-BE49-F238E27FC236}">
                  <a16:creationId xmlns:a16="http://schemas.microsoft.com/office/drawing/2014/main" id="{6C2B7BAA-8186-2645-8D40-8230D796917D}"/>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59" name="Freeform 93">
              <a:extLst>
                <a:ext uri="{FF2B5EF4-FFF2-40B4-BE49-F238E27FC236}">
                  <a16:creationId xmlns:a16="http://schemas.microsoft.com/office/drawing/2014/main" id="{F3133B70-14D1-364A-8B88-18D04CEA3C1B}"/>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0" name="Freeform 94">
              <a:extLst>
                <a:ext uri="{FF2B5EF4-FFF2-40B4-BE49-F238E27FC236}">
                  <a16:creationId xmlns:a16="http://schemas.microsoft.com/office/drawing/2014/main" id="{F8CE4C87-FDE0-B84D-AA38-BB03AED60142}"/>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61" name="Freeform 95">
              <a:extLst>
                <a:ext uri="{FF2B5EF4-FFF2-40B4-BE49-F238E27FC236}">
                  <a16:creationId xmlns:a16="http://schemas.microsoft.com/office/drawing/2014/main" id="{449497B3-16BF-314D-93B9-CB88E15AEE8F}"/>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395" name="Rectangle 2">
            <a:extLst>
              <a:ext uri="{FF2B5EF4-FFF2-40B4-BE49-F238E27FC236}">
                <a16:creationId xmlns:a16="http://schemas.microsoft.com/office/drawing/2014/main" id="{B356A7E0-7506-DC46-BE02-2BBB8D7A9434}"/>
              </a:ext>
            </a:extLst>
          </p:cNvPr>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396" name="Rectangle 3">
            <a:extLst>
              <a:ext uri="{FF2B5EF4-FFF2-40B4-BE49-F238E27FC236}">
                <a16:creationId xmlns:a16="http://schemas.microsoft.com/office/drawing/2014/main" id="{47076CB0-5415-EC4C-8D5C-FBFDF7F4400B}"/>
              </a:ext>
            </a:extLst>
          </p:cNvPr>
          <p:cNvSpPr>
            <a:spLocks noChangeArrowheads="1"/>
          </p:cNvSpPr>
          <p:nvPr/>
        </p:nvSpPr>
        <p:spPr bwMode="auto">
          <a:xfrm>
            <a:off x="3152775" y="2986088"/>
            <a:ext cx="28336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400">
                <a:solidFill>
                  <a:schemeClr val="bg2"/>
                </a:solidFill>
                <a:latin typeface="Times" pitchFamily="2" charset="0"/>
              </a:rPr>
              <a:t>KADESH BARNEA</a:t>
            </a:r>
          </a:p>
        </p:txBody>
      </p:sp>
      <p:sp>
        <p:nvSpPr>
          <p:cNvPr id="59397" name="AutoShape 4">
            <a:extLst>
              <a:ext uri="{FF2B5EF4-FFF2-40B4-BE49-F238E27FC236}">
                <a16:creationId xmlns:a16="http://schemas.microsoft.com/office/drawing/2014/main" id="{618A769F-418D-FE46-A3A7-9BE69217C50D}"/>
              </a:ext>
            </a:extLst>
          </p:cNvPr>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398" name="Rectangle 5">
            <a:extLst>
              <a:ext uri="{FF2B5EF4-FFF2-40B4-BE49-F238E27FC236}">
                <a16:creationId xmlns:a16="http://schemas.microsoft.com/office/drawing/2014/main" id="{4A1F34B1-0D8A-1845-9FF2-4392C3296A2A}"/>
              </a:ext>
            </a:extLst>
          </p:cNvPr>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399" name="Rectangle 6">
            <a:extLst>
              <a:ext uri="{FF2B5EF4-FFF2-40B4-BE49-F238E27FC236}">
                <a16:creationId xmlns:a16="http://schemas.microsoft.com/office/drawing/2014/main" id="{5F90A576-739B-7B43-A34A-5B7E87F79EAB}"/>
              </a:ext>
            </a:extLst>
          </p:cNvPr>
          <p:cNvSpPr>
            <a:spLocks noChangeArrowheads="1"/>
          </p:cNvSpPr>
          <p:nvPr/>
        </p:nvSpPr>
        <p:spPr bwMode="auto">
          <a:xfrm>
            <a:off x="3021013" y="866775"/>
            <a:ext cx="16922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   MOSES</a:t>
            </a:r>
          </a:p>
        </p:txBody>
      </p:sp>
      <p:sp>
        <p:nvSpPr>
          <p:cNvPr id="59400" name="Line 7">
            <a:extLst>
              <a:ext uri="{FF2B5EF4-FFF2-40B4-BE49-F238E27FC236}">
                <a16:creationId xmlns:a16="http://schemas.microsoft.com/office/drawing/2014/main" id="{B4815E3A-E12A-1245-A7B7-65C5CC5F976B}"/>
              </a:ext>
            </a:extLst>
          </p:cNvPr>
          <p:cNvSpPr>
            <a:spLocks noChangeShapeType="1"/>
          </p:cNvSpPr>
          <p:nvPr/>
        </p:nvSpPr>
        <p:spPr bwMode="auto">
          <a:xfrm>
            <a:off x="3340100" y="2489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Line 8">
            <a:extLst>
              <a:ext uri="{FF2B5EF4-FFF2-40B4-BE49-F238E27FC236}">
                <a16:creationId xmlns:a16="http://schemas.microsoft.com/office/drawing/2014/main" id="{437886D5-506F-6F4D-9B77-2E5EAF6C4A47}"/>
              </a:ext>
            </a:extLst>
          </p:cNvPr>
          <p:cNvSpPr>
            <a:spLocks noChangeShapeType="1"/>
          </p:cNvSpPr>
          <p:nvPr/>
        </p:nvSpPr>
        <p:spPr bwMode="auto">
          <a:xfrm>
            <a:off x="3340100" y="29464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2" name="Line 9">
            <a:extLst>
              <a:ext uri="{FF2B5EF4-FFF2-40B4-BE49-F238E27FC236}">
                <a16:creationId xmlns:a16="http://schemas.microsoft.com/office/drawing/2014/main" id="{E856ABCC-4E32-324A-816C-0FBBD27081B2}"/>
              </a:ext>
            </a:extLst>
          </p:cNvPr>
          <p:cNvSpPr>
            <a:spLocks noChangeShapeType="1"/>
          </p:cNvSpPr>
          <p:nvPr/>
        </p:nvSpPr>
        <p:spPr bwMode="auto">
          <a:xfrm>
            <a:off x="3346450" y="3403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3" name="Line 10">
            <a:extLst>
              <a:ext uri="{FF2B5EF4-FFF2-40B4-BE49-F238E27FC236}">
                <a16:creationId xmlns:a16="http://schemas.microsoft.com/office/drawing/2014/main" id="{64343E1F-9563-E540-AAD1-F50BBB3B90DA}"/>
              </a:ext>
            </a:extLst>
          </p:cNvPr>
          <p:cNvSpPr>
            <a:spLocks noChangeShapeType="1"/>
          </p:cNvSpPr>
          <p:nvPr/>
        </p:nvSpPr>
        <p:spPr bwMode="auto">
          <a:xfrm>
            <a:off x="3340100" y="2032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4" name="Line 11">
            <a:extLst>
              <a:ext uri="{FF2B5EF4-FFF2-40B4-BE49-F238E27FC236}">
                <a16:creationId xmlns:a16="http://schemas.microsoft.com/office/drawing/2014/main" id="{699ED0D7-5577-104D-A9F7-9B15F69F5587}"/>
              </a:ext>
            </a:extLst>
          </p:cNvPr>
          <p:cNvSpPr>
            <a:spLocks noChangeShapeType="1"/>
          </p:cNvSpPr>
          <p:nvPr/>
        </p:nvSpPr>
        <p:spPr bwMode="auto">
          <a:xfrm>
            <a:off x="3340100" y="4318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5" name="Line 12">
            <a:extLst>
              <a:ext uri="{FF2B5EF4-FFF2-40B4-BE49-F238E27FC236}">
                <a16:creationId xmlns:a16="http://schemas.microsoft.com/office/drawing/2014/main" id="{2DECB17D-05A3-CD46-903E-6E74CCA9B7FB}"/>
              </a:ext>
            </a:extLst>
          </p:cNvPr>
          <p:cNvSpPr>
            <a:spLocks noChangeShapeType="1"/>
          </p:cNvSpPr>
          <p:nvPr/>
        </p:nvSpPr>
        <p:spPr bwMode="auto">
          <a:xfrm>
            <a:off x="3340100" y="38608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Rectangle 13">
            <a:extLst>
              <a:ext uri="{FF2B5EF4-FFF2-40B4-BE49-F238E27FC236}">
                <a16:creationId xmlns:a16="http://schemas.microsoft.com/office/drawing/2014/main" id="{18FE2B2B-914F-A645-8D0E-81CF8CDF5CA8}"/>
              </a:ext>
            </a:extLst>
          </p:cNvPr>
          <p:cNvSpPr>
            <a:spLocks noChangeArrowheads="1"/>
          </p:cNvSpPr>
          <p:nvPr/>
        </p:nvSpPr>
        <p:spPr bwMode="auto">
          <a:xfrm>
            <a:off x="3630613" y="1568450"/>
            <a:ext cx="19589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SHONGZA</a:t>
            </a:r>
          </a:p>
        </p:txBody>
      </p:sp>
      <p:sp>
        <p:nvSpPr>
          <p:cNvPr id="59407" name="Rectangle 14">
            <a:extLst>
              <a:ext uri="{FF2B5EF4-FFF2-40B4-BE49-F238E27FC236}">
                <a16:creationId xmlns:a16="http://schemas.microsoft.com/office/drawing/2014/main" id="{64778D0E-BECD-EC46-85EC-5F8E2DB418BF}"/>
              </a:ext>
            </a:extLst>
          </p:cNvPr>
          <p:cNvSpPr>
            <a:spLocks noChangeArrowheads="1"/>
          </p:cNvSpPr>
          <p:nvPr/>
        </p:nvSpPr>
        <p:spPr bwMode="auto">
          <a:xfrm>
            <a:off x="3897313" y="2025650"/>
            <a:ext cx="116998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SINAI</a:t>
            </a:r>
          </a:p>
        </p:txBody>
      </p:sp>
      <p:sp>
        <p:nvSpPr>
          <p:cNvPr id="59408" name="Rectangle 15">
            <a:extLst>
              <a:ext uri="{FF2B5EF4-FFF2-40B4-BE49-F238E27FC236}">
                <a16:creationId xmlns:a16="http://schemas.microsoft.com/office/drawing/2014/main" id="{520DC46B-7CB8-D84A-903F-CBADD123FD12}"/>
              </a:ext>
            </a:extLst>
          </p:cNvPr>
          <p:cNvSpPr>
            <a:spLocks noChangeArrowheads="1"/>
          </p:cNvSpPr>
          <p:nvPr/>
        </p:nvSpPr>
        <p:spPr bwMode="auto">
          <a:xfrm>
            <a:off x="3681413" y="2482850"/>
            <a:ext cx="15954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A - Y - P </a:t>
            </a:r>
          </a:p>
        </p:txBody>
      </p:sp>
      <p:sp>
        <p:nvSpPr>
          <p:cNvPr id="59409" name="Rectangle 16">
            <a:extLst>
              <a:ext uri="{FF2B5EF4-FFF2-40B4-BE49-F238E27FC236}">
                <a16:creationId xmlns:a16="http://schemas.microsoft.com/office/drawing/2014/main" id="{B14043C9-7F9D-1246-BF13-7C3E4E1C502B}"/>
              </a:ext>
            </a:extLst>
          </p:cNvPr>
          <p:cNvSpPr>
            <a:spLocks noChangeArrowheads="1"/>
          </p:cNvSpPr>
          <p:nvPr/>
        </p:nvSpPr>
        <p:spPr bwMode="auto">
          <a:xfrm>
            <a:off x="4214813" y="3397250"/>
            <a:ext cx="5365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40</a:t>
            </a:r>
          </a:p>
        </p:txBody>
      </p:sp>
      <p:sp>
        <p:nvSpPr>
          <p:cNvPr id="97297" name="Rectangle 17">
            <a:extLst>
              <a:ext uri="{FF2B5EF4-FFF2-40B4-BE49-F238E27FC236}">
                <a16:creationId xmlns:a16="http://schemas.microsoft.com/office/drawing/2014/main" id="{44231845-1C2C-9442-91FF-A6DDC76F48DF}"/>
              </a:ext>
            </a:extLst>
          </p:cNvPr>
          <p:cNvSpPr>
            <a:spLocks noChangeArrowheads="1"/>
          </p:cNvSpPr>
          <p:nvPr/>
        </p:nvSpPr>
        <p:spPr bwMode="auto">
          <a:xfrm>
            <a:off x="3300413" y="3930650"/>
            <a:ext cx="257333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100">
                <a:solidFill>
                  <a:schemeClr val="accent2"/>
                </a:solidFill>
                <a:latin typeface="Times" pitchFamily="2" charset="0"/>
              </a:rPr>
              <a:t>TAMKACHITHEI 5</a:t>
            </a:r>
          </a:p>
        </p:txBody>
      </p:sp>
      <p:sp>
        <p:nvSpPr>
          <p:cNvPr id="59411" name="Rectangle 18">
            <a:extLst>
              <a:ext uri="{FF2B5EF4-FFF2-40B4-BE49-F238E27FC236}">
                <a16:creationId xmlns:a16="http://schemas.microsoft.com/office/drawing/2014/main" id="{FBD83AA5-0552-A445-AA2C-F6F61B49C983}"/>
              </a:ext>
            </a:extLst>
          </p:cNvPr>
          <p:cNvSpPr>
            <a:spLocks noChangeArrowheads="1"/>
          </p:cNvSpPr>
          <p:nvPr/>
        </p:nvSpPr>
        <p:spPr bwMode="auto">
          <a:xfrm>
            <a:off x="4773613" y="963613"/>
            <a:ext cx="1457325" cy="3635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800">
                <a:solidFill>
                  <a:schemeClr val="tx2"/>
                </a:solidFill>
                <a:latin typeface="Times" pitchFamily="2" charset="0"/>
              </a:rPr>
              <a:t>ca. 1500 B.C.</a:t>
            </a:r>
          </a:p>
        </p:txBody>
      </p:sp>
      <p:sp>
        <p:nvSpPr>
          <p:cNvPr id="59412" name="Rectangle 20">
            <a:extLst>
              <a:ext uri="{FF2B5EF4-FFF2-40B4-BE49-F238E27FC236}">
                <a16:creationId xmlns:a16="http://schemas.microsoft.com/office/drawing/2014/main" id="{57C746D2-5A5D-AF4E-96A1-4268FA7EBAE8}"/>
              </a:ext>
            </a:extLst>
          </p:cNvPr>
          <p:cNvSpPr>
            <a:spLocks noChangeArrowheads="1"/>
          </p:cNvSpPr>
          <p:nvPr/>
        </p:nvSpPr>
        <p:spPr bwMode="auto">
          <a:xfrm>
            <a:off x="898525" y="2605088"/>
            <a:ext cx="1747838"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7302" name="Oval 22">
            <a:extLst>
              <a:ext uri="{FF2B5EF4-FFF2-40B4-BE49-F238E27FC236}">
                <a16:creationId xmlns:a16="http://schemas.microsoft.com/office/drawing/2014/main" id="{FDCBA9DF-F0A8-E542-BADC-7FCC427AD6F4}"/>
              </a:ext>
            </a:extLst>
          </p:cNvPr>
          <p:cNvSpPr>
            <a:spLocks noChangeArrowheads="1"/>
          </p:cNvSpPr>
          <p:nvPr/>
        </p:nvSpPr>
        <p:spPr bwMode="auto">
          <a:xfrm>
            <a:off x="5911850" y="3570288"/>
            <a:ext cx="1257300" cy="1079500"/>
          </a:xfrm>
          <a:prstGeom prst="ellipse">
            <a:avLst/>
          </a:prstGeom>
          <a:noFill/>
          <a:ln w="50800">
            <a:solidFill>
              <a:srgbClr val="00FF00"/>
            </a:solidFill>
            <a:round/>
            <a:headEnd/>
            <a:tailEnd/>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414" name="Rectangle 24">
            <a:extLst>
              <a:ext uri="{FF2B5EF4-FFF2-40B4-BE49-F238E27FC236}">
                <a16:creationId xmlns:a16="http://schemas.microsoft.com/office/drawing/2014/main" id="{3B4A12BA-6514-0846-A5BD-EB99792828EC}"/>
              </a:ext>
            </a:extLst>
          </p:cNvPr>
          <p:cNvSpPr>
            <a:spLocks noChangeArrowheads="1"/>
          </p:cNvSpPr>
          <p:nvPr/>
        </p:nvSpPr>
        <p:spPr bwMode="auto">
          <a:xfrm>
            <a:off x="828675" y="2482850"/>
            <a:ext cx="1847850"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b="0">
                <a:solidFill>
                  <a:schemeClr val="tx2"/>
                </a:solidFill>
                <a:latin typeface="Times" pitchFamily="2" charset="0"/>
              </a:rPr>
              <a:t>AJ</a:t>
            </a:r>
            <a:r>
              <a:rPr lang="en-US" altLang="en-US" sz="8000" b="0">
                <a:solidFill>
                  <a:srgbClr val="00FF00"/>
                </a:solidFill>
                <a:latin typeface="Times" pitchFamily="2" charset="0"/>
              </a:rPr>
              <a:t>M</a:t>
            </a:r>
            <a:r>
              <a:rPr lang="en-US" altLang="en-US" sz="4000" b="0">
                <a:solidFill>
                  <a:schemeClr val="tx2"/>
                </a:solidFill>
                <a:latin typeface="Times" pitchFamily="2" charset="0"/>
              </a:rPr>
              <a:t>J</a:t>
            </a:r>
          </a:p>
        </p:txBody>
      </p:sp>
      <p:sp>
        <p:nvSpPr>
          <p:cNvPr id="59415" name="Rectangle 25">
            <a:extLst>
              <a:ext uri="{FF2B5EF4-FFF2-40B4-BE49-F238E27FC236}">
                <a16:creationId xmlns:a16="http://schemas.microsoft.com/office/drawing/2014/main" id="{87B58F60-570C-AC44-A86F-B40D5D1968CA}"/>
              </a:ext>
            </a:extLst>
          </p:cNvPr>
          <p:cNvSpPr>
            <a:spLocks noChangeArrowheads="1"/>
          </p:cNvSpPr>
          <p:nvPr/>
        </p:nvSpPr>
        <p:spPr bwMode="auto">
          <a:xfrm>
            <a:off x="7315200" y="5608638"/>
            <a:ext cx="118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7329" name="Text Box 49">
            <a:extLst>
              <a:ext uri="{FF2B5EF4-FFF2-40B4-BE49-F238E27FC236}">
                <a16:creationId xmlns:a16="http://schemas.microsoft.com/office/drawing/2014/main" id="{86D5DCBD-C6D0-B44B-9204-5F3A0AACA522}"/>
              </a:ext>
            </a:extLst>
          </p:cNvPr>
          <p:cNvSpPr txBox="1">
            <a:spLocks noChangeArrowheads="1"/>
          </p:cNvSpPr>
          <p:nvPr/>
        </p:nvSpPr>
        <p:spPr bwMode="auto">
          <a:xfrm>
            <a:off x="195263" y="5608638"/>
            <a:ext cx="8772525" cy="579437"/>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200">
                <a:solidFill>
                  <a:schemeClr val="tx1"/>
                </a:solidFill>
                <a:ea typeface="Times" pitchFamily="2" charset="0"/>
                <a:cs typeface="Times" pitchFamily="2" charset="0"/>
              </a:rPr>
              <a:t>KADHAR KALA NGANUIKHAMEI THOTLI </a:t>
            </a:r>
          </a:p>
        </p:txBody>
      </p:sp>
      <p:sp>
        <p:nvSpPr>
          <p:cNvPr id="97333" name="Text Box 53">
            <a:extLst>
              <a:ext uri="{FF2B5EF4-FFF2-40B4-BE49-F238E27FC236}">
                <a16:creationId xmlns:a16="http://schemas.microsoft.com/office/drawing/2014/main" id="{472C0AFF-B119-3841-B0BF-90561E7FDB43}"/>
              </a:ext>
            </a:extLst>
          </p:cNvPr>
          <p:cNvSpPr txBox="1">
            <a:spLocks noChangeArrowheads="1"/>
          </p:cNvSpPr>
          <p:nvPr/>
        </p:nvSpPr>
        <p:spPr bwMode="auto">
          <a:xfrm>
            <a:off x="1041400" y="5568950"/>
            <a:ext cx="7085013" cy="579438"/>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3200">
                <a:solidFill>
                  <a:schemeClr val="tx1"/>
                </a:solidFill>
                <a:ea typeface="Times" pitchFamily="2" charset="0"/>
                <a:cs typeface="Times" pitchFamily="2" charset="0"/>
              </a:rPr>
              <a:t>ATHUMWUI VARE KHIPAKHALA?</a:t>
            </a:r>
          </a:p>
        </p:txBody>
      </p:sp>
      <p:sp>
        <p:nvSpPr>
          <p:cNvPr id="97334" name="Text Box 54">
            <a:extLst>
              <a:ext uri="{FF2B5EF4-FFF2-40B4-BE49-F238E27FC236}">
                <a16:creationId xmlns:a16="http://schemas.microsoft.com/office/drawing/2014/main" id="{382ACB42-BC35-3D4F-898A-E80D27CC962B}"/>
              </a:ext>
            </a:extLst>
          </p:cNvPr>
          <p:cNvSpPr txBox="1">
            <a:spLocks noChangeArrowheads="1"/>
          </p:cNvSpPr>
          <p:nvPr/>
        </p:nvSpPr>
        <p:spPr bwMode="auto">
          <a:xfrm>
            <a:off x="2073275" y="5619750"/>
            <a:ext cx="4856163" cy="579438"/>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200">
                <a:solidFill>
                  <a:schemeClr val="tx1"/>
                </a:solidFill>
                <a:ea typeface="Times" pitchFamily="2" charset="0"/>
                <a:cs typeface="Times" pitchFamily="2" charset="0"/>
              </a:rPr>
              <a:t>ATHUM KHIPAKHALA! </a:t>
            </a:r>
          </a:p>
        </p:txBody>
      </p:sp>
      <p:sp>
        <p:nvSpPr>
          <p:cNvPr id="97335" name="Text Box 55">
            <a:extLst>
              <a:ext uri="{FF2B5EF4-FFF2-40B4-BE49-F238E27FC236}">
                <a16:creationId xmlns:a16="http://schemas.microsoft.com/office/drawing/2014/main" id="{D7800D69-4BB7-CC4C-8522-C9092B281316}"/>
              </a:ext>
            </a:extLst>
          </p:cNvPr>
          <p:cNvSpPr txBox="1">
            <a:spLocks noChangeArrowheads="1"/>
          </p:cNvSpPr>
          <p:nvPr/>
        </p:nvSpPr>
        <p:spPr bwMode="auto">
          <a:xfrm>
            <a:off x="852488" y="5570538"/>
            <a:ext cx="7956550" cy="579437"/>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3200">
                <a:solidFill>
                  <a:schemeClr val="tx1"/>
                </a:solidFill>
                <a:ea typeface="Times" pitchFamily="2" charset="0"/>
                <a:cs typeface="Times" pitchFamily="2" charset="0"/>
              </a:rPr>
              <a:t>ATHUM KATHADA RINGR</a:t>
            </a:r>
            <a:r>
              <a:rPr lang="en-US" altLang="en-US" sz="3200" u="sng">
                <a:solidFill>
                  <a:schemeClr val="tx1"/>
                </a:solidFill>
                <a:ea typeface="Times" pitchFamily="2" charset="0"/>
                <a:cs typeface="Times" pitchFamily="2" charset="0"/>
              </a:rPr>
              <a:t>A</a:t>
            </a:r>
            <a:r>
              <a:rPr lang="en-US" altLang="en-US" sz="3200">
                <a:solidFill>
                  <a:schemeClr val="tx1"/>
                </a:solidFill>
                <a:ea typeface="Times" pitchFamily="2" charset="0"/>
                <a:cs typeface="Times" pitchFamily="2" charset="0"/>
              </a:rPr>
              <a:t>KHALA! </a:t>
            </a:r>
          </a:p>
        </p:txBody>
      </p:sp>
      <p:sp>
        <p:nvSpPr>
          <p:cNvPr id="97336" name="Text Box 56">
            <a:extLst>
              <a:ext uri="{FF2B5EF4-FFF2-40B4-BE49-F238E27FC236}">
                <a16:creationId xmlns:a16="http://schemas.microsoft.com/office/drawing/2014/main" id="{9BE0D50F-C750-0E4D-8D8A-A52DA39DACD5}"/>
              </a:ext>
            </a:extLst>
          </p:cNvPr>
          <p:cNvSpPr txBox="1">
            <a:spLocks noChangeArrowheads="1"/>
          </p:cNvSpPr>
          <p:nvPr/>
        </p:nvSpPr>
        <p:spPr bwMode="auto">
          <a:xfrm>
            <a:off x="292100" y="5549900"/>
            <a:ext cx="8775700" cy="579438"/>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900">
                <a:solidFill>
                  <a:schemeClr val="tx1"/>
                </a:solidFill>
                <a:ea typeface="Times" pitchFamily="2" charset="0"/>
                <a:cs typeface="Times" pitchFamily="2" charset="0"/>
              </a:rPr>
              <a:t>NGATEIHANG KAHAI YURWUI KASAKHAVA!</a:t>
            </a:r>
            <a:r>
              <a:rPr lang="en-US" altLang="en-US" sz="3200">
                <a:solidFill>
                  <a:schemeClr val="tx1"/>
                </a:solidFill>
                <a:ea typeface="Times" pitchFamily="2" charset="0"/>
                <a:cs typeface="Times" pitchFamily="2" charset="0"/>
              </a:rPr>
              <a:t> </a:t>
            </a:r>
          </a:p>
        </p:txBody>
      </p:sp>
      <p:sp>
        <p:nvSpPr>
          <p:cNvPr id="97337" name="Text Box 57">
            <a:extLst>
              <a:ext uri="{FF2B5EF4-FFF2-40B4-BE49-F238E27FC236}">
                <a16:creationId xmlns:a16="http://schemas.microsoft.com/office/drawing/2014/main" id="{B484FF01-CC7C-4942-BC56-2CBE5E82F02D}"/>
              </a:ext>
            </a:extLst>
          </p:cNvPr>
          <p:cNvSpPr txBox="1">
            <a:spLocks noChangeArrowheads="1"/>
          </p:cNvSpPr>
          <p:nvPr/>
        </p:nvSpPr>
        <p:spPr bwMode="auto">
          <a:xfrm>
            <a:off x="228600" y="5541963"/>
            <a:ext cx="8694738" cy="701675"/>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000">
                <a:solidFill>
                  <a:srgbClr val="FFFF00"/>
                </a:solidFill>
                <a:ea typeface="Times" pitchFamily="2" charset="0"/>
                <a:cs typeface="Times" pitchFamily="2" charset="0"/>
              </a:rPr>
              <a:t>KHALATLUI: AIN KAKHANE! </a:t>
            </a:r>
          </a:p>
        </p:txBody>
      </p:sp>
      <p:sp>
        <p:nvSpPr>
          <p:cNvPr id="97338" name="Text Box 58">
            <a:extLst>
              <a:ext uri="{FF2B5EF4-FFF2-40B4-BE49-F238E27FC236}">
                <a16:creationId xmlns:a16="http://schemas.microsoft.com/office/drawing/2014/main" id="{12303B54-A164-BD42-B120-94A63429FE01}"/>
              </a:ext>
            </a:extLst>
          </p:cNvPr>
          <p:cNvSpPr txBox="1">
            <a:spLocks noChangeArrowheads="1"/>
          </p:cNvSpPr>
          <p:nvPr/>
        </p:nvSpPr>
        <p:spPr bwMode="auto">
          <a:xfrm>
            <a:off x="317500" y="5454650"/>
            <a:ext cx="8393113" cy="823913"/>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000">
                <a:solidFill>
                  <a:srgbClr val="66FF66"/>
                </a:solidFill>
                <a:ea typeface="Times" pitchFamily="2" charset="0"/>
                <a:cs typeface="Times" pitchFamily="2" charset="0"/>
              </a:rPr>
              <a:t>NGALEIPAMWUI TUINGASHIT</a:t>
            </a:r>
            <a:r>
              <a:rPr lang="en-US" altLang="en-US" sz="4800">
                <a:solidFill>
                  <a:srgbClr val="66FF66"/>
                </a:solidFill>
                <a:ea typeface="Times" pitchFamily="2" charset="0"/>
                <a:cs typeface="Times" pitchFamily="2" charset="0"/>
              </a:rPr>
              <a:t> </a:t>
            </a:r>
          </a:p>
        </p:txBody>
      </p:sp>
      <p:sp>
        <p:nvSpPr>
          <p:cNvPr id="59423" name="Rectangle 59">
            <a:extLst>
              <a:ext uri="{FF2B5EF4-FFF2-40B4-BE49-F238E27FC236}">
                <a16:creationId xmlns:a16="http://schemas.microsoft.com/office/drawing/2014/main" id="{9A4FCBB5-12D3-9D4A-BCEE-95D620A0B124}"/>
              </a:ext>
            </a:extLst>
          </p:cNvPr>
          <p:cNvSpPr>
            <a:spLocks noChangeArrowheads="1"/>
          </p:cNvSpPr>
          <p:nvPr/>
        </p:nvSpPr>
        <p:spPr bwMode="auto">
          <a:xfrm>
            <a:off x="2955925" y="3201988"/>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b="0"/>
          </a:p>
        </p:txBody>
      </p:sp>
      <p:sp>
        <p:nvSpPr>
          <p:cNvPr id="59424" name="Rectangle 60">
            <a:extLst>
              <a:ext uri="{FF2B5EF4-FFF2-40B4-BE49-F238E27FC236}">
                <a16:creationId xmlns:a16="http://schemas.microsoft.com/office/drawing/2014/main" id="{BFA223CC-6F70-1D46-8C65-849BD55A4F62}"/>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425" name="Rectangle 61">
            <a:extLst>
              <a:ext uri="{FF2B5EF4-FFF2-40B4-BE49-F238E27FC236}">
                <a16:creationId xmlns:a16="http://schemas.microsoft.com/office/drawing/2014/main" id="{FFCD5361-E7CE-6F49-8DF3-BCD61F4E320A}"/>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59426" name="AutoShape 62">
            <a:extLst>
              <a:ext uri="{FF2B5EF4-FFF2-40B4-BE49-F238E27FC236}">
                <a16:creationId xmlns:a16="http://schemas.microsoft.com/office/drawing/2014/main" id="{2AA9F151-03D3-AD4D-87AD-F037B6C850CE}"/>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427" name="Rectangle 63">
            <a:extLst>
              <a:ext uri="{FF2B5EF4-FFF2-40B4-BE49-F238E27FC236}">
                <a16:creationId xmlns:a16="http://schemas.microsoft.com/office/drawing/2014/main" id="{D44021F8-C3A4-FB48-8EC2-97B866E83C03}"/>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428" name="AutoShape 64">
            <a:extLst>
              <a:ext uri="{FF2B5EF4-FFF2-40B4-BE49-F238E27FC236}">
                <a16:creationId xmlns:a16="http://schemas.microsoft.com/office/drawing/2014/main" id="{2134050A-A25F-9940-A31B-A4518FD069CD}"/>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429" name="Line 65">
            <a:extLst>
              <a:ext uri="{FF2B5EF4-FFF2-40B4-BE49-F238E27FC236}">
                <a16:creationId xmlns:a16="http://schemas.microsoft.com/office/drawing/2014/main" id="{D28BE47A-2455-B945-B8F8-3C0C99699224}"/>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0" name="Line 66">
            <a:extLst>
              <a:ext uri="{FF2B5EF4-FFF2-40B4-BE49-F238E27FC236}">
                <a16:creationId xmlns:a16="http://schemas.microsoft.com/office/drawing/2014/main" id="{913434A1-E5C5-6C49-B6E8-2BB8459A00AC}"/>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1" name="Line 67">
            <a:extLst>
              <a:ext uri="{FF2B5EF4-FFF2-40B4-BE49-F238E27FC236}">
                <a16:creationId xmlns:a16="http://schemas.microsoft.com/office/drawing/2014/main" id="{8528BC06-756D-2941-BD7D-4FA1A62058A8}"/>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2" name="Line 68">
            <a:extLst>
              <a:ext uri="{FF2B5EF4-FFF2-40B4-BE49-F238E27FC236}">
                <a16:creationId xmlns:a16="http://schemas.microsoft.com/office/drawing/2014/main" id="{718E78E6-0BBF-1B49-B138-BAE373EAB06B}"/>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3" name="Line 69">
            <a:extLst>
              <a:ext uri="{FF2B5EF4-FFF2-40B4-BE49-F238E27FC236}">
                <a16:creationId xmlns:a16="http://schemas.microsoft.com/office/drawing/2014/main" id="{7E4F2BFF-834F-9F4A-A275-00963F20A3D2}"/>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34" name="Rectangle 70">
            <a:extLst>
              <a:ext uri="{FF2B5EF4-FFF2-40B4-BE49-F238E27FC236}">
                <a16:creationId xmlns:a16="http://schemas.microsoft.com/office/drawing/2014/main" id="{FD289104-E15B-E54F-877E-A4A85A756CA4}"/>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59435" name="Rectangle 71">
            <a:extLst>
              <a:ext uri="{FF2B5EF4-FFF2-40B4-BE49-F238E27FC236}">
                <a16:creationId xmlns:a16="http://schemas.microsoft.com/office/drawing/2014/main" id="{49543070-C9CD-AB4E-A631-EDC549515F28}"/>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59436" name="Rectangle 72">
            <a:extLst>
              <a:ext uri="{FF2B5EF4-FFF2-40B4-BE49-F238E27FC236}">
                <a16:creationId xmlns:a16="http://schemas.microsoft.com/office/drawing/2014/main" id="{9F0DC8CB-7F44-CF4F-AADB-9BCBE434A863}"/>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59437" name="Rectangle 73">
            <a:extLst>
              <a:ext uri="{FF2B5EF4-FFF2-40B4-BE49-F238E27FC236}">
                <a16:creationId xmlns:a16="http://schemas.microsoft.com/office/drawing/2014/main" id="{38864DD4-A8D3-1D40-9B4E-6F6A90F754E4}"/>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59438" name="Rectangle 74">
            <a:extLst>
              <a:ext uri="{FF2B5EF4-FFF2-40B4-BE49-F238E27FC236}">
                <a16:creationId xmlns:a16="http://schemas.microsoft.com/office/drawing/2014/main" id="{0FE833F1-92E2-6F44-A751-15E0A55D0768}"/>
              </a:ext>
            </a:extLst>
          </p:cNvPr>
          <p:cNvSpPr>
            <a:spLocks noChangeArrowheads="1"/>
          </p:cNvSpPr>
          <p:nvPr/>
        </p:nvSpPr>
        <p:spPr bwMode="auto">
          <a:xfrm>
            <a:off x="8267700" y="4381500"/>
            <a:ext cx="3079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59439" name="Rectangle 75">
            <a:extLst>
              <a:ext uri="{FF2B5EF4-FFF2-40B4-BE49-F238E27FC236}">
                <a16:creationId xmlns:a16="http://schemas.microsoft.com/office/drawing/2014/main" id="{09CCF716-9745-2343-B371-8F2E28DA30AB}"/>
              </a:ext>
            </a:extLst>
          </p:cNvPr>
          <p:cNvSpPr>
            <a:spLocks noChangeArrowheads="1"/>
          </p:cNvSpPr>
          <p:nvPr/>
        </p:nvSpPr>
        <p:spPr bwMode="auto">
          <a:xfrm>
            <a:off x="7918450" y="4552950"/>
            <a:ext cx="10064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Tamkachithei 5</a:t>
            </a:r>
          </a:p>
        </p:txBody>
      </p:sp>
      <p:sp>
        <p:nvSpPr>
          <p:cNvPr id="59440" name="Line 76">
            <a:extLst>
              <a:ext uri="{FF2B5EF4-FFF2-40B4-BE49-F238E27FC236}">
                <a16:creationId xmlns:a16="http://schemas.microsoft.com/office/drawing/2014/main" id="{3E45C4E2-60B1-794D-B94F-7725BD7C3C29}"/>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1" name="Rectangle 77">
            <a:extLst>
              <a:ext uri="{FF2B5EF4-FFF2-40B4-BE49-F238E27FC236}">
                <a16:creationId xmlns:a16="http://schemas.microsoft.com/office/drawing/2014/main" id="{22A7E549-5B72-9F4B-9E57-2891A6D2FBB8}"/>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59442" name="Text Box 78">
            <a:extLst>
              <a:ext uri="{FF2B5EF4-FFF2-40B4-BE49-F238E27FC236}">
                <a16:creationId xmlns:a16="http://schemas.microsoft.com/office/drawing/2014/main" id="{6B7C8273-4657-834D-AD0B-087862B38271}"/>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9443" name="Text Box 81">
            <a:extLst>
              <a:ext uri="{FF2B5EF4-FFF2-40B4-BE49-F238E27FC236}">
                <a16:creationId xmlns:a16="http://schemas.microsoft.com/office/drawing/2014/main" id="{B9E2F6EC-B919-D141-B173-9201539DE17F}"/>
              </a:ext>
            </a:extLst>
          </p:cNvPr>
          <p:cNvSpPr txBox="1">
            <a:spLocks noChangeArrowheads="1"/>
          </p:cNvSpPr>
          <p:nvPr/>
        </p:nvSpPr>
        <p:spPr bwMode="auto">
          <a:xfrm>
            <a:off x="8661400" y="64103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97363" name="Rectangle 83">
            <a:extLst>
              <a:ext uri="{FF2B5EF4-FFF2-40B4-BE49-F238E27FC236}">
                <a16:creationId xmlns:a16="http://schemas.microsoft.com/office/drawing/2014/main" id="{C8C5BB7D-3315-3846-A6EB-E0B072FFCDD2}"/>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28</a:t>
            </a:r>
          </a:p>
        </p:txBody>
      </p:sp>
      <p:grpSp>
        <p:nvGrpSpPr>
          <p:cNvPr id="97379" name="Group 99">
            <a:extLst>
              <a:ext uri="{FF2B5EF4-FFF2-40B4-BE49-F238E27FC236}">
                <a16:creationId xmlns:a16="http://schemas.microsoft.com/office/drawing/2014/main" id="{D11CFEFA-2C0F-DF42-B86F-64D4C91FE63F}"/>
              </a:ext>
            </a:extLst>
          </p:cNvPr>
          <p:cNvGrpSpPr>
            <a:grpSpLocks/>
          </p:cNvGrpSpPr>
          <p:nvPr/>
        </p:nvGrpSpPr>
        <p:grpSpPr bwMode="auto">
          <a:xfrm>
            <a:off x="5168900" y="2946400"/>
            <a:ext cx="3127375" cy="2695575"/>
            <a:chOff x="3280" y="1832"/>
            <a:chExt cx="1970" cy="1698"/>
          </a:xfrm>
        </p:grpSpPr>
        <p:sp>
          <p:nvSpPr>
            <p:cNvPr id="59452" name="Rectangle 23">
              <a:extLst>
                <a:ext uri="{FF2B5EF4-FFF2-40B4-BE49-F238E27FC236}">
                  <a16:creationId xmlns:a16="http://schemas.microsoft.com/office/drawing/2014/main" id="{8CDDCE62-EFAD-0E49-A684-2608FDEF6076}"/>
                </a:ext>
              </a:extLst>
            </p:cNvPr>
            <p:cNvSpPr>
              <a:spLocks noChangeArrowheads="1"/>
            </p:cNvSpPr>
            <p:nvPr/>
          </p:nvSpPr>
          <p:spPr bwMode="auto">
            <a:xfrm>
              <a:off x="3280" y="3128"/>
              <a:ext cx="1970" cy="402"/>
            </a:xfrm>
            <a:prstGeom prst="rect">
              <a:avLst/>
            </a:prstGeom>
            <a:noFill/>
            <a:ln>
              <a:noFill/>
            </a:ln>
            <a:effectLst>
              <a:outerShdw dist="56796" dir="3806097"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3600" i="1">
                  <a:solidFill>
                    <a:schemeClr val="tx1"/>
                  </a:solidFill>
                  <a:latin typeface="Arial" panose="020B0604020202020204" pitchFamily="34" charset="0"/>
                </a:rPr>
                <a:t>Khal. 30: 1-10</a:t>
              </a:r>
            </a:p>
          </p:txBody>
        </p:sp>
        <p:grpSp>
          <p:nvGrpSpPr>
            <p:cNvPr id="59453" name="Group 98">
              <a:extLst>
                <a:ext uri="{FF2B5EF4-FFF2-40B4-BE49-F238E27FC236}">
                  <a16:creationId xmlns:a16="http://schemas.microsoft.com/office/drawing/2014/main" id="{8811BB9B-AF56-234F-AC3D-E66331780C0B}"/>
                </a:ext>
              </a:extLst>
            </p:cNvPr>
            <p:cNvGrpSpPr>
              <a:grpSpLocks/>
            </p:cNvGrpSpPr>
            <p:nvPr/>
          </p:nvGrpSpPr>
          <p:grpSpPr bwMode="auto">
            <a:xfrm>
              <a:off x="3925" y="1832"/>
              <a:ext cx="498" cy="903"/>
              <a:chOff x="3925" y="1840"/>
              <a:chExt cx="498" cy="903"/>
            </a:xfrm>
          </p:grpSpPr>
          <p:sp>
            <p:nvSpPr>
              <p:cNvPr id="59454" name="Rectangle 96">
                <a:extLst>
                  <a:ext uri="{FF2B5EF4-FFF2-40B4-BE49-F238E27FC236}">
                    <a16:creationId xmlns:a16="http://schemas.microsoft.com/office/drawing/2014/main" id="{E2C3B072-701D-104C-8326-2FF1B036F614}"/>
                  </a:ext>
                </a:extLst>
              </p:cNvPr>
              <p:cNvSpPr>
                <a:spLocks noChangeArrowheads="1"/>
              </p:cNvSpPr>
              <p:nvPr/>
            </p:nvSpPr>
            <p:spPr bwMode="auto">
              <a:xfrm>
                <a:off x="3929" y="1840"/>
                <a:ext cx="114" cy="286"/>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sz="2400" b="0" i="1">
                  <a:solidFill>
                    <a:srgbClr val="FFFFFF"/>
                  </a:solidFill>
                  <a:latin typeface="Helvetica" pitchFamily="2" charset="0"/>
                </a:endParaRPr>
              </a:p>
            </p:txBody>
          </p:sp>
          <p:sp>
            <p:nvSpPr>
              <p:cNvPr id="59455" name="Rectangle 97">
                <a:extLst>
                  <a:ext uri="{FF2B5EF4-FFF2-40B4-BE49-F238E27FC236}">
                    <a16:creationId xmlns:a16="http://schemas.microsoft.com/office/drawing/2014/main" id="{15A2701C-4F6D-8F4C-8417-12261F4F374F}"/>
                  </a:ext>
                </a:extLst>
              </p:cNvPr>
              <p:cNvSpPr>
                <a:spLocks noChangeArrowheads="1"/>
              </p:cNvSpPr>
              <p:nvPr/>
            </p:nvSpPr>
            <p:spPr bwMode="auto">
              <a:xfrm>
                <a:off x="3925" y="2341"/>
                <a:ext cx="498" cy="402"/>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3600" i="1">
                    <a:solidFill>
                      <a:srgbClr val="FFFFFF"/>
                    </a:solidFill>
                    <a:latin typeface="Kosher-Normal" charset="0"/>
                  </a:rPr>
                  <a:t>NT</a:t>
                </a:r>
                <a:endParaRPr lang="en-US" altLang="en-US" sz="2000" b="0" i="1">
                  <a:solidFill>
                    <a:srgbClr val="FFFFFF"/>
                  </a:solidFill>
                  <a:latin typeface="Helvetica" pitchFamily="2" charset="0"/>
                </a:endParaRPr>
              </a:p>
            </p:txBody>
          </p:sp>
        </p:grpSp>
      </p:grpSp>
      <p:grpSp>
        <p:nvGrpSpPr>
          <p:cNvPr id="59446" name="Group 104">
            <a:extLst>
              <a:ext uri="{FF2B5EF4-FFF2-40B4-BE49-F238E27FC236}">
                <a16:creationId xmlns:a16="http://schemas.microsoft.com/office/drawing/2014/main" id="{EB494C89-B207-6847-A622-CC96E34A1D8A}"/>
              </a:ext>
            </a:extLst>
          </p:cNvPr>
          <p:cNvGrpSpPr>
            <a:grpSpLocks/>
          </p:cNvGrpSpPr>
          <p:nvPr/>
        </p:nvGrpSpPr>
        <p:grpSpPr bwMode="auto">
          <a:xfrm>
            <a:off x="519113" y="7938"/>
            <a:ext cx="854075" cy="1704975"/>
            <a:chOff x="327" y="5"/>
            <a:chExt cx="538" cy="1074"/>
          </a:xfrm>
        </p:grpSpPr>
        <p:sp>
          <p:nvSpPr>
            <p:cNvPr id="59450" name="Rectangle 105">
              <a:extLst>
                <a:ext uri="{FF2B5EF4-FFF2-40B4-BE49-F238E27FC236}">
                  <a16:creationId xmlns:a16="http://schemas.microsoft.com/office/drawing/2014/main" id="{084E60D1-DEEC-A04E-8581-51B58B59FC8D}"/>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59451" name="Line 106">
              <a:extLst>
                <a:ext uri="{FF2B5EF4-FFF2-40B4-BE49-F238E27FC236}">
                  <a16:creationId xmlns:a16="http://schemas.microsoft.com/office/drawing/2014/main" id="{09AA3FE9-0EBB-2848-B918-62617B13E328}"/>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97387" name="Oval 107">
            <a:extLst>
              <a:ext uri="{FF2B5EF4-FFF2-40B4-BE49-F238E27FC236}">
                <a16:creationId xmlns:a16="http://schemas.microsoft.com/office/drawing/2014/main" id="{37EE84B4-947C-EF41-974E-B89EA4DC4038}"/>
              </a:ext>
            </a:extLst>
          </p:cNvPr>
          <p:cNvSpPr>
            <a:spLocks noChangeArrowheads="1"/>
          </p:cNvSpPr>
          <p:nvPr/>
        </p:nvSpPr>
        <p:spPr bwMode="auto">
          <a:xfrm>
            <a:off x="3036888" y="3797300"/>
            <a:ext cx="2944812" cy="652463"/>
          </a:xfrm>
          <a:prstGeom prst="ellipse">
            <a:avLst/>
          </a:prstGeom>
          <a:noFill/>
          <a:ln w="57150">
            <a:solidFill>
              <a:srgbClr val="FF0000"/>
            </a:solidFill>
            <a:round/>
            <a:headEnd/>
            <a:tailEn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9448" name="Text Box 108">
            <a:extLst>
              <a:ext uri="{FF2B5EF4-FFF2-40B4-BE49-F238E27FC236}">
                <a16:creationId xmlns:a16="http://schemas.microsoft.com/office/drawing/2014/main" id="{9FEEB2E8-A542-9144-92C7-342A42C41C9A}"/>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8</a:t>
            </a:r>
            <a:endParaRPr lang="en-US" altLang="en-US" sz="1400"/>
          </a:p>
        </p:txBody>
      </p:sp>
      <p:sp>
        <p:nvSpPr>
          <p:cNvPr id="59449" name="Text Box 109">
            <a:extLst>
              <a:ext uri="{FF2B5EF4-FFF2-40B4-BE49-F238E27FC236}">
                <a16:creationId xmlns:a16="http://schemas.microsoft.com/office/drawing/2014/main" id="{FCA8C4B0-89E4-4343-B19D-B9A17CAE7929}"/>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7297"/>
                                        </p:tgtEl>
                                        <p:attrNameLst>
                                          <p:attrName>style.visibility</p:attrName>
                                        </p:attrNameLst>
                                      </p:cBhvr>
                                      <p:to>
                                        <p:strVal val="visible"/>
                                      </p:to>
                                    </p:set>
                                    <p:anim calcmode="lin" valueType="num">
                                      <p:cBhvr>
                                        <p:cTn id="7" dur="500" fill="hold"/>
                                        <p:tgtEl>
                                          <p:spTgt spid="97297"/>
                                        </p:tgtEl>
                                        <p:attrNameLst>
                                          <p:attrName>ppt_x</p:attrName>
                                        </p:attrNameLst>
                                      </p:cBhvr>
                                      <p:tavLst>
                                        <p:tav tm="0">
                                          <p:val>
                                            <p:strVal val="#ppt_x-#ppt_w/2"/>
                                          </p:val>
                                        </p:tav>
                                        <p:tav tm="100000">
                                          <p:val>
                                            <p:strVal val="#ppt_x"/>
                                          </p:val>
                                        </p:tav>
                                      </p:tavLst>
                                    </p:anim>
                                    <p:anim calcmode="lin" valueType="num">
                                      <p:cBhvr>
                                        <p:cTn id="8" dur="500" fill="hold"/>
                                        <p:tgtEl>
                                          <p:spTgt spid="97297"/>
                                        </p:tgtEl>
                                        <p:attrNameLst>
                                          <p:attrName>ppt_y</p:attrName>
                                        </p:attrNameLst>
                                      </p:cBhvr>
                                      <p:tavLst>
                                        <p:tav tm="0">
                                          <p:val>
                                            <p:strVal val="#ppt_y"/>
                                          </p:val>
                                        </p:tav>
                                        <p:tav tm="100000">
                                          <p:val>
                                            <p:strVal val="#ppt_y"/>
                                          </p:val>
                                        </p:tav>
                                      </p:tavLst>
                                    </p:anim>
                                    <p:anim calcmode="lin" valueType="num">
                                      <p:cBhvr>
                                        <p:cTn id="9" dur="500" fill="hold"/>
                                        <p:tgtEl>
                                          <p:spTgt spid="97297"/>
                                        </p:tgtEl>
                                        <p:attrNameLst>
                                          <p:attrName>ppt_w</p:attrName>
                                        </p:attrNameLst>
                                      </p:cBhvr>
                                      <p:tavLst>
                                        <p:tav tm="0">
                                          <p:val>
                                            <p:fltVal val="0"/>
                                          </p:val>
                                        </p:tav>
                                        <p:tav tm="100000">
                                          <p:val>
                                            <p:strVal val="#ppt_w"/>
                                          </p:val>
                                        </p:tav>
                                      </p:tavLst>
                                    </p:anim>
                                    <p:anim calcmode="lin" valueType="num">
                                      <p:cBhvr>
                                        <p:cTn id="10" dur="500" fill="hold"/>
                                        <p:tgtEl>
                                          <p:spTgt spid="9729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97387"/>
                                        </p:tgtEl>
                                        <p:attrNameLst>
                                          <p:attrName>style.visibility</p:attrName>
                                        </p:attrNameLst>
                                      </p:cBhvr>
                                      <p:to>
                                        <p:strVal val="visible"/>
                                      </p:to>
                                    </p:set>
                                    <p:animEffect transition="in" filter="fade">
                                      <p:cBhvr>
                                        <p:cTn id="14" dur="500"/>
                                        <p:tgtEl>
                                          <p:spTgt spid="973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97329"/>
                                        </p:tgtEl>
                                        <p:attrNameLst>
                                          <p:attrName>style.visibility</p:attrName>
                                        </p:attrNameLst>
                                      </p:cBhvr>
                                      <p:to>
                                        <p:strVal val="visible"/>
                                      </p:to>
                                    </p:set>
                                    <p:anim calcmode="lin" valueType="num">
                                      <p:cBhvr>
                                        <p:cTn id="19" dur="500" fill="hold"/>
                                        <p:tgtEl>
                                          <p:spTgt spid="97329"/>
                                        </p:tgtEl>
                                        <p:attrNameLst>
                                          <p:attrName>ppt_w</p:attrName>
                                        </p:attrNameLst>
                                      </p:cBhvr>
                                      <p:tavLst>
                                        <p:tav tm="0">
                                          <p:val>
                                            <p:fltVal val="0"/>
                                          </p:val>
                                        </p:tav>
                                        <p:tav tm="100000">
                                          <p:val>
                                            <p:strVal val="#ppt_w"/>
                                          </p:val>
                                        </p:tav>
                                      </p:tavLst>
                                    </p:anim>
                                    <p:anim calcmode="lin" valueType="num">
                                      <p:cBhvr>
                                        <p:cTn id="20" dur="500" fill="hold"/>
                                        <p:tgtEl>
                                          <p:spTgt spid="97329"/>
                                        </p:tgtEl>
                                        <p:attrNameLst>
                                          <p:attrName>ppt_h</p:attrName>
                                        </p:attrNameLst>
                                      </p:cBhvr>
                                      <p:tavLst>
                                        <p:tav tm="0">
                                          <p:val>
                                            <p:fltVal val="0"/>
                                          </p:val>
                                        </p:tav>
                                        <p:tav tm="100000">
                                          <p:val>
                                            <p:strVal val="#ppt_h"/>
                                          </p:val>
                                        </p:tav>
                                      </p:tavLst>
                                    </p:anim>
                                    <p:anim calcmode="lin" valueType="num">
                                      <p:cBhvr>
                                        <p:cTn id="21" dur="500" fill="hold"/>
                                        <p:tgtEl>
                                          <p:spTgt spid="97329"/>
                                        </p:tgtEl>
                                        <p:attrNameLst>
                                          <p:attrName>ppt_x</p:attrName>
                                        </p:attrNameLst>
                                      </p:cBhvr>
                                      <p:tavLst>
                                        <p:tav tm="0">
                                          <p:val>
                                            <p:fltVal val="0.5"/>
                                          </p:val>
                                        </p:tav>
                                        <p:tav tm="100000">
                                          <p:val>
                                            <p:strVal val="#ppt_x"/>
                                          </p:val>
                                        </p:tav>
                                      </p:tavLst>
                                    </p:anim>
                                    <p:anim calcmode="lin" valueType="num">
                                      <p:cBhvr>
                                        <p:cTn id="22" dur="500" fill="hold"/>
                                        <p:tgtEl>
                                          <p:spTgt spid="97329"/>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2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97333"/>
                                        </p:tgtEl>
                                        <p:attrNameLst>
                                          <p:attrName>style.visibility</p:attrName>
                                        </p:attrNameLst>
                                      </p:cBhvr>
                                      <p:to>
                                        <p:strVal val="visible"/>
                                      </p:to>
                                    </p:set>
                                    <p:anim calcmode="lin" valueType="num">
                                      <p:cBhvr>
                                        <p:cTn id="27" dur="500" fill="hold"/>
                                        <p:tgtEl>
                                          <p:spTgt spid="97333"/>
                                        </p:tgtEl>
                                        <p:attrNameLst>
                                          <p:attrName>ppt_w</p:attrName>
                                        </p:attrNameLst>
                                      </p:cBhvr>
                                      <p:tavLst>
                                        <p:tav tm="0">
                                          <p:val>
                                            <p:fltVal val="0"/>
                                          </p:val>
                                        </p:tav>
                                        <p:tav tm="100000">
                                          <p:val>
                                            <p:strVal val="#ppt_w"/>
                                          </p:val>
                                        </p:tav>
                                      </p:tavLst>
                                    </p:anim>
                                    <p:anim calcmode="lin" valueType="num">
                                      <p:cBhvr>
                                        <p:cTn id="28" dur="500" fill="hold"/>
                                        <p:tgtEl>
                                          <p:spTgt spid="97333"/>
                                        </p:tgtEl>
                                        <p:attrNameLst>
                                          <p:attrName>ppt_h</p:attrName>
                                        </p:attrNameLst>
                                      </p:cBhvr>
                                      <p:tavLst>
                                        <p:tav tm="0">
                                          <p:val>
                                            <p:fltVal val="0"/>
                                          </p:val>
                                        </p:tav>
                                        <p:tav tm="100000">
                                          <p:val>
                                            <p:strVal val="#ppt_h"/>
                                          </p:val>
                                        </p:tav>
                                      </p:tavLst>
                                    </p:anim>
                                    <p:anim calcmode="lin" valueType="num">
                                      <p:cBhvr>
                                        <p:cTn id="29" dur="500" fill="hold"/>
                                        <p:tgtEl>
                                          <p:spTgt spid="97333"/>
                                        </p:tgtEl>
                                        <p:attrNameLst>
                                          <p:attrName>ppt_x</p:attrName>
                                        </p:attrNameLst>
                                      </p:cBhvr>
                                      <p:tavLst>
                                        <p:tav tm="0">
                                          <p:val>
                                            <p:fltVal val="0.5"/>
                                          </p:val>
                                        </p:tav>
                                        <p:tav tm="100000">
                                          <p:val>
                                            <p:strVal val="#ppt_x"/>
                                          </p:val>
                                        </p:tav>
                                      </p:tavLst>
                                    </p:anim>
                                    <p:anim calcmode="lin" valueType="num">
                                      <p:cBhvr>
                                        <p:cTn id="30" dur="500" fill="hold"/>
                                        <p:tgtEl>
                                          <p:spTgt spid="9733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3"/>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97334"/>
                                        </p:tgtEl>
                                        <p:attrNameLst>
                                          <p:attrName>style.visibility</p:attrName>
                                        </p:attrNameLst>
                                      </p:cBhvr>
                                      <p:to>
                                        <p:strVal val="visible"/>
                                      </p:to>
                                    </p:set>
                                    <p:anim calcmode="lin" valueType="num">
                                      <p:cBhvr>
                                        <p:cTn id="35" dur="500" fill="hold"/>
                                        <p:tgtEl>
                                          <p:spTgt spid="97334"/>
                                        </p:tgtEl>
                                        <p:attrNameLst>
                                          <p:attrName>ppt_w</p:attrName>
                                        </p:attrNameLst>
                                      </p:cBhvr>
                                      <p:tavLst>
                                        <p:tav tm="0">
                                          <p:val>
                                            <p:fltVal val="0"/>
                                          </p:val>
                                        </p:tav>
                                        <p:tav tm="100000">
                                          <p:val>
                                            <p:strVal val="#ppt_w"/>
                                          </p:val>
                                        </p:tav>
                                      </p:tavLst>
                                    </p:anim>
                                    <p:anim calcmode="lin" valueType="num">
                                      <p:cBhvr>
                                        <p:cTn id="36" dur="500" fill="hold"/>
                                        <p:tgtEl>
                                          <p:spTgt spid="97334"/>
                                        </p:tgtEl>
                                        <p:attrNameLst>
                                          <p:attrName>ppt_h</p:attrName>
                                        </p:attrNameLst>
                                      </p:cBhvr>
                                      <p:tavLst>
                                        <p:tav tm="0">
                                          <p:val>
                                            <p:fltVal val="0"/>
                                          </p:val>
                                        </p:tav>
                                        <p:tav tm="100000">
                                          <p:val>
                                            <p:strVal val="#ppt_h"/>
                                          </p:val>
                                        </p:tav>
                                      </p:tavLst>
                                    </p:anim>
                                    <p:anim calcmode="lin" valueType="num">
                                      <p:cBhvr>
                                        <p:cTn id="37" dur="500" fill="hold"/>
                                        <p:tgtEl>
                                          <p:spTgt spid="97334"/>
                                        </p:tgtEl>
                                        <p:attrNameLst>
                                          <p:attrName>ppt_x</p:attrName>
                                        </p:attrNameLst>
                                      </p:cBhvr>
                                      <p:tavLst>
                                        <p:tav tm="0">
                                          <p:val>
                                            <p:fltVal val="0.5"/>
                                          </p:val>
                                        </p:tav>
                                        <p:tav tm="100000">
                                          <p:val>
                                            <p:strVal val="#ppt_x"/>
                                          </p:val>
                                        </p:tav>
                                      </p:tavLst>
                                    </p:anim>
                                    <p:anim calcmode="lin" valueType="num">
                                      <p:cBhvr>
                                        <p:cTn id="38" dur="500" fill="hold"/>
                                        <p:tgtEl>
                                          <p:spTgt spid="97334"/>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4"/>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528" fill="hold" grpId="0" nodeType="clickEffect">
                                  <p:stCondLst>
                                    <p:cond delay="0"/>
                                  </p:stCondLst>
                                  <p:childTnLst>
                                    <p:set>
                                      <p:cBhvr>
                                        <p:cTn id="42" dur="1" fill="hold">
                                          <p:stCondLst>
                                            <p:cond delay="0"/>
                                          </p:stCondLst>
                                        </p:cTn>
                                        <p:tgtEl>
                                          <p:spTgt spid="97336"/>
                                        </p:tgtEl>
                                        <p:attrNameLst>
                                          <p:attrName>style.visibility</p:attrName>
                                        </p:attrNameLst>
                                      </p:cBhvr>
                                      <p:to>
                                        <p:strVal val="visible"/>
                                      </p:to>
                                    </p:set>
                                    <p:anim calcmode="lin" valueType="num">
                                      <p:cBhvr>
                                        <p:cTn id="43" dur="500" fill="hold"/>
                                        <p:tgtEl>
                                          <p:spTgt spid="97336"/>
                                        </p:tgtEl>
                                        <p:attrNameLst>
                                          <p:attrName>ppt_w</p:attrName>
                                        </p:attrNameLst>
                                      </p:cBhvr>
                                      <p:tavLst>
                                        <p:tav tm="0">
                                          <p:val>
                                            <p:fltVal val="0"/>
                                          </p:val>
                                        </p:tav>
                                        <p:tav tm="100000">
                                          <p:val>
                                            <p:strVal val="#ppt_w"/>
                                          </p:val>
                                        </p:tav>
                                      </p:tavLst>
                                    </p:anim>
                                    <p:anim calcmode="lin" valueType="num">
                                      <p:cBhvr>
                                        <p:cTn id="44" dur="500" fill="hold"/>
                                        <p:tgtEl>
                                          <p:spTgt spid="97336"/>
                                        </p:tgtEl>
                                        <p:attrNameLst>
                                          <p:attrName>ppt_h</p:attrName>
                                        </p:attrNameLst>
                                      </p:cBhvr>
                                      <p:tavLst>
                                        <p:tav tm="0">
                                          <p:val>
                                            <p:fltVal val="0"/>
                                          </p:val>
                                        </p:tav>
                                        <p:tav tm="100000">
                                          <p:val>
                                            <p:strVal val="#ppt_h"/>
                                          </p:val>
                                        </p:tav>
                                      </p:tavLst>
                                    </p:anim>
                                    <p:anim calcmode="lin" valueType="num">
                                      <p:cBhvr>
                                        <p:cTn id="45" dur="500" fill="hold"/>
                                        <p:tgtEl>
                                          <p:spTgt spid="97336"/>
                                        </p:tgtEl>
                                        <p:attrNameLst>
                                          <p:attrName>ppt_x</p:attrName>
                                        </p:attrNameLst>
                                      </p:cBhvr>
                                      <p:tavLst>
                                        <p:tav tm="0">
                                          <p:val>
                                            <p:fltVal val="0.5"/>
                                          </p:val>
                                        </p:tav>
                                        <p:tav tm="100000">
                                          <p:val>
                                            <p:strVal val="#ppt_x"/>
                                          </p:val>
                                        </p:tav>
                                      </p:tavLst>
                                    </p:anim>
                                    <p:anim calcmode="lin" valueType="num">
                                      <p:cBhvr>
                                        <p:cTn id="46" dur="500" fill="hold"/>
                                        <p:tgtEl>
                                          <p:spTgt spid="9733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6"/>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528" fill="hold" grpId="0" nodeType="clickEffect">
                                  <p:stCondLst>
                                    <p:cond delay="0"/>
                                  </p:stCondLst>
                                  <p:childTnLst>
                                    <p:set>
                                      <p:cBhvr>
                                        <p:cTn id="50" dur="1" fill="hold">
                                          <p:stCondLst>
                                            <p:cond delay="0"/>
                                          </p:stCondLst>
                                        </p:cTn>
                                        <p:tgtEl>
                                          <p:spTgt spid="97335"/>
                                        </p:tgtEl>
                                        <p:attrNameLst>
                                          <p:attrName>style.visibility</p:attrName>
                                        </p:attrNameLst>
                                      </p:cBhvr>
                                      <p:to>
                                        <p:strVal val="visible"/>
                                      </p:to>
                                    </p:set>
                                    <p:anim calcmode="lin" valueType="num">
                                      <p:cBhvr>
                                        <p:cTn id="51" dur="500" fill="hold"/>
                                        <p:tgtEl>
                                          <p:spTgt spid="97335"/>
                                        </p:tgtEl>
                                        <p:attrNameLst>
                                          <p:attrName>ppt_w</p:attrName>
                                        </p:attrNameLst>
                                      </p:cBhvr>
                                      <p:tavLst>
                                        <p:tav tm="0">
                                          <p:val>
                                            <p:fltVal val="0"/>
                                          </p:val>
                                        </p:tav>
                                        <p:tav tm="100000">
                                          <p:val>
                                            <p:strVal val="#ppt_w"/>
                                          </p:val>
                                        </p:tav>
                                      </p:tavLst>
                                    </p:anim>
                                    <p:anim calcmode="lin" valueType="num">
                                      <p:cBhvr>
                                        <p:cTn id="52" dur="500" fill="hold"/>
                                        <p:tgtEl>
                                          <p:spTgt spid="97335"/>
                                        </p:tgtEl>
                                        <p:attrNameLst>
                                          <p:attrName>ppt_h</p:attrName>
                                        </p:attrNameLst>
                                      </p:cBhvr>
                                      <p:tavLst>
                                        <p:tav tm="0">
                                          <p:val>
                                            <p:fltVal val="0"/>
                                          </p:val>
                                        </p:tav>
                                        <p:tav tm="100000">
                                          <p:val>
                                            <p:strVal val="#ppt_h"/>
                                          </p:val>
                                        </p:tav>
                                      </p:tavLst>
                                    </p:anim>
                                    <p:anim calcmode="lin" valueType="num">
                                      <p:cBhvr>
                                        <p:cTn id="53" dur="500" fill="hold"/>
                                        <p:tgtEl>
                                          <p:spTgt spid="97335"/>
                                        </p:tgtEl>
                                        <p:attrNameLst>
                                          <p:attrName>ppt_x</p:attrName>
                                        </p:attrNameLst>
                                      </p:cBhvr>
                                      <p:tavLst>
                                        <p:tav tm="0">
                                          <p:val>
                                            <p:fltVal val="0.5"/>
                                          </p:val>
                                        </p:tav>
                                        <p:tav tm="100000">
                                          <p:val>
                                            <p:strVal val="#ppt_x"/>
                                          </p:val>
                                        </p:tav>
                                      </p:tavLst>
                                    </p:anim>
                                    <p:anim calcmode="lin" valueType="num">
                                      <p:cBhvr>
                                        <p:cTn id="54" dur="500" fill="hold"/>
                                        <p:tgtEl>
                                          <p:spTgt spid="9733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5"/>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528" fill="hold" grpId="0" nodeType="clickEffect">
                                  <p:stCondLst>
                                    <p:cond delay="0"/>
                                  </p:stCondLst>
                                  <p:childTnLst>
                                    <p:set>
                                      <p:cBhvr>
                                        <p:cTn id="58" dur="1" fill="hold">
                                          <p:stCondLst>
                                            <p:cond delay="0"/>
                                          </p:stCondLst>
                                        </p:cTn>
                                        <p:tgtEl>
                                          <p:spTgt spid="97337"/>
                                        </p:tgtEl>
                                        <p:attrNameLst>
                                          <p:attrName>style.visibility</p:attrName>
                                        </p:attrNameLst>
                                      </p:cBhvr>
                                      <p:to>
                                        <p:strVal val="visible"/>
                                      </p:to>
                                    </p:set>
                                    <p:anim calcmode="lin" valueType="num">
                                      <p:cBhvr>
                                        <p:cTn id="59" dur="500" fill="hold"/>
                                        <p:tgtEl>
                                          <p:spTgt spid="97337"/>
                                        </p:tgtEl>
                                        <p:attrNameLst>
                                          <p:attrName>ppt_w</p:attrName>
                                        </p:attrNameLst>
                                      </p:cBhvr>
                                      <p:tavLst>
                                        <p:tav tm="0">
                                          <p:val>
                                            <p:fltVal val="0"/>
                                          </p:val>
                                        </p:tav>
                                        <p:tav tm="100000">
                                          <p:val>
                                            <p:strVal val="#ppt_w"/>
                                          </p:val>
                                        </p:tav>
                                      </p:tavLst>
                                    </p:anim>
                                    <p:anim calcmode="lin" valueType="num">
                                      <p:cBhvr>
                                        <p:cTn id="60" dur="500" fill="hold"/>
                                        <p:tgtEl>
                                          <p:spTgt spid="97337"/>
                                        </p:tgtEl>
                                        <p:attrNameLst>
                                          <p:attrName>ppt_h</p:attrName>
                                        </p:attrNameLst>
                                      </p:cBhvr>
                                      <p:tavLst>
                                        <p:tav tm="0">
                                          <p:val>
                                            <p:fltVal val="0"/>
                                          </p:val>
                                        </p:tav>
                                        <p:tav tm="100000">
                                          <p:val>
                                            <p:strVal val="#ppt_h"/>
                                          </p:val>
                                        </p:tav>
                                      </p:tavLst>
                                    </p:anim>
                                    <p:anim calcmode="lin" valueType="num">
                                      <p:cBhvr>
                                        <p:cTn id="61" dur="500" fill="hold"/>
                                        <p:tgtEl>
                                          <p:spTgt spid="97337"/>
                                        </p:tgtEl>
                                        <p:attrNameLst>
                                          <p:attrName>ppt_x</p:attrName>
                                        </p:attrNameLst>
                                      </p:cBhvr>
                                      <p:tavLst>
                                        <p:tav tm="0">
                                          <p:val>
                                            <p:fltVal val="0.5"/>
                                          </p:val>
                                        </p:tav>
                                        <p:tav tm="100000">
                                          <p:val>
                                            <p:strVal val="#ppt_x"/>
                                          </p:val>
                                        </p:tav>
                                      </p:tavLst>
                                    </p:anim>
                                    <p:anim calcmode="lin" valueType="num">
                                      <p:cBhvr>
                                        <p:cTn id="62" dur="500" fill="hold"/>
                                        <p:tgtEl>
                                          <p:spTgt spid="97337"/>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97337"/>
                                        </p:tgtEl>
                                        <p:attrNameLst>
                                          <p:attrName>style.visibility</p:attrName>
                                        </p:attrNameLst>
                                      </p:cBhvr>
                                      <p:to>
                                        <p:strVal val="hidden"/>
                                      </p:to>
                                    </p:set>
                                  </p:sub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528" fill="hold" grpId="0" nodeType="clickEffect">
                                  <p:stCondLst>
                                    <p:cond delay="0"/>
                                  </p:stCondLst>
                                  <p:childTnLst>
                                    <p:set>
                                      <p:cBhvr>
                                        <p:cTn id="66" dur="1" fill="hold">
                                          <p:stCondLst>
                                            <p:cond delay="0"/>
                                          </p:stCondLst>
                                        </p:cTn>
                                        <p:tgtEl>
                                          <p:spTgt spid="97338"/>
                                        </p:tgtEl>
                                        <p:attrNameLst>
                                          <p:attrName>style.visibility</p:attrName>
                                        </p:attrNameLst>
                                      </p:cBhvr>
                                      <p:to>
                                        <p:strVal val="visible"/>
                                      </p:to>
                                    </p:set>
                                    <p:anim calcmode="lin" valueType="num">
                                      <p:cBhvr>
                                        <p:cTn id="67" dur="500" fill="hold"/>
                                        <p:tgtEl>
                                          <p:spTgt spid="97338"/>
                                        </p:tgtEl>
                                        <p:attrNameLst>
                                          <p:attrName>ppt_w</p:attrName>
                                        </p:attrNameLst>
                                      </p:cBhvr>
                                      <p:tavLst>
                                        <p:tav tm="0">
                                          <p:val>
                                            <p:fltVal val="0"/>
                                          </p:val>
                                        </p:tav>
                                        <p:tav tm="100000">
                                          <p:val>
                                            <p:strVal val="#ppt_w"/>
                                          </p:val>
                                        </p:tav>
                                      </p:tavLst>
                                    </p:anim>
                                    <p:anim calcmode="lin" valueType="num">
                                      <p:cBhvr>
                                        <p:cTn id="68" dur="500" fill="hold"/>
                                        <p:tgtEl>
                                          <p:spTgt spid="97338"/>
                                        </p:tgtEl>
                                        <p:attrNameLst>
                                          <p:attrName>ppt_h</p:attrName>
                                        </p:attrNameLst>
                                      </p:cBhvr>
                                      <p:tavLst>
                                        <p:tav tm="0">
                                          <p:val>
                                            <p:fltVal val="0"/>
                                          </p:val>
                                        </p:tav>
                                        <p:tav tm="100000">
                                          <p:val>
                                            <p:strVal val="#ppt_h"/>
                                          </p:val>
                                        </p:tav>
                                      </p:tavLst>
                                    </p:anim>
                                    <p:anim calcmode="lin" valueType="num">
                                      <p:cBhvr>
                                        <p:cTn id="69" dur="500" fill="hold"/>
                                        <p:tgtEl>
                                          <p:spTgt spid="97338"/>
                                        </p:tgtEl>
                                        <p:attrNameLst>
                                          <p:attrName>ppt_x</p:attrName>
                                        </p:attrNameLst>
                                      </p:cBhvr>
                                      <p:tavLst>
                                        <p:tav tm="0">
                                          <p:val>
                                            <p:fltVal val="0.5"/>
                                          </p:val>
                                        </p:tav>
                                        <p:tav tm="100000">
                                          <p:val>
                                            <p:strVal val="#ppt_x"/>
                                          </p:val>
                                        </p:tav>
                                      </p:tavLst>
                                    </p:anim>
                                    <p:anim calcmode="lin" valueType="num">
                                      <p:cBhvr>
                                        <p:cTn id="70" dur="500" fill="hold"/>
                                        <p:tgtEl>
                                          <p:spTgt spid="97338"/>
                                        </p:tgtEl>
                                        <p:attrNameLst>
                                          <p:attrName>ppt_y</p:attrName>
                                        </p:attrNameLst>
                                      </p:cBhvr>
                                      <p:tavLst>
                                        <p:tav tm="0">
                                          <p:val>
                                            <p:fltVal val="0.5"/>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childTnLst>
                                    <p:set>
                                      <p:cBhvr>
                                        <p:cTn id="74" dur="1" fill="hold">
                                          <p:stCondLst>
                                            <p:cond delay="0"/>
                                          </p:stCondLst>
                                        </p:cTn>
                                        <p:tgtEl>
                                          <p:spTgt spid="97379"/>
                                        </p:tgtEl>
                                        <p:attrNameLst>
                                          <p:attrName>style.visibility</p:attrName>
                                        </p:attrNameLst>
                                      </p:cBhvr>
                                      <p:to>
                                        <p:strVal val="visible"/>
                                      </p:to>
                                    </p:set>
                                    <p:anim calcmode="lin" valueType="num">
                                      <p:cBhvr additive="base">
                                        <p:cTn id="75" dur="500" fill="hold"/>
                                        <p:tgtEl>
                                          <p:spTgt spid="97379"/>
                                        </p:tgtEl>
                                        <p:attrNameLst>
                                          <p:attrName>ppt_x</p:attrName>
                                        </p:attrNameLst>
                                      </p:cBhvr>
                                      <p:tavLst>
                                        <p:tav tm="0">
                                          <p:val>
                                            <p:strVal val="1+#ppt_w/2"/>
                                          </p:val>
                                        </p:tav>
                                        <p:tav tm="100000">
                                          <p:val>
                                            <p:strVal val="#ppt_x"/>
                                          </p:val>
                                        </p:tav>
                                      </p:tavLst>
                                    </p:anim>
                                    <p:anim calcmode="lin" valueType="num">
                                      <p:cBhvr additive="base">
                                        <p:cTn id="76" dur="500" fill="hold"/>
                                        <p:tgtEl>
                                          <p:spTgt spid="97379"/>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500"/>
                            </p:stCondLst>
                            <p:childTnLst>
                              <p:par>
                                <p:cTn id="78" presetID="2" presetClass="entr" presetSubtype="2" fill="hold" nodeType="afterEffect">
                                  <p:stCondLst>
                                    <p:cond delay="0"/>
                                  </p:stCondLst>
                                  <p:childTnLst>
                                    <p:set>
                                      <p:cBhvr>
                                        <p:cTn id="79" dur="1" fill="hold">
                                          <p:stCondLst>
                                            <p:cond delay="0"/>
                                          </p:stCondLst>
                                        </p:cTn>
                                        <p:tgtEl>
                                          <p:spTgt spid="97302"/>
                                        </p:tgtEl>
                                        <p:attrNameLst>
                                          <p:attrName>style.visibility</p:attrName>
                                        </p:attrNameLst>
                                      </p:cBhvr>
                                      <p:to>
                                        <p:strVal val="visible"/>
                                      </p:to>
                                    </p:set>
                                    <p:anim calcmode="lin" valueType="num">
                                      <p:cBhvr additive="base">
                                        <p:cTn id="80" dur="500" fill="hold"/>
                                        <p:tgtEl>
                                          <p:spTgt spid="97302"/>
                                        </p:tgtEl>
                                        <p:attrNameLst>
                                          <p:attrName>ppt_x</p:attrName>
                                        </p:attrNameLst>
                                      </p:cBhvr>
                                      <p:tavLst>
                                        <p:tav tm="0">
                                          <p:val>
                                            <p:strVal val="1+#ppt_w/2"/>
                                          </p:val>
                                        </p:tav>
                                        <p:tav tm="100000">
                                          <p:val>
                                            <p:strVal val="#ppt_x"/>
                                          </p:val>
                                        </p:tav>
                                      </p:tavLst>
                                    </p:anim>
                                    <p:anim calcmode="lin" valueType="num">
                                      <p:cBhvr additive="base">
                                        <p:cTn id="81" dur="500" fill="hold"/>
                                        <p:tgtEl>
                                          <p:spTgt spid="97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7" grpId="0" autoUpdateAnimBg="0"/>
      <p:bldP spid="97329" grpId="0" autoUpdateAnimBg="0"/>
      <p:bldP spid="97333" grpId="0" autoUpdateAnimBg="0"/>
      <p:bldP spid="97334" grpId="0" autoUpdateAnimBg="0"/>
      <p:bldP spid="97335" grpId="0" autoUpdateAnimBg="0"/>
      <p:bldP spid="97336" grpId="0" autoUpdateAnimBg="0"/>
      <p:bldP spid="97337" grpId="0" autoUpdateAnimBg="0"/>
      <p:bldP spid="9733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0DCCC028-EC40-914C-90EC-7096897D39B3}"/>
              </a:ext>
            </a:extLst>
          </p:cNvPr>
          <p:cNvSpPr>
            <a:spLocks noChangeArrowheads="1"/>
          </p:cNvSpPr>
          <p:nvPr/>
        </p:nvSpPr>
        <p:spPr bwMode="auto">
          <a:xfrm>
            <a:off x="1008063" y="1754188"/>
            <a:ext cx="7110412" cy="17970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tx1"/>
                </a:solidFill>
                <a:latin typeface="Times" pitchFamily="2" charset="0"/>
              </a:rPr>
              <a:t>                 </a:t>
            </a:r>
            <a:endParaRPr lang="en-US" altLang="en-US" sz="2400">
              <a:solidFill>
                <a:schemeClr val="tx1"/>
              </a:solidFill>
              <a:latin typeface="Times" pitchFamily="2" charset="0"/>
            </a:endParaRPr>
          </a:p>
          <a:p>
            <a:r>
              <a:rPr lang="en-US" altLang="en-US" sz="2400">
                <a:solidFill>
                  <a:schemeClr val="tx1"/>
                </a:solidFill>
                <a:latin typeface="Times" pitchFamily="2" charset="0"/>
              </a:rPr>
              <a:t>	</a:t>
            </a:r>
            <a:r>
              <a:rPr lang="en-US" altLang="en-US" sz="3200" baseline="30000">
                <a:solidFill>
                  <a:schemeClr val="tx1"/>
                </a:solidFill>
                <a:latin typeface="Times" pitchFamily="2" charset="0"/>
              </a:rPr>
              <a:t>5</a:t>
            </a:r>
            <a:r>
              <a:rPr lang="en-US" altLang="en-US" sz="2800">
                <a:solidFill>
                  <a:schemeClr val="tx1"/>
                </a:solidFill>
                <a:latin typeface="Times" pitchFamily="2" charset="0"/>
              </a:rPr>
              <a:t> Kala nawo ngarana pamkasa </a:t>
            </a:r>
            <a:r>
              <a:rPr lang="en-US" altLang="en-US" sz="2800">
                <a:solidFill>
                  <a:srgbClr val="FFFF00"/>
                </a:solidFill>
                <a:latin typeface="Times" pitchFamily="2" charset="0"/>
              </a:rPr>
              <a:t>pam </a:t>
            </a:r>
            <a:r>
              <a:rPr lang="en-US" altLang="en-US" sz="2800">
                <a:solidFill>
                  <a:srgbClr val="66FF66"/>
                </a:solidFill>
                <a:latin typeface="Times" pitchFamily="2" charset="0"/>
              </a:rPr>
              <a:t>chili somlui khavai nathumli khuiungluida</a:t>
            </a:r>
            <a:r>
              <a:rPr lang="en-US" altLang="en-US" sz="2800">
                <a:solidFill>
                  <a:schemeClr val="tx2"/>
                </a:solidFill>
                <a:latin typeface="Times" pitchFamily="2" charset="0"/>
              </a:rPr>
              <a:t>  </a:t>
            </a:r>
            <a:r>
              <a:rPr lang="en-US" altLang="en-US" sz="2800">
                <a:solidFill>
                  <a:schemeClr val="tx1"/>
                </a:solidFill>
                <a:latin typeface="Times" pitchFamily="2" charset="0"/>
              </a:rPr>
              <a:t>nawo ngarali chungmeida okthuiluira.</a:t>
            </a:r>
          </a:p>
        </p:txBody>
      </p:sp>
      <p:sp>
        <p:nvSpPr>
          <p:cNvPr id="61443" name="Rectangle 4">
            <a:extLst>
              <a:ext uri="{FF2B5EF4-FFF2-40B4-BE49-F238E27FC236}">
                <a16:creationId xmlns:a16="http://schemas.microsoft.com/office/drawing/2014/main" id="{3BA2C859-784C-6746-A864-B38762344DA2}"/>
              </a:ext>
            </a:extLst>
          </p:cNvPr>
          <p:cNvSpPr>
            <a:spLocks noChangeArrowheads="1"/>
          </p:cNvSpPr>
          <p:nvPr/>
        </p:nvSpPr>
        <p:spPr bwMode="auto">
          <a:xfrm>
            <a:off x="1674813" y="390525"/>
            <a:ext cx="7089775" cy="13938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lnSpc>
                <a:spcPct val="50000"/>
              </a:lnSpc>
              <a:spcBef>
                <a:spcPct val="50000"/>
              </a:spcBef>
            </a:pPr>
            <a:endParaRPr lang="en-US" altLang="en-US" sz="3200">
              <a:solidFill>
                <a:schemeClr val="tx1"/>
              </a:solidFill>
              <a:latin typeface="Times" pitchFamily="2" charset="0"/>
            </a:endParaRPr>
          </a:p>
          <a:p>
            <a:pPr algn="ctr">
              <a:lnSpc>
                <a:spcPct val="50000"/>
              </a:lnSpc>
              <a:spcBef>
                <a:spcPct val="50000"/>
              </a:spcBef>
            </a:pPr>
            <a:r>
              <a:rPr lang="en-US" altLang="en-US" sz="3200">
                <a:solidFill>
                  <a:schemeClr val="tx1"/>
                </a:solidFill>
                <a:latin typeface="Times" pitchFamily="2" charset="0"/>
              </a:rPr>
              <a:t>KHALATLUI 30</a:t>
            </a:r>
            <a:r>
              <a:rPr lang="en-US" altLang="en-US" sz="2800">
                <a:solidFill>
                  <a:schemeClr val="tx1"/>
                </a:solidFill>
                <a:latin typeface="Times" pitchFamily="2" charset="0"/>
              </a:rPr>
              <a:t> </a:t>
            </a:r>
          </a:p>
          <a:p>
            <a:pPr>
              <a:spcBef>
                <a:spcPct val="50000"/>
              </a:spcBef>
            </a:pPr>
            <a:r>
              <a:rPr lang="en-US" altLang="en-US" sz="2500">
                <a:solidFill>
                  <a:srgbClr val="00FFCC"/>
                </a:solidFill>
                <a:latin typeface="Times" pitchFamily="2" charset="0"/>
              </a:rPr>
              <a:t>NGALEIPAMWUI (PALESTINE) TUINGASHIT</a:t>
            </a:r>
            <a:endParaRPr lang="en-US" altLang="en-US" sz="2500">
              <a:solidFill>
                <a:schemeClr val="tx2"/>
              </a:solidFill>
              <a:latin typeface="Times" pitchFamily="2" charset="0"/>
            </a:endParaRPr>
          </a:p>
        </p:txBody>
      </p:sp>
      <p:sp>
        <p:nvSpPr>
          <p:cNvPr id="357383" name="Oval 7">
            <a:extLst>
              <a:ext uri="{FF2B5EF4-FFF2-40B4-BE49-F238E27FC236}">
                <a16:creationId xmlns:a16="http://schemas.microsoft.com/office/drawing/2014/main" id="{AF988A39-057A-9C49-8D8D-2E380940E913}"/>
              </a:ext>
            </a:extLst>
          </p:cNvPr>
          <p:cNvSpPr>
            <a:spLocks noChangeArrowheads="1"/>
          </p:cNvSpPr>
          <p:nvPr/>
        </p:nvSpPr>
        <p:spPr bwMode="auto">
          <a:xfrm>
            <a:off x="5092700" y="2144713"/>
            <a:ext cx="2578100" cy="661987"/>
          </a:xfrm>
          <a:prstGeom prst="ellipse">
            <a:avLst/>
          </a:prstGeom>
          <a:noFill/>
          <a:ln w="57150">
            <a:solidFill>
              <a:srgbClr val="FFFF00"/>
            </a:solidFill>
            <a:round/>
            <a:headEnd/>
            <a:tailEnd/>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445" name="Rectangle 28">
            <a:extLst>
              <a:ext uri="{FF2B5EF4-FFF2-40B4-BE49-F238E27FC236}">
                <a16:creationId xmlns:a16="http://schemas.microsoft.com/office/drawing/2014/main" id="{0BB46A76-AFC2-9D4E-A142-D9A4C6304F52}"/>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446" name="Rectangle 29">
            <a:extLst>
              <a:ext uri="{FF2B5EF4-FFF2-40B4-BE49-F238E27FC236}">
                <a16:creationId xmlns:a16="http://schemas.microsoft.com/office/drawing/2014/main" id="{1840B64C-751E-1141-92D6-8FF91FD7565B}"/>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61447" name="AutoShape 30">
            <a:extLst>
              <a:ext uri="{FF2B5EF4-FFF2-40B4-BE49-F238E27FC236}">
                <a16:creationId xmlns:a16="http://schemas.microsoft.com/office/drawing/2014/main" id="{7D06F714-FD42-2142-8368-B2CB3026D977}"/>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448" name="Rectangle 31">
            <a:extLst>
              <a:ext uri="{FF2B5EF4-FFF2-40B4-BE49-F238E27FC236}">
                <a16:creationId xmlns:a16="http://schemas.microsoft.com/office/drawing/2014/main" id="{30DD1F17-D53F-1D4C-8E3F-4874C92693E0}"/>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449" name="AutoShape 32">
            <a:extLst>
              <a:ext uri="{FF2B5EF4-FFF2-40B4-BE49-F238E27FC236}">
                <a16:creationId xmlns:a16="http://schemas.microsoft.com/office/drawing/2014/main" id="{784B2B48-DF15-6D4B-B6EF-9453B0BBF879}"/>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1450" name="Line 33">
            <a:extLst>
              <a:ext uri="{FF2B5EF4-FFF2-40B4-BE49-F238E27FC236}">
                <a16:creationId xmlns:a16="http://schemas.microsoft.com/office/drawing/2014/main" id="{8C5C8668-8AF5-B24F-98F0-812281CCA540}"/>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1" name="Line 34">
            <a:extLst>
              <a:ext uri="{FF2B5EF4-FFF2-40B4-BE49-F238E27FC236}">
                <a16:creationId xmlns:a16="http://schemas.microsoft.com/office/drawing/2014/main" id="{F12F8C4E-B57F-1447-8ABD-1C09126D84B5}"/>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2" name="Line 35">
            <a:extLst>
              <a:ext uri="{FF2B5EF4-FFF2-40B4-BE49-F238E27FC236}">
                <a16:creationId xmlns:a16="http://schemas.microsoft.com/office/drawing/2014/main" id="{EA1B93DF-BDE8-D349-813B-0234C48C3BE1}"/>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3" name="Line 36">
            <a:extLst>
              <a:ext uri="{FF2B5EF4-FFF2-40B4-BE49-F238E27FC236}">
                <a16:creationId xmlns:a16="http://schemas.microsoft.com/office/drawing/2014/main" id="{19458574-DCAF-DB41-A118-3F77C0BB6FCD}"/>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4" name="Line 37">
            <a:extLst>
              <a:ext uri="{FF2B5EF4-FFF2-40B4-BE49-F238E27FC236}">
                <a16:creationId xmlns:a16="http://schemas.microsoft.com/office/drawing/2014/main" id="{F0732967-F029-5946-91D3-29EE429B1F72}"/>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5" name="Rectangle 38">
            <a:extLst>
              <a:ext uri="{FF2B5EF4-FFF2-40B4-BE49-F238E27FC236}">
                <a16:creationId xmlns:a16="http://schemas.microsoft.com/office/drawing/2014/main" id="{B7F689AC-0D80-A44C-A18A-FFA015573850}"/>
              </a:ext>
            </a:extLst>
          </p:cNvPr>
          <p:cNvSpPr>
            <a:spLocks noChangeArrowheads="1"/>
          </p:cNvSpPr>
          <p:nvPr/>
        </p:nvSpPr>
        <p:spPr bwMode="auto">
          <a:xfrm>
            <a:off x="8007350" y="3429000"/>
            <a:ext cx="593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61456" name="Rectangle 39">
            <a:extLst>
              <a:ext uri="{FF2B5EF4-FFF2-40B4-BE49-F238E27FC236}">
                <a16:creationId xmlns:a16="http://schemas.microsoft.com/office/drawing/2014/main" id="{22B15C25-472F-AC48-9F29-43F653C61367}"/>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61457" name="Rectangle 40">
            <a:extLst>
              <a:ext uri="{FF2B5EF4-FFF2-40B4-BE49-F238E27FC236}">
                <a16:creationId xmlns:a16="http://schemas.microsoft.com/office/drawing/2014/main" id="{1D0B1D83-2A03-A44C-9D59-62D9DCB67DAE}"/>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61458" name="Rectangle 41">
            <a:extLst>
              <a:ext uri="{FF2B5EF4-FFF2-40B4-BE49-F238E27FC236}">
                <a16:creationId xmlns:a16="http://schemas.microsoft.com/office/drawing/2014/main" id="{8B158746-FEA2-004F-8D63-50D6256E598C}"/>
              </a:ext>
            </a:extLst>
          </p:cNvPr>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61459" name="Rectangle 42">
            <a:extLst>
              <a:ext uri="{FF2B5EF4-FFF2-40B4-BE49-F238E27FC236}">
                <a16:creationId xmlns:a16="http://schemas.microsoft.com/office/drawing/2014/main" id="{E2EC2A14-FB97-BB45-915B-08C3DF1F2113}"/>
              </a:ext>
            </a:extLst>
          </p:cNvPr>
          <p:cNvSpPr>
            <a:spLocks noChangeArrowheads="1"/>
          </p:cNvSpPr>
          <p:nvPr/>
        </p:nvSpPr>
        <p:spPr bwMode="auto">
          <a:xfrm>
            <a:off x="8267700" y="4381500"/>
            <a:ext cx="3079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61460" name="Rectangle 43">
            <a:extLst>
              <a:ext uri="{FF2B5EF4-FFF2-40B4-BE49-F238E27FC236}">
                <a16:creationId xmlns:a16="http://schemas.microsoft.com/office/drawing/2014/main" id="{682C0F6F-1EA2-BD4C-89D0-C444C9B8497F}"/>
              </a:ext>
            </a:extLst>
          </p:cNvPr>
          <p:cNvSpPr>
            <a:spLocks noChangeArrowheads="1"/>
          </p:cNvSpPr>
          <p:nvPr/>
        </p:nvSpPr>
        <p:spPr bwMode="auto">
          <a:xfrm>
            <a:off x="7905750" y="4552950"/>
            <a:ext cx="10064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Tamkachithei 5</a:t>
            </a:r>
          </a:p>
        </p:txBody>
      </p:sp>
      <p:sp>
        <p:nvSpPr>
          <p:cNvPr id="61461" name="Line 44">
            <a:extLst>
              <a:ext uri="{FF2B5EF4-FFF2-40B4-BE49-F238E27FC236}">
                <a16:creationId xmlns:a16="http://schemas.microsoft.com/office/drawing/2014/main" id="{19578217-F863-2847-A960-8BC798A500CC}"/>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2" name="Rectangle 45">
            <a:extLst>
              <a:ext uri="{FF2B5EF4-FFF2-40B4-BE49-F238E27FC236}">
                <a16:creationId xmlns:a16="http://schemas.microsoft.com/office/drawing/2014/main" id="{9F944EDF-62A7-E348-96EE-63DF4F461B61}"/>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61463" name="Text Box 46">
            <a:extLst>
              <a:ext uri="{FF2B5EF4-FFF2-40B4-BE49-F238E27FC236}">
                <a16:creationId xmlns:a16="http://schemas.microsoft.com/office/drawing/2014/main" id="{FAD0904C-B6F9-2F40-A05E-E4272FED2A18}"/>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357426" name="Rectangle 50">
            <a:extLst>
              <a:ext uri="{FF2B5EF4-FFF2-40B4-BE49-F238E27FC236}">
                <a16:creationId xmlns:a16="http://schemas.microsoft.com/office/drawing/2014/main" id="{3D9CA8AC-B4F3-A747-8CBD-D8324039B123}"/>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29</a:t>
            </a:r>
          </a:p>
        </p:txBody>
      </p:sp>
      <p:sp>
        <p:nvSpPr>
          <p:cNvPr id="61465" name="Text Box 52">
            <a:extLst>
              <a:ext uri="{FF2B5EF4-FFF2-40B4-BE49-F238E27FC236}">
                <a16:creationId xmlns:a16="http://schemas.microsoft.com/office/drawing/2014/main" id="{71470C39-5866-3046-900A-BFC3FAEAD285}"/>
              </a:ext>
            </a:extLst>
          </p:cNvPr>
          <p:cNvSpPr txBox="1">
            <a:spLocks noChangeArrowheads="1"/>
          </p:cNvSpPr>
          <p:nvPr/>
        </p:nvSpPr>
        <p:spPr bwMode="auto">
          <a:xfrm>
            <a:off x="8661400" y="64103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grpSp>
        <p:nvGrpSpPr>
          <p:cNvPr id="61466" name="Group 53">
            <a:extLst>
              <a:ext uri="{FF2B5EF4-FFF2-40B4-BE49-F238E27FC236}">
                <a16:creationId xmlns:a16="http://schemas.microsoft.com/office/drawing/2014/main" id="{E62DFE0E-8CBD-8C41-BABC-2E43F7CC7201}"/>
              </a:ext>
            </a:extLst>
          </p:cNvPr>
          <p:cNvGrpSpPr>
            <a:grpSpLocks/>
          </p:cNvGrpSpPr>
          <p:nvPr/>
        </p:nvGrpSpPr>
        <p:grpSpPr bwMode="auto">
          <a:xfrm>
            <a:off x="519113" y="7938"/>
            <a:ext cx="854075" cy="1704975"/>
            <a:chOff x="327" y="5"/>
            <a:chExt cx="538" cy="1074"/>
          </a:xfrm>
        </p:grpSpPr>
        <p:sp>
          <p:nvSpPr>
            <p:cNvPr id="61470" name="Rectangle 54">
              <a:extLst>
                <a:ext uri="{FF2B5EF4-FFF2-40B4-BE49-F238E27FC236}">
                  <a16:creationId xmlns:a16="http://schemas.microsoft.com/office/drawing/2014/main" id="{EC6BC2A2-7C68-4149-AB71-CDA46F1E880C}"/>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61471" name="Line 55">
              <a:extLst>
                <a:ext uri="{FF2B5EF4-FFF2-40B4-BE49-F238E27FC236}">
                  <a16:creationId xmlns:a16="http://schemas.microsoft.com/office/drawing/2014/main" id="{08C51130-A30C-7847-AF10-A7F8B8C8F661}"/>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57432" name="Text Box 56">
            <a:extLst>
              <a:ext uri="{FF2B5EF4-FFF2-40B4-BE49-F238E27FC236}">
                <a16:creationId xmlns:a16="http://schemas.microsoft.com/office/drawing/2014/main" id="{12A1BB2F-8B39-E04F-B44B-755E145C4A07}"/>
              </a:ext>
            </a:extLst>
          </p:cNvPr>
          <p:cNvSpPr txBox="1">
            <a:spLocks noChangeArrowheads="1"/>
          </p:cNvSpPr>
          <p:nvPr/>
        </p:nvSpPr>
        <p:spPr bwMode="auto">
          <a:xfrm>
            <a:off x="1016000" y="3910013"/>
            <a:ext cx="6959600" cy="1800225"/>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a:t> </a:t>
            </a:r>
            <a:r>
              <a:rPr lang="en-US" altLang="en-US">
                <a:solidFill>
                  <a:schemeClr val="tx1"/>
                </a:solidFill>
              </a:rPr>
              <a:t>	</a:t>
            </a:r>
            <a:r>
              <a:rPr lang="en-US" altLang="en-US" sz="2800" baseline="30000">
                <a:solidFill>
                  <a:schemeClr val="tx1"/>
                </a:solidFill>
                <a:latin typeface="Times" pitchFamily="2" charset="0"/>
              </a:rPr>
              <a:t>6</a:t>
            </a:r>
            <a:r>
              <a:rPr lang="en-US" altLang="en-US" sz="2800">
                <a:solidFill>
                  <a:schemeClr val="tx1"/>
                </a:solidFill>
                <a:latin typeface="Times" pitchFamily="2" charset="0"/>
              </a:rPr>
              <a:t> Nathumwuila, naongarawuila, ara-azawuila </a:t>
            </a:r>
            <a:r>
              <a:rPr lang="en-US" altLang="en-US" sz="2800">
                <a:solidFill>
                  <a:srgbClr val="66FF66"/>
                </a:solidFill>
                <a:latin typeface="Times" pitchFamily="2" charset="0"/>
              </a:rPr>
              <a:t>Prohona ning tharmihaida, ning yang tongtingda ali leishira,</a:t>
            </a:r>
            <a:r>
              <a:rPr lang="en-US" altLang="en-US" sz="2800">
                <a:solidFill>
                  <a:schemeClr val="tx2"/>
                </a:solidFill>
                <a:latin typeface="Times" pitchFamily="2" charset="0"/>
              </a:rPr>
              <a:t> </a:t>
            </a:r>
            <a:r>
              <a:rPr lang="en-US" altLang="en-US" sz="2800">
                <a:solidFill>
                  <a:schemeClr val="tx1"/>
                </a:solidFill>
                <a:latin typeface="Times" pitchFamily="2" charset="0"/>
              </a:rPr>
              <a:t>kala Israel malingluishitra.</a:t>
            </a:r>
            <a:endParaRPr lang="en-US" altLang="en-US" sz="2800">
              <a:latin typeface="Times" pitchFamily="2" charset="0"/>
            </a:endParaRPr>
          </a:p>
        </p:txBody>
      </p:sp>
      <p:sp>
        <p:nvSpPr>
          <p:cNvPr id="61468" name="Text Box 57">
            <a:extLst>
              <a:ext uri="{FF2B5EF4-FFF2-40B4-BE49-F238E27FC236}">
                <a16:creationId xmlns:a16="http://schemas.microsoft.com/office/drawing/2014/main" id="{EF3AD973-819A-9446-9720-02F72D79C5C4}"/>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2</a:t>
            </a:r>
            <a:endParaRPr lang="en-US" altLang="en-US" sz="1400"/>
          </a:p>
        </p:txBody>
      </p:sp>
      <p:sp>
        <p:nvSpPr>
          <p:cNvPr id="61469" name="Text Box 58">
            <a:extLst>
              <a:ext uri="{FF2B5EF4-FFF2-40B4-BE49-F238E27FC236}">
                <a16:creationId xmlns:a16="http://schemas.microsoft.com/office/drawing/2014/main" id="{7D330F4B-8241-764F-BCBD-7BE6D18723D4}"/>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57383"/>
                                        </p:tgtEl>
                                        <p:attrNameLst>
                                          <p:attrName>style.visibility</p:attrName>
                                        </p:attrNameLst>
                                      </p:cBhvr>
                                      <p:to>
                                        <p:strVal val="visible"/>
                                      </p:to>
                                    </p:set>
                                    <p:anim calcmode="lin" valueType="num">
                                      <p:cBhvr>
                                        <p:cTn id="7" dur="500" fill="hold"/>
                                        <p:tgtEl>
                                          <p:spTgt spid="357383"/>
                                        </p:tgtEl>
                                        <p:attrNameLst>
                                          <p:attrName>ppt_w</p:attrName>
                                        </p:attrNameLst>
                                      </p:cBhvr>
                                      <p:tavLst>
                                        <p:tav tm="0">
                                          <p:val>
                                            <p:fltVal val="0"/>
                                          </p:val>
                                        </p:tav>
                                        <p:tav tm="100000">
                                          <p:val>
                                            <p:strVal val="#ppt_w"/>
                                          </p:val>
                                        </p:tav>
                                      </p:tavLst>
                                    </p:anim>
                                    <p:anim calcmode="lin" valueType="num">
                                      <p:cBhvr>
                                        <p:cTn id="8" dur="500" fill="hold"/>
                                        <p:tgtEl>
                                          <p:spTgt spid="357383"/>
                                        </p:tgtEl>
                                        <p:attrNameLst>
                                          <p:attrName>ppt_h</p:attrName>
                                        </p:attrNameLst>
                                      </p:cBhvr>
                                      <p:tavLst>
                                        <p:tav tm="0">
                                          <p:val>
                                            <p:fltVal val="0"/>
                                          </p:val>
                                        </p:tav>
                                        <p:tav tm="100000">
                                          <p:val>
                                            <p:strVal val="#ppt_h"/>
                                          </p:val>
                                        </p:tav>
                                      </p:tavLst>
                                    </p:anim>
                                    <p:anim calcmode="lin" valueType="num">
                                      <p:cBhvr>
                                        <p:cTn id="9" dur="500" fill="hold"/>
                                        <p:tgtEl>
                                          <p:spTgt spid="357383"/>
                                        </p:tgtEl>
                                        <p:attrNameLst>
                                          <p:attrName>ppt_x</p:attrName>
                                        </p:attrNameLst>
                                      </p:cBhvr>
                                      <p:tavLst>
                                        <p:tav tm="0">
                                          <p:val>
                                            <p:fltVal val="0.5"/>
                                          </p:val>
                                        </p:tav>
                                        <p:tav tm="100000">
                                          <p:val>
                                            <p:strVal val="#ppt_x"/>
                                          </p:val>
                                        </p:tav>
                                      </p:tavLst>
                                    </p:anim>
                                    <p:anim calcmode="lin" valueType="num">
                                      <p:cBhvr>
                                        <p:cTn id="10" dur="500" fill="hold"/>
                                        <p:tgtEl>
                                          <p:spTgt spid="35738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7432"/>
                                        </p:tgtEl>
                                        <p:attrNameLst>
                                          <p:attrName>style.visibility</p:attrName>
                                        </p:attrNameLst>
                                      </p:cBhvr>
                                      <p:to>
                                        <p:strVal val="visible"/>
                                      </p:to>
                                    </p:set>
                                    <p:animEffect transition="in" filter="fade">
                                      <p:cBhvr>
                                        <p:cTn id="15" dur="500"/>
                                        <p:tgtEl>
                                          <p:spTgt spid="357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4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9CF1626F-DD09-D84B-90D9-045A8FA14402}"/>
              </a:ext>
            </a:extLst>
          </p:cNvPr>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5" name="AutoShape 1027">
            <a:extLst>
              <a:ext uri="{FF2B5EF4-FFF2-40B4-BE49-F238E27FC236}">
                <a16:creationId xmlns:a16="http://schemas.microsoft.com/office/drawing/2014/main" id="{6F3386EB-2370-A64F-906A-8E60E28D6B42}"/>
              </a:ext>
            </a:extLst>
          </p:cNvPr>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6" name="Rectangle 1028">
            <a:extLst>
              <a:ext uri="{FF2B5EF4-FFF2-40B4-BE49-F238E27FC236}">
                <a16:creationId xmlns:a16="http://schemas.microsoft.com/office/drawing/2014/main" id="{AC0A5D53-C499-5D4E-B752-4D98E679ACA2}"/>
              </a:ext>
            </a:extLst>
          </p:cNvPr>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7" name="Rectangle 1029">
            <a:extLst>
              <a:ext uri="{FF2B5EF4-FFF2-40B4-BE49-F238E27FC236}">
                <a16:creationId xmlns:a16="http://schemas.microsoft.com/office/drawing/2014/main" id="{9B399291-ED32-5045-B28C-C95F833E8501}"/>
              </a:ext>
            </a:extLst>
          </p:cNvPr>
          <p:cNvSpPr>
            <a:spLocks noChangeArrowheads="1"/>
          </p:cNvSpPr>
          <p:nvPr/>
        </p:nvSpPr>
        <p:spPr bwMode="auto">
          <a:xfrm>
            <a:off x="3021013" y="866775"/>
            <a:ext cx="16922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   MOSES</a:t>
            </a:r>
          </a:p>
        </p:txBody>
      </p:sp>
      <p:sp>
        <p:nvSpPr>
          <p:cNvPr id="8198" name="Line 1030">
            <a:extLst>
              <a:ext uri="{FF2B5EF4-FFF2-40B4-BE49-F238E27FC236}">
                <a16:creationId xmlns:a16="http://schemas.microsoft.com/office/drawing/2014/main" id="{28D8529A-3960-D04E-957F-65B0D899B274}"/>
              </a:ext>
            </a:extLst>
          </p:cNvPr>
          <p:cNvSpPr>
            <a:spLocks noChangeShapeType="1"/>
          </p:cNvSpPr>
          <p:nvPr/>
        </p:nvSpPr>
        <p:spPr bwMode="auto">
          <a:xfrm>
            <a:off x="3340100" y="2489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Line 1031">
            <a:extLst>
              <a:ext uri="{FF2B5EF4-FFF2-40B4-BE49-F238E27FC236}">
                <a16:creationId xmlns:a16="http://schemas.microsoft.com/office/drawing/2014/main" id="{6D20A0CF-E6C4-2846-AFD2-971F80838E39}"/>
              </a:ext>
            </a:extLst>
          </p:cNvPr>
          <p:cNvSpPr>
            <a:spLocks noChangeShapeType="1"/>
          </p:cNvSpPr>
          <p:nvPr/>
        </p:nvSpPr>
        <p:spPr bwMode="auto">
          <a:xfrm>
            <a:off x="3340100" y="29464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Line 1032">
            <a:extLst>
              <a:ext uri="{FF2B5EF4-FFF2-40B4-BE49-F238E27FC236}">
                <a16:creationId xmlns:a16="http://schemas.microsoft.com/office/drawing/2014/main" id="{B1CD3FCF-B923-E447-9A06-CBC5057E6D22}"/>
              </a:ext>
            </a:extLst>
          </p:cNvPr>
          <p:cNvSpPr>
            <a:spLocks noChangeShapeType="1"/>
          </p:cNvSpPr>
          <p:nvPr/>
        </p:nvSpPr>
        <p:spPr bwMode="auto">
          <a:xfrm>
            <a:off x="3346450" y="3403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Line 1033">
            <a:extLst>
              <a:ext uri="{FF2B5EF4-FFF2-40B4-BE49-F238E27FC236}">
                <a16:creationId xmlns:a16="http://schemas.microsoft.com/office/drawing/2014/main" id="{E68DAE64-AD85-1041-8C37-BB27580CD855}"/>
              </a:ext>
            </a:extLst>
          </p:cNvPr>
          <p:cNvSpPr>
            <a:spLocks noChangeShapeType="1"/>
          </p:cNvSpPr>
          <p:nvPr/>
        </p:nvSpPr>
        <p:spPr bwMode="auto">
          <a:xfrm>
            <a:off x="3340100" y="2032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Line 1034">
            <a:extLst>
              <a:ext uri="{FF2B5EF4-FFF2-40B4-BE49-F238E27FC236}">
                <a16:creationId xmlns:a16="http://schemas.microsoft.com/office/drawing/2014/main" id="{D7B3B850-B466-634F-9BF0-03DFE7289E55}"/>
              </a:ext>
            </a:extLst>
          </p:cNvPr>
          <p:cNvSpPr>
            <a:spLocks noChangeShapeType="1"/>
          </p:cNvSpPr>
          <p:nvPr/>
        </p:nvSpPr>
        <p:spPr bwMode="auto">
          <a:xfrm>
            <a:off x="3340100" y="4318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Line 1035">
            <a:extLst>
              <a:ext uri="{FF2B5EF4-FFF2-40B4-BE49-F238E27FC236}">
                <a16:creationId xmlns:a16="http://schemas.microsoft.com/office/drawing/2014/main" id="{AD10E341-7800-1949-B263-F3C42D46F111}"/>
              </a:ext>
            </a:extLst>
          </p:cNvPr>
          <p:cNvSpPr>
            <a:spLocks noChangeShapeType="1"/>
          </p:cNvSpPr>
          <p:nvPr/>
        </p:nvSpPr>
        <p:spPr bwMode="auto">
          <a:xfrm>
            <a:off x="3340100" y="38608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Rectangle 1038">
            <a:extLst>
              <a:ext uri="{FF2B5EF4-FFF2-40B4-BE49-F238E27FC236}">
                <a16:creationId xmlns:a16="http://schemas.microsoft.com/office/drawing/2014/main" id="{D22C5C3E-AABF-DA43-BA7C-C5DB92855A2B}"/>
              </a:ext>
            </a:extLst>
          </p:cNvPr>
          <p:cNvSpPr>
            <a:spLocks noChangeArrowheads="1"/>
          </p:cNvSpPr>
          <p:nvPr/>
        </p:nvSpPr>
        <p:spPr bwMode="auto">
          <a:xfrm>
            <a:off x="898525" y="2605088"/>
            <a:ext cx="1747838"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61171" name="Rectangle 1043">
            <a:extLst>
              <a:ext uri="{FF2B5EF4-FFF2-40B4-BE49-F238E27FC236}">
                <a16:creationId xmlns:a16="http://schemas.microsoft.com/office/drawing/2014/main" id="{FAE6AD07-A8C0-0C42-8204-A1CA5E57CF5F}"/>
              </a:ext>
            </a:extLst>
          </p:cNvPr>
          <p:cNvSpPr>
            <a:spLocks noChangeArrowheads="1"/>
          </p:cNvSpPr>
          <p:nvPr/>
        </p:nvSpPr>
        <p:spPr bwMode="auto">
          <a:xfrm>
            <a:off x="338138" y="2058988"/>
            <a:ext cx="2757487" cy="32575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3200">
                <a:solidFill>
                  <a:schemeClr val="tx2"/>
                </a:solidFill>
                <a:latin typeface="Times" pitchFamily="2" charset="0"/>
              </a:rPr>
              <a:t>“</a:t>
            </a:r>
            <a:r>
              <a:rPr lang="en-US" altLang="en-US" sz="3200">
                <a:solidFill>
                  <a:schemeClr val="tx1"/>
                </a:solidFill>
                <a:latin typeface="Times" pitchFamily="2" charset="0"/>
              </a:rPr>
              <a:t>MI</a:t>
            </a:r>
            <a:r>
              <a:rPr lang="en-US" altLang="en-US" sz="3200">
                <a:solidFill>
                  <a:schemeClr val="tx2"/>
                </a:solidFill>
                <a:latin typeface="Times" pitchFamily="2" charset="0"/>
              </a:rPr>
              <a:t> </a:t>
            </a:r>
            <a:r>
              <a:rPr lang="en-US" altLang="en-US" sz="3200">
                <a:solidFill>
                  <a:schemeClr val="tx1"/>
                </a:solidFill>
                <a:latin typeface="Times" pitchFamily="2" charset="0"/>
              </a:rPr>
              <a:t>4 </a:t>
            </a:r>
            <a:r>
              <a:rPr lang="en-US" altLang="en-US" sz="3200">
                <a:solidFill>
                  <a:schemeClr val="tx2"/>
                </a:solidFill>
                <a:latin typeface="Times" pitchFamily="2" charset="0"/>
              </a:rPr>
              <a:t>”</a:t>
            </a:r>
          </a:p>
          <a:p>
            <a:pPr algn="ctr"/>
            <a:r>
              <a:rPr lang="en-US" altLang="en-US" sz="3200">
                <a:solidFill>
                  <a:srgbClr val="FAFD00"/>
                </a:solidFill>
                <a:latin typeface="Times" pitchFamily="2" charset="0"/>
              </a:rPr>
              <a:t>chiwui eina</a:t>
            </a:r>
          </a:p>
          <a:p>
            <a:pPr algn="ctr"/>
            <a:r>
              <a:rPr lang="en-US" altLang="en-US" sz="3200" i="1">
                <a:solidFill>
                  <a:schemeClr val="tx1"/>
                </a:solidFill>
                <a:latin typeface="Times" pitchFamily="2" charset="0"/>
              </a:rPr>
              <a:t>KAKATHUMA</a:t>
            </a:r>
            <a:endParaRPr lang="en-US" altLang="en-US" sz="3200">
              <a:solidFill>
                <a:schemeClr val="tx2"/>
              </a:solidFill>
              <a:latin typeface="Times" pitchFamily="2" charset="0"/>
            </a:endParaRPr>
          </a:p>
          <a:p>
            <a:pPr algn="ctr"/>
            <a:r>
              <a:rPr lang="en-US" altLang="en-US" sz="3200">
                <a:solidFill>
                  <a:srgbClr val="FAFD00"/>
                </a:solidFill>
                <a:latin typeface="Times" pitchFamily="2" charset="0"/>
              </a:rPr>
              <a:t>chi:</a:t>
            </a:r>
          </a:p>
          <a:p>
            <a:pPr algn="ctr"/>
            <a:r>
              <a:rPr lang="en-US" altLang="en-US" sz="4000">
                <a:solidFill>
                  <a:srgbClr val="FAFD00"/>
                </a:solidFill>
                <a:latin typeface="Times" pitchFamily="2" charset="0"/>
              </a:rPr>
              <a:t>AJ</a:t>
            </a:r>
            <a:r>
              <a:rPr lang="en-US" altLang="en-US" sz="8000">
                <a:solidFill>
                  <a:srgbClr val="00FF00"/>
                </a:solidFill>
                <a:latin typeface="Times" pitchFamily="2" charset="0"/>
              </a:rPr>
              <a:t>M</a:t>
            </a:r>
            <a:r>
              <a:rPr lang="en-US" altLang="en-US" sz="4000">
                <a:solidFill>
                  <a:srgbClr val="FAFD00"/>
                </a:solidFill>
                <a:latin typeface="Times" pitchFamily="2" charset="0"/>
              </a:rPr>
              <a:t>J</a:t>
            </a:r>
          </a:p>
        </p:txBody>
      </p:sp>
      <p:sp>
        <p:nvSpPr>
          <p:cNvPr id="8206" name="Rectangle 1044">
            <a:extLst>
              <a:ext uri="{FF2B5EF4-FFF2-40B4-BE49-F238E27FC236}">
                <a16:creationId xmlns:a16="http://schemas.microsoft.com/office/drawing/2014/main" id="{3D2A3CFC-D400-5346-8F64-53DB42F343D7}"/>
              </a:ext>
            </a:extLst>
          </p:cNvPr>
          <p:cNvSpPr>
            <a:spLocks noChangeArrowheads="1"/>
          </p:cNvSpPr>
          <p:nvPr/>
        </p:nvSpPr>
        <p:spPr bwMode="auto">
          <a:xfrm>
            <a:off x="4811713" y="823913"/>
            <a:ext cx="2165350" cy="5159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FAFD00"/>
                </a:solidFill>
                <a:latin typeface="Times" pitchFamily="2" charset="0"/>
              </a:rPr>
              <a:t>ca. 1500 B.C.</a:t>
            </a:r>
          </a:p>
        </p:txBody>
      </p:sp>
      <p:sp>
        <p:nvSpPr>
          <p:cNvPr id="8207" name="Text Box 1064">
            <a:extLst>
              <a:ext uri="{FF2B5EF4-FFF2-40B4-BE49-F238E27FC236}">
                <a16:creationId xmlns:a16="http://schemas.microsoft.com/office/drawing/2014/main" id="{C41FD3CE-0E7D-0642-A76E-2469A6847433}"/>
              </a:ext>
            </a:extLst>
          </p:cNvPr>
          <p:cNvSpPr txBox="1">
            <a:spLocks noChangeArrowheads="1"/>
          </p:cNvSpPr>
          <p:nvPr/>
        </p:nvSpPr>
        <p:spPr bwMode="auto">
          <a:xfrm>
            <a:off x="1768475" y="22225"/>
            <a:ext cx="1993900"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8:1</a:t>
            </a:r>
            <a:endParaRPr lang="en-US" altLang="en-US" sz="1200" u="sng">
              <a:solidFill>
                <a:srgbClr val="000000"/>
              </a:solidFill>
              <a:latin typeface="Geneva" panose="020B0503030404040204" pitchFamily="34" charset="0"/>
            </a:endParaRPr>
          </a:p>
        </p:txBody>
      </p:sp>
      <p:sp>
        <p:nvSpPr>
          <p:cNvPr id="8208" name="Rectangle 1066">
            <a:extLst>
              <a:ext uri="{FF2B5EF4-FFF2-40B4-BE49-F238E27FC236}">
                <a16:creationId xmlns:a16="http://schemas.microsoft.com/office/drawing/2014/main" id="{30566B2C-F1E2-FF43-851F-A19A2C7FFF2B}"/>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209" name="Rectangle 1067">
            <a:extLst>
              <a:ext uri="{FF2B5EF4-FFF2-40B4-BE49-F238E27FC236}">
                <a16:creationId xmlns:a16="http://schemas.microsoft.com/office/drawing/2014/main" id="{1BE256F7-A5C2-8E4A-B42A-1B03CEE04F90}"/>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8210" name="AutoShape 1068">
            <a:extLst>
              <a:ext uri="{FF2B5EF4-FFF2-40B4-BE49-F238E27FC236}">
                <a16:creationId xmlns:a16="http://schemas.microsoft.com/office/drawing/2014/main" id="{9EA58B1E-1E3B-8446-865F-092795415573}"/>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211" name="Rectangle 1069">
            <a:extLst>
              <a:ext uri="{FF2B5EF4-FFF2-40B4-BE49-F238E27FC236}">
                <a16:creationId xmlns:a16="http://schemas.microsoft.com/office/drawing/2014/main" id="{2FAADF2A-3D48-AD42-8250-40C5197A3CBD}"/>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212" name="AutoShape 1070">
            <a:extLst>
              <a:ext uri="{FF2B5EF4-FFF2-40B4-BE49-F238E27FC236}">
                <a16:creationId xmlns:a16="http://schemas.microsoft.com/office/drawing/2014/main" id="{A810DCCE-8826-BF4B-ADFD-1CC9950917CC}"/>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213" name="Line 1071">
            <a:extLst>
              <a:ext uri="{FF2B5EF4-FFF2-40B4-BE49-F238E27FC236}">
                <a16:creationId xmlns:a16="http://schemas.microsoft.com/office/drawing/2014/main" id="{C55CB3DC-E760-BC41-8A1A-35BEFBF6239D}"/>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Line 1072">
            <a:extLst>
              <a:ext uri="{FF2B5EF4-FFF2-40B4-BE49-F238E27FC236}">
                <a16:creationId xmlns:a16="http://schemas.microsoft.com/office/drawing/2014/main" id="{75857EE1-9229-3742-B65A-23C057FB6B65}"/>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5" name="Line 1073">
            <a:extLst>
              <a:ext uri="{FF2B5EF4-FFF2-40B4-BE49-F238E27FC236}">
                <a16:creationId xmlns:a16="http://schemas.microsoft.com/office/drawing/2014/main" id="{5C34601A-4BBD-2F4C-8F66-EF4A42A762B2}"/>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6" name="Line 1074">
            <a:extLst>
              <a:ext uri="{FF2B5EF4-FFF2-40B4-BE49-F238E27FC236}">
                <a16:creationId xmlns:a16="http://schemas.microsoft.com/office/drawing/2014/main" id="{2A51A663-1A6D-2B44-A005-6D1A9005B014}"/>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7" name="Line 1075">
            <a:extLst>
              <a:ext uri="{FF2B5EF4-FFF2-40B4-BE49-F238E27FC236}">
                <a16:creationId xmlns:a16="http://schemas.microsoft.com/office/drawing/2014/main" id="{AF807E39-E1BC-3C4A-9B9D-BD69323199FF}"/>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8" name="Rectangle 1076">
            <a:extLst>
              <a:ext uri="{FF2B5EF4-FFF2-40B4-BE49-F238E27FC236}">
                <a16:creationId xmlns:a16="http://schemas.microsoft.com/office/drawing/2014/main" id="{24A2387C-C191-5A49-A94C-F1E91769A472}"/>
              </a:ext>
            </a:extLst>
          </p:cNvPr>
          <p:cNvSpPr>
            <a:spLocks noChangeArrowheads="1"/>
          </p:cNvSpPr>
          <p:nvPr/>
        </p:nvSpPr>
        <p:spPr bwMode="auto">
          <a:xfrm>
            <a:off x="8007350" y="3429000"/>
            <a:ext cx="6191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8219" name="Line 1077">
            <a:extLst>
              <a:ext uri="{FF2B5EF4-FFF2-40B4-BE49-F238E27FC236}">
                <a16:creationId xmlns:a16="http://schemas.microsoft.com/office/drawing/2014/main" id="{9F08B612-9123-9A4A-BEB1-7F5D7BF2D2B8}"/>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0" name="Text Box 1079">
            <a:extLst>
              <a:ext uri="{FF2B5EF4-FFF2-40B4-BE49-F238E27FC236}">
                <a16:creationId xmlns:a16="http://schemas.microsoft.com/office/drawing/2014/main" id="{5177CA16-D9A8-814E-B31F-5CAB916B9333}"/>
              </a:ext>
            </a:extLst>
          </p:cNvPr>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61213" name="Rectangle 1085">
            <a:extLst>
              <a:ext uri="{FF2B5EF4-FFF2-40B4-BE49-F238E27FC236}">
                <a16:creationId xmlns:a16="http://schemas.microsoft.com/office/drawing/2014/main" id="{C2E1CD85-056A-3340-B23D-E63EC216F494}"/>
              </a:ext>
            </a:extLst>
          </p:cNvPr>
          <p:cNvSpPr>
            <a:spLocks noChangeArrowheads="1"/>
          </p:cNvSpPr>
          <p:nvPr/>
        </p:nvSpPr>
        <p:spPr bwMode="auto">
          <a:xfrm>
            <a:off x="8091488" y="652780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03</a:t>
            </a:r>
          </a:p>
        </p:txBody>
      </p:sp>
      <p:grpSp>
        <p:nvGrpSpPr>
          <p:cNvPr id="8222" name="Group 1124">
            <a:extLst>
              <a:ext uri="{FF2B5EF4-FFF2-40B4-BE49-F238E27FC236}">
                <a16:creationId xmlns:a16="http://schemas.microsoft.com/office/drawing/2014/main" id="{F1A98612-2BF7-7947-ACAC-5D221A1A6359}"/>
              </a:ext>
            </a:extLst>
          </p:cNvPr>
          <p:cNvGrpSpPr>
            <a:grpSpLocks/>
          </p:cNvGrpSpPr>
          <p:nvPr/>
        </p:nvGrpSpPr>
        <p:grpSpPr bwMode="auto">
          <a:xfrm>
            <a:off x="5951538" y="3552825"/>
            <a:ext cx="1262062" cy="1347788"/>
            <a:chOff x="1084" y="711"/>
            <a:chExt cx="2950" cy="2769"/>
          </a:xfrm>
        </p:grpSpPr>
        <p:grpSp>
          <p:nvGrpSpPr>
            <p:cNvPr id="8231" name="Group 1125">
              <a:extLst>
                <a:ext uri="{FF2B5EF4-FFF2-40B4-BE49-F238E27FC236}">
                  <a16:creationId xmlns:a16="http://schemas.microsoft.com/office/drawing/2014/main" id="{F93EFFC2-2197-AC43-A2D8-E63E6B5BCDC6}"/>
                </a:ext>
              </a:extLst>
            </p:cNvPr>
            <p:cNvGrpSpPr>
              <a:grpSpLocks/>
            </p:cNvGrpSpPr>
            <p:nvPr/>
          </p:nvGrpSpPr>
          <p:grpSpPr bwMode="auto">
            <a:xfrm>
              <a:off x="1084" y="711"/>
              <a:ext cx="2950" cy="2769"/>
              <a:chOff x="2707" y="548"/>
              <a:chExt cx="2950" cy="2769"/>
            </a:xfrm>
          </p:grpSpPr>
          <p:grpSp>
            <p:nvGrpSpPr>
              <p:cNvPr id="8237" name="Group 1126">
                <a:extLst>
                  <a:ext uri="{FF2B5EF4-FFF2-40B4-BE49-F238E27FC236}">
                    <a16:creationId xmlns:a16="http://schemas.microsoft.com/office/drawing/2014/main" id="{C46DE3E7-90B5-2E4B-AE35-DB6F27A2F675}"/>
                  </a:ext>
                </a:extLst>
              </p:cNvPr>
              <p:cNvGrpSpPr>
                <a:grpSpLocks/>
              </p:cNvGrpSpPr>
              <p:nvPr/>
            </p:nvGrpSpPr>
            <p:grpSpPr bwMode="auto">
              <a:xfrm>
                <a:off x="3180" y="1046"/>
                <a:ext cx="2105" cy="1421"/>
                <a:chOff x="578" y="2316"/>
                <a:chExt cx="2105" cy="1421"/>
              </a:xfrm>
            </p:grpSpPr>
            <p:sp>
              <p:nvSpPr>
                <p:cNvPr id="8239" name="Freeform 1127">
                  <a:extLst>
                    <a:ext uri="{FF2B5EF4-FFF2-40B4-BE49-F238E27FC236}">
                      <a16:creationId xmlns:a16="http://schemas.microsoft.com/office/drawing/2014/main" id="{E2C81A89-8D4E-BB4F-B3F7-C46D9A5AAD91}"/>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Freeform 1128">
                  <a:extLst>
                    <a:ext uri="{FF2B5EF4-FFF2-40B4-BE49-F238E27FC236}">
                      <a16:creationId xmlns:a16="http://schemas.microsoft.com/office/drawing/2014/main" id="{F1A07266-DE23-8646-86A5-1D5D91D50C95}"/>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8238" name="Picture 1129">
                <a:extLst>
                  <a:ext uri="{FF2B5EF4-FFF2-40B4-BE49-F238E27FC236}">
                    <a16:creationId xmlns:a16="http://schemas.microsoft.com/office/drawing/2014/main" id="{2BD530E7-0499-E744-9954-C12ECF44AB50}"/>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32" name="Freeform 1130">
              <a:extLst>
                <a:ext uri="{FF2B5EF4-FFF2-40B4-BE49-F238E27FC236}">
                  <a16:creationId xmlns:a16="http://schemas.microsoft.com/office/drawing/2014/main" id="{4FFF954B-E92C-7C4D-8D8E-53747CFC91AB}"/>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 name="Freeform 1131">
              <a:extLst>
                <a:ext uri="{FF2B5EF4-FFF2-40B4-BE49-F238E27FC236}">
                  <a16:creationId xmlns:a16="http://schemas.microsoft.com/office/drawing/2014/main" id="{C125DCBB-83C6-074A-8336-E5FB4539FD79}"/>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4" name="Freeform 1132">
              <a:extLst>
                <a:ext uri="{FF2B5EF4-FFF2-40B4-BE49-F238E27FC236}">
                  <a16:creationId xmlns:a16="http://schemas.microsoft.com/office/drawing/2014/main" id="{7D0C392D-5C5A-DD42-BABC-0331034F2066}"/>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5" name="Freeform 1133">
              <a:extLst>
                <a:ext uri="{FF2B5EF4-FFF2-40B4-BE49-F238E27FC236}">
                  <a16:creationId xmlns:a16="http://schemas.microsoft.com/office/drawing/2014/main" id="{7ABFD21E-F0E7-CE47-BBF3-ED1E2C12FDC4}"/>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6" name="Freeform 1134">
              <a:extLst>
                <a:ext uri="{FF2B5EF4-FFF2-40B4-BE49-F238E27FC236}">
                  <a16:creationId xmlns:a16="http://schemas.microsoft.com/office/drawing/2014/main" id="{26699AC8-1C88-1849-9883-4918F46E215A}"/>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1268" name="Group 1140">
            <a:extLst>
              <a:ext uri="{FF2B5EF4-FFF2-40B4-BE49-F238E27FC236}">
                <a16:creationId xmlns:a16="http://schemas.microsoft.com/office/drawing/2014/main" id="{00AD292B-A5A9-5440-AE20-EF1858D5ABDD}"/>
              </a:ext>
            </a:extLst>
          </p:cNvPr>
          <p:cNvGrpSpPr>
            <a:grpSpLocks/>
          </p:cNvGrpSpPr>
          <p:nvPr/>
        </p:nvGrpSpPr>
        <p:grpSpPr bwMode="auto">
          <a:xfrm>
            <a:off x="2806700" y="0"/>
            <a:ext cx="4892675" cy="4237038"/>
            <a:chOff x="1768" y="0"/>
            <a:chExt cx="3082" cy="2669"/>
          </a:xfrm>
        </p:grpSpPr>
        <p:sp>
          <p:nvSpPr>
            <p:cNvPr id="8229" name="AutoShape 1139">
              <a:extLst>
                <a:ext uri="{FF2B5EF4-FFF2-40B4-BE49-F238E27FC236}">
                  <a16:creationId xmlns:a16="http://schemas.microsoft.com/office/drawing/2014/main" id="{A7C8DF68-9073-4741-B91C-51ADE783E423}"/>
                </a:ext>
              </a:extLst>
            </p:cNvPr>
            <p:cNvSpPr>
              <a:spLocks noChangeArrowheads="1"/>
            </p:cNvSpPr>
            <p:nvPr/>
          </p:nvSpPr>
          <p:spPr bwMode="auto">
            <a:xfrm rot="850334">
              <a:off x="1768" y="0"/>
              <a:ext cx="3082" cy="2669"/>
            </a:xfrm>
            <a:prstGeom prst="cloudCallout">
              <a:avLst>
                <a:gd name="adj1" fmla="val -43750"/>
                <a:gd name="adj2" fmla="val 70000"/>
              </a:avLst>
            </a:prstGeom>
            <a:solidFill>
              <a:schemeClr val="accent1"/>
            </a:solidFill>
            <a:ln w="12700">
              <a:solidFill>
                <a:schemeClr val="tx1"/>
              </a:solidFill>
              <a:round/>
              <a:headEnd/>
              <a:tailEnd/>
            </a:ln>
            <a:effectLst>
              <a:outerShdw dist="159131" dir="3683372"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endParaRPr lang="en-US" altLang="en-US"/>
            </a:p>
          </p:txBody>
        </p:sp>
        <p:sp>
          <p:nvSpPr>
            <p:cNvPr id="8230" name="Text Box 1061">
              <a:extLst>
                <a:ext uri="{FF2B5EF4-FFF2-40B4-BE49-F238E27FC236}">
                  <a16:creationId xmlns:a16="http://schemas.microsoft.com/office/drawing/2014/main" id="{7E93A6F9-B30E-F947-8857-8BE084D18E9F}"/>
                </a:ext>
              </a:extLst>
            </p:cNvPr>
            <p:cNvSpPr txBox="1">
              <a:spLocks noChangeArrowheads="1"/>
            </p:cNvSpPr>
            <p:nvPr/>
          </p:nvSpPr>
          <p:spPr bwMode="auto">
            <a:xfrm>
              <a:off x="2208" y="370"/>
              <a:ext cx="2105" cy="1862"/>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rgbClr val="2E7E3B"/>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700">
                  <a:solidFill>
                    <a:srgbClr val="EEFF4B"/>
                  </a:solidFill>
                </a:rPr>
                <a:t>IWUI MIBINGLI CHIHO HAOLU!</a:t>
              </a:r>
            </a:p>
          </p:txBody>
        </p:sp>
      </p:grpSp>
      <p:grpSp>
        <p:nvGrpSpPr>
          <p:cNvPr id="8224" name="Group 1141">
            <a:extLst>
              <a:ext uri="{FF2B5EF4-FFF2-40B4-BE49-F238E27FC236}">
                <a16:creationId xmlns:a16="http://schemas.microsoft.com/office/drawing/2014/main" id="{02334044-7330-6D43-9304-DC9CD4AEFE04}"/>
              </a:ext>
            </a:extLst>
          </p:cNvPr>
          <p:cNvGrpSpPr>
            <a:grpSpLocks/>
          </p:cNvGrpSpPr>
          <p:nvPr/>
        </p:nvGrpSpPr>
        <p:grpSpPr bwMode="auto">
          <a:xfrm>
            <a:off x="519113" y="7938"/>
            <a:ext cx="854075" cy="1704975"/>
            <a:chOff x="327" y="5"/>
            <a:chExt cx="538" cy="1074"/>
          </a:xfrm>
        </p:grpSpPr>
        <p:sp>
          <p:nvSpPr>
            <p:cNvPr id="8227" name="Rectangle 1142">
              <a:extLst>
                <a:ext uri="{FF2B5EF4-FFF2-40B4-BE49-F238E27FC236}">
                  <a16:creationId xmlns:a16="http://schemas.microsoft.com/office/drawing/2014/main" id="{64738DE8-47D8-AC43-9391-DEBA2E7DBD00}"/>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8228" name="Line 1143">
              <a:extLst>
                <a:ext uri="{FF2B5EF4-FFF2-40B4-BE49-F238E27FC236}">
                  <a16:creationId xmlns:a16="http://schemas.microsoft.com/office/drawing/2014/main" id="{94D9B3D5-16F0-7C49-9B3B-3C71051D30CC}"/>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8225" name="Text Box 1146">
            <a:extLst>
              <a:ext uri="{FF2B5EF4-FFF2-40B4-BE49-F238E27FC236}">
                <a16:creationId xmlns:a16="http://schemas.microsoft.com/office/drawing/2014/main" id="{C1EDBB69-AB1E-0941-AE6A-1CEAF4F43630}"/>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1</a:t>
            </a:r>
            <a:endParaRPr lang="en-US" altLang="en-US" sz="1400"/>
          </a:p>
        </p:txBody>
      </p:sp>
      <p:sp>
        <p:nvSpPr>
          <p:cNvPr id="8226" name="Text Box 1147">
            <a:extLst>
              <a:ext uri="{FF2B5EF4-FFF2-40B4-BE49-F238E27FC236}">
                <a16:creationId xmlns:a16="http://schemas.microsoft.com/office/drawing/2014/main" id="{5E837E18-A643-C94D-A4A5-05DDDD5BB425}"/>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1171"/>
                                        </p:tgtEl>
                                        <p:attrNameLst>
                                          <p:attrName>style.visibility</p:attrName>
                                        </p:attrNameLst>
                                      </p:cBhvr>
                                      <p:to>
                                        <p:strVal val="visible"/>
                                      </p:to>
                                    </p:set>
                                    <p:anim calcmode="lin" valueType="num">
                                      <p:cBhvr additive="base">
                                        <p:cTn id="7" dur="500" fill="hold"/>
                                        <p:tgtEl>
                                          <p:spTgt spid="561171"/>
                                        </p:tgtEl>
                                        <p:attrNameLst>
                                          <p:attrName>ppt_x</p:attrName>
                                        </p:attrNameLst>
                                      </p:cBhvr>
                                      <p:tavLst>
                                        <p:tav tm="0">
                                          <p:val>
                                            <p:strVal val="0-#ppt_w/2"/>
                                          </p:val>
                                        </p:tav>
                                        <p:tav tm="100000">
                                          <p:val>
                                            <p:strVal val="#ppt_x"/>
                                          </p:val>
                                        </p:tav>
                                      </p:tavLst>
                                    </p:anim>
                                    <p:anim calcmode="lin" valueType="num">
                                      <p:cBhvr additive="base">
                                        <p:cTn id="8" dur="500" fill="hold"/>
                                        <p:tgtEl>
                                          <p:spTgt spid="5611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561268"/>
                                        </p:tgtEl>
                                        <p:attrNameLst>
                                          <p:attrName>style.visibility</p:attrName>
                                        </p:attrNameLst>
                                      </p:cBhvr>
                                      <p:to>
                                        <p:strVal val="visible"/>
                                      </p:to>
                                    </p:set>
                                    <p:anim calcmode="lin" valueType="num">
                                      <p:cBhvr>
                                        <p:cTn id="13" dur="500" fill="hold"/>
                                        <p:tgtEl>
                                          <p:spTgt spid="561268"/>
                                        </p:tgtEl>
                                        <p:attrNameLst>
                                          <p:attrName>ppt_w</p:attrName>
                                        </p:attrNameLst>
                                      </p:cBhvr>
                                      <p:tavLst>
                                        <p:tav tm="0">
                                          <p:val>
                                            <p:fltVal val="0"/>
                                          </p:val>
                                        </p:tav>
                                        <p:tav tm="100000">
                                          <p:val>
                                            <p:strVal val="#ppt_w"/>
                                          </p:val>
                                        </p:tav>
                                      </p:tavLst>
                                    </p:anim>
                                    <p:anim calcmode="lin" valueType="num">
                                      <p:cBhvr>
                                        <p:cTn id="14" dur="500" fill="hold"/>
                                        <p:tgtEl>
                                          <p:spTgt spid="561268"/>
                                        </p:tgtEl>
                                        <p:attrNameLst>
                                          <p:attrName>ppt_h</p:attrName>
                                        </p:attrNameLst>
                                      </p:cBhvr>
                                      <p:tavLst>
                                        <p:tav tm="0">
                                          <p:val>
                                            <p:fltVal val="0"/>
                                          </p:val>
                                        </p:tav>
                                        <p:tav tm="100000">
                                          <p:val>
                                            <p:strVal val="#ppt_h"/>
                                          </p:val>
                                        </p:tav>
                                      </p:tavLst>
                                    </p:anim>
                                    <p:anim calcmode="lin" valueType="num">
                                      <p:cBhvr>
                                        <p:cTn id="15" dur="500" fill="hold"/>
                                        <p:tgtEl>
                                          <p:spTgt spid="561268"/>
                                        </p:tgtEl>
                                        <p:attrNameLst>
                                          <p:attrName>ppt_x</p:attrName>
                                        </p:attrNameLst>
                                      </p:cBhvr>
                                      <p:tavLst>
                                        <p:tav tm="0">
                                          <p:val>
                                            <p:fltVal val="0.5"/>
                                          </p:val>
                                        </p:tav>
                                        <p:tav tm="100000">
                                          <p:val>
                                            <p:strVal val="#ppt_x"/>
                                          </p:val>
                                        </p:tav>
                                      </p:tavLst>
                                    </p:anim>
                                    <p:anim calcmode="lin" valueType="num">
                                      <p:cBhvr>
                                        <p:cTn id="16" dur="500" fill="hold"/>
                                        <p:tgtEl>
                                          <p:spTgt spid="5612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7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4D9333B-C96A-DA4D-A74B-E296D0CE68AF}"/>
              </a:ext>
            </a:extLst>
          </p:cNvPr>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3491" name="Rectangle 3">
            <a:extLst>
              <a:ext uri="{FF2B5EF4-FFF2-40B4-BE49-F238E27FC236}">
                <a16:creationId xmlns:a16="http://schemas.microsoft.com/office/drawing/2014/main" id="{581ADCC2-9183-D644-A8C2-A6BDB11A1037}"/>
              </a:ext>
            </a:extLst>
          </p:cNvPr>
          <p:cNvSpPr>
            <a:spLocks noChangeArrowheads="1"/>
          </p:cNvSpPr>
          <p:nvPr/>
        </p:nvSpPr>
        <p:spPr bwMode="auto">
          <a:xfrm>
            <a:off x="852488" y="612775"/>
            <a:ext cx="7505700" cy="758825"/>
          </a:xfrm>
          <a:prstGeom prst="rect">
            <a:avLst/>
          </a:prstGeom>
          <a:noFill/>
          <a:ln>
            <a:noFill/>
          </a:ln>
          <a:effectLst>
            <a:outerShdw dist="85194" dir="3806097"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400">
                <a:solidFill>
                  <a:srgbClr val="FAFD00"/>
                </a:solidFill>
                <a:latin typeface="Arial" panose="020B0604020202020204" pitchFamily="34" charset="0"/>
              </a:rPr>
              <a:t>Abrahamwui Tuingashit</a:t>
            </a:r>
            <a:endParaRPr lang="en-US" altLang="en-US" sz="3600" b="0">
              <a:solidFill>
                <a:srgbClr val="00FF00"/>
              </a:solidFill>
              <a:latin typeface="Arial" panose="020B0604020202020204" pitchFamily="34" charset="0"/>
            </a:endParaRPr>
          </a:p>
        </p:txBody>
      </p:sp>
      <p:sp>
        <p:nvSpPr>
          <p:cNvPr id="63492" name="Rectangle 5">
            <a:extLst>
              <a:ext uri="{FF2B5EF4-FFF2-40B4-BE49-F238E27FC236}">
                <a16:creationId xmlns:a16="http://schemas.microsoft.com/office/drawing/2014/main" id="{440AA873-9075-F242-BAF8-6FA5BD5EB3BE}"/>
              </a:ext>
            </a:extLst>
          </p:cNvPr>
          <p:cNvSpPr>
            <a:spLocks noChangeArrowheads="1"/>
          </p:cNvSpPr>
          <p:nvPr/>
        </p:nvSpPr>
        <p:spPr bwMode="auto">
          <a:xfrm>
            <a:off x="1462088" y="5154613"/>
            <a:ext cx="1684337" cy="942975"/>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2800" i="1">
                <a:solidFill>
                  <a:srgbClr val="00FF00"/>
                </a:solidFill>
                <a:latin typeface="Arial" panose="020B0604020202020204" pitchFamily="34" charset="0"/>
              </a:rPr>
              <a:t>Khalatlui</a:t>
            </a:r>
          </a:p>
          <a:p>
            <a:pPr algn="ctr"/>
            <a:r>
              <a:rPr lang="en-US" altLang="en-US" sz="2800" i="1">
                <a:solidFill>
                  <a:srgbClr val="00FF00"/>
                </a:solidFill>
                <a:latin typeface="Arial" panose="020B0604020202020204" pitchFamily="34" charset="0"/>
              </a:rPr>
              <a:t>30: 1-10</a:t>
            </a:r>
          </a:p>
        </p:txBody>
      </p:sp>
      <p:sp>
        <p:nvSpPr>
          <p:cNvPr id="63493" name="Rectangle 6">
            <a:extLst>
              <a:ext uri="{FF2B5EF4-FFF2-40B4-BE49-F238E27FC236}">
                <a16:creationId xmlns:a16="http://schemas.microsoft.com/office/drawing/2014/main" id="{C403A183-4647-4644-84FB-397D6B5D0A81}"/>
              </a:ext>
            </a:extLst>
          </p:cNvPr>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3494" name="Text Box 7">
            <a:extLst>
              <a:ext uri="{FF2B5EF4-FFF2-40B4-BE49-F238E27FC236}">
                <a16:creationId xmlns:a16="http://schemas.microsoft.com/office/drawing/2014/main" id="{D57A58F7-87E8-204B-95DC-8EFE4DFFF39E}"/>
              </a:ext>
            </a:extLst>
          </p:cNvPr>
          <p:cNvSpPr txBox="1">
            <a:spLocks noChangeArrowheads="1"/>
          </p:cNvSpPr>
          <p:nvPr/>
        </p:nvSpPr>
        <p:spPr bwMode="auto">
          <a:xfrm>
            <a:off x="8721725" y="904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latin typeface="Arial" panose="020B0604020202020204" pitchFamily="34" charset="0"/>
              </a:rPr>
              <a:t> </a:t>
            </a:r>
          </a:p>
        </p:txBody>
      </p:sp>
      <p:sp>
        <p:nvSpPr>
          <p:cNvPr id="63495" name="Text Box 9">
            <a:extLst>
              <a:ext uri="{FF2B5EF4-FFF2-40B4-BE49-F238E27FC236}">
                <a16:creationId xmlns:a16="http://schemas.microsoft.com/office/drawing/2014/main" id="{A6C4AA2F-AA6A-5D48-ABA1-3091C45F7FED}"/>
              </a:ext>
            </a:extLst>
          </p:cNvPr>
          <p:cNvSpPr txBox="1">
            <a:spLocks noChangeArrowheads="1"/>
          </p:cNvSpPr>
          <p:nvPr/>
        </p:nvSpPr>
        <p:spPr bwMode="auto">
          <a:xfrm>
            <a:off x="647700" y="3541713"/>
            <a:ext cx="6307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sz="3600">
              <a:solidFill>
                <a:srgbClr val="00FF00"/>
              </a:solidFill>
              <a:latin typeface="Arial" panose="020B0604020202020204" pitchFamily="34" charset="0"/>
            </a:endParaRPr>
          </a:p>
        </p:txBody>
      </p:sp>
      <p:sp>
        <p:nvSpPr>
          <p:cNvPr id="63496" name="Text Box 10">
            <a:extLst>
              <a:ext uri="{FF2B5EF4-FFF2-40B4-BE49-F238E27FC236}">
                <a16:creationId xmlns:a16="http://schemas.microsoft.com/office/drawing/2014/main" id="{4374EBCC-6A2D-C84C-B89E-ED34CA055559}"/>
              </a:ext>
            </a:extLst>
          </p:cNvPr>
          <p:cNvSpPr txBox="1">
            <a:spLocks noChangeArrowheads="1"/>
          </p:cNvSpPr>
          <p:nvPr/>
        </p:nvSpPr>
        <p:spPr bwMode="auto">
          <a:xfrm>
            <a:off x="5305425" y="3657600"/>
            <a:ext cx="2752725" cy="641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600">
                <a:solidFill>
                  <a:srgbClr val="00FF00"/>
                </a:solidFill>
                <a:latin typeface="Arial" panose="020B0604020202020204" pitchFamily="34" charset="0"/>
              </a:rPr>
              <a:t>SOKHAMI</a:t>
            </a:r>
          </a:p>
        </p:txBody>
      </p:sp>
      <p:sp>
        <p:nvSpPr>
          <p:cNvPr id="63497" name="Text Box 11">
            <a:extLst>
              <a:ext uri="{FF2B5EF4-FFF2-40B4-BE49-F238E27FC236}">
                <a16:creationId xmlns:a16="http://schemas.microsoft.com/office/drawing/2014/main" id="{67993400-9C89-F542-8A44-04B553094D17}"/>
              </a:ext>
            </a:extLst>
          </p:cNvPr>
          <p:cNvSpPr txBox="1">
            <a:spLocks noChangeArrowheads="1"/>
          </p:cNvSpPr>
          <p:nvPr/>
        </p:nvSpPr>
        <p:spPr bwMode="auto">
          <a:xfrm>
            <a:off x="3722688" y="3670300"/>
            <a:ext cx="1574800" cy="641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600">
                <a:solidFill>
                  <a:srgbClr val="00FF00"/>
                </a:solidFill>
                <a:latin typeface="Arial" panose="020B0604020202020204" pitchFamily="34" charset="0"/>
              </a:rPr>
              <a:t>ATHA</a:t>
            </a:r>
          </a:p>
        </p:txBody>
      </p:sp>
      <p:sp>
        <p:nvSpPr>
          <p:cNvPr id="63498" name="Text Box 12">
            <a:extLst>
              <a:ext uri="{FF2B5EF4-FFF2-40B4-BE49-F238E27FC236}">
                <a16:creationId xmlns:a16="http://schemas.microsoft.com/office/drawing/2014/main" id="{6D85E4EF-C895-D04C-A6B3-AE8C516ACCFD}"/>
              </a:ext>
            </a:extLst>
          </p:cNvPr>
          <p:cNvSpPr txBox="1">
            <a:spLocks noChangeArrowheads="1"/>
          </p:cNvSpPr>
          <p:nvPr/>
        </p:nvSpPr>
        <p:spPr bwMode="auto">
          <a:xfrm>
            <a:off x="1266825" y="3659188"/>
            <a:ext cx="2100263" cy="641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600">
                <a:solidFill>
                  <a:srgbClr val="00FF00"/>
                </a:solidFill>
                <a:latin typeface="Arial" panose="020B0604020202020204" pitchFamily="34" charset="0"/>
              </a:rPr>
              <a:t>NGALEI</a:t>
            </a:r>
          </a:p>
        </p:txBody>
      </p:sp>
      <p:sp>
        <p:nvSpPr>
          <p:cNvPr id="63499" name="Text Box 13">
            <a:extLst>
              <a:ext uri="{FF2B5EF4-FFF2-40B4-BE49-F238E27FC236}">
                <a16:creationId xmlns:a16="http://schemas.microsoft.com/office/drawing/2014/main" id="{D8BD1ED8-110B-8547-B38B-DB95AFC9699F}"/>
              </a:ext>
            </a:extLst>
          </p:cNvPr>
          <p:cNvSpPr txBox="1">
            <a:spLocks noChangeArrowheads="1"/>
          </p:cNvSpPr>
          <p:nvPr/>
        </p:nvSpPr>
        <p:spPr bwMode="auto">
          <a:xfrm>
            <a:off x="1460500" y="4364038"/>
            <a:ext cx="1684338" cy="7016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000" b="0">
                <a:solidFill>
                  <a:srgbClr val="FAFD00"/>
                </a:solidFill>
                <a:latin typeface="Arial" panose="020B0604020202020204" pitchFamily="34" charset="0"/>
              </a:rPr>
              <a:t>Ngalei</a:t>
            </a:r>
          </a:p>
        </p:txBody>
      </p:sp>
      <p:sp>
        <p:nvSpPr>
          <p:cNvPr id="63500" name="Text Box 16">
            <a:extLst>
              <a:ext uri="{FF2B5EF4-FFF2-40B4-BE49-F238E27FC236}">
                <a16:creationId xmlns:a16="http://schemas.microsoft.com/office/drawing/2014/main" id="{8E5C11DA-18F0-344C-A1F5-52BB1D626005}"/>
              </a:ext>
            </a:extLst>
          </p:cNvPr>
          <p:cNvSpPr txBox="1">
            <a:spLocks noChangeArrowheads="1"/>
          </p:cNvSpPr>
          <p:nvPr/>
        </p:nvSpPr>
        <p:spPr bwMode="auto">
          <a:xfrm>
            <a:off x="2555875" y="1878013"/>
            <a:ext cx="4062413" cy="579437"/>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200" i="1">
                <a:solidFill>
                  <a:srgbClr val="00FF00"/>
                </a:solidFill>
                <a:latin typeface="Arial" panose="020B0604020202020204" pitchFamily="34" charset="0"/>
              </a:rPr>
              <a:t>Haokaphok 12: 1-3</a:t>
            </a:r>
          </a:p>
        </p:txBody>
      </p:sp>
      <p:sp>
        <p:nvSpPr>
          <p:cNvPr id="63501" name="Rectangle 17">
            <a:extLst>
              <a:ext uri="{FF2B5EF4-FFF2-40B4-BE49-F238E27FC236}">
                <a16:creationId xmlns:a16="http://schemas.microsoft.com/office/drawing/2014/main" id="{40A5DF96-58D7-0041-8DE3-690E6765D2AD}"/>
              </a:ext>
            </a:extLst>
          </p:cNvPr>
          <p:cNvSpPr>
            <a:spLocks noChangeArrowheads="1"/>
          </p:cNvSpPr>
          <p:nvPr/>
        </p:nvSpPr>
        <p:spPr bwMode="auto">
          <a:xfrm>
            <a:off x="3121025" y="1323975"/>
            <a:ext cx="2998788" cy="576263"/>
          </a:xfrm>
          <a:prstGeom prst="rect">
            <a:avLst/>
          </a:prstGeom>
          <a:noFill/>
          <a:ln>
            <a:noFill/>
          </a:ln>
          <a:effectLst>
            <a:outerShdw dist="85194" dir="3806097"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3200">
                <a:solidFill>
                  <a:srgbClr val="FAFD00"/>
                </a:solidFill>
                <a:latin typeface="Arial" panose="020B0604020202020204" pitchFamily="34" charset="0"/>
              </a:rPr>
              <a:t>(“Awui Kaho”)</a:t>
            </a:r>
            <a:endParaRPr lang="en-US" altLang="en-US" sz="2400" b="0">
              <a:solidFill>
                <a:srgbClr val="00FF00"/>
              </a:solidFill>
              <a:latin typeface="Arial" panose="020B0604020202020204" pitchFamily="34" charset="0"/>
            </a:endParaRPr>
          </a:p>
        </p:txBody>
      </p:sp>
      <p:sp>
        <p:nvSpPr>
          <p:cNvPr id="63502" name="Line 18">
            <a:extLst>
              <a:ext uri="{FF2B5EF4-FFF2-40B4-BE49-F238E27FC236}">
                <a16:creationId xmlns:a16="http://schemas.microsoft.com/office/drawing/2014/main" id="{9432DA15-56AF-AA48-AEA6-DBEEA4BB3DA3}"/>
              </a:ext>
            </a:extLst>
          </p:cNvPr>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dist="8980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3503" name="Line 19">
            <a:extLst>
              <a:ext uri="{FF2B5EF4-FFF2-40B4-BE49-F238E27FC236}">
                <a16:creationId xmlns:a16="http://schemas.microsoft.com/office/drawing/2014/main" id="{CF76CCE6-8A54-D643-901A-55B0A38B2F8C}"/>
              </a:ext>
            </a:extLst>
          </p:cNvPr>
          <p:cNvSpPr>
            <a:spLocks noChangeShapeType="1"/>
          </p:cNvSpPr>
          <p:nvPr/>
        </p:nvSpPr>
        <p:spPr bwMode="auto">
          <a:xfrm flipH="1">
            <a:off x="4538663" y="2451100"/>
            <a:ext cx="0" cy="1246188"/>
          </a:xfrm>
          <a:prstGeom prst="line">
            <a:avLst/>
          </a:prstGeom>
          <a:noFill/>
          <a:ln w="57150">
            <a:solidFill>
              <a:schemeClr val="tx1"/>
            </a:solidFill>
            <a:round/>
            <a:headEnd/>
            <a:tailEnd type="triangle" w="med" len="med"/>
          </a:ln>
          <a:effectLst>
            <a:outerShdw dist="8980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3504" name="Line 20">
            <a:extLst>
              <a:ext uri="{FF2B5EF4-FFF2-40B4-BE49-F238E27FC236}">
                <a16:creationId xmlns:a16="http://schemas.microsoft.com/office/drawing/2014/main" id="{2F2BDB23-30C7-3343-96A2-8FF627F62651}"/>
              </a:ext>
            </a:extLst>
          </p:cNvPr>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dist="8980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63505" name="Group 21">
            <a:extLst>
              <a:ext uri="{FF2B5EF4-FFF2-40B4-BE49-F238E27FC236}">
                <a16:creationId xmlns:a16="http://schemas.microsoft.com/office/drawing/2014/main" id="{E616DF44-3582-D347-9349-2BB46413F43A}"/>
              </a:ext>
            </a:extLst>
          </p:cNvPr>
          <p:cNvGrpSpPr>
            <a:grpSpLocks/>
          </p:cNvGrpSpPr>
          <p:nvPr/>
        </p:nvGrpSpPr>
        <p:grpSpPr bwMode="auto">
          <a:xfrm>
            <a:off x="7912100" y="3429000"/>
            <a:ext cx="1127125" cy="1349375"/>
            <a:chOff x="4984" y="2160"/>
            <a:chExt cx="710" cy="850"/>
          </a:xfrm>
        </p:grpSpPr>
        <p:sp>
          <p:nvSpPr>
            <p:cNvPr id="63508" name="Rectangle 22">
              <a:extLst>
                <a:ext uri="{FF2B5EF4-FFF2-40B4-BE49-F238E27FC236}">
                  <a16:creationId xmlns:a16="http://schemas.microsoft.com/office/drawing/2014/main" id="{CE3AABB7-D31B-EA4E-8EBB-A2EA26EE5799}"/>
                </a:ext>
              </a:extLst>
            </p:cNvPr>
            <p:cNvSpPr>
              <a:spLocks noChangeArrowheads="1"/>
            </p:cNvSpPr>
            <p:nvPr/>
          </p:nvSpPr>
          <p:spPr bwMode="auto">
            <a:xfrm>
              <a:off x="5151" y="2774"/>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3509" name="Rectangle 23">
              <a:extLst>
                <a:ext uri="{FF2B5EF4-FFF2-40B4-BE49-F238E27FC236}">
                  <a16:creationId xmlns:a16="http://schemas.microsoft.com/office/drawing/2014/main" id="{2F3C6992-85ED-5D42-A4BC-85ACB42BD522}"/>
                </a:ext>
              </a:extLst>
            </p:cNvPr>
            <p:cNvSpPr>
              <a:spLocks noChangeArrowheads="1"/>
            </p:cNvSpPr>
            <p:nvPr/>
          </p:nvSpPr>
          <p:spPr bwMode="auto">
            <a:xfrm>
              <a:off x="5116" y="2744"/>
              <a:ext cx="18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63510" name="AutoShape 24">
              <a:extLst>
                <a:ext uri="{FF2B5EF4-FFF2-40B4-BE49-F238E27FC236}">
                  <a16:creationId xmlns:a16="http://schemas.microsoft.com/office/drawing/2014/main" id="{E1A7E43A-5E86-1045-820C-CAEE5BB927B7}"/>
                </a:ext>
              </a:extLst>
            </p:cNvPr>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3511" name="Rectangle 25">
              <a:extLst>
                <a:ext uri="{FF2B5EF4-FFF2-40B4-BE49-F238E27FC236}">
                  <a16:creationId xmlns:a16="http://schemas.microsoft.com/office/drawing/2014/main" id="{BB1E6127-3638-3E46-9788-353A4A6BF169}"/>
                </a:ext>
              </a:extLst>
            </p:cNvPr>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3512" name="AutoShape 26">
              <a:extLst>
                <a:ext uri="{FF2B5EF4-FFF2-40B4-BE49-F238E27FC236}">
                  <a16:creationId xmlns:a16="http://schemas.microsoft.com/office/drawing/2014/main" id="{E667ACCF-F6B6-5A47-B670-08CD109B636B}"/>
                </a:ext>
              </a:extLst>
            </p:cNvPr>
            <p:cNvSpPr>
              <a:spLocks noChangeArrowheads="1"/>
            </p:cNvSpPr>
            <p:nvPr/>
          </p:nvSpPr>
          <p:spPr bwMode="auto">
            <a:xfrm>
              <a:off x="5020" y="2196"/>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3513" name="Line 27">
              <a:extLst>
                <a:ext uri="{FF2B5EF4-FFF2-40B4-BE49-F238E27FC236}">
                  <a16:creationId xmlns:a16="http://schemas.microsoft.com/office/drawing/2014/main" id="{4FF98196-D7F6-C84B-B90E-BDAEF65741C3}"/>
                </a:ext>
              </a:extLst>
            </p:cNvPr>
            <p:cNvSpPr>
              <a:spLocks noChangeShapeType="1"/>
            </p:cNvSpPr>
            <p:nvPr/>
          </p:nvSpPr>
          <p:spPr bwMode="auto">
            <a:xfrm>
              <a:off x="5035" y="241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Line 28">
              <a:extLst>
                <a:ext uri="{FF2B5EF4-FFF2-40B4-BE49-F238E27FC236}">
                  <a16:creationId xmlns:a16="http://schemas.microsoft.com/office/drawing/2014/main" id="{1D1712A4-D4FD-9640-A333-2DCEA0A5280A}"/>
                </a:ext>
              </a:extLst>
            </p:cNvPr>
            <p:cNvSpPr>
              <a:spLocks noChangeShapeType="1"/>
            </p:cNvSpPr>
            <p:nvPr/>
          </p:nvSpPr>
          <p:spPr bwMode="auto">
            <a:xfrm>
              <a:off x="5035" y="253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5" name="Line 29">
              <a:extLst>
                <a:ext uri="{FF2B5EF4-FFF2-40B4-BE49-F238E27FC236}">
                  <a16:creationId xmlns:a16="http://schemas.microsoft.com/office/drawing/2014/main" id="{7320D45E-383B-7C40-B242-A2F23C70E9E3}"/>
                </a:ext>
              </a:extLst>
            </p:cNvPr>
            <p:cNvSpPr>
              <a:spLocks noChangeShapeType="1"/>
            </p:cNvSpPr>
            <p:nvPr/>
          </p:nvSpPr>
          <p:spPr bwMode="auto">
            <a:xfrm>
              <a:off x="5035" y="264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Line 30">
              <a:extLst>
                <a:ext uri="{FF2B5EF4-FFF2-40B4-BE49-F238E27FC236}">
                  <a16:creationId xmlns:a16="http://schemas.microsoft.com/office/drawing/2014/main" id="{378A6F8E-D6C9-2048-AC66-CF5D6D8629EE}"/>
                </a:ext>
              </a:extLst>
            </p:cNvPr>
            <p:cNvSpPr>
              <a:spLocks noChangeShapeType="1"/>
            </p:cNvSpPr>
            <p:nvPr/>
          </p:nvSpPr>
          <p:spPr bwMode="auto">
            <a:xfrm>
              <a:off x="5035" y="275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7" name="Line 31">
              <a:extLst>
                <a:ext uri="{FF2B5EF4-FFF2-40B4-BE49-F238E27FC236}">
                  <a16:creationId xmlns:a16="http://schemas.microsoft.com/office/drawing/2014/main" id="{A58FBB9B-0883-2944-90A8-B100C356C7DD}"/>
                </a:ext>
              </a:extLst>
            </p:cNvPr>
            <p:cNvSpPr>
              <a:spLocks noChangeShapeType="1"/>
            </p:cNvSpPr>
            <p:nvPr/>
          </p:nvSpPr>
          <p:spPr bwMode="auto">
            <a:xfrm>
              <a:off x="5043" y="286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8" name="Rectangle 32">
              <a:extLst>
                <a:ext uri="{FF2B5EF4-FFF2-40B4-BE49-F238E27FC236}">
                  <a16:creationId xmlns:a16="http://schemas.microsoft.com/office/drawing/2014/main" id="{BDAD6355-FF4D-F24B-A2AD-2597ED5F77CF}"/>
                </a:ext>
              </a:extLst>
            </p:cNvPr>
            <p:cNvSpPr>
              <a:spLocks noChangeArrowheads="1"/>
            </p:cNvSpPr>
            <p:nvPr/>
          </p:nvSpPr>
          <p:spPr bwMode="auto">
            <a:xfrm>
              <a:off x="5044" y="2160"/>
              <a:ext cx="37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63519" name="Rectangle 33">
              <a:extLst>
                <a:ext uri="{FF2B5EF4-FFF2-40B4-BE49-F238E27FC236}">
                  <a16:creationId xmlns:a16="http://schemas.microsoft.com/office/drawing/2014/main" id="{F590489C-20DD-444B-A0E8-7FF38AE27D27}"/>
                </a:ext>
              </a:extLst>
            </p:cNvPr>
            <p:cNvSpPr>
              <a:spLocks noChangeArrowheads="1"/>
            </p:cNvSpPr>
            <p:nvPr/>
          </p:nvSpPr>
          <p:spPr bwMode="auto">
            <a:xfrm>
              <a:off x="5138" y="2420"/>
              <a:ext cx="28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63520" name="Rectangle 34">
              <a:extLst>
                <a:ext uri="{FF2B5EF4-FFF2-40B4-BE49-F238E27FC236}">
                  <a16:creationId xmlns:a16="http://schemas.microsoft.com/office/drawing/2014/main" id="{831DBBB5-251A-D843-B6D3-56A86DC213C8}"/>
                </a:ext>
              </a:extLst>
            </p:cNvPr>
            <p:cNvSpPr>
              <a:spLocks noChangeArrowheads="1"/>
            </p:cNvSpPr>
            <p:nvPr/>
          </p:nvSpPr>
          <p:spPr bwMode="auto">
            <a:xfrm>
              <a:off x="5087" y="2536"/>
              <a:ext cx="39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63521" name="Rectangle 35">
              <a:extLst>
                <a:ext uri="{FF2B5EF4-FFF2-40B4-BE49-F238E27FC236}">
                  <a16:creationId xmlns:a16="http://schemas.microsoft.com/office/drawing/2014/main" id="{DDFE18FC-BDDC-B545-AD65-1683E9CC959F}"/>
                </a:ext>
              </a:extLst>
            </p:cNvPr>
            <p:cNvSpPr>
              <a:spLocks noChangeArrowheads="1"/>
            </p:cNvSpPr>
            <p:nvPr/>
          </p:nvSpPr>
          <p:spPr bwMode="auto">
            <a:xfrm>
              <a:off x="4984" y="2644"/>
              <a:ext cx="63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63522" name="Rectangle 36">
              <a:extLst>
                <a:ext uri="{FF2B5EF4-FFF2-40B4-BE49-F238E27FC236}">
                  <a16:creationId xmlns:a16="http://schemas.microsoft.com/office/drawing/2014/main" id="{94EA77FF-EF8D-2245-87DE-CD37EACF81EA}"/>
                </a:ext>
              </a:extLst>
            </p:cNvPr>
            <p:cNvSpPr>
              <a:spLocks noChangeArrowheads="1"/>
            </p:cNvSpPr>
            <p:nvPr/>
          </p:nvSpPr>
          <p:spPr bwMode="auto">
            <a:xfrm>
              <a:off x="5208" y="2760"/>
              <a:ext cx="19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63523" name="Rectangle 37">
              <a:extLst>
                <a:ext uri="{FF2B5EF4-FFF2-40B4-BE49-F238E27FC236}">
                  <a16:creationId xmlns:a16="http://schemas.microsoft.com/office/drawing/2014/main" id="{D2C908B5-7998-244C-BBA2-8D2F7FCAEB99}"/>
                </a:ext>
              </a:extLst>
            </p:cNvPr>
            <p:cNvSpPr>
              <a:spLocks noChangeArrowheads="1"/>
            </p:cNvSpPr>
            <p:nvPr/>
          </p:nvSpPr>
          <p:spPr bwMode="auto">
            <a:xfrm>
              <a:off x="5060" y="2868"/>
              <a:ext cx="63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Tamkachithei 5</a:t>
              </a:r>
            </a:p>
          </p:txBody>
        </p:sp>
        <p:sp>
          <p:nvSpPr>
            <p:cNvPr id="63524" name="Line 38">
              <a:extLst>
                <a:ext uri="{FF2B5EF4-FFF2-40B4-BE49-F238E27FC236}">
                  <a16:creationId xmlns:a16="http://schemas.microsoft.com/office/drawing/2014/main" id="{8EA64924-A767-B34E-B950-034F14BA08EF}"/>
                </a:ext>
              </a:extLst>
            </p:cNvPr>
            <p:cNvSpPr>
              <a:spLocks noChangeShapeType="1"/>
            </p:cNvSpPr>
            <p:nvPr/>
          </p:nvSpPr>
          <p:spPr bwMode="auto">
            <a:xfrm>
              <a:off x="5031" y="297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5" name="Rectangle 39">
              <a:extLst>
                <a:ext uri="{FF2B5EF4-FFF2-40B4-BE49-F238E27FC236}">
                  <a16:creationId xmlns:a16="http://schemas.microsoft.com/office/drawing/2014/main" id="{2B599CBC-628C-2848-98D3-483ADAE3E1B4}"/>
                </a:ext>
              </a:extLst>
            </p:cNvPr>
            <p:cNvSpPr>
              <a:spLocks noChangeArrowheads="1"/>
            </p:cNvSpPr>
            <p:nvPr/>
          </p:nvSpPr>
          <p:spPr bwMode="auto">
            <a:xfrm>
              <a:off x="5115" y="2312"/>
              <a:ext cx="41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grpSp>
      <p:sp>
        <p:nvSpPr>
          <p:cNvPr id="654376" name="Rectangle 40">
            <a:extLst>
              <a:ext uri="{FF2B5EF4-FFF2-40B4-BE49-F238E27FC236}">
                <a16:creationId xmlns:a16="http://schemas.microsoft.com/office/drawing/2014/main" id="{1AA692D8-AC3C-7E46-989C-31C96668EEE7}"/>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30</a:t>
            </a:r>
          </a:p>
        </p:txBody>
      </p:sp>
      <p:sp>
        <p:nvSpPr>
          <p:cNvPr id="654377" name="AutoShape 41">
            <a:extLst>
              <a:ext uri="{FF2B5EF4-FFF2-40B4-BE49-F238E27FC236}">
                <a16:creationId xmlns:a16="http://schemas.microsoft.com/office/drawing/2014/main" id="{C18AD4A6-5A7E-984A-892A-7D904262D2C4}"/>
              </a:ext>
            </a:extLst>
          </p:cNvPr>
          <p:cNvSpPr>
            <a:spLocks noChangeArrowheads="1"/>
          </p:cNvSpPr>
          <p:nvPr/>
        </p:nvSpPr>
        <p:spPr bwMode="auto">
          <a:xfrm>
            <a:off x="1089025" y="4365625"/>
            <a:ext cx="2476500" cy="1695450"/>
          </a:xfrm>
          <a:prstGeom prst="roundRect">
            <a:avLst>
              <a:gd name="adj" fmla="val 16667"/>
            </a:avLst>
          </a:prstGeom>
          <a:noFill/>
          <a:ln w="7620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54377"/>
                                        </p:tgtEl>
                                        <p:attrNameLst>
                                          <p:attrName>style.visibility</p:attrName>
                                        </p:attrNameLst>
                                      </p:cBhvr>
                                      <p:to>
                                        <p:strVal val="visible"/>
                                      </p:to>
                                    </p:set>
                                    <p:anim calcmode="lin" valueType="num">
                                      <p:cBhvr>
                                        <p:cTn id="7" dur="500" fill="hold"/>
                                        <p:tgtEl>
                                          <p:spTgt spid="654377"/>
                                        </p:tgtEl>
                                        <p:attrNameLst>
                                          <p:attrName>ppt_w</p:attrName>
                                        </p:attrNameLst>
                                      </p:cBhvr>
                                      <p:tavLst>
                                        <p:tav tm="0">
                                          <p:val>
                                            <p:fltVal val="0"/>
                                          </p:val>
                                        </p:tav>
                                        <p:tav tm="100000">
                                          <p:val>
                                            <p:strVal val="#ppt_w"/>
                                          </p:val>
                                        </p:tav>
                                      </p:tavLst>
                                    </p:anim>
                                    <p:anim calcmode="lin" valueType="num">
                                      <p:cBhvr>
                                        <p:cTn id="8" dur="500" fill="hold"/>
                                        <p:tgtEl>
                                          <p:spTgt spid="654377"/>
                                        </p:tgtEl>
                                        <p:attrNameLst>
                                          <p:attrName>ppt_h</p:attrName>
                                        </p:attrNameLst>
                                      </p:cBhvr>
                                      <p:tavLst>
                                        <p:tav tm="0">
                                          <p:val>
                                            <p:fltVal val="0"/>
                                          </p:val>
                                        </p:tav>
                                        <p:tav tm="100000">
                                          <p:val>
                                            <p:strVal val="#ppt_h"/>
                                          </p:val>
                                        </p:tav>
                                      </p:tavLst>
                                    </p:anim>
                                    <p:anim calcmode="lin" valueType="num">
                                      <p:cBhvr>
                                        <p:cTn id="9" dur="500" fill="hold"/>
                                        <p:tgtEl>
                                          <p:spTgt spid="654377"/>
                                        </p:tgtEl>
                                        <p:attrNameLst>
                                          <p:attrName>ppt_x</p:attrName>
                                        </p:attrNameLst>
                                      </p:cBhvr>
                                      <p:tavLst>
                                        <p:tav tm="0">
                                          <p:val>
                                            <p:fltVal val="0.5"/>
                                          </p:val>
                                        </p:tav>
                                        <p:tav tm="100000">
                                          <p:val>
                                            <p:strVal val="#ppt_x"/>
                                          </p:val>
                                        </p:tav>
                                      </p:tavLst>
                                    </p:anim>
                                    <p:anim calcmode="lin" valueType="num">
                                      <p:cBhvr>
                                        <p:cTn id="10" dur="500" fill="hold"/>
                                        <p:tgtEl>
                                          <p:spTgt spid="6543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a:extLst>
              <a:ext uri="{FF2B5EF4-FFF2-40B4-BE49-F238E27FC236}">
                <a16:creationId xmlns:a16="http://schemas.microsoft.com/office/drawing/2014/main" id="{9B6DFFF4-5738-9E4B-9777-0F4C6F77CF14}"/>
              </a:ext>
            </a:extLst>
          </p:cNvPr>
          <p:cNvGrpSpPr>
            <a:grpSpLocks/>
          </p:cNvGrpSpPr>
          <p:nvPr/>
        </p:nvGrpSpPr>
        <p:grpSpPr bwMode="auto">
          <a:xfrm>
            <a:off x="4092575" y="546100"/>
            <a:ext cx="1217613" cy="5048250"/>
            <a:chOff x="2602" y="344"/>
            <a:chExt cx="703" cy="3180"/>
          </a:xfrm>
        </p:grpSpPr>
        <p:sp>
          <p:nvSpPr>
            <p:cNvPr id="65800" name="Freeform 3">
              <a:extLst>
                <a:ext uri="{FF2B5EF4-FFF2-40B4-BE49-F238E27FC236}">
                  <a16:creationId xmlns:a16="http://schemas.microsoft.com/office/drawing/2014/main" id="{C2BF94E8-1E22-B943-B13D-0602992F1341}"/>
                </a:ext>
              </a:extLst>
            </p:cNvPr>
            <p:cNvSpPr>
              <a:spLocks/>
            </p:cNvSpPr>
            <p:nvPr/>
          </p:nvSpPr>
          <p:spPr bwMode="auto">
            <a:xfrm>
              <a:off x="3113" y="1358"/>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01" name="AutoShape 4">
              <a:extLst>
                <a:ext uri="{FF2B5EF4-FFF2-40B4-BE49-F238E27FC236}">
                  <a16:creationId xmlns:a16="http://schemas.microsoft.com/office/drawing/2014/main" id="{CC10499C-F288-FD44-BDD7-47E9A2EB11FE}"/>
                </a:ext>
              </a:extLst>
            </p:cNvPr>
            <p:cNvSpPr>
              <a:spLocks noChangeArrowheads="1"/>
            </p:cNvSpPr>
            <p:nvPr/>
          </p:nvSpPr>
          <p:spPr bwMode="auto">
            <a:xfrm>
              <a:off x="2665" y="1290"/>
              <a:ext cx="460" cy="569"/>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02" name="Rectangle 5">
              <a:extLst>
                <a:ext uri="{FF2B5EF4-FFF2-40B4-BE49-F238E27FC236}">
                  <a16:creationId xmlns:a16="http://schemas.microsoft.com/office/drawing/2014/main" id="{C20C2A3C-6921-0A4D-9106-42FC9B15029E}"/>
                </a:ext>
              </a:extLst>
            </p:cNvPr>
            <p:cNvSpPr>
              <a:spLocks noChangeArrowheads="1"/>
            </p:cNvSpPr>
            <p:nvPr/>
          </p:nvSpPr>
          <p:spPr bwMode="auto">
            <a:xfrm>
              <a:off x="2664" y="1389"/>
              <a:ext cx="600" cy="66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03" name="Freeform 6">
              <a:extLst>
                <a:ext uri="{FF2B5EF4-FFF2-40B4-BE49-F238E27FC236}">
                  <a16:creationId xmlns:a16="http://schemas.microsoft.com/office/drawing/2014/main" id="{94995A37-2BC4-3342-B21A-7CAE020EB846}"/>
                </a:ext>
              </a:extLst>
            </p:cNvPr>
            <p:cNvSpPr>
              <a:spLocks/>
            </p:cNvSpPr>
            <p:nvPr/>
          </p:nvSpPr>
          <p:spPr bwMode="auto">
            <a:xfrm>
              <a:off x="3039" y="2248"/>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04" name="Rectangle 7">
              <a:extLst>
                <a:ext uri="{FF2B5EF4-FFF2-40B4-BE49-F238E27FC236}">
                  <a16:creationId xmlns:a16="http://schemas.microsoft.com/office/drawing/2014/main" id="{9E60AA06-00D1-E548-AF26-2F761E498072}"/>
                </a:ext>
              </a:extLst>
            </p:cNvPr>
            <p:cNvSpPr>
              <a:spLocks noChangeArrowheads="1"/>
            </p:cNvSpPr>
            <p:nvPr/>
          </p:nvSpPr>
          <p:spPr bwMode="auto">
            <a:xfrm>
              <a:off x="2775" y="2456"/>
              <a:ext cx="192" cy="72"/>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05" name="Freeform 8">
              <a:extLst>
                <a:ext uri="{FF2B5EF4-FFF2-40B4-BE49-F238E27FC236}">
                  <a16:creationId xmlns:a16="http://schemas.microsoft.com/office/drawing/2014/main" id="{4F9BB9A4-6AFE-BC45-9372-A812E81F1237}"/>
                </a:ext>
              </a:extLst>
            </p:cNvPr>
            <p:cNvSpPr>
              <a:spLocks/>
            </p:cNvSpPr>
            <p:nvPr/>
          </p:nvSpPr>
          <p:spPr bwMode="auto">
            <a:xfrm>
              <a:off x="3036" y="2223"/>
              <a:ext cx="148" cy="76"/>
            </a:xfrm>
            <a:custGeom>
              <a:avLst/>
              <a:gdLst>
                <a:gd name="T0" fmla="*/ 147 w 129"/>
                <a:gd name="T1" fmla="*/ 74 h 49"/>
                <a:gd name="T2" fmla="*/ 0 w 129"/>
                <a:gd name="T3" fmla="*/ 74 h 49"/>
                <a:gd name="T4" fmla="*/ 0 w 129"/>
                <a:gd name="T5" fmla="*/ 0 h 49"/>
                <a:gd name="T6" fmla="*/ 147 w 129"/>
                <a:gd name="T7" fmla="*/ 7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06" name="AutoShape 9">
              <a:extLst>
                <a:ext uri="{FF2B5EF4-FFF2-40B4-BE49-F238E27FC236}">
                  <a16:creationId xmlns:a16="http://schemas.microsoft.com/office/drawing/2014/main" id="{5AD59272-64BB-2341-A026-7AB6FAC94E06}"/>
                </a:ext>
              </a:extLst>
            </p:cNvPr>
            <p:cNvSpPr>
              <a:spLocks noChangeArrowheads="1"/>
            </p:cNvSpPr>
            <p:nvPr/>
          </p:nvSpPr>
          <p:spPr bwMode="auto">
            <a:xfrm>
              <a:off x="2672" y="2169"/>
              <a:ext cx="460" cy="183"/>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07" name="Rectangle 10">
              <a:extLst>
                <a:ext uri="{FF2B5EF4-FFF2-40B4-BE49-F238E27FC236}">
                  <a16:creationId xmlns:a16="http://schemas.microsoft.com/office/drawing/2014/main" id="{0687CC93-BDB9-6840-BFC6-074C1A6F2F47}"/>
                </a:ext>
              </a:extLst>
            </p:cNvPr>
            <p:cNvSpPr>
              <a:spLocks noChangeArrowheads="1"/>
            </p:cNvSpPr>
            <p:nvPr/>
          </p:nvSpPr>
          <p:spPr bwMode="auto">
            <a:xfrm>
              <a:off x="2673" y="2262"/>
              <a:ext cx="600" cy="314"/>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08" name="Rectangle 11">
              <a:extLst>
                <a:ext uri="{FF2B5EF4-FFF2-40B4-BE49-F238E27FC236}">
                  <a16:creationId xmlns:a16="http://schemas.microsoft.com/office/drawing/2014/main" id="{71E737AE-AF88-A648-849E-2679579C69C3}"/>
                </a:ext>
              </a:extLst>
            </p:cNvPr>
            <p:cNvSpPr>
              <a:spLocks noChangeArrowheads="1"/>
            </p:cNvSpPr>
            <p:nvPr/>
          </p:nvSpPr>
          <p:spPr bwMode="auto">
            <a:xfrm>
              <a:off x="2743" y="2425"/>
              <a:ext cx="324" cy="12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09" name="AutoShape 12">
              <a:extLst>
                <a:ext uri="{FF2B5EF4-FFF2-40B4-BE49-F238E27FC236}">
                  <a16:creationId xmlns:a16="http://schemas.microsoft.com/office/drawing/2014/main" id="{B1F4374B-80F4-8349-B04A-F2DB869BD7B4}"/>
                </a:ext>
              </a:extLst>
            </p:cNvPr>
            <p:cNvSpPr>
              <a:spLocks noChangeArrowheads="1"/>
            </p:cNvSpPr>
            <p:nvPr/>
          </p:nvSpPr>
          <p:spPr bwMode="auto">
            <a:xfrm>
              <a:off x="2639" y="355"/>
              <a:ext cx="460" cy="687"/>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10" name="Rectangle 13">
              <a:extLst>
                <a:ext uri="{FF2B5EF4-FFF2-40B4-BE49-F238E27FC236}">
                  <a16:creationId xmlns:a16="http://schemas.microsoft.com/office/drawing/2014/main" id="{FE354ABE-B15B-684A-A051-A1DFF9A8A9F7}"/>
                </a:ext>
              </a:extLst>
            </p:cNvPr>
            <p:cNvSpPr>
              <a:spLocks noChangeArrowheads="1"/>
            </p:cNvSpPr>
            <p:nvPr/>
          </p:nvSpPr>
          <p:spPr bwMode="auto">
            <a:xfrm>
              <a:off x="2638" y="471"/>
              <a:ext cx="600" cy="713"/>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11" name="AutoShape 14">
              <a:extLst>
                <a:ext uri="{FF2B5EF4-FFF2-40B4-BE49-F238E27FC236}">
                  <a16:creationId xmlns:a16="http://schemas.microsoft.com/office/drawing/2014/main" id="{6B2D6008-073F-D342-8F39-4014B1AC605A}"/>
                </a:ext>
              </a:extLst>
            </p:cNvPr>
            <p:cNvSpPr>
              <a:spLocks noChangeArrowheads="1"/>
            </p:cNvSpPr>
            <p:nvPr/>
          </p:nvSpPr>
          <p:spPr bwMode="auto">
            <a:xfrm>
              <a:off x="2649" y="369"/>
              <a:ext cx="438" cy="686"/>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12" name="AutoShape 15">
              <a:extLst>
                <a:ext uri="{FF2B5EF4-FFF2-40B4-BE49-F238E27FC236}">
                  <a16:creationId xmlns:a16="http://schemas.microsoft.com/office/drawing/2014/main" id="{DE158AED-ED96-7645-9842-78F5A5C48C69}"/>
                </a:ext>
              </a:extLst>
            </p:cNvPr>
            <p:cNvSpPr>
              <a:spLocks noChangeArrowheads="1"/>
            </p:cNvSpPr>
            <p:nvPr/>
          </p:nvSpPr>
          <p:spPr bwMode="auto">
            <a:xfrm>
              <a:off x="2675" y="1306"/>
              <a:ext cx="438" cy="569"/>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13" name="AutoShape 16">
              <a:extLst>
                <a:ext uri="{FF2B5EF4-FFF2-40B4-BE49-F238E27FC236}">
                  <a16:creationId xmlns:a16="http://schemas.microsoft.com/office/drawing/2014/main" id="{BD8003C0-4305-4A4C-A8DE-4FE9818251B6}"/>
                </a:ext>
              </a:extLst>
            </p:cNvPr>
            <p:cNvSpPr>
              <a:spLocks noChangeArrowheads="1"/>
            </p:cNvSpPr>
            <p:nvPr/>
          </p:nvSpPr>
          <p:spPr bwMode="auto">
            <a:xfrm>
              <a:off x="2686" y="2189"/>
              <a:ext cx="434" cy="183"/>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14" name="Rectangle 17">
              <a:extLst>
                <a:ext uri="{FF2B5EF4-FFF2-40B4-BE49-F238E27FC236}">
                  <a16:creationId xmlns:a16="http://schemas.microsoft.com/office/drawing/2014/main" id="{7EEE6862-BB6E-D740-BEEB-E6C876E3F70A}"/>
                </a:ext>
              </a:extLst>
            </p:cNvPr>
            <p:cNvSpPr>
              <a:spLocks noChangeArrowheads="1"/>
            </p:cNvSpPr>
            <p:nvPr/>
          </p:nvSpPr>
          <p:spPr bwMode="auto">
            <a:xfrm>
              <a:off x="2815" y="3288"/>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15" name="Rectangle 18">
              <a:extLst>
                <a:ext uri="{FF2B5EF4-FFF2-40B4-BE49-F238E27FC236}">
                  <a16:creationId xmlns:a16="http://schemas.microsoft.com/office/drawing/2014/main" id="{E28605D6-5626-BD40-95A3-8359598C3C5E}"/>
                </a:ext>
              </a:extLst>
            </p:cNvPr>
            <p:cNvSpPr>
              <a:spLocks noChangeArrowheads="1"/>
            </p:cNvSpPr>
            <p:nvPr/>
          </p:nvSpPr>
          <p:spPr bwMode="auto">
            <a:xfrm>
              <a:off x="2780" y="3258"/>
              <a:ext cx="1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65816" name="AutoShape 19">
              <a:extLst>
                <a:ext uri="{FF2B5EF4-FFF2-40B4-BE49-F238E27FC236}">
                  <a16:creationId xmlns:a16="http://schemas.microsoft.com/office/drawing/2014/main" id="{E10BAF58-73C0-4A41-AA34-86A7DC5CB4F7}"/>
                </a:ext>
              </a:extLst>
            </p:cNvPr>
            <p:cNvSpPr>
              <a:spLocks noChangeArrowheads="1"/>
            </p:cNvSpPr>
            <p:nvPr/>
          </p:nvSpPr>
          <p:spPr bwMode="auto">
            <a:xfrm>
              <a:off x="2672" y="2692"/>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17" name="Rectangle 20">
              <a:extLst>
                <a:ext uri="{FF2B5EF4-FFF2-40B4-BE49-F238E27FC236}">
                  <a16:creationId xmlns:a16="http://schemas.microsoft.com/office/drawing/2014/main" id="{FE10758C-9240-1F4D-9397-87C2B3772ABE}"/>
                </a:ext>
              </a:extLst>
            </p:cNvPr>
            <p:cNvSpPr>
              <a:spLocks noChangeArrowheads="1"/>
            </p:cNvSpPr>
            <p:nvPr/>
          </p:nvSpPr>
          <p:spPr bwMode="auto">
            <a:xfrm>
              <a:off x="2671" y="2792"/>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18" name="AutoShape 21">
              <a:extLst>
                <a:ext uri="{FF2B5EF4-FFF2-40B4-BE49-F238E27FC236}">
                  <a16:creationId xmlns:a16="http://schemas.microsoft.com/office/drawing/2014/main" id="{4F9FD04B-28BA-BD41-94CA-5755C746C4A0}"/>
                </a:ext>
              </a:extLst>
            </p:cNvPr>
            <p:cNvSpPr>
              <a:spLocks noChangeArrowheads="1"/>
            </p:cNvSpPr>
            <p:nvPr/>
          </p:nvSpPr>
          <p:spPr bwMode="auto">
            <a:xfrm>
              <a:off x="2684" y="2710"/>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19" name="Line 22">
              <a:extLst>
                <a:ext uri="{FF2B5EF4-FFF2-40B4-BE49-F238E27FC236}">
                  <a16:creationId xmlns:a16="http://schemas.microsoft.com/office/drawing/2014/main" id="{0E900323-A45F-FA4F-B9F5-371F7B96F4D6}"/>
                </a:ext>
              </a:extLst>
            </p:cNvPr>
            <p:cNvSpPr>
              <a:spLocks noChangeShapeType="1"/>
            </p:cNvSpPr>
            <p:nvPr/>
          </p:nvSpPr>
          <p:spPr bwMode="auto">
            <a:xfrm>
              <a:off x="2667" y="644"/>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20" name="Line 23">
              <a:extLst>
                <a:ext uri="{FF2B5EF4-FFF2-40B4-BE49-F238E27FC236}">
                  <a16:creationId xmlns:a16="http://schemas.microsoft.com/office/drawing/2014/main" id="{B04F0475-D02D-0540-A261-CA46C47C05A4}"/>
                </a:ext>
              </a:extLst>
            </p:cNvPr>
            <p:cNvSpPr>
              <a:spLocks noChangeShapeType="1"/>
            </p:cNvSpPr>
            <p:nvPr/>
          </p:nvSpPr>
          <p:spPr bwMode="auto">
            <a:xfrm>
              <a:off x="2667" y="74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21" name="Line 24">
              <a:extLst>
                <a:ext uri="{FF2B5EF4-FFF2-40B4-BE49-F238E27FC236}">
                  <a16:creationId xmlns:a16="http://schemas.microsoft.com/office/drawing/2014/main" id="{CC689728-180F-EF42-9F55-903553BA4FD4}"/>
                </a:ext>
              </a:extLst>
            </p:cNvPr>
            <p:cNvSpPr>
              <a:spLocks noChangeShapeType="1"/>
            </p:cNvSpPr>
            <p:nvPr/>
          </p:nvSpPr>
          <p:spPr bwMode="auto">
            <a:xfrm>
              <a:off x="2667" y="844"/>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22" name="Line 25">
              <a:extLst>
                <a:ext uri="{FF2B5EF4-FFF2-40B4-BE49-F238E27FC236}">
                  <a16:creationId xmlns:a16="http://schemas.microsoft.com/office/drawing/2014/main" id="{BD649869-7656-4D42-ADE5-5E4242BDB241}"/>
                </a:ext>
              </a:extLst>
            </p:cNvPr>
            <p:cNvSpPr>
              <a:spLocks noChangeShapeType="1"/>
            </p:cNvSpPr>
            <p:nvPr/>
          </p:nvSpPr>
          <p:spPr bwMode="auto">
            <a:xfrm>
              <a:off x="2670" y="94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23" name="Line 26">
              <a:extLst>
                <a:ext uri="{FF2B5EF4-FFF2-40B4-BE49-F238E27FC236}">
                  <a16:creationId xmlns:a16="http://schemas.microsoft.com/office/drawing/2014/main" id="{9BB45851-2CA4-F544-BBD4-480089D188F6}"/>
                </a:ext>
              </a:extLst>
            </p:cNvPr>
            <p:cNvSpPr>
              <a:spLocks noChangeShapeType="1"/>
            </p:cNvSpPr>
            <p:nvPr/>
          </p:nvSpPr>
          <p:spPr bwMode="auto">
            <a:xfrm>
              <a:off x="2667" y="1052"/>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24" name="Line 27">
              <a:extLst>
                <a:ext uri="{FF2B5EF4-FFF2-40B4-BE49-F238E27FC236}">
                  <a16:creationId xmlns:a16="http://schemas.microsoft.com/office/drawing/2014/main" id="{869FADAD-1113-DC48-9234-392DC267D03A}"/>
                </a:ext>
              </a:extLst>
            </p:cNvPr>
            <p:cNvSpPr>
              <a:spLocks noChangeShapeType="1"/>
            </p:cNvSpPr>
            <p:nvPr/>
          </p:nvSpPr>
          <p:spPr bwMode="auto">
            <a:xfrm>
              <a:off x="2667" y="114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25" name="Rectangle 28">
              <a:extLst>
                <a:ext uri="{FF2B5EF4-FFF2-40B4-BE49-F238E27FC236}">
                  <a16:creationId xmlns:a16="http://schemas.microsoft.com/office/drawing/2014/main" id="{ED2DA995-AEA0-E546-B135-93A44E4F8304}"/>
                </a:ext>
              </a:extLst>
            </p:cNvPr>
            <p:cNvSpPr>
              <a:spLocks noChangeArrowheads="1"/>
            </p:cNvSpPr>
            <p:nvPr/>
          </p:nvSpPr>
          <p:spPr bwMode="auto">
            <a:xfrm>
              <a:off x="2741" y="538"/>
              <a:ext cx="39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1st Morei</a:t>
              </a:r>
            </a:p>
          </p:txBody>
        </p:sp>
        <p:sp>
          <p:nvSpPr>
            <p:cNvPr id="65826" name="Rectangle 29">
              <a:extLst>
                <a:ext uri="{FF2B5EF4-FFF2-40B4-BE49-F238E27FC236}">
                  <a16:creationId xmlns:a16="http://schemas.microsoft.com/office/drawing/2014/main" id="{0F81F61C-8C7B-1B4D-8DDB-AA39B893E7D0}"/>
                </a:ext>
              </a:extLst>
            </p:cNvPr>
            <p:cNvSpPr>
              <a:spLocks noChangeArrowheads="1"/>
            </p:cNvSpPr>
            <p:nvPr/>
          </p:nvSpPr>
          <p:spPr bwMode="auto">
            <a:xfrm>
              <a:off x="2690" y="634"/>
              <a:ext cx="559"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1st Pao Kapha</a:t>
              </a:r>
            </a:p>
          </p:txBody>
        </p:sp>
        <p:sp>
          <p:nvSpPr>
            <p:cNvPr id="65827" name="Rectangle 30">
              <a:extLst>
                <a:ext uri="{FF2B5EF4-FFF2-40B4-BE49-F238E27FC236}">
                  <a16:creationId xmlns:a16="http://schemas.microsoft.com/office/drawing/2014/main" id="{837B7C1E-E62C-7A43-9818-07C7F61B59B4}"/>
                </a:ext>
              </a:extLst>
            </p:cNvPr>
            <p:cNvSpPr>
              <a:spLocks noChangeArrowheads="1"/>
            </p:cNvSpPr>
            <p:nvPr/>
          </p:nvSpPr>
          <p:spPr bwMode="auto">
            <a:xfrm>
              <a:off x="2695" y="738"/>
              <a:ext cx="52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1st Shimkhur</a:t>
              </a:r>
            </a:p>
          </p:txBody>
        </p:sp>
        <p:sp>
          <p:nvSpPr>
            <p:cNvPr id="65828" name="Rectangle 31">
              <a:extLst>
                <a:ext uri="{FF2B5EF4-FFF2-40B4-BE49-F238E27FC236}">
                  <a16:creationId xmlns:a16="http://schemas.microsoft.com/office/drawing/2014/main" id="{42AFBD79-372C-874D-9538-75C63D7AE569}"/>
                </a:ext>
              </a:extLst>
            </p:cNvPr>
            <p:cNvSpPr>
              <a:spLocks noChangeArrowheads="1"/>
            </p:cNvSpPr>
            <p:nvPr/>
          </p:nvSpPr>
          <p:spPr bwMode="auto">
            <a:xfrm>
              <a:off x="2690" y="842"/>
              <a:ext cx="493"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1st Sakathat</a:t>
              </a:r>
            </a:p>
          </p:txBody>
        </p:sp>
        <p:sp>
          <p:nvSpPr>
            <p:cNvPr id="65829" name="Rectangle 32">
              <a:extLst>
                <a:ext uri="{FF2B5EF4-FFF2-40B4-BE49-F238E27FC236}">
                  <a16:creationId xmlns:a16="http://schemas.microsoft.com/office/drawing/2014/main" id="{962D3452-BB48-1140-9506-2165617379C8}"/>
                </a:ext>
              </a:extLst>
            </p:cNvPr>
            <p:cNvSpPr>
              <a:spLocks noChangeArrowheads="1"/>
            </p:cNvSpPr>
            <p:nvPr/>
          </p:nvSpPr>
          <p:spPr bwMode="auto">
            <a:xfrm>
              <a:off x="2627" y="938"/>
              <a:ext cx="577"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500">
                  <a:solidFill>
                    <a:srgbClr val="000000"/>
                  </a:solidFill>
                  <a:latin typeface="Helvetica" pitchFamily="2" charset="0"/>
                </a:rPr>
                <a:t>Tara kaphong/changimahut</a:t>
              </a:r>
            </a:p>
          </p:txBody>
        </p:sp>
        <p:sp>
          <p:nvSpPr>
            <p:cNvPr id="65830" name="Rectangle 33">
              <a:extLst>
                <a:ext uri="{FF2B5EF4-FFF2-40B4-BE49-F238E27FC236}">
                  <a16:creationId xmlns:a16="http://schemas.microsoft.com/office/drawing/2014/main" id="{C8EBCA5C-1B8E-8E4C-9531-DD496C14979C}"/>
                </a:ext>
              </a:extLst>
            </p:cNvPr>
            <p:cNvSpPr>
              <a:spLocks noChangeArrowheads="1"/>
            </p:cNvSpPr>
            <p:nvPr/>
          </p:nvSpPr>
          <p:spPr bwMode="auto">
            <a:xfrm>
              <a:off x="2781" y="1042"/>
              <a:ext cx="46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Tolan Shim</a:t>
              </a:r>
            </a:p>
          </p:txBody>
        </p:sp>
        <p:sp>
          <p:nvSpPr>
            <p:cNvPr id="65831" name="Rectangle 34">
              <a:extLst>
                <a:ext uri="{FF2B5EF4-FFF2-40B4-BE49-F238E27FC236}">
                  <a16:creationId xmlns:a16="http://schemas.microsoft.com/office/drawing/2014/main" id="{3FC48DEA-A8A1-C44E-9A20-2BDAE9D88F50}"/>
                </a:ext>
              </a:extLst>
            </p:cNvPr>
            <p:cNvSpPr>
              <a:spLocks noChangeArrowheads="1"/>
            </p:cNvSpPr>
            <p:nvPr/>
          </p:nvSpPr>
          <p:spPr bwMode="auto">
            <a:xfrm>
              <a:off x="2607" y="344"/>
              <a:ext cx="536" cy="12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700">
                  <a:solidFill>
                    <a:srgbClr val="000000"/>
                  </a:solidFill>
                  <a:latin typeface="Chicago" charset="0"/>
                </a:rPr>
                <a:t>OKATHUI KASEM</a:t>
              </a:r>
            </a:p>
          </p:txBody>
        </p:sp>
        <p:sp>
          <p:nvSpPr>
            <p:cNvPr id="65832" name="Rectangle 35">
              <a:extLst>
                <a:ext uri="{FF2B5EF4-FFF2-40B4-BE49-F238E27FC236}">
                  <a16:creationId xmlns:a16="http://schemas.microsoft.com/office/drawing/2014/main" id="{8475D84E-D0EB-D545-ACAD-F5EA77D50FD2}"/>
                </a:ext>
              </a:extLst>
            </p:cNvPr>
            <p:cNvSpPr>
              <a:spLocks noChangeArrowheads="1"/>
            </p:cNvSpPr>
            <p:nvPr/>
          </p:nvSpPr>
          <p:spPr bwMode="auto">
            <a:xfrm>
              <a:off x="2602" y="458"/>
              <a:ext cx="601"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600">
                  <a:solidFill>
                    <a:srgbClr val="000000"/>
                  </a:solidFill>
                  <a:latin typeface="Helvetica" pitchFamily="2" charset="0"/>
                </a:rPr>
                <a:t>1st Mayarnao &amp; Shanao</a:t>
              </a:r>
            </a:p>
          </p:txBody>
        </p:sp>
        <p:sp>
          <p:nvSpPr>
            <p:cNvPr id="65833" name="Line 36">
              <a:extLst>
                <a:ext uri="{FF2B5EF4-FFF2-40B4-BE49-F238E27FC236}">
                  <a16:creationId xmlns:a16="http://schemas.microsoft.com/office/drawing/2014/main" id="{2E483312-2566-5A4A-9AD5-7ABD416C8682}"/>
                </a:ext>
              </a:extLst>
            </p:cNvPr>
            <p:cNvSpPr>
              <a:spLocks noChangeShapeType="1"/>
            </p:cNvSpPr>
            <p:nvPr/>
          </p:nvSpPr>
          <p:spPr bwMode="auto">
            <a:xfrm>
              <a:off x="2703" y="1642"/>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34" name="Line 37">
              <a:extLst>
                <a:ext uri="{FF2B5EF4-FFF2-40B4-BE49-F238E27FC236}">
                  <a16:creationId xmlns:a16="http://schemas.microsoft.com/office/drawing/2014/main" id="{AF0703A1-ADF3-D947-BF31-8A463583D7EE}"/>
                </a:ext>
              </a:extLst>
            </p:cNvPr>
            <p:cNvSpPr>
              <a:spLocks noChangeShapeType="1"/>
            </p:cNvSpPr>
            <p:nvPr/>
          </p:nvSpPr>
          <p:spPr bwMode="auto">
            <a:xfrm>
              <a:off x="2703" y="1770"/>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35" name="Rectangle 38">
              <a:extLst>
                <a:ext uri="{FF2B5EF4-FFF2-40B4-BE49-F238E27FC236}">
                  <a16:creationId xmlns:a16="http://schemas.microsoft.com/office/drawing/2014/main" id="{7DA4485A-1613-B641-A478-C2548770B835}"/>
                </a:ext>
              </a:extLst>
            </p:cNvPr>
            <p:cNvSpPr>
              <a:spLocks noChangeArrowheads="1"/>
            </p:cNvSpPr>
            <p:nvPr/>
          </p:nvSpPr>
          <p:spPr bwMode="auto">
            <a:xfrm>
              <a:off x="2907" y="1670"/>
              <a:ext cx="208" cy="72"/>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836" name="Rectangle 39">
              <a:extLst>
                <a:ext uri="{FF2B5EF4-FFF2-40B4-BE49-F238E27FC236}">
                  <a16:creationId xmlns:a16="http://schemas.microsoft.com/office/drawing/2014/main" id="{27FED4C1-AC3B-094A-93D0-92BA62192FE9}"/>
                </a:ext>
              </a:extLst>
            </p:cNvPr>
            <p:cNvSpPr>
              <a:spLocks noChangeArrowheads="1"/>
            </p:cNvSpPr>
            <p:nvPr/>
          </p:nvSpPr>
          <p:spPr bwMode="auto">
            <a:xfrm>
              <a:off x="2749" y="1531"/>
              <a:ext cx="389"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000000"/>
                  </a:solidFill>
                  <a:latin typeface="Helvetica" pitchFamily="2" charset="0"/>
                </a:rPr>
                <a:t>N - A - S</a:t>
              </a:r>
            </a:p>
          </p:txBody>
        </p:sp>
        <p:sp>
          <p:nvSpPr>
            <p:cNvPr id="65837" name="Rectangle 40">
              <a:extLst>
                <a:ext uri="{FF2B5EF4-FFF2-40B4-BE49-F238E27FC236}">
                  <a16:creationId xmlns:a16="http://schemas.microsoft.com/office/drawing/2014/main" id="{C8B4D164-5E65-384E-A4C9-F80FA2288B4A}"/>
                </a:ext>
              </a:extLst>
            </p:cNvPr>
            <p:cNvSpPr>
              <a:spLocks noChangeArrowheads="1"/>
            </p:cNvSpPr>
            <p:nvPr/>
          </p:nvSpPr>
          <p:spPr bwMode="auto">
            <a:xfrm>
              <a:off x="2812" y="1771"/>
              <a:ext cx="258"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000000"/>
                  </a:solidFill>
                  <a:latin typeface="Helvetica" pitchFamily="2" charset="0"/>
                </a:rPr>
                <a:t>J - E</a:t>
              </a:r>
            </a:p>
          </p:txBody>
        </p:sp>
        <p:sp>
          <p:nvSpPr>
            <p:cNvPr id="65838" name="Rectangle 41">
              <a:extLst>
                <a:ext uri="{FF2B5EF4-FFF2-40B4-BE49-F238E27FC236}">
                  <a16:creationId xmlns:a16="http://schemas.microsoft.com/office/drawing/2014/main" id="{DBF660A4-9461-0E49-85D0-788E933624BC}"/>
                </a:ext>
              </a:extLst>
            </p:cNvPr>
            <p:cNvSpPr>
              <a:spLocks noChangeArrowheads="1"/>
            </p:cNvSpPr>
            <p:nvPr/>
          </p:nvSpPr>
          <p:spPr bwMode="auto">
            <a:xfrm>
              <a:off x="2846" y="1891"/>
              <a:ext cx="185"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000000"/>
                  </a:solidFill>
                  <a:latin typeface="Helvetica" pitchFamily="2" charset="0"/>
                </a:rPr>
                <a:t>12</a:t>
              </a:r>
            </a:p>
          </p:txBody>
        </p:sp>
        <p:sp>
          <p:nvSpPr>
            <p:cNvPr id="65839" name="Rectangle 42">
              <a:extLst>
                <a:ext uri="{FF2B5EF4-FFF2-40B4-BE49-F238E27FC236}">
                  <a16:creationId xmlns:a16="http://schemas.microsoft.com/office/drawing/2014/main" id="{48E6CFAB-F420-5A41-AD83-8102FE3A84FE}"/>
                </a:ext>
              </a:extLst>
            </p:cNvPr>
            <p:cNvSpPr>
              <a:spLocks noChangeArrowheads="1"/>
            </p:cNvSpPr>
            <p:nvPr/>
          </p:nvSpPr>
          <p:spPr bwMode="auto">
            <a:xfrm>
              <a:off x="2742" y="1414"/>
              <a:ext cx="475" cy="14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Awui KAHO</a:t>
              </a:r>
            </a:p>
          </p:txBody>
        </p:sp>
        <p:sp>
          <p:nvSpPr>
            <p:cNvPr id="65840" name="Rectangle 43">
              <a:extLst>
                <a:ext uri="{FF2B5EF4-FFF2-40B4-BE49-F238E27FC236}">
                  <a16:creationId xmlns:a16="http://schemas.microsoft.com/office/drawing/2014/main" id="{DB6A3265-856C-D143-8475-1B7EB3A94E8B}"/>
                </a:ext>
              </a:extLst>
            </p:cNvPr>
            <p:cNvSpPr>
              <a:spLocks noChangeArrowheads="1"/>
            </p:cNvSpPr>
            <p:nvPr/>
          </p:nvSpPr>
          <p:spPr bwMode="auto">
            <a:xfrm>
              <a:off x="2634" y="1274"/>
              <a:ext cx="44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ABRAHAM</a:t>
              </a:r>
            </a:p>
          </p:txBody>
        </p:sp>
        <p:sp>
          <p:nvSpPr>
            <p:cNvPr id="65841" name="Rectangle 44">
              <a:extLst>
                <a:ext uri="{FF2B5EF4-FFF2-40B4-BE49-F238E27FC236}">
                  <a16:creationId xmlns:a16="http://schemas.microsoft.com/office/drawing/2014/main" id="{7AF6C52E-199F-5544-BE3A-6A9370E61076}"/>
                </a:ext>
              </a:extLst>
            </p:cNvPr>
            <p:cNvSpPr>
              <a:spLocks noChangeArrowheads="1"/>
            </p:cNvSpPr>
            <p:nvPr/>
          </p:nvSpPr>
          <p:spPr bwMode="auto">
            <a:xfrm>
              <a:off x="2834" y="1653"/>
              <a:ext cx="210"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000000"/>
                  </a:solidFill>
                  <a:latin typeface="Helvetica" pitchFamily="2" charset="0"/>
                </a:rPr>
                <a:t>I - I</a:t>
              </a:r>
            </a:p>
          </p:txBody>
        </p:sp>
        <p:sp>
          <p:nvSpPr>
            <p:cNvPr id="65842" name="Line 45">
              <a:extLst>
                <a:ext uri="{FF2B5EF4-FFF2-40B4-BE49-F238E27FC236}">
                  <a16:creationId xmlns:a16="http://schemas.microsoft.com/office/drawing/2014/main" id="{0D4F16B6-1701-7844-86BD-D31AECE7C6E2}"/>
                </a:ext>
              </a:extLst>
            </p:cNvPr>
            <p:cNvSpPr>
              <a:spLocks noChangeShapeType="1"/>
            </p:cNvSpPr>
            <p:nvPr/>
          </p:nvSpPr>
          <p:spPr bwMode="auto">
            <a:xfrm>
              <a:off x="2701" y="2411"/>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 name="Line 46">
              <a:extLst>
                <a:ext uri="{FF2B5EF4-FFF2-40B4-BE49-F238E27FC236}">
                  <a16:creationId xmlns:a16="http://schemas.microsoft.com/office/drawing/2014/main" id="{EC6B2CDA-BD94-CC4C-87A2-E6DB87162237}"/>
                </a:ext>
              </a:extLst>
            </p:cNvPr>
            <p:cNvSpPr>
              <a:spLocks noChangeShapeType="1"/>
            </p:cNvSpPr>
            <p:nvPr/>
          </p:nvSpPr>
          <p:spPr bwMode="auto">
            <a:xfrm>
              <a:off x="2699" y="252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4" name="Rectangle 47">
              <a:extLst>
                <a:ext uri="{FF2B5EF4-FFF2-40B4-BE49-F238E27FC236}">
                  <a16:creationId xmlns:a16="http://schemas.microsoft.com/office/drawing/2014/main" id="{9988703E-D38F-514F-86F7-5C39A25869C0}"/>
                </a:ext>
              </a:extLst>
            </p:cNvPr>
            <p:cNvSpPr>
              <a:spLocks noChangeArrowheads="1"/>
            </p:cNvSpPr>
            <p:nvPr/>
          </p:nvSpPr>
          <p:spPr bwMode="auto">
            <a:xfrm>
              <a:off x="2694" y="2152"/>
              <a:ext cx="37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JOSEPH</a:t>
              </a:r>
            </a:p>
          </p:txBody>
        </p:sp>
        <p:sp>
          <p:nvSpPr>
            <p:cNvPr id="65845" name="Rectangle 48">
              <a:extLst>
                <a:ext uri="{FF2B5EF4-FFF2-40B4-BE49-F238E27FC236}">
                  <a16:creationId xmlns:a16="http://schemas.microsoft.com/office/drawing/2014/main" id="{718D364C-2E57-724B-AE33-17851D467785}"/>
                </a:ext>
              </a:extLst>
            </p:cNvPr>
            <p:cNvSpPr>
              <a:spLocks noChangeArrowheads="1"/>
            </p:cNvSpPr>
            <p:nvPr/>
          </p:nvSpPr>
          <p:spPr bwMode="auto">
            <a:xfrm>
              <a:off x="2724" y="2301"/>
              <a:ext cx="449"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   Rao kasa</a:t>
              </a:r>
            </a:p>
          </p:txBody>
        </p:sp>
        <p:sp>
          <p:nvSpPr>
            <p:cNvPr id="65846" name="Rectangle 49">
              <a:extLst>
                <a:ext uri="{FF2B5EF4-FFF2-40B4-BE49-F238E27FC236}">
                  <a16:creationId xmlns:a16="http://schemas.microsoft.com/office/drawing/2014/main" id="{FDD4E3D2-0EEA-CD4F-8017-42BF2B134989}"/>
                </a:ext>
              </a:extLst>
            </p:cNvPr>
            <p:cNvSpPr>
              <a:spLocks noChangeArrowheads="1"/>
            </p:cNvSpPr>
            <p:nvPr/>
          </p:nvSpPr>
          <p:spPr bwMode="auto">
            <a:xfrm>
              <a:off x="2856" y="2420"/>
              <a:ext cx="21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430</a:t>
              </a:r>
            </a:p>
          </p:txBody>
        </p:sp>
        <p:sp>
          <p:nvSpPr>
            <p:cNvPr id="65847" name="Line 50">
              <a:extLst>
                <a:ext uri="{FF2B5EF4-FFF2-40B4-BE49-F238E27FC236}">
                  <a16:creationId xmlns:a16="http://schemas.microsoft.com/office/drawing/2014/main" id="{B41FA60D-B331-AB41-A58C-A5DE905BF926}"/>
                </a:ext>
              </a:extLst>
            </p:cNvPr>
            <p:cNvSpPr>
              <a:spLocks noChangeShapeType="1"/>
            </p:cNvSpPr>
            <p:nvPr/>
          </p:nvSpPr>
          <p:spPr bwMode="auto">
            <a:xfrm>
              <a:off x="2699" y="1522"/>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8" name="Line 51">
              <a:extLst>
                <a:ext uri="{FF2B5EF4-FFF2-40B4-BE49-F238E27FC236}">
                  <a16:creationId xmlns:a16="http://schemas.microsoft.com/office/drawing/2014/main" id="{558CE74F-DD32-A045-85E8-8620324054EE}"/>
                </a:ext>
              </a:extLst>
            </p:cNvPr>
            <p:cNvSpPr>
              <a:spLocks noChangeShapeType="1"/>
            </p:cNvSpPr>
            <p:nvPr/>
          </p:nvSpPr>
          <p:spPr bwMode="auto">
            <a:xfrm>
              <a:off x="2699" y="1886"/>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9" name="Line 52">
              <a:extLst>
                <a:ext uri="{FF2B5EF4-FFF2-40B4-BE49-F238E27FC236}">
                  <a16:creationId xmlns:a16="http://schemas.microsoft.com/office/drawing/2014/main" id="{DA9C61BA-FF6E-7F43-8184-EDA0140E8D3C}"/>
                </a:ext>
              </a:extLst>
            </p:cNvPr>
            <p:cNvSpPr>
              <a:spLocks noChangeShapeType="1"/>
            </p:cNvSpPr>
            <p:nvPr/>
          </p:nvSpPr>
          <p:spPr bwMode="auto">
            <a:xfrm>
              <a:off x="2699" y="2010"/>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50" name="Line 53">
              <a:extLst>
                <a:ext uri="{FF2B5EF4-FFF2-40B4-BE49-F238E27FC236}">
                  <a16:creationId xmlns:a16="http://schemas.microsoft.com/office/drawing/2014/main" id="{10CDBEE3-21A0-4245-96D1-A17E06D17574}"/>
                </a:ext>
              </a:extLst>
            </p:cNvPr>
            <p:cNvSpPr>
              <a:spLocks noChangeShapeType="1"/>
            </p:cNvSpPr>
            <p:nvPr/>
          </p:nvSpPr>
          <p:spPr bwMode="auto">
            <a:xfrm>
              <a:off x="2699" y="293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51" name="Line 54">
              <a:extLst>
                <a:ext uri="{FF2B5EF4-FFF2-40B4-BE49-F238E27FC236}">
                  <a16:creationId xmlns:a16="http://schemas.microsoft.com/office/drawing/2014/main" id="{25806EAC-1CD0-A943-A048-AFB7291C0726}"/>
                </a:ext>
              </a:extLst>
            </p:cNvPr>
            <p:cNvSpPr>
              <a:spLocks noChangeShapeType="1"/>
            </p:cNvSpPr>
            <p:nvPr/>
          </p:nvSpPr>
          <p:spPr bwMode="auto">
            <a:xfrm>
              <a:off x="2699" y="304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52" name="Line 55">
              <a:extLst>
                <a:ext uri="{FF2B5EF4-FFF2-40B4-BE49-F238E27FC236}">
                  <a16:creationId xmlns:a16="http://schemas.microsoft.com/office/drawing/2014/main" id="{127E0276-1E6F-2842-A60A-3BC8A1FBA290}"/>
                </a:ext>
              </a:extLst>
            </p:cNvPr>
            <p:cNvSpPr>
              <a:spLocks noChangeShapeType="1"/>
            </p:cNvSpPr>
            <p:nvPr/>
          </p:nvSpPr>
          <p:spPr bwMode="auto">
            <a:xfrm>
              <a:off x="2699" y="315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53" name="Line 56">
              <a:extLst>
                <a:ext uri="{FF2B5EF4-FFF2-40B4-BE49-F238E27FC236}">
                  <a16:creationId xmlns:a16="http://schemas.microsoft.com/office/drawing/2014/main" id="{E0419850-1DB2-F245-9618-24F3B0AE0E5A}"/>
                </a:ext>
              </a:extLst>
            </p:cNvPr>
            <p:cNvSpPr>
              <a:spLocks noChangeShapeType="1"/>
            </p:cNvSpPr>
            <p:nvPr/>
          </p:nvSpPr>
          <p:spPr bwMode="auto">
            <a:xfrm>
              <a:off x="2699" y="326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54" name="Line 57">
              <a:extLst>
                <a:ext uri="{FF2B5EF4-FFF2-40B4-BE49-F238E27FC236}">
                  <a16:creationId xmlns:a16="http://schemas.microsoft.com/office/drawing/2014/main" id="{608C9BB3-1708-544C-BF91-99637CD1EA11}"/>
                </a:ext>
              </a:extLst>
            </p:cNvPr>
            <p:cNvSpPr>
              <a:spLocks noChangeShapeType="1"/>
            </p:cNvSpPr>
            <p:nvPr/>
          </p:nvSpPr>
          <p:spPr bwMode="auto">
            <a:xfrm>
              <a:off x="2707" y="338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55" name="Rectangle 58">
              <a:extLst>
                <a:ext uri="{FF2B5EF4-FFF2-40B4-BE49-F238E27FC236}">
                  <a16:creationId xmlns:a16="http://schemas.microsoft.com/office/drawing/2014/main" id="{CEE3DB16-1768-8145-9114-5B5ED8C1C765}"/>
                </a:ext>
              </a:extLst>
            </p:cNvPr>
            <p:cNvSpPr>
              <a:spLocks noChangeArrowheads="1"/>
            </p:cNvSpPr>
            <p:nvPr/>
          </p:nvSpPr>
          <p:spPr bwMode="auto">
            <a:xfrm>
              <a:off x="2708" y="2674"/>
              <a:ext cx="343"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65856" name="Rectangle 59">
              <a:extLst>
                <a:ext uri="{FF2B5EF4-FFF2-40B4-BE49-F238E27FC236}">
                  <a16:creationId xmlns:a16="http://schemas.microsoft.com/office/drawing/2014/main" id="{EF773DB5-F151-C84E-8CD4-7FBD1D581D74}"/>
                </a:ext>
              </a:extLst>
            </p:cNvPr>
            <p:cNvSpPr>
              <a:spLocks noChangeArrowheads="1"/>
            </p:cNvSpPr>
            <p:nvPr/>
          </p:nvSpPr>
          <p:spPr bwMode="auto">
            <a:xfrm>
              <a:off x="2802" y="2934"/>
              <a:ext cx="26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65857" name="Rectangle 60">
              <a:extLst>
                <a:ext uri="{FF2B5EF4-FFF2-40B4-BE49-F238E27FC236}">
                  <a16:creationId xmlns:a16="http://schemas.microsoft.com/office/drawing/2014/main" id="{A437B199-F353-4343-8713-DDC25E8C120F}"/>
                </a:ext>
              </a:extLst>
            </p:cNvPr>
            <p:cNvSpPr>
              <a:spLocks noChangeArrowheads="1"/>
            </p:cNvSpPr>
            <p:nvPr/>
          </p:nvSpPr>
          <p:spPr bwMode="auto">
            <a:xfrm>
              <a:off x="2751" y="3050"/>
              <a:ext cx="35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65858" name="Rectangle 61">
              <a:extLst>
                <a:ext uri="{FF2B5EF4-FFF2-40B4-BE49-F238E27FC236}">
                  <a16:creationId xmlns:a16="http://schemas.microsoft.com/office/drawing/2014/main" id="{AA953028-B1FE-BB49-BE49-859C68932362}"/>
                </a:ext>
              </a:extLst>
            </p:cNvPr>
            <p:cNvSpPr>
              <a:spLocks noChangeArrowheads="1"/>
            </p:cNvSpPr>
            <p:nvPr/>
          </p:nvSpPr>
          <p:spPr bwMode="auto">
            <a:xfrm>
              <a:off x="2648" y="3158"/>
              <a:ext cx="58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65859" name="Rectangle 62">
              <a:extLst>
                <a:ext uri="{FF2B5EF4-FFF2-40B4-BE49-F238E27FC236}">
                  <a16:creationId xmlns:a16="http://schemas.microsoft.com/office/drawing/2014/main" id="{A8BEFBE4-4B43-9C4F-B051-996BF6617E56}"/>
                </a:ext>
              </a:extLst>
            </p:cNvPr>
            <p:cNvSpPr>
              <a:spLocks noChangeArrowheads="1"/>
            </p:cNvSpPr>
            <p:nvPr/>
          </p:nvSpPr>
          <p:spPr bwMode="auto">
            <a:xfrm>
              <a:off x="2872" y="3274"/>
              <a:ext cx="17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65860" name="Rectangle 63">
              <a:extLst>
                <a:ext uri="{FF2B5EF4-FFF2-40B4-BE49-F238E27FC236}">
                  <a16:creationId xmlns:a16="http://schemas.microsoft.com/office/drawing/2014/main" id="{41D04227-35F4-2540-AFBD-253725BBBB41}"/>
                </a:ext>
              </a:extLst>
            </p:cNvPr>
            <p:cNvSpPr>
              <a:spLocks noChangeArrowheads="1"/>
            </p:cNvSpPr>
            <p:nvPr/>
          </p:nvSpPr>
          <p:spPr bwMode="auto">
            <a:xfrm>
              <a:off x="2724" y="3382"/>
              <a:ext cx="581"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Tamkachithei 5</a:t>
              </a:r>
            </a:p>
          </p:txBody>
        </p:sp>
        <p:sp>
          <p:nvSpPr>
            <p:cNvPr id="65861" name="Line 64">
              <a:extLst>
                <a:ext uri="{FF2B5EF4-FFF2-40B4-BE49-F238E27FC236}">
                  <a16:creationId xmlns:a16="http://schemas.microsoft.com/office/drawing/2014/main" id="{EC1C55B9-8706-4A47-912D-B9C462DCC1A3}"/>
                </a:ext>
              </a:extLst>
            </p:cNvPr>
            <p:cNvSpPr>
              <a:spLocks noChangeShapeType="1"/>
            </p:cNvSpPr>
            <p:nvPr/>
          </p:nvSpPr>
          <p:spPr bwMode="auto">
            <a:xfrm>
              <a:off x="2695" y="3492"/>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62" name="Rectangle 65">
              <a:extLst>
                <a:ext uri="{FF2B5EF4-FFF2-40B4-BE49-F238E27FC236}">
                  <a16:creationId xmlns:a16="http://schemas.microsoft.com/office/drawing/2014/main" id="{57D2809B-B306-554A-AEEA-035F0A590707}"/>
                </a:ext>
              </a:extLst>
            </p:cNvPr>
            <p:cNvSpPr>
              <a:spLocks noChangeArrowheads="1"/>
            </p:cNvSpPr>
            <p:nvPr/>
          </p:nvSpPr>
          <p:spPr bwMode="auto">
            <a:xfrm>
              <a:off x="2779" y="2826"/>
              <a:ext cx="379"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65863" name="Line 66">
              <a:extLst>
                <a:ext uri="{FF2B5EF4-FFF2-40B4-BE49-F238E27FC236}">
                  <a16:creationId xmlns:a16="http://schemas.microsoft.com/office/drawing/2014/main" id="{FCAE5BE3-B949-4F4A-8027-70B854BD05EF}"/>
                </a:ext>
              </a:extLst>
            </p:cNvPr>
            <p:cNvSpPr>
              <a:spLocks noChangeShapeType="1"/>
            </p:cNvSpPr>
            <p:nvPr/>
          </p:nvSpPr>
          <p:spPr bwMode="auto">
            <a:xfrm>
              <a:off x="2667" y="560"/>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39" name="AutoShape 67">
            <a:extLst>
              <a:ext uri="{FF2B5EF4-FFF2-40B4-BE49-F238E27FC236}">
                <a16:creationId xmlns:a16="http://schemas.microsoft.com/office/drawing/2014/main" id="{CDB85BCB-C670-BA43-A88E-C83D9B9356B4}"/>
              </a:ext>
            </a:extLst>
          </p:cNvPr>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540" name="Freeform 68">
            <a:extLst>
              <a:ext uri="{FF2B5EF4-FFF2-40B4-BE49-F238E27FC236}">
                <a16:creationId xmlns:a16="http://schemas.microsoft.com/office/drawing/2014/main" id="{6066990F-188D-E547-88C6-F46FDF863572}"/>
              </a:ext>
            </a:extLst>
          </p:cNvPr>
          <p:cNvSpPr>
            <a:spLocks/>
          </p:cNvSpPr>
          <p:nvPr/>
        </p:nvSpPr>
        <p:spPr bwMode="auto">
          <a:xfrm>
            <a:off x="6424613" y="41910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Freeform 69">
            <a:extLst>
              <a:ext uri="{FF2B5EF4-FFF2-40B4-BE49-F238E27FC236}">
                <a16:creationId xmlns:a16="http://schemas.microsoft.com/office/drawing/2014/main" id="{A624F586-1392-134A-9E72-179E84C048CA}"/>
              </a:ext>
            </a:extLst>
          </p:cNvPr>
          <p:cNvSpPr>
            <a:spLocks/>
          </p:cNvSpPr>
          <p:nvPr/>
        </p:nvSpPr>
        <p:spPr bwMode="auto">
          <a:xfrm>
            <a:off x="6424613" y="41529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2" name="Freeform 70">
            <a:extLst>
              <a:ext uri="{FF2B5EF4-FFF2-40B4-BE49-F238E27FC236}">
                <a16:creationId xmlns:a16="http://schemas.microsoft.com/office/drawing/2014/main" id="{99F59E23-DA7A-0A4E-B51D-759E6BB4379A}"/>
              </a:ext>
            </a:extLst>
          </p:cNvPr>
          <p:cNvSpPr>
            <a:spLocks/>
          </p:cNvSpPr>
          <p:nvPr/>
        </p:nvSpPr>
        <p:spPr bwMode="auto">
          <a:xfrm>
            <a:off x="6424613" y="40259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3" name="Freeform 71">
            <a:extLst>
              <a:ext uri="{FF2B5EF4-FFF2-40B4-BE49-F238E27FC236}">
                <a16:creationId xmlns:a16="http://schemas.microsoft.com/office/drawing/2014/main" id="{BEEA95EF-2358-444B-9E24-D9FB8E99608D}"/>
              </a:ext>
            </a:extLst>
          </p:cNvPr>
          <p:cNvSpPr>
            <a:spLocks/>
          </p:cNvSpPr>
          <p:nvPr/>
        </p:nvSpPr>
        <p:spPr bwMode="auto">
          <a:xfrm>
            <a:off x="6424613" y="39878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4" name="Freeform 72">
            <a:extLst>
              <a:ext uri="{FF2B5EF4-FFF2-40B4-BE49-F238E27FC236}">
                <a16:creationId xmlns:a16="http://schemas.microsoft.com/office/drawing/2014/main" id="{F2AD8775-63B6-4A4E-A987-73B764454AAC}"/>
              </a:ext>
            </a:extLst>
          </p:cNvPr>
          <p:cNvSpPr>
            <a:spLocks/>
          </p:cNvSpPr>
          <p:nvPr/>
        </p:nvSpPr>
        <p:spPr bwMode="auto">
          <a:xfrm>
            <a:off x="6424613" y="38608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5" name="Freeform 73">
            <a:extLst>
              <a:ext uri="{FF2B5EF4-FFF2-40B4-BE49-F238E27FC236}">
                <a16:creationId xmlns:a16="http://schemas.microsoft.com/office/drawing/2014/main" id="{884DE5A7-17E1-C549-B710-A3DCE47FABA6}"/>
              </a:ext>
            </a:extLst>
          </p:cNvPr>
          <p:cNvSpPr>
            <a:spLocks/>
          </p:cNvSpPr>
          <p:nvPr/>
        </p:nvSpPr>
        <p:spPr bwMode="auto">
          <a:xfrm>
            <a:off x="6424613" y="38227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6" name="Freeform 74">
            <a:extLst>
              <a:ext uri="{FF2B5EF4-FFF2-40B4-BE49-F238E27FC236}">
                <a16:creationId xmlns:a16="http://schemas.microsoft.com/office/drawing/2014/main" id="{E1ABEF0A-CEDC-2E4B-A4F7-16A17A42DDE1}"/>
              </a:ext>
            </a:extLst>
          </p:cNvPr>
          <p:cNvSpPr>
            <a:spLocks/>
          </p:cNvSpPr>
          <p:nvPr/>
        </p:nvSpPr>
        <p:spPr bwMode="auto">
          <a:xfrm>
            <a:off x="6424613" y="36957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7" name="Freeform 75">
            <a:extLst>
              <a:ext uri="{FF2B5EF4-FFF2-40B4-BE49-F238E27FC236}">
                <a16:creationId xmlns:a16="http://schemas.microsoft.com/office/drawing/2014/main" id="{63A62FBB-9D88-8144-83C1-C11CAA59FF93}"/>
              </a:ext>
            </a:extLst>
          </p:cNvPr>
          <p:cNvSpPr>
            <a:spLocks/>
          </p:cNvSpPr>
          <p:nvPr/>
        </p:nvSpPr>
        <p:spPr bwMode="auto">
          <a:xfrm>
            <a:off x="6424613" y="36576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8" name="Freeform 76">
            <a:extLst>
              <a:ext uri="{FF2B5EF4-FFF2-40B4-BE49-F238E27FC236}">
                <a16:creationId xmlns:a16="http://schemas.microsoft.com/office/drawing/2014/main" id="{345ECA74-3D7B-DF40-AA32-ACA4EA89D28B}"/>
              </a:ext>
            </a:extLst>
          </p:cNvPr>
          <p:cNvSpPr>
            <a:spLocks/>
          </p:cNvSpPr>
          <p:nvPr/>
        </p:nvSpPr>
        <p:spPr bwMode="auto">
          <a:xfrm>
            <a:off x="6424613" y="35306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9" name="Freeform 77">
            <a:extLst>
              <a:ext uri="{FF2B5EF4-FFF2-40B4-BE49-F238E27FC236}">
                <a16:creationId xmlns:a16="http://schemas.microsoft.com/office/drawing/2014/main" id="{5B922DD8-91A6-2148-9870-A4CFD18873D5}"/>
              </a:ext>
            </a:extLst>
          </p:cNvPr>
          <p:cNvSpPr>
            <a:spLocks/>
          </p:cNvSpPr>
          <p:nvPr/>
        </p:nvSpPr>
        <p:spPr bwMode="auto">
          <a:xfrm>
            <a:off x="6424613" y="3479800"/>
            <a:ext cx="26987" cy="39688"/>
          </a:xfrm>
          <a:custGeom>
            <a:avLst/>
            <a:gdLst>
              <a:gd name="T0" fmla="*/ 0 w 17"/>
              <a:gd name="T1" fmla="*/ 38100 h 25"/>
              <a:gd name="T2" fmla="*/ 0 w 17"/>
              <a:gd name="T3" fmla="*/ 0 h 25"/>
              <a:gd name="T4" fmla="*/ 7937 w 17"/>
              <a:gd name="T5" fmla="*/ 0 h 25"/>
              <a:gd name="T6" fmla="*/ 25400 w 17"/>
              <a:gd name="T7" fmla="*/ 0 h 25"/>
              <a:gd name="T8" fmla="*/ 25400 w 17"/>
              <a:gd name="T9" fmla="*/ 38100 h 25"/>
              <a:gd name="T10" fmla="*/ 7937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0" name="Freeform 78">
            <a:extLst>
              <a:ext uri="{FF2B5EF4-FFF2-40B4-BE49-F238E27FC236}">
                <a16:creationId xmlns:a16="http://schemas.microsoft.com/office/drawing/2014/main" id="{D592DFDD-7F37-1244-BDCB-0E73BA6238B2}"/>
              </a:ext>
            </a:extLst>
          </p:cNvPr>
          <p:cNvSpPr>
            <a:spLocks/>
          </p:cNvSpPr>
          <p:nvPr/>
        </p:nvSpPr>
        <p:spPr bwMode="auto">
          <a:xfrm>
            <a:off x="6424613" y="33528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1" name="Freeform 79">
            <a:extLst>
              <a:ext uri="{FF2B5EF4-FFF2-40B4-BE49-F238E27FC236}">
                <a16:creationId xmlns:a16="http://schemas.microsoft.com/office/drawing/2014/main" id="{DFF7D7DC-647F-B347-9D8A-70FEAFC8A928}"/>
              </a:ext>
            </a:extLst>
          </p:cNvPr>
          <p:cNvSpPr>
            <a:spLocks/>
          </p:cNvSpPr>
          <p:nvPr/>
        </p:nvSpPr>
        <p:spPr bwMode="auto">
          <a:xfrm>
            <a:off x="6424613" y="33147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2" name="Freeform 80">
            <a:extLst>
              <a:ext uri="{FF2B5EF4-FFF2-40B4-BE49-F238E27FC236}">
                <a16:creationId xmlns:a16="http://schemas.microsoft.com/office/drawing/2014/main" id="{2418567E-7A88-894A-A5B5-95F6A30BCFD2}"/>
              </a:ext>
            </a:extLst>
          </p:cNvPr>
          <p:cNvSpPr>
            <a:spLocks/>
          </p:cNvSpPr>
          <p:nvPr/>
        </p:nvSpPr>
        <p:spPr bwMode="auto">
          <a:xfrm>
            <a:off x="6424613" y="31877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3" name="Freeform 81">
            <a:extLst>
              <a:ext uri="{FF2B5EF4-FFF2-40B4-BE49-F238E27FC236}">
                <a16:creationId xmlns:a16="http://schemas.microsoft.com/office/drawing/2014/main" id="{FE540CEB-13A3-8441-85E3-241CE615F0E9}"/>
              </a:ext>
            </a:extLst>
          </p:cNvPr>
          <p:cNvSpPr>
            <a:spLocks/>
          </p:cNvSpPr>
          <p:nvPr/>
        </p:nvSpPr>
        <p:spPr bwMode="auto">
          <a:xfrm>
            <a:off x="6424613" y="31496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4" name="Freeform 82">
            <a:extLst>
              <a:ext uri="{FF2B5EF4-FFF2-40B4-BE49-F238E27FC236}">
                <a16:creationId xmlns:a16="http://schemas.microsoft.com/office/drawing/2014/main" id="{A7EAEE70-714E-D446-A9FB-AE29E86F7AE3}"/>
              </a:ext>
            </a:extLst>
          </p:cNvPr>
          <p:cNvSpPr>
            <a:spLocks/>
          </p:cNvSpPr>
          <p:nvPr/>
        </p:nvSpPr>
        <p:spPr bwMode="auto">
          <a:xfrm>
            <a:off x="6424613" y="30226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5" name="Freeform 83">
            <a:extLst>
              <a:ext uri="{FF2B5EF4-FFF2-40B4-BE49-F238E27FC236}">
                <a16:creationId xmlns:a16="http://schemas.microsoft.com/office/drawing/2014/main" id="{CCA55267-7CF0-A74C-A9C9-1E437AD46F57}"/>
              </a:ext>
            </a:extLst>
          </p:cNvPr>
          <p:cNvSpPr>
            <a:spLocks/>
          </p:cNvSpPr>
          <p:nvPr/>
        </p:nvSpPr>
        <p:spPr bwMode="auto">
          <a:xfrm>
            <a:off x="6424613" y="29845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6" name="Freeform 84">
            <a:extLst>
              <a:ext uri="{FF2B5EF4-FFF2-40B4-BE49-F238E27FC236}">
                <a16:creationId xmlns:a16="http://schemas.microsoft.com/office/drawing/2014/main" id="{3E771ED2-BEBB-1B4F-A1FD-A6EB2AB05E98}"/>
              </a:ext>
            </a:extLst>
          </p:cNvPr>
          <p:cNvSpPr>
            <a:spLocks/>
          </p:cNvSpPr>
          <p:nvPr/>
        </p:nvSpPr>
        <p:spPr bwMode="auto">
          <a:xfrm>
            <a:off x="6424613" y="28575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7" name="Freeform 85">
            <a:extLst>
              <a:ext uri="{FF2B5EF4-FFF2-40B4-BE49-F238E27FC236}">
                <a16:creationId xmlns:a16="http://schemas.microsoft.com/office/drawing/2014/main" id="{4371ED22-5395-1B42-9145-7093E11D1979}"/>
              </a:ext>
            </a:extLst>
          </p:cNvPr>
          <p:cNvSpPr>
            <a:spLocks/>
          </p:cNvSpPr>
          <p:nvPr/>
        </p:nvSpPr>
        <p:spPr bwMode="auto">
          <a:xfrm>
            <a:off x="6424613" y="28194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8" name="Freeform 86">
            <a:extLst>
              <a:ext uri="{FF2B5EF4-FFF2-40B4-BE49-F238E27FC236}">
                <a16:creationId xmlns:a16="http://schemas.microsoft.com/office/drawing/2014/main" id="{47BA63B3-112E-8A41-90EA-9C1D887E2F8C}"/>
              </a:ext>
            </a:extLst>
          </p:cNvPr>
          <p:cNvSpPr>
            <a:spLocks/>
          </p:cNvSpPr>
          <p:nvPr/>
        </p:nvSpPr>
        <p:spPr bwMode="auto">
          <a:xfrm>
            <a:off x="6424613" y="26924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9" name="Freeform 87">
            <a:extLst>
              <a:ext uri="{FF2B5EF4-FFF2-40B4-BE49-F238E27FC236}">
                <a16:creationId xmlns:a16="http://schemas.microsoft.com/office/drawing/2014/main" id="{385A26FC-F41F-AE42-8A76-B80E6BF08906}"/>
              </a:ext>
            </a:extLst>
          </p:cNvPr>
          <p:cNvSpPr>
            <a:spLocks/>
          </p:cNvSpPr>
          <p:nvPr/>
        </p:nvSpPr>
        <p:spPr bwMode="auto">
          <a:xfrm>
            <a:off x="6424613" y="2641600"/>
            <a:ext cx="26987" cy="39688"/>
          </a:xfrm>
          <a:custGeom>
            <a:avLst/>
            <a:gdLst>
              <a:gd name="T0" fmla="*/ 0 w 17"/>
              <a:gd name="T1" fmla="*/ 38100 h 25"/>
              <a:gd name="T2" fmla="*/ 0 w 17"/>
              <a:gd name="T3" fmla="*/ 0 h 25"/>
              <a:gd name="T4" fmla="*/ 7937 w 17"/>
              <a:gd name="T5" fmla="*/ 0 h 25"/>
              <a:gd name="T6" fmla="*/ 25400 w 17"/>
              <a:gd name="T7" fmla="*/ 0 h 25"/>
              <a:gd name="T8" fmla="*/ 25400 w 17"/>
              <a:gd name="T9" fmla="*/ 38100 h 25"/>
              <a:gd name="T10" fmla="*/ 7937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0" name="Freeform 88">
            <a:extLst>
              <a:ext uri="{FF2B5EF4-FFF2-40B4-BE49-F238E27FC236}">
                <a16:creationId xmlns:a16="http://schemas.microsoft.com/office/drawing/2014/main" id="{55F72702-5119-8045-A225-2EF49FF5DA9E}"/>
              </a:ext>
            </a:extLst>
          </p:cNvPr>
          <p:cNvSpPr>
            <a:spLocks/>
          </p:cNvSpPr>
          <p:nvPr/>
        </p:nvSpPr>
        <p:spPr bwMode="auto">
          <a:xfrm>
            <a:off x="6424613" y="25146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1" name="Freeform 89">
            <a:extLst>
              <a:ext uri="{FF2B5EF4-FFF2-40B4-BE49-F238E27FC236}">
                <a16:creationId xmlns:a16="http://schemas.microsoft.com/office/drawing/2014/main" id="{B04CF059-A428-D544-8231-0150E584641D}"/>
              </a:ext>
            </a:extLst>
          </p:cNvPr>
          <p:cNvSpPr>
            <a:spLocks/>
          </p:cNvSpPr>
          <p:nvPr/>
        </p:nvSpPr>
        <p:spPr bwMode="auto">
          <a:xfrm>
            <a:off x="6424613" y="24765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2" name="Freeform 90">
            <a:extLst>
              <a:ext uri="{FF2B5EF4-FFF2-40B4-BE49-F238E27FC236}">
                <a16:creationId xmlns:a16="http://schemas.microsoft.com/office/drawing/2014/main" id="{555AB658-F46B-DB48-822A-1058D979ADCA}"/>
              </a:ext>
            </a:extLst>
          </p:cNvPr>
          <p:cNvSpPr>
            <a:spLocks/>
          </p:cNvSpPr>
          <p:nvPr/>
        </p:nvSpPr>
        <p:spPr bwMode="auto">
          <a:xfrm>
            <a:off x="6424613" y="23495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3" name="Freeform 91">
            <a:extLst>
              <a:ext uri="{FF2B5EF4-FFF2-40B4-BE49-F238E27FC236}">
                <a16:creationId xmlns:a16="http://schemas.microsoft.com/office/drawing/2014/main" id="{A33D0910-191D-DC4B-9293-488B080D6F5E}"/>
              </a:ext>
            </a:extLst>
          </p:cNvPr>
          <p:cNvSpPr>
            <a:spLocks/>
          </p:cNvSpPr>
          <p:nvPr/>
        </p:nvSpPr>
        <p:spPr bwMode="auto">
          <a:xfrm>
            <a:off x="6424613" y="23114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4" name="Freeform 92">
            <a:extLst>
              <a:ext uri="{FF2B5EF4-FFF2-40B4-BE49-F238E27FC236}">
                <a16:creationId xmlns:a16="http://schemas.microsoft.com/office/drawing/2014/main" id="{362E61CB-8986-1542-B313-59F6B5930A09}"/>
              </a:ext>
            </a:extLst>
          </p:cNvPr>
          <p:cNvSpPr>
            <a:spLocks/>
          </p:cNvSpPr>
          <p:nvPr/>
        </p:nvSpPr>
        <p:spPr bwMode="auto">
          <a:xfrm>
            <a:off x="6424613" y="21844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5" name="Freeform 93">
            <a:extLst>
              <a:ext uri="{FF2B5EF4-FFF2-40B4-BE49-F238E27FC236}">
                <a16:creationId xmlns:a16="http://schemas.microsoft.com/office/drawing/2014/main" id="{27C268A1-DEB9-DB46-AB1D-E6E3E7172908}"/>
              </a:ext>
            </a:extLst>
          </p:cNvPr>
          <p:cNvSpPr>
            <a:spLocks/>
          </p:cNvSpPr>
          <p:nvPr/>
        </p:nvSpPr>
        <p:spPr bwMode="auto">
          <a:xfrm>
            <a:off x="6424613" y="21463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6" name="Freeform 94">
            <a:extLst>
              <a:ext uri="{FF2B5EF4-FFF2-40B4-BE49-F238E27FC236}">
                <a16:creationId xmlns:a16="http://schemas.microsoft.com/office/drawing/2014/main" id="{1D04BF83-DEDC-9343-BC9D-C465ACC92602}"/>
              </a:ext>
            </a:extLst>
          </p:cNvPr>
          <p:cNvSpPr>
            <a:spLocks/>
          </p:cNvSpPr>
          <p:nvPr/>
        </p:nvSpPr>
        <p:spPr bwMode="auto">
          <a:xfrm>
            <a:off x="6424613" y="20193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7" name="Freeform 95">
            <a:extLst>
              <a:ext uri="{FF2B5EF4-FFF2-40B4-BE49-F238E27FC236}">
                <a16:creationId xmlns:a16="http://schemas.microsoft.com/office/drawing/2014/main" id="{C54F68B4-CCFB-AF45-84AD-619FEDF0B244}"/>
              </a:ext>
            </a:extLst>
          </p:cNvPr>
          <p:cNvSpPr>
            <a:spLocks/>
          </p:cNvSpPr>
          <p:nvPr/>
        </p:nvSpPr>
        <p:spPr bwMode="auto">
          <a:xfrm>
            <a:off x="6424613" y="19812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8" name="Freeform 96">
            <a:extLst>
              <a:ext uri="{FF2B5EF4-FFF2-40B4-BE49-F238E27FC236}">
                <a16:creationId xmlns:a16="http://schemas.microsoft.com/office/drawing/2014/main" id="{2AD088B6-59F4-B444-9BC5-F9987A629880}"/>
              </a:ext>
            </a:extLst>
          </p:cNvPr>
          <p:cNvSpPr>
            <a:spLocks/>
          </p:cNvSpPr>
          <p:nvPr/>
        </p:nvSpPr>
        <p:spPr bwMode="auto">
          <a:xfrm>
            <a:off x="6424613" y="18542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9" name="Freeform 97">
            <a:extLst>
              <a:ext uri="{FF2B5EF4-FFF2-40B4-BE49-F238E27FC236}">
                <a16:creationId xmlns:a16="http://schemas.microsoft.com/office/drawing/2014/main" id="{081DEBD7-5977-FD4C-A821-ECCB5236B796}"/>
              </a:ext>
            </a:extLst>
          </p:cNvPr>
          <p:cNvSpPr>
            <a:spLocks/>
          </p:cNvSpPr>
          <p:nvPr/>
        </p:nvSpPr>
        <p:spPr bwMode="auto">
          <a:xfrm>
            <a:off x="6424613" y="18161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0" name="Freeform 98">
            <a:extLst>
              <a:ext uri="{FF2B5EF4-FFF2-40B4-BE49-F238E27FC236}">
                <a16:creationId xmlns:a16="http://schemas.microsoft.com/office/drawing/2014/main" id="{0E3FE0C5-1F17-5D49-A953-20F839A43607}"/>
              </a:ext>
            </a:extLst>
          </p:cNvPr>
          <p:cNvSpPr>
            <a:spLocks/>
          </p:cNvSpPr>
          <p:nvPr/>
        </p:nvSpPr>
        <p:spPr bwMode="auto">
          <a:xfrm>
            <a:off x="6424613" y="16891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1" name="Freeform 99">
            <a:extLst>
              <a:ext uri="{FF2B5EF4-FFF2-40B4-BE49-F238E27FC236}">
                <a16:creationId xmlns:a16="http://schemas.microsoft.com/office/drawing/2014/main" id="{EAA4AAFC-B84A-2045-9B79-5EBA909AFC1B}"/>
              </a:ext>
            </a:extLst>
          </p:cNvPr>
          <p:cNvSpPr>
            <a:spLocks/>
          </p:cNvSpPr>
          <p:nvPr/>
        </p:nvSpPr>
        <p:spPr bwMode="auto">
          <a:xfrm>
            <a:off x="6424613" y="1638300"/>
            <a:ext cx="26987" cy="39688"/>
          </a:xfrm>
          <a:custGeom>
            <a:avLst/>
            <a:gdLst>
              <a:gd name="T0" fmla="*/ 0 w 17"/>
              <a:gd name="T1" fmla="*/ 38100 h 25"/>
              <a:gd name="T2" fmla="*/ 0 w 17"/>
              <a:gd name="T3" fmla="*/ 0 h 25"/>
              <a:gd name="T4" fmla="*/ 7937 w 17"/>
              <a:gd name="T5" fmla="*/ 0 h 25"/>
              <a:gd name="T6" fmla="*/ 25400 w 17"/>
              <a:gd name="T7" fmla="*/ 0 h 25"/>
              <a:gd name="T8" fmla="*/ 25400 w 17"/>
              <a:gd name="T9" fmla="*/ 38100 h 25"/>
              <a:gd name="T10" fmla="*/ 7937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2" name="Freeform 100">
            <a:extLst>
              <a:ext uri="{FF2B5EF4-FFF2-40B4-BE49-F238E27FC236}">
                <a16:creationId xmlns:a16="http://schemas.microsoft.com/office/drawing/2014/main" id="{2307000B-86D3-974E-A070-FC1ED8E15C66}"/>
              </a:ext>
            </a:extLst>
          </p:cNvPr>
          <p:cNvSpPr>
            <a:spLocks/>
          </p:cNvSpPr>
          <p:nvPr/>
        </p:nvSpPr>
        <p:spPr bwMode="auto">
          <a:xfrm>
            <a:off x="6424613" y="15113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3" name="Freeform 101">
            <a:extLst>
              <a:ext uri="{FF2B5EF4-FFF2-40B4-BE49-F238E27FC236}">
                <a16:creationId xmlns:a16="http://schemas.microsoft.com/office/drawing/2014/main" id="{0374EA98-EEFD-EF41-ADE3-DB405331D09C}"/>
              </a:ext>
            </a:extLst>
          </p:cNvPr>
          <p:cNvSpPr>
            <a:spLocks/>
          </p:cNvSpPr>
          <p:nvPr/>
        </p:nvSpPr>
        <p:spPr bwMode="auto">
          <a:xfrm>
            <a:off x="6424613" y="14732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4" name="Freeform 102">
            <a:extLst>
              <a:ext uri="{FF2B5EF4-FFF2-40B4-BE49-F238E27FC236}">
                <a16:creationId xmlns:a16="http://schemas.microsoft.com/office/drawing/2014/main" id="{109E7B20-9BA2-3D4A-9F4F-F1E5B08DE5D3}"/>
              </a:ext>
            </a:extLst>
          </p:cNvPr>
          <p:cNvSpPr>
            <a:spLocks/>
          </p:cNvSpPr>
          <p:nvPr/>
        </p:nvSpPr>
        <p:spPr bwMode="auto">
          <a:xfrm>
            <a:off x="6424613" y="13462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5" name="Freeform 103">
            <a:extLst>
              <a:ext uri="{FF2B5EF4-FFF2-40B4-BE49-F238E27FC236}">
                <a16:creationId xmlns:a16="http://schemas.microsoft.com/office/drawing/2014/main" id="{40224862-12D2-B847-A98C-E77C50B4D69C}"/>
              </a:ext>
            </a:extLst>
          </p:cNvPr>
          <p:cNvSpPr>
            <a:spLocks/>
          </p:cNvSpPr>
          <p:nvPr/>
        </p:nvSpPr>
        <p:spPr bwMode="auto">
          <a:xfrm>
            <a:off x="6424613" y="13081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6" name="Freeform 104">
            <a:extLst>
              <a:ext uri="{FF2B5EF4-FFF2-40B4-BE49-F238E27FC236}">
                <a16:creationId xmlns:a16="http://schemas.microsoft.com/office/drawing/2014/main" id="{D50D199A-C13D-1C4B-B8D2-10ACB6ACCAD6}"/>
              </a:ext>
            </a:extLst>
          </p:cNvPr>
          <p:cNvSpPr>
            <a:spLocks/>
          </p:cNvSpPr>
          <p:nvPr/>
        </p:nvSpPr>
        <p:spPr bwMode="auto">
          <a:xfrm>
            <a:off x="6424613" y="11811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7" name="Freeform 105">
            <a:extLst>
              <a:ext uri="{FF2B5EF4-FFF2-40B4-BE49-F238E27FC236}">
                <a16:creationId xmlns:a16="http://schemas.microsoft.com/office/drawing/2014/main" id="{48770E00-441D-034C-B66A-F3860DC70AF8}"/>
              </a:ext>
            </a:extLst>
          </p:cNvPr>
          <p:cNvSpPr>
            <a:spLocks/>
          </p:cNvSpPr>
          <p:nvPr/>
        </p:nvSpPr>
        <p:spPr bwMode="auto">
          <a:xfrm>
            <a:off x="6424613" y="120015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8" name="Freeform 106">
            <a:extLst>
              <a:ext uri="{FF2B5EF4-FFF2-40B4-BE49-F238E27FC236}">
                <a16:creationId xmlns:a16="http://schemas.microsoft.com/office/drawing/2014/main" id="{A8E13A80-3B3F-4C4A-A9A0-63B8B09DAC15}"/>
              </a:ext>
            </a:extLst>
          </p:cNvPr>
          <p:cNvSpPr>
            <a:spLocks/>
          </p:cNvSpPr>
          <p:nvPr/>
        </p:nvSpPr>
        <p:spPr bwMode="auto">
          <a:xfrm>
            <a:off x="6424613" y="107315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9" name="Freeform 107">
            <a:extLst>
              <a:ext uri="{FF2B5EF4-FFF2-40B4-BE49-F238E27FC236}">
                <a16:creationId xmlns:a16="http://schemas.microsoft.com/office/drawing/2014/main" id="{23643B7E-75E5-A345-B2A6-CEC3ECD16A17}"/>
              </a:ext>
            </a:extLst>
          </p:cNvPr>
          <p:cNvSpPr>
            <a:spLocks/>
          </p:cNvSpPr>
          <p:nvPr/>
        </p:nvSpPr>
        <p:spPr bwMode="auto">
          <a:xfrm>
            <a:off x="6424613" y="103505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0" name="Freeform 108">
            <a:extLst>
              <a:ext uri="{FF2B5EF4-FFF2-40B4-BE49-F238E27FC236}">
                <a16:creationId xmlns:a16="http://schemas.microsoft.com/office/drawing/2014/main" id="{F743E7EA-F38B-DF49-BD5B-6478FCC9C0DC}"/>
              </a:ext>
            </a:extLst>
          </p:cNvPr>
          <p:cNvSpPr>
            <a:spLocks/>
          </p:cNvSpPr>
          <p:nvPr/>
        </p:nvSpPr>
        <p:spPr bwMode="auto">
          <a:xfrm>
            <a:off x="6424613" y="90805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1" name="Freeform 109">
            <a:extLst>
              <a:ext uri="{FF2B5EF4-FFF2-40B4-BE49-F238E27FC236}">
                <a16:creationId xmlns:a16="http://schemas.microsoft.com/office/drawing/2014/main" id="{1598F299-6BA3-D049-867F-DCE8DB7C9708}"/>
              </a:ext>
            </a:extLst>
          </p:cNvPr>
          <p:cNvSpPr>
            <a:spLocks/>
          </p:cNvSpPr>
          <p:nvPr/>
        </p:nvSpPr>
        <p:spPr bwMode="auto">
          <a:xfrm>
            <a:off x="6424613" y="857250"/>
            <a:ext cx="26987" cy="39688"/>
          </a:xfrm>
          <a:custGeom>
            <a:avLst/>
            <a:gdLst>
              <a:gd name="T0" fmla="*/ 0 w 17"/>
              <a:gd name="T1" fmla="*/ 38100 h 25"/>
              <a:gd name="T2" fmla="*/ 0 w 17"/>
              <a:gd name="T3" fmla="*/ 0 h 25"/>
              <a:gd name="T4" fmla="*/ 7937 w 17"/>
              <a:gd name="T5" fmla="*/ 0 h 25"/>
              <a:gd name="T6" fmla="*/ 25400 w 17"/>
              <a:gd name="T7" fmla="*/ 0 h 25"/>
              <a:gd name="T8" fmla="*/ 25400 w 17"/>
              <a:gd name="T9" fmla="*/ 38100 h 25"/>
              <a:gd name="T10" fmla="*/ 7937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2" name="Freeform 110">
            <a:extLst>
              <a:ext uri="{FF2B5EF4-FFF2-40B4-BE49-F238E27FC236}">
                <a16:creationId xmlns:a16="http://schemas.microsoft.com/office/drawing/2014/main" id="{A90F3592-960C-C84A-A45B-C5B09A902E2A}"/>
              </a:ext>
            </a:extLst>
          </p:cNvPr>
          <p:cNvSpPr>
            <a:spLocks/>
          </p:cNvSpPr>
          <p:nvPr/>
        </p:nvSpPr>
        <p:spPr bwMode="auto">
          <a:xfrm>
            <a:off x="6424613" y="73025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3" name="Freeform 114">
            <a:extLst>
              <a:ext uri="{FF2B5EF4-FFF2-40B4-BE49-F238E27FC236}">
                <a16:creationId xmlns:a16="http://schemas.microsoft.com/office/drawing/2014/main" id="{3A74FB6B-FE40-8748-90D7-280E3CA00AC4}"/>
              </a:ext>
            </a:extLst>
          </p:cNvPr>
          <p:cNvSpPr>
            <a:spLocks/>
          </p:cNvSpPr>
          <p:nvPr/>
        </p:nvSpPr>
        <p:spPr bwMode="auto">
          <a:xfrm>
            <a:off x="7326313" y="3429000"/>
            <a:ext cx="204787" cy="65088"/>
          </a:xfrm>
          <a:custGeom>
            <a:avLst/>
            <a:gdLst>
              <a:gd name="T0" fmla="*/ 203200 w 129"/>
              <a:gd name="T1" fmla="*/ 63500 h 41"/>
              <a:gd name="T2" fmla="*/ 0 w 129"/>
              <a:gd name="T3" fmla="*/ 63500 h 41"/>
              <a:gd name="T4" fmla="*/ 0 w 129"/>
              <a:gd name="T5" fmla="*/ 0 h 41"/>
              <a:gd name="T6" fmla="*/ 203200 w 129"/>
              <a:gd name="T7" fmla="*/ 6350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584" name="Picture 115">
            <a:extLst>
              <a:ext uri="{FF2B5EF4-FFF2-40B4-BE49-F238E27FC236}">
                <a16:creationId xmlns:a16="http://schemas.microsoft.com/office/drawing/2014/main" id="{A10B0939-F1B0-C245-B142-85C3927E9DC5}"/>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69013" y="965200"/>
            <a:ext cx="3429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85" name="Freeform 116">
            <a:extLst>
              <a:ext uri="{FF2B5EF4-FFF2-40B4-BE49-F238E27FC236}">
                <a16:creationId xmlns:a16="http://schemas.microsoft.com/office/drawing/2014/main" id="{13ED35BB-E8C4-C748-8044-55F470172C9B}"/>
              </a:ext>
            </a:extLst>
          </p:cNvPr>
          <p:cNvSpPr>
            <a:spLocks/>
          </p:cNvSpPr>
          <p:nvPr/>
        </p:nvSpPr>
        <p:spPr bwMode="auto">
          <a:xfrm>
            <a:off x="3960813" y="62103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6" name="Freeform 117">
            <a:extLst>
              <a:ext uri="{FF2B5EF4-FFF2-40B4-BE49-F238E27FC236}">
                <a16:creationId xmlns:a16="http://schemas.microsoft.com/office/drawing/2014/main" id="{35200792-88DD-FA4F-8AE5-2A831645D971}"/>
              </a:ext>
            </a:extLst>
          </p:cNvPr>
          <p:cNvSpPr>
            <a:spLocks/>
          </p:cNvSpPr>
          <p:nvPr/>
        </p:nvSpPr>
        <p:spPr bwMode="auto">
          <a:xfrm>
            <a:off x="3960813" y="61722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7" name="Freeform 118">
            <a:extLst>
              <a:ext uri="{FF2B5EF4-FFF2-40B4-BE49-F238E27FC236}">
                <a16:creationId xmlns:a16="http://schemas.microsoft.com/office/drawing/2014/main" id="{C279F738-A22A-2D46-A57D-6B59135E29A5}"/>
              </a:ext>
            </a:extLst>
          </p:cNvPr>
          <p:cNvSpPr>
            <a:spLocks/>
          </p:cNvSpPr>
          <p:nvPr/>
        </p:nvSpPr>
        <p:spPr bwMode="auto">
          <a:xfrm>
            <a:off x="3960813" y="60452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8" name="Freeform 119">
            <a:extLst>
              <a:ext uri="{FF2B5EF4-FFF2-40B4-BE49-F238E27FC236}">
                <a16:creationId xmlns:a16="http://schemas.microsoft.com/office/drawing/2014/main" id="{D8D74DFC-1ABC-1046-9985-ED57A1A3AF02}"/>
              </a:ext>
            </a:extLst>
          </p:cNvPr>
          <p:cNvSpPr>
            <a:spLocks/>
          </p:cNvSpPr>
          <p:nvPr/>
        </p:nvSpPr>
        <p:spPr bwMode="auto">
          <a:xfrm>
            <a:off x="3960813" y="59944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9" name="Freeform 120">
            <a:extLst>
              <a:ext uri="{FF2B5EF4-FFF2-40B4-BE49-F238E27FC236}">
                <a16:creationId xmlns:a16="http://schemas.microsoft.com/office/drawing/2014/main" id="{904E0B1F-29B3-844B-994F-B77871C45BE3}"/>
              </a:ext>
            </a:extLst>
          </p:cNvPr>
          <p:cNvSpPr>
            <a:spLocks/>
          </p:cNvSpPr>
          <p:nvPr/>
        </p:nvSpPr>
        <p:spPr bwMode="auto">
          <a:xfrm>
            <a:off x="3960813" y="58674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0" name="Freeform 121">
            <a:extLst>
              <a:ext uri="{FF2B5EF4-FFF2-40B4-BE49-F238E27FC236}">
                <a16:creationId xmlns:a16="http://schemas.microsoft.com/office/drawing/2014/main" id="{8D5AE44A-EE13-6742-B4A4-5603AE00CB70}"/>
              </a:ext>
            </a:extLst>
          </p:cNvPr>
          <p:cNvSpPr>
            <a:spLocks/>
          </p:cNvSpPr>
          <p:nvPr/>
        </p:nvSpPr>
        <p:spPr bwMode="auto">
          <a:xfrm>
            <a:off x="3960813" y="58293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1" name="Freeform 122">
            <a:extLst>
              <a:ext uri="{FF2B5EF4-FFF2-40B4-BE49-F238E27FC236}">
                <a16:creationId xmlns:a16="http://schemas.microsoft.com/office/drawing/2014/main" id="{AE2406C4-E49E-384E-B1FD-57B7EF14FE3F}"/>
              </a:ext>
            </a:extLst>
          </p:cNvPr>
          <p:cNvSpPr>
            <a:spLocks/>
          </p:cNvSpPr>
          <p:nvPr/>
        </p:nvSpPr>
        <p:spPr bwMode="auto">
          <a:xfrm>
            <a:off x="3960813" y="57023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2" name="Freeform 123">
            <a:extLst>
              <a:ext uri="{FF2B5EF4-FFF2-40B4-BE49-F238E27FC236}">
                <a16:creationId xmlns:a16="http://schemas.microsoft.com/office/drawing/2014/main" id="{13D11A4A-482A-D549-BC78-1FADCE790720}"/>
              </a:ext>
            </a:extLst>
          </p:cNvPr>
          <p:cNvSpPr>
            <a:spLocks/>
          </p:cNvSpPr>
          <p:nvPr/>
        </p:nvSpPr>
        <p:spPr bwMode="auto">
          <a:xfrm>
            <a:off x="3960813" y="56515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3" name="Freeform 124">
            <a:extLst>
              <a:ext uri="{FF2B5EF4-FFF2-40B4-BE49-F238E27FC236}">
                <a16:creationId xmlns:a16="http://schemas.microsoft.com/office/drawing/2014/main" id="{A0AB479E-064C-3444-981D-6785F691D62E}"/>
              </a:ext>
            </a:extLst>
          </p:cNvPr>
          <p:cNvSpPr>
            <a:spLocks/>
          </p:cNvSpPr>
          <p:nvPr/>
        </p:nvSpPr>
        <p:spPr bwMode="auto">
          <a:xfrm>
            <a:off x="3960813" y="54864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4" name="Freeform 125">
            <a:extLst>
              <a:ext uri="{FF2B5EF4-FFF2-40B4-BE49-F238E27FC236}">
                <a16:creationId xmlns:a16="http://schemas.microsoft.com/office/drawing/2014/main" id="{CE4CBF04-D06E-124B-A426-B06923F44DAB}"/>
              </a:ext>
            </a:extLst>
          </p:cNvPr>
          <p:cNvSpPr>
            <a:spLocks/>
          </p:cNvSpPr>
          <p:nvPr/>
        </p:nvSpPr>
        <p:spPr bwMode="auto">
          <a:xfrm>
            <a:off x="3960813" y="53594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5" name="Freeform 126">
            <a:extLst>
              <a:ext uri="{FF2B5EF4-FFF2-40B4-BE49-F238E27FC236}">
                <a16:creationId xmlns:a16="http://schemas.microsoft.com/office/drawing/2014/main" id="{F0439FF9-E48F-604D-AD57-00794C089BE4}"/>
              </a:ext>
            </a:extLst>
          </p:cNvPr>
          <p:cNvSpPr>
            <a:spLocks/>
          </p:cNvSpPr>
          <p:nvPr/>
        </p:nvSpPr>
        <p:spPr bwMode="auto">
          <a:xfrm>
            <a:off x="3960813" y="53213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6" name="Freeform 127">
            <a:extLst>
              <a:ext uri="{FF2B5EF4-FFF2-40B4-BE49-F238E27FC236}">
                <a16:creationId xmlns:a16="http://schemas.microsoft.com/office/drawing/2014/main" id="{C3EE248E-B1F3-FB49-9F83-CC0094027FF8}"/>
              </a:ext>
            </a:extLst>
          </p:cNvPr>
          <p:cNvSpPr>
            <a:spLocks/>
          </p:cNvSpPr>
          <p:nvPr/>
        </p:nvSpPr>
        <p:spPr bwMode="auto">
          <a:xfrm>
            <a:off x="3960813" y="51943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7" name="Freeform 128">
            <a:extLst>
              <a:ext uri="{FF2B5EF4-FFF2-40B4-BE49-F238E27FC236}">
                <a16:creationId xmlns:a16="http://schemas.microsoft.com/office/drawing/2014/main" id="{67A91D8E-F3A6-B045-AD18-99DEBC19AC02}"/>
              </a:ext>
            </a:extLst>
          </p:cNvPr>
          <p:cNvSpPr>
            <a:spLocks/>
          </p:cNvSpPr>
          <p:nvPr/>
        </p:nvSpPr>
        <p:spPr bwMode="auto">
          <a:xfrm>
            <a:off x="3960813" y="51435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8" name="Freeform 129">
            <a:extLst>
              <a:ext uri="{FF2B5EF4-FFF2-40B4-BE49-F238E27FC236}">
                <a16:creationId xmlns:a16="http://schemas.microsoft.com/office/drawing/2014/main" id="{E3DA9CC3-03FB-A549-B558-B84D731939AC}"/>
              </a:ext>
            </a:extLst>
          </p:cNvPr>
          <p:cNvSpPr>
            <a:spLocks/>
          </p:cNvSpPr>
          <p:nvPr/>
        </p:nvSpPr>
        <p:spPr bwMode="auto">
          <a:xfrm>
            <a:off x="3960813" y="50165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9" name="Freeform 130">
            <a:extLst>
              <a:ext uri="{FF2B5EF4-FFF2-40B4-BE49-F238E27FC236}">
                <a16:creationId xmlns:a16="http://schemas.microsoft.com/office/drawing/2014/main" id="{081A0E06-7E68-D940-8FC9-53A57D0E9241}"/>
              </a:ext>
            </a:extLst>
          </p:cNvPr>
          <p:cNvSpPr>
            <a:spLocks/>
          </p:cNvSpPr>
          <p:nvPr/>
        </p:nvSpPr>
        <p:spPr bwMode="auto">
          <a:xfrm>
            <a:off x="3960813" y="49784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0" name="Freeform 131">
            <a:extLst>
              <a:ext uri="{FF2B5EF4-FFF2-40B4-BE49-F238E27FC236}">
                <a16:creationId xmlns:a16="http://schemas.microsoft.com/office/drawing/2014/main" id="{691A02C9-3EE2-534C-BFE2-BE064C93F74B}"/>
              </a:ext>
            </a:extLst>
          </p:cNvPr>
          <p:cNvSpPr>
            <a:spLocks/>
          </p:cNvSpPr>
          <p:nvPr/>
        </p:nvSpPr>
        <p:spPr bwMode="auto">
          <a:xfrm>
            <a:off x="3960813" y="48514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1" name="Freeform 132">
            <a:extLst>
              <a:ext uri="{FF2B5EF4-FFF2-40B4-BE49-F238E27FC236}">
                <a16:creationId xmlns:a16="http://schemas.microsoft.com/office/drawing/2014/main" id="{14471F74-1A7E-794F-85F9-723C4D737DD9}"/>
              </a:ext>
            </a:extLst>
          </p:cNvPr>
          <p:cNvSpPr>
            <a:spLocks/>
          </p:cNvSpPr>
          <p:nvPr/>
        </p:nvSpPr>
        <p:spPr bwMode="auto">
          <a:xfrm>
            <a:off x="3960813" y="48006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2" name="Freeform 133">
            <a:extLst>
              <a:ext uri="{FF2B5EF4-FFF2-40B4-BE49-F238E27FC236}">
                <a16:creationId xmlns:a16="http://schemas.microsoft.com/office/drawing/2014/main" id="{6AB609B1-5CA3-B340-A900-DF3FC85E11BF}"/>
              </a:ext>
            </a:extLst>
          </p:cNvPr>
          <p:cNvSpPr>
            <a:spLocks/>
          </p:cNvSpPr>
          <p:nvPr/>
        </p:nvSpPr>
        <p:spPr bwMode="auto">
          <a:xfrm>
            <a:off x="3960813" y="46736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3" name="Freeform 134">
            <a:extLst>
              <a:ext uri="{FF2B5EF4-FFF2-40B4-BE49-F238E27FC236}">
                <a16:creationId xmlns:a16="http://schemas.microsoft.com/office/drawing/2014/main" id="{1FF967D4-7F87-F241-95D9-AD2E8E3495B4}"/>
              </a:ext>
            </a:extLst>
          </p:cNvPr>
          <p:cNvSpPr>
            <a:spLocks/>
          </p:cNvSpPr>
          <p:nvPr/>
        </p:nvSpPr>
        <p:spPr bwMode="auto">
          <a:xfrm>
            <a:off x="3960813" y="46355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4" name="Freeform 135">
            <a:extLst>
              <a:ext uri="{FF2B5EF4-FFF2-40B4-BE49-F238E27FC236}">
                <a16:creationId xmlns:a16="http://schemas.microsoft.com/office/drawing/2014/main" id="{42B769C9-629C-7E46-9288-771DE543A93A}"/>
              </a:ext>
            </a:extLst>
          </p:cNvPr>
          <p:cNvSpPr>
            <a:spLocks/>
          </p:cNvSpPr>
          <p:nvPr/>
        </p:nvSpPr>
        <p:spPr bwMode="auto">
          <a:xfrm>
            <a:off x="3960813" y="45085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5" name="Freeform 136">
            <a:extLst>
              <a:ext uri="{FF2B5EF4-FFF2-40B4-BE49-F238E27FC236}">
                <a16:creationId xmlns:a16="http://schemas.microsoft.com/office/drawing/2014/main" id="{E955CB94-1686-8B4C-89E7-D976BDC984A2}"/>
              </a:ext>
            </a:extLst>
          </p:cNvPr>
          <p:cNvSpPr>
            <a:spLocks/>
          </p:cNvSpPr>
          <p:nvPr/>
        </p:nvSpPr>
        <p:spPr bwMode="auto">
          <a:xfrm>
            <a:off x="3960813" y="44704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6" name="Freeform 137">
            <a:extLst>
              <a:ext uri="{FF2B5EF4-FFF2-40B4-BE49-F238E27FC236}">
                <a16:creationId xmlns:a16="http://schemas.microsoft.com/office/drawing/2014/main" id="{FEDB7C19-93BF-7E4B-82BF-EBA027E1AA10}"/>
              </a:ext>
            </a:extLst>
          </p:cNvPr>
          <p:cNvSpPr>
            <a:spLocks/>
          </p:cNvSpPr>
          <p:nvPr/>
        </p:nvSpPr>
        <p:spPr bwMode="auto">
          <a:xfrm>
            <a:off x="3960813" y="43434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7" name="Freeform 138">
            <a:extLst>
              <a:ext uri="{FF2B5EF4-FFF2-40B4-BE49-F238E27FC236}">
                <a16:creationId xmlns:a16="http://schemas.microsoft.com/office/drawing/2014/main" id="{9C3CF27B-8C83-8F4B-AEA9-5FDE54986134}"/>
              </a:ext>
            </a:extLst>
          </p:cNvPr>
          <p:cNvSpPr>
            <a:spLocks/>
          </p:cNvSpPr>
          <p:nvPr/>
        </p:nvSpPr>
        <p:spPr bwMode="auto">
          <a:xfrm>
            <a:off x="3960813" y="42926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8" name="Freeform 139">
            <a:extLst>
              <a:ext uri="{FF2B5EF4-FFF2-40B4-BE49-F238E27FC236}">
                <a16:creationId xmlns:a16="http://schemas.microsoft.com/office/drawing/2014/main" id="{DF557825-DA28-1944-A9D3-B12DF1CD4508}"/>
              </a:ext>
            </a:extLst>
          </p:cNvPr>
          <p:cNvSpPr>
            <a:spLocks/>
          </p:cNvSpPr>
          <p:nvPr/>
        </p:nvSpPr>
        <p:spPr bwMode="auto">
          <a:xfrm>
            <a:off x="3960813" y="41656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9" name="Freeform 140">
            <a:extLst>
              <a:ext uri="{FF2B5EF4-FFF2-40B4-BE49-F238E27FC236}">
                <a16:creationId xmlns:a16="http://schemas.microsoft.com/office/drawing/2014/main" id="{B698BBCE-4B16-A84D-BFD4-4E52AE0A90B7}"/>
              </a:ext>
            </a:extLst>
          </p:cNvPr>
          <p:cNvSpPr>
            <a:spLocks/>
          </p:cNvSpPr>
          <p:nvPr/>
        </p:nvSpPr>
        <p:spPr bwMode="auto">
          <a:xfrm>
            <a:off x="3960813" y="41275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0" name="Freeform 141">
            <a:extLst>
              <a:ext uri="{FF2B5EF4-FFF2-40B4-BE49-F238E27FC236}">
                <a16:creationId xmlns:a16="http://schemas.microsoft.com/office/drawing/2014/main" id="{46281E8B-2A81-8847-8686-C1466D1BBB8D}"/>
              </a:ext>
            </a:extLst>
          </p:cNvPr>
          <p:cNvSpPr>
            <a:spLocks/>
          </p:cNvSpPr>
          <p:nvPr/>
        </p:nvSpPr>
        <p:spPr bwMode="auto">
          <a:xfrm>
            <a:off x="3960813" y="40005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1" name="Freeform 142">
            <a:extLst>
              <a:ext uri="{FF2B5EF4-FFF2-40B4-BE49-F238E27FC236}">
                <a16:creationId xmlns:a16="http://schemas.microsoft.com/office/drawing/2014/main" id="{3F02EADC-4B79-CD42-8239-607EA7A54A40}"/>
              </a:ext>
            </a:extLst>
          </p:cNvPr>
          <p:cNvSpPr>
            <a:spLocks/>
          </p:cNvSpPr>
          <p:nvPr/>
        </p:nvSpPr>
        <p:spPr bwMode="auto">
          <a:xfrm>
            <a:off x="3960813" y="39497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2" name="Freeform 143">
            <a:extLst>
              <a:ext uri="{FF2B5EF4-FFF2-40B4-BE49-F238E27FC236}">
                <a16:creationId xmlns:a16="http://schemas.microsoft.com/office/drawing/2014/main" id="{2B2BCD87-2075-884D-8BB6-95DA36CA9D7D}"/>
              </a:ext>
            </a:extLst>
          </p:cNvPr>
          <p:cNvSpPr>
            <a:spLocks/>
          </p:cNvSpPr>
          <p:nvPr/>
        </p:nvSpPr>
        <p:spPr bwMode="auto">
          <a:xfrm>
            <a:off x="3960813" y="38227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3" name="Freeform 144">
            <a:extLst>
              <a:ext uri="{FF2B5EF4-FFF2-40B4-BE49-F238E27FC236}">
                <a16:creationId xmlns:a16="http://schemas.microsoft.com/office/drawing/2014/main" id="{9C221C44-0DAD-A14D-ACB3-4A869F98D5C9}"/>
              </a:ext>
            </a:extLst>
          </p:cNvPr>
          <p:cNvSpPr>
            <a:spLocks/>
          </p:cNvSpPr>
          <p:nvPr/>
        </p:nvSpPr>
        <p:spPr bwMode="auto">
          <a:xfrm>
            <a:off x="3960813" y="37846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4" name="Freeform 145">
            <a:extLst>
              <a:ext uri="{FF2B5EF4-FFF2-40B4-BE49-F238E27FC236}">
                <a16:creationId xmlns:a16="http://schemas.microsoft.com/office/drawing/2014/main" id="{D60CAC78-9471-6C42-8FA4-108F618814FA}"/>
              </a:ext>
            </a:extLst>
          </p:cNvPr>
          <p:cNvSpPr>
            <a:spLocks/>
          </p:cNvSpPr>
          <p:nvPr/>
        </p:nvSpPr>
        <p:spPr bwMode="auto">
          <a:xfrm>
            <a:off x="3960813" y="36576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5" name="Freeform 146">
            <a:extLst>
              <a:ext uri="{FF2B5EF4-FFF2-40B4-BE49-F238E27FC236}">
                <a16:creationId xmlns:a16="http://schemas.microsoft.com/office/drawing/2014/main" id="{DAFC24C7-41B3-D643-954D-40D472540663}"/>
              </a:ext>
            </a:extLst>
          </p:cNvPr>
          <p:cNvSpPr>
            <a:spLocks/>
          </p:cNvSpPr>
          <p:nvPr/>
        </p:nvSpPr>
        <p:spPr bwMode="auto">
          <a:xfrm>
            <a:off x="3960813" y="36195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6" name="Freeform 147">
            <a:extLst>
              <a:ext uri="{FF2B5EF4-FFF2-40B4-BE49-F238E27FC236}">
                <a16:creationId xmlns:a16="http://schemas.microsoft.com/office/drawing/2014/main" id="{821CD47B-1698-D245-AE7D-1820D229CE65}"/>
              </a:ext>
            </a:extLst>
          </p:cNvPr>
          <p:cNvSpPr>
            <a:spLocks/>
          </p:cNvSpPr>
          <p:nvPr/>
        </p:nvSpPr>
        <p:spPr bwMode="auto">
          <a:xfrm>
            <a:off x="3960813" y="34925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7" name="Freeform 148">
            <a:extLst>
              <a:ext uri="{FF2B5EF4-FFF2-40B4-BE49-F238E27FC236}">
                <a16:creationId xmlns:a16="http://schemas.microsoft.com/office/drawing/2014/main" id="{5D9FB991-E1F0-0446-AEDA-430DE993D90D}"/>
              </a:ext>
            </a:extLst>
          </p:cNvPr>
          <p:cNvSpPr>
            <a:spLocks/>
          </p:cNvSpPr>
          <p:nvPr/>
        </p:nvSpPr>
        <p:spPr bwMode="auto">
          <a:xfrm>
            <a:off x="3960813" y="34417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8" name="Freeform 149">
            <a:extLst>
              <a:ext uri="{FF2B5EF4-FFF2-40B4-BE49-F238E27FC236}">
                <a16:creationId xmlns:a16="http://schemas.microsoft.com/office/drawing/2014/main" id="{002CBA43-F2CC-4440-89A3-E6E551031C9C}"/>
              </a:ext>
            </a:extLst>
          </p:cNvPr>
          <p:cNvSpPr>
            <a:spLocks/>
          </p:cNvSpPr>
          <p:nvPr/>
        </p:nvSpPr>
        <p:spPr bwMode="auto">
          <a:xfrm>
            <a:off x="3960813" y="33147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9" name="Freeform 150">
            <a:extLst>
              <a:ext uri="{FF2B5EF4-FFF2-40B4-BE49-F238E27FC236}">
                <a16:creationId xmlns:a16="http://schemas.microsoft.com/office/drawing/2014/main" id="{19E6650B-1DCE-004E-9E7F-9E414D1E99ED}"/>
              </a:ext>
            </a:extLst>
          </p:cNvPr>
          <p:cNvSpPr>
            <a:spLocks/>
          </p:cNvSpPr>
          <p:nvPr/>
        </p:nvSpPr>
        <p:spPr bwMode="auto">
          <a:xfrm>
            <a:off x="3960813" y="32766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0" name="Freeform 151">
            <a:extLst>
              <a:ext uri="{FF2B5EF4-FFF2-40B4-BE49-F238E27FC236}">
                <a16:creationId xmlns:a16="http://schemas.microsoft.com/office/drawing/2014/main" id="{43908522-DDC7-0E4E-827C-6B406A76DF60}"/>
              </a:ext>
            </a:extLst>
          </p:cNvPr>
          <p:cNvSpPr>
            <a:spLocks/>
          </p:cNvSpPr>
          <p:nvPr/>
        </p:nvSpPr>
        <p:spPr bwMode="auto">
          <a:xfrm>
            <a:off x="3960813" y="31496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1" name="Freeform 152">
            <a:extLst>
              <a:ext uri="{FF2B5EF4-FFF2-40B4-BE49-F238E27FC236}">
                <a16:creationId xmlns:a16="http://schemas.microsoft.com/office/drawing/2014/main" id="{8ADC989D-2C24-0A42-AC6A-9A2CD73D3158}"/>
              </a:ext>
            </a:extLst>
          </p:cNvPr>
          <p:cNvSpPr>
            <a:spLocks/>
          </p:cNvSpPr>
          <p:nvPr/>
        </p:nvSpPr>
        <p:spPr bwMode="auto">
          <a:xfrm>
            <a:off x="3960813" y="30988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2" name="Freeform 153">
            <a:extLst>
              <a:ext uri="{FF2B5EF4-FFF2-40B4-BE49-F238E27FC236}">
                <a16:creationId xmlns:a16="http://schemas.microsoft.com/office/drawing/2014/main" id="{AD533F65-B4BC-D048-A1EF-A9C87711D879}"/>
              </a:ext>
            </a:extLst>
          </p:cNvPr>
          <p:cNvSpPr>
            <a:spLocks/>
          </p:cNvSpPr>
          <p:nvPr/>
        </p:nvSpPr>
        <p:spPr bwMode="auto">
          <a:xfrm>
            <a:off x="3960813" y="29718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3" name="Freeform 154">
            <a:extLst>
              <a:ext uri="{FF2B5EF4-FFF2-40B4-BE49-F238E27FC236}">
                <a16:creationId xmlns:a16="http://schemas.microsoft.com/office/drawing/2014/main" id="{FA6F9071-D8D8-6C4F-ADBE-D35C240F7B6B}"/>
              </a:ext>
            </a:extLst>
          </p:cNvPr>
          <p:cNvSpPr>
            <a:spLocks/>
          </p:cNvSpPr>
          <p:nvPr/>
        </p:nvSpPr>
        <p:spPr bwMode="auto">
          <a:xfrm>
            <a:off x="3960813" y="29337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4" name="Freeform 155">
            <a:extLst>
              <a:ext uri="{FF2B5EF4-FFF2-40B4-BE49-F238E27FC236}">
                <a16:creationId xmlns:a16="http://schemas.microsoft.com/office/drawing/2014/main" id="{AAC06214-D3D4-4349-B9A5-5F93A2C85EBD}"/>
              </a:ext>
            </a:extLst>
          </p:cNvPr>
          <p:cNvSpPr>
            <a:spLocks/>
          </p:cNvSpPr>
          <p:nvPr/>
        </p:nvSpPr>
        <p:spPr bwMode="auto">
          <a:xfrm>
            <a:off x="3960813" y="28067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5" name="Freeform 156">
            <a:extLst>
              <a:ext uri="{FF2B5EF4-FFF2-40B4-BE49-F238E27FC236}">
                <a16:creationId xmlns:a16="http://schemas.microsoft.com/office/drawing/2014/main" id="{732EC981-7022-FB4C-BFDF-00AD1689ECB6}"/>
              </a:ext>
            </a:extLst>
          </p:cNvPr>
          <p:cNvSpPr>
            <a:spLocks/>
          </p:cNvSpPr>
          <p:nvPr/>
        </p:nvSpPr>
        <p:spPr bwMode="auto">
          <a:xfrm>
            <a:off x="3960813" y="27559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6" name="Freeform 157">
            <a:extLst>
              <a:ext uri="{FF2B5EF4-FFF2-40B4-BE49-F238E27FC236}">
                <a16:creationId xmlns:a16="http://schemas.microsoft.com/office/drawing/2014/main" id="{B98BBBB2-4361-F04F-9FC3-A02874738A42}"/>
              </a:ext>
            </a:extLst>
          </p:cNvPr>
          <p:cNvSpPr>
            <a:spLocks/>
          </p:cNvSpPr>
          <p:nvPr/>
        </p:nvSpPr>
        <p:spPr bwMode="auto">
          <a:xfrm>
            <a:off x="3960813" y="26289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7" name="Freeform 158">
            <a:extLst>
              <a:ext uri="{FF2B5EF4-FFF2-40B4-BE49-F238E27FC236}">
                <a16:creationId xmlns:a16="http://schemas.microsoft.com/office/drawing/2014/main" id="{26427A2A-FCF3-E348-BA0A-7795AA735DD2}"/>
              </a:ext>
            </a:extLst>
          </p:cNvPr>
          <p:cNvSpPr>
            <a:spLocks/>
          </p:cNvSpPr>
          <p:nvPr/>
        </p:nvSpPr>
        <p:spPr bwMode="auto">
          <a:xfrm>
            <a:off x="3960813" y="25908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8" name="Freeform 159">
            <a:extLst>
              <a:ext uri="{FF2B5EF4-FFF2-40B4-BE49-F238E27FC236}">
                <a16:creationId xmlns:a16="http://schemas.microsoft.com/office/drawing/2014/main" id="{4EE437AE-EA7B-E644-95C0-1F6403EBE92A}"/>
              </a:ext>
            </a:extLst>
          </p:cNvPr>
          <p:cNvSpPr>
            <a:spLocks/>
          </p:cNvSpPr>
          <p:nvPr/>
        </p:nvSpPr>
        <p:spPr bwMode="auto">
          <a:xfrm>
            <a:off x="3960813" y="24638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9" name="Freeform 160">
            <a:extLst>
              <a:ext uri="{FF2B5EF4-FFF2-40B4-BE49-F238E27FC236}">
                <a16:creationId xmlns:a16="http://schemas.microsoft.com/office/drawing/2014/main" id="{F5378E66-624A-2F48-BE2A-4CD4BDE0C813}"/>
              </a:ext>
            </a:extLst>
          </p:cNvPr>
          <p:cNvSpPr>
            <a:spLocks/>
          </p:cNvSpPr>
          <p:nvPr/>
        </p:nvSpPr>
        <p:spPr bwMode="auto">
          <a:xfrm>
            <a:off x="3960813" y="2425700"/>
            <a:ext cx="26987" cy="26988"/>
          </a:xfrm>
          <a:custGeom>
            <a:avLst/>
            <a:gdLst>
              <a:gd name="T0" fmla="*/ 0 w 17"/>
              <a:gd name="T1" fmla="*/ 25400 h 17"/>
              <a:gd name="T2" fmla="*/ 0 w 17"/>
              <a:gd name="T3" fmla="*/ 0 h 17"/>
              <a:gd name="T4" fmla="*/ 17462 w 17"/>
              <a:gd name="T5" fmla="*/ 0 h 17"/>
              <a:gd name="T6" fmla="*/ 25400 w 17"/>
              <a:gd name="T7" fmla="*/ 0 h 17"/>
              <a:gd name="T8" fmla="*/ 25400 w 17"/>
              <a:gd name="T9" fmla="*/ 25400 h 17"/>
              <a:gd name="T10" fmla="*/ 17462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0" name="Freeform 161">
            <a:extLst>
              <a:ext uri="{FF2B5EF4-FFF2-40B4-BE49-F238E27FC236}">
                <a16:creationId xmlns:a16="http://schemas.microsoft.com/office/drawing/2014/main" id="{A865FEED-5545-D043-B0F7-480417B68ED2}"/>
              </a:ext>
            </a:extLst>
          </p:cNvPr>
          <p:cNvSpPr>
            <a:spLocks/>
          </p:cNvSpPr>
          <p:nvPr/>
        </p:nvSpPr>
        <p:spPr bwMode="auto">
          <a:xfrm>
            <a:off x="3960813" y="22987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1" name="Freeform 162">
            <a:extLst>
              <a:ext uri="{FF2B5EF4-FFF2-40B4-BE49-F238E27FC236}">
                <a16:creationId xmlns:a16="http://schemas.microsoft.com/office/drawing/2014/main" id="{14E9B230-12BA-2941-A04E-274A3E0E8C6E}"/>
              </a:ext>
            </a:extLst>
          </p:cNvPr>
          <p:cNvSpPr>
            <a:spLocks/>
          </p:cNvSpPr>
          <p:nvPr/>
        </p:nvSpPr>
        <p:spPr bwMode="auto">
          <a:xfrm>
            <a:off x="3960813" y="2247900"/>
            <a:ext cx="26987" cy="39688"/>
          </a:xfrm>
          <a:custGeom>
            <a:avLst/>
            <a:gdLst>
              <a:gd name="T0" fmla="*/ 0 w 17"/>
              <a:gd name="T1" fmla="*/ 38100 h 25"/>
              <a:gd name="T2" fmla="*/ 0 w 17"/>
              <a:gd name="T3" fmla="*/ 0 h 25"/>
              <a:gd name="T4" fmla="*/ 17462 w 17"/>
              <a:gd name="T5" fmla="*/ 0 h 25"/>
              <a:gd name="T6" fmla="*/ 25400 w 17"/>
              <a:gd name="T7" fmla="*/ 0 h 25"/>
              <a:gd name="T8" fmla="*/ 25400 w 17"/>
              <a:gd name="T9" fmla="*/ 38100 h 25"/>
              <a:gd name="T10" fmla="*/ 17462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2" name="Freeform 163">
            <a:extLst>
              <a:ext uri="{FF2B5EF4-FFF2-40B4-BE49-F238E27FC236}">
                <a16:creationId xmlns:a16="http://schemas.microsoft.com/office/drawing/2014/main" id="{92580D58-CAC0-3442-A768-A29A1AEF1E4B}"/>
              </a:ext>
            </a:extLst>
          </p:cNvPr>
          <p:cNvSpPr>
            <a:spLocks/>
          </p:cNvSpPr>
          <p:nvPr/>
        </p:nvSpPr>
        <p:spPr bwMode="auto">
          <a:xfrm>
            <a:off x="3960813" y="2120900"/>
            <a:ext cx="26987" cy="115888"/>
          </a:xfrm>
          <a:custGeom>
            <a:avLst/>
            <a:gdLst>
              <a:gd name="T0" fmla="*/ 0 w 17"/>
              <a:gd name="T1" fmla="*/ 114300 h 73"/>
              <a:gd name="T2" fmla="*/ 0 w 17"/>
              <a:gd name="T3" fmla="*/ 0 h 73"/>
              <a:gd name="T4" fmla="*/ 17462 w 17"/>
              <a:gd name="T5" fmla="*/ 0 h 73"/>
              <a:gd name="T6" fmla="*/ 25400 w 17"/>
              <a:gd name="T7" fmla="*/ 0 h 73"/>
              <a:gd name="T8" fmla="*/ 25400 w 17"/>
              <a:gd name="T9" fmla="*/ 114300 h 73"/>
              <a:gd name="T10" fmla="*/ 17462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633" name="Picture 164">
            <a:extLst>
              <a:ext uri="{FF2B5EF4-FFF2-40B4-BE49-F238E27FC236}">
                <a16:creationId xmlns:a16="http://schemas.microsoft.com/office/drawing/2014/main" id="{2C6A9C21-1F41-C64A-96BC-6A0959E234CD}"/>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634" name="Line 165">
            <a:extLst>
              <a:ext uri="{FF2B5EF4-FFF2-40B4-BE49-F238E27FC236}">
                <a16:creationId xmlns:a16="http://schemas.microsoft.com/office/drawing/2014/main" id="{F2ED024D-2B35-4C43-AF8B-263775C66114}"/>
              </a:ext>
            </a:extLst>
          </p:cNvPr>
          <p:cNvSpPr>
            <a:spLocks noChangeShapeType="1"/>
          </p:cNvSpPr>
          <p:nvPr/>
        </p:nvSpPr>
        <p:spPr bwMode="auto">
          <a:xfrm>
            <a:off x="6615113" y="1447800"/>
            <a:ext cx="736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35" name="Freeform 166">
            <a:extLst>
              <a:ext uri="{FF2B5EF4-FFF2-40B4-BE49-F238E27FC236}">
                <a16:creationId xmlns:a16="http://schemas.microsoft.com/office/drawing/2014/main" id="{F24549DF-7EF5-FD4E-8915-63F6FDB2C014}"/>
              </a:ext>
            </a:extLst>
          </p:cNvPr>
          <p:cNvSpPr>
            <a:spLocks/>
          </p:cNvSpPr>
          <p:nvPr/>
        </p:nvSpPr>
        <p:spPr bwMode="auto">
          <a:xfrm>
            <a:off x="7351713" y="13970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6" name="Rectangle 167">
            <a:extLst>
              <a:ext uri="{FF2B5EF4-FFF2-40B4-BE49-F238E27FC236}">
                <a16:creationId xmlns:a16="http://schemas.microsoft.com/office/drawing/2014/main" id="{BC2BF8B7-7364-E048-99CC-0047FEEC005B}"/>
              </a:ext>
            </a:extLst>
          </p:cNvPr>
          <p:cNvSpPr>
            <a:spLocks noChangeArrowheads="1"/>
          </p:cNvSpPr>
          <p:nvPr/>
        </p:nvSpPr>
        <p:spPr bwMode="auto">
          <a:xfrm>
            <a:off x="3038475" y="434975"/>
            <a:ext cx="2190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200">
                <a:solidFill>
                  <a:srgbClr val="000000"/>
                </a:solidFill>
                <a:latin typeface="Times" pitchFamily="2" charset="0"/>
              </a:rPr>
              <a:t> </a:t>
            </a:r>
          </a:p>
        </p:txBody>
      </p:sp>
      <p:sp>
        <p:nvSpPr>
          <p:cNvPr id="65637" name="Rectangle 168">
            <a:extLst>
              <a:ext uri="{FF2B5EF4-FFF2-40B4-BE49-F238E27FC236}">
                <a16:creationId xmlns:a16="http://schemas.microsoft.com/office/drawing/2014/main" id="{F7A230B5-399F-A74D-BEEE-F16DDFC9ACA7}"/>
              </a:ext>
            </a:extLst>
          </p:cNvPr>
          <p:cNvSpPr>
            <a:spLocks noChangeArrowheads="1"/>
          </p:cNvSpPr>
          <p:nvPr/>
        </p:nvSpPr>
        <p:spPr bwMode="auto">
          <a:xfrm>
            <a:off x="3189288" y="433388"/>
            <a:ext cx="260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38" name="Rectangle 169">
            <a:extLst>
              <a:ext uri="{FF2B5EF4-FFF2-40B4-BE49-F238E27FC236}">
                <a16:creationId xmlns:a16="http://schemas.microsoft.com/office/drawing/2014/main" id="{DC8FBF4C-AA52-A84E-A2F6-A704A89A1557}"/>
              </a:ext>
            </a:extLst>
          </p:cNvPr>
          <p:cNvSpPr>
            <a:spLocks noChangeArrowheads="1"/>
          </p:cNvSpPr>
          <p:nvPr/>
        </p:nvSpPr>
        <p:spPr bwMode="auto">
          <a:xfrm>
            <a:off x="4281488" y="20638"/>
            <a:ext cx="325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39" name="Rectangle 170">
            <a:extLst>
              <a:ext uri="{FF2B5EF4-FFF2-40B4-BE49-F238E27FC236}">
                <a16:creationId xmlns:a16="http://schemas.microsoft.com/office/drawing/2014/main" id="{A6AD5E87-E36E-F041-8391-23F2572FDE7B}"/>
              </a:ext>
            </a:extLst>
          </p:cNvPr>
          <p:cNvSpPr>
            <a:spLocks noChangeArrowheads="1"/>
          </p:cNvSpPr>
          <p:nvPr/>
        </p:nvSpPr>
        <p:spPr bwMode="auto">
          <a:xfrm>
            <a:off x="4484688" y="295275"/>
            <a:ext cx="2841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40" name="Rectangle 171">
            <a:extLst>
              <a:ext uri="{FF2B5EF4-FFF2-40B4-BE49-F238E27FC236}">
                <a16:creationId xmlns:a16="http://schemas.microsoft.com/office/drawing/2014/main" id="{F5EFDC9E-1E2B-9A48-957A-4219C568AAC7}"/>
              </a:ext>
            </a:extLst>
          </p:cNvPr>
          <p:cNvSpPr>
            <a:spLocks noChangeArrowheads="1"/>
          </p:cNvSpPr>
          <p:nvPr/>
        </p:nvSpPr>
        <p:spPr bwMode="auto">
          <a:xfrm>
            <a:off x="5310188" y="519113"/>
            <a:ext cx="766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41" name="Rectangle 172">
            <a:extLst>
              <a:ext uri="{FF2B5EF4-FFF2-40B4-BE49-F238E27FC236}">
                <a16:creationId xmlns:a16="http://schemas.microsoft.com/office/drawing/2014/main" id="{649F2A29-F23A-774F-B56F-199F26929DEE}"/>
              </a:ext>
            </a:extLst>
          </p:cNvPr>
          <p:cNvSpPr>
            <a:spLocks noChangeArrowheads="1"/>
          </p:cNvSpPr>
          <p:nvPr/>
        </p:nvSpPr>
        <p:spPr bwMode="auto">
          <a:xfrm>
            <a:off x="5894388" y="519113"/>
            <a:ext cx="1390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42" name="Rectangle 173">
            <a:extLst>
              <a:ext uri="{FF2B5EF4-FFF2-40B4-BE49-F238E27FC236}">
                <a16:creationId xmlns:a16="http://schemas.microsoft.com/office/drawing/2014/main" id="{70F44ECC-A3EC-D046-803C-6F1F570F1854}"/>
              </a:ext>
            </a:extLst>
          </p:cNvPr>
          <p:cNvSpPr>
            <a:spLocks noChangeArrowheads="1"/>
          </p:cNvSpPr>
          <p:nvPr/>
        </p:nvSpPr>
        <p:spPr bwMode="auto">
          <a:xfrm>
            <a:off x="6238875" y="4462463"/>
            <a:ext cx="35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400">
                <a:solidFill>
                  <a:srgbClr val="000000"/>
                </a:solidFill>
                <a:latin typeface="Times" pitchFamily="2" charset="0"/>
              </a:rPr>
              <a:t>S</a:t>
            </a:r>
          </a:p>
        </p:txBody>
      </p:sp>
      <p:sp>
        <p:nvSpPr>
          <p:cNvPr id="65643" name="Rectangle 174">
            <a:extLst>
              <a:ext uri="{FF2B5EF4-FFF2-40B4-BE49-F238E27FC236}">
                <a16:creationId xmlns:a16="http://schemas.microsoft.com/office/drawing/2014/main" id="{7EC32F1C-B1A6-C048-B854-9E845E475F4D}"/>
              </a:ext>
            </a:extLst>
          </p:cNvPr>
          <p:cNvSpPr>
            <a:spLocks noChangeArrowheads="1"/>
          </p:cNvSpPr>
          <p:nvPr/>
        </p:nvSpPr>
        <p:spPr bwMode="auto">
          <a:xfrm>
            <a:off x="992188" y="2355850"/>
            <a:ext cx="2511425" cy="911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5400" b="0">
                <a:solidFill>
                  <a:srgbClr val="FAFD00"/>
                </a:solidFill>
                <a:latin typeface="Times" pitchFamily="2" charset="0"/>
              </a:rPr>
              <a:t>O 7 V J </a:t>
            </a:r>
          </a:p>
        </p:txBody>
      </p:sp>
      <p:sp>
        <p:nvSpPr>
          <p:cNvPr id="65644" name="Rectangle 176">
            <a:extLst>
              <a:ext uri="{FF2B5EF4-FFF2-40B4-BE49-F238E27FC236}">
                <a16:creationId xmlns:a16="http://schemas.microsoft.com/office/drawing/2014/main" id="{1C3F82FC-4193-8D4A-BBA1-B8948F838A27}"/>
              </a:ext>
            </a:extLst>
          </p:cNvPr>
          <p:cNvSpPr>
            <a:spLocks noChangeArrowheads="1"/>
          </p:cNvSpPr>
          <p:nvPr/>
        </p:nvSpPr>
        <p:spPr bwMode="auto">
          <a:xfrm>
            <a:off x="725488" y="3506788"/>
            <a:ext cx="3463925" cy="911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5400" b="0">
                <a:solidFill>
                  <a:srgbClr val="00FF00"/>
                </a:solidFill>
                <a:latin typeface="Times" pitchFamily="2" charset="0"/>
              </a:rPr>
              <a:t>7 = 4 + 3 </a:t>
            </a:r>
          </a:p>
        </p:txBody>
      </p:sp>
      <p:sp>
        <p:nvSpPr>
          <p:cNvPr id="65645" name="Line 179">
            <a:extLst>
              <a:ext uri="{FF2B5EF4-FFF2-40B4-BE49-F238E27FC236}">
                <a16:creationId xmlns:a16="http://schemas.microsoft.com/office/drawing/2014/main" id="{04F0DAC5-E2E3-3743-BE8D-625C2599CDC9}"/>
              </a:ext>
            </a:extLst>
          </p:cNvPr>
          <p:cNvSpPr>
            <a:spLocks noChangeShapeType="1"/>
          </p:cNvSpPr>
          <p:nvPr/>
        </p:nvSpPr>
        <p:spPr bwMode="auto">
          <a:xfrm>
            <a:off x="1765300" y="2819400"/>
            <a:ext cx="279400" cy="0"/>
          </a:xfrm>
          <a:prstGeom prst="line">
            <a:avLst/>
          </a:prstGeom>
          <a:noFill/>
          <a:ln w="254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5646" name="Rectangle 180">
            <a:extLst>
              <a:ext uri="{FF2B5EF4-FFF2-40B4-BE49-F238E27FC236}">
                <a16:creationId xmlns:a16="http://schemas.microsoft.com/office/drawing/2014/main" id="{17700F6C-DE7C-E44B-B638-AD6BE28F7B9C}"/>
              </a:ext>
            </a:extLst>
          </p:cNvPr>
          <p:cNvSpPr>
            <a:spLocks noChangeArrowheads="1"/>
          </p:cNvSpPr>
          <p:nvPr/>
        </p:nvSpPr>
        <p:spPr bwMode="auto">
          <a:xfrm>
            <a:off x="5930900" y="661987"/>
            <a:ext cx="511175" cy="3636963"/>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47" name="Text Box 181">
            <a:extLst>
              <a:ext uri="{FF2B5EF4-FFF2-40B4-BE49-F238E27FC236}">
                <a16:creationId xmlns:a16="http://schemas.microsoft.com/office/drawing/2014/main" id="{FB051EEE-75A0-4A4E-8606-CEA6C08BAAB1}"/>
              </a:ext>
            </a:extLst>
          </p:cNvPr>
          <p:cNvSpPr txBox="1">
            <a:spLocks noChangeArrowheads="1"/>
          </p:cNvSpPr>
          <p:nvPr/>
        </p:nvSpPr>
        <p:spPr bwMode="auto">
          <a:xfrm rot="16200000">
            <a:off x="4788694" y="2377282"/>
            <a:ext cx="28194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Lst>
        </p:spPr>
        <p:txBody>
          <a:bodyPr wrap="square">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dirty="0">
                <a:solidFill>
                  <a:srgbClr val="EEFF4B"/>
                </a:solidFill>
                <a:latin typeface="Times" pitchFamily="2" charset="0"/>
              </a:rPr>
              <a:t>3 MISHANG</a:t>
            </a:r>
          </a:p>
        </p:txBody>
      </p:sp>
      <p:sp>
        <p:nvSpPr>
          <p:cNvPr id="65648" name="Rectangle 182">
            <a:extLst>
              <a:ext uri="{FF2B5EF4-FFF2-40B4-BE49-F238E27FC236}">
                <a16:creationId xmlns:a16="http://schemas.microsoft.com/office/drawing/2014/main" id="{16048596-CE01-C048-A5FF-C9BDCF3186F2}"/>
              </a:ext>
            </a:extLst>
          </p:cNvPr>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49" name="Rectangle 183">
            <a:extLst>
              <a:ext uri="{FF2B5EF4-FFF2-40B4-BE49-F238E27FC236}">
                <a16:creationId xmlns:a16="http://schemas.microsoft.com/office/drawing/2014/main" id="{6B416E53-7DFA-B44D-80A6-4408D3B72BF2}"/>
              </a:ext>
            </a:extLst>
          </p:cNvPr>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50" name="Text Box 184">
            <a:extLst>
              <a:ext uri="{FF2B5EF4-FFF2-40B4-BE49-F238E27FC236}">
                <a16:creationId xmlns:a16="http://schemas.microsoft.com/office/drawing/2014/main" id="{39F34EAF-6D92-7641-87A5-980836981851}"/>
              </a:ext>
            </a:extLst>
          </p:cNvPr>
          <p:cNvSpPr txBox="1">
            <a:spLocks noChangeArrowheads="1"/>
          </p:cNvSpPr>
          <p:nvPr/>
        </p:nvSpPr>
        <p:spPr bwMode="auto">
          <a:xfrm rot="-5385664">
            <a:off x="6037263" y="4411663"/>
            <a:ext cx="354012"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EEFF4B"/>
                </a:solidFill>
                <a:latin typeface="Times" pitchFamily="2" charset="0"/>
              </a:rPr>
              <a:t>V</a:t>
            </a:r>
          </a:p>
        </p:txBody>
      </p:sp>
      <p:sp>
        <p:nvSpPr>
          <p:cNvPr id="65651" name="Text Box 185">
            <a:extLst>
              <a:ext uri="{FF2B5EF4-FFF2-40B4-BE49-F238E27FC236}">
                <a16:creationId xmlns:a16="http://schemas.microsoft.com/office/drawing/2014/main" id="{C3673ABD-48F8-3845-B1D9-BA08F30AE72A}"/>
              </a:ext>
            </a:extLst>
          </p:cNvPr>
          <p:cNvSpPr txBox="1">
            <a:spLocks noChangeArrowheads="1"/>
          </p:cNvSpPr>
          <p:nvPr/>
        </p:nvSpPr>
        <p:spPr bwMode="auto">
          <a:xfrm rot="-5400000">
            <a:off x="6016626" y="5424487"/>
            <a:ext cx="341312" cy="519113"/>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EEFF4B"/>
                </a:solidFill>
                <a:latin typeface="Times" pitchFamily="2" charset="0"/>
              </a:rPr>
              <a:t>J</a:t>
            </a:r>
          </a:p>
        </p:txBody>
      </p:sp>
      <p:sp>
        <p:nvSpPr>
          <p:cNvPr id="65652" name="Rectangle 186">
            <a:extLst>
              <a:ext uri="{FF2B5EF4-FFF2-40B4-BE49-F238E27FC236}">
                <a16:creationId xmlns:a16="http://schemas.microsoft.com/office/drawing/2014/main" id="{0A27015C-1CAC-214C-8DAA-E73630FBCD57}"/>
              </a:ext>
            </a:extLst>
          </p:cNvPr>
          <p:cNvSpPr>
            <a:spLocks noChangeArrowheads="1"/>
          </p:cNvSpPr>
          <p:nvPr/>
        </p:nvSpPr>
        <p:spPr bwMode="auto">
          <a:xfrm>
            <a:off x="3494088" y="2019300"/>
            <a:ext cx="511175" cy="4306888"/>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53" name="Text Box 187">
            <a:extLst>
              <a:ext uri="{FF2B5EF4-FFF2-40B4-BE49-F238E27FC236}">
                <a16:creationId xmlns:a16="http://schemas.microsoft.com/office/drawing/2014/main" id="{535DFF79-5898-9340-9501-B539DB508B28}"/>
              </a:ext>
            </a:extLst>
          </p:cNvPr>
          <p:cNvSpPr txBox="1">
            <a:spLocks noChangeArrowheads="1"/>
          </p:cNvSpPr>
          <p:nvPr/>
        </p:nvSpPr>
        <p:spPr bwMode="auto">
          <a:xfrm rot="-5388536">
            <a:off x="2604294" y="3696494"/>
            <a:ext cx="22891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EEFF4B"/>
                </a:solidFill>
                <a:latin typeface="Times" pitchFamily="2" charset="0"/>
              </a:rPr>
              <a:t>4 MIKUMO</a:t>
            </a:r>
          </a:p>
        </p:txBody>
      </p:sp>
      <p:sp>
        <p:nvSpPr>
          <p:cNvPr id="65655" name="Rectangle 189">
            <a:extLst>
              <a:ext uri="{FF2B5EF4-FFF2-40B4-BE49-F238E27FC236}">
                <a16:creationId xmlns:a16="http://schemas.microsoft.com/office/drawing/2014/main" id="{E72EEAB8-088F-2143-A6D2-DEF0CAA7F6E2}"/>
              </a:ext>
            </a:extLst>
          </p:cNvPr>
          <p:cNvSpPr>
            <a:spLocks noChangeArrowheads="1"/>
          </p:cNvSpPr>
          <p:nvPr/>
        </p:nvSpPr>
        <p:spPr bwMode="auto">
          <a:xfrm>
            <a:off x="3854450" y="2022475"/>
            <a:ext cx="150813" cy="696913"/>
          </a:xfrm>
          <a:prstGeom prst="rect">
            <a:avLst/>
          </a:prstGeom>
          <a:solidFill>
            <a:srgbClr val="4C545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56" name="Rectangle 190">
            <a:extLst>
              <a:ext uri="{FF2B5EF4-FFF2-40B4-BE49-F238E27FC236}">
                <a16:creationId xmlns:a16="http://schemas.microsoft.com/office/drawing/2014/main" id="{57B21957-BA45-E04F-9AA4-C2E765364D04}"/>
              </a:ext>
            </a:extLst>
          </p:cNvPr>
          <p:cNvSpPr>
            <a:spLocks noChangeArrowheads="1"/>
          </p:cNvSpPr>
          <p:nvPr/>
        </p:nvSpPr>
        <p:spPr bwMode="auto">
          <a:xfrm>
            <a:off x="3830638" y="2495550"/>
            <a:ext cx="188912" cy="215900"/>
          </a:xfrm>
          <a:prstGeom prst="rect">
            <a:avLst/>
          </a:prstGeom>
          <a:solidFill>
            <a:srgbClr val="5C666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707C77">
                      <a:alpha val="50000"/>
                    </a:srgbClr>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57" name="Rectangle 191">
            <a:extLst>
              <a:ext uri="{FF2B5EF4-FFF2-40B4-BE49-F238E27FC236}">
                <a16:creationId xmlns:a16="http://schemas.microsoft.com/office/drawing/2014/main" id="{ED0E9A39-FF7F-104F-AE25-D09CBDC2AFA4}"/>
              </a:ext>
            </a:extLst>
          </p:cNvPr>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58" name="Text Box 192">
            <a:extLst>
              <a:ext uri="{FF2B5EF4-FFF2-40B4-BE49-F238E27FC236}">
                <a16:creationId xmlns:a16="http://schemas.microsoft.com/office/drawing/2014/main" id="{BFFF6C2F-7F53-5945-B798-FCDE4B349050}"/>
              </a:ext>
            </a:extLst>
          </p:cNvPr>
          <p:cNvSpPr txBox="1">
            <a:spLocks noChangeArrowheads="1"/>
          </p:cNvSpPr>
          <p:nvPr/>
        </p:nvSpPr>
        <p:spPr bwMode="auto">
          <a:xfrm rot="-5400000">
            <a:off x="3540126" y="963612"/>
            <a:ext cx="341312"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EEFF4B"/>
                </a:solidFill>
                <a:latin typeface="Times" pitchFamily="2" charset="0"/>
              </a:rPr>
              <a:t>O</a:t>
            </a:r>
          </a:p>
        </p:txBody>
      </p:sp>
      <p:sp>
        <p:nvSpPr>
          <p:cNvPr id="65659" name="Freeform 193">
            <a:extLst>
              <a:ext uri="{FF2B5EF4-FFF2-40B4-BE49-F238E27FC236}">
                <a16:creationId xmlns:a16="http://schemas.microsoft.com/office/drawing/2014/main" id="{43A73674-2E81-8341-9A31-01F67AAD6CB6}"/>
              </a:ext>
            </a:extLst>
          </p:cNvPr>
          <p:cNvSpPr>
            <a:spLocks/>
          </p:cNvSpPr>
          <p:nvPr/>
        </p:nvSpPr>
        <p:spPr bwMode="auto">
          <a:xfrm>
            <a:off x="7326313" y="34163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60" name="Freeform 194">
            <a:extLst>
              <a:ext uri="{FF2B5EF4-FFF2-40B4-BE49-F238E27FC236}">
                <a16:creationId xmlns:a16="http://schemas.microsoft.com/office/drawing/2014/main" id="{8983944D-5450-8F44-8C45-7B550F59EFC0}"/>
              </a:ext>
            </a:extLst>
          </p:cNvPr>
          <p:cNvSpPr>
            <a:spLocks/>
          </p:cNvSpPr>
          <p:nvPr/>
        </p:nvSpPr>
        <p:spPr bwMode="auto">
          <a:xfrm>
            <a:off x="7656513" y="17018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62" name="AutoShape 196">
            <a:extLst>
              <a:ext uri="{FF2B5EF4-FFF2-40B4-BE49-F238E27FC236}">
                <a16:creationId xmlns:a16="http://schemas.microsoft.com/office/drawing/2014/main" id="{E8CDD333-7AC8-BA49-BA51-BCA679BD2343}"/>
              </a:ext>
            </a:extLst>
          </p:cNvPr>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63" name="Freeform 197">
            <a:extLst>
              <a:ext uri="{FF2B5EF4-FFF2-40B4-BE49-F238E27FC236}">
                <a16:creationId xmlns:a16="http://schemas.microsoft.com/office/drawing/2014/main" id="{EE1B996D-A818-0346-AF6C-FB2787DE8060}"/>
              </a:ext>
            </a:extLst>
          </p:cNvPr>
          <p:cNvSpPr>
            <a:spLocks/>
          </p:cNvSpPr>
          <p:nvPr/>
        </p:nvSpPr>
        <p:spPr bwMode="auto">
          <a:xfrm>
            <a:off x="7339013" y="520065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64" name="AutoShape 198">
            <a:extLst>
              <a:ext uri="{FF2B5EF4-FFF2-40B4-BE49-F238E27FC236}">
                <a16:creationId xmlns:a16="http://schemas.microsoft.com/office/drawing/2014/main" id="{93B9802E-1130-954E-AEDC-F786DC94ABE9}"/>
              </a:ext>
            </a:extLst>
          </p:cNvPr>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65" name="Rectangle 199">
            <a:extLst>
              <a:ext uri="{FF2B5EF4-FFF2-40B4-BE49-F238E27FC236}">
                <a16:creationId xmlns:a16="http://schemas.microsoft.com/office/drawing/2014/main" id="{16670377-206A-6643-8287-F6B8378028BA}"/>
              </a:ext>
            </a:extLst>
          </p:cNvPr>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66" name="AutoShape 200">
            <a:extLst>
              <a:ext uri="{FF2B5EF4-FFF2-40B4-BE49-F238E27FC236}">
                <a16:creationId xmlns:a16="http://schemas.microsoft.com/office/drawing/2014/main" id="{9A074AFF-9AC6-394A-87F4-8412960B81C8}"/>
              </a:ext>
            </a:extLst>
          </p:cNvPr>
          <p:cNvSpPr>
            <a:spLocks noChangeArrowheads="1"/>
          </p:cNvSpPr>
          <p:nvPr/>
        </p:nvSpPr>
        <p:spPr bwMode="auto">
          <a:xfrm>
            <a:off x="6596063" y="1323975"/>
            <a:ext cx="719137" cy="106362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67" name="Rectangle 201">
            <a:extLst>
              <a:ext uri="{FF2B5EF4-FFF2-40B4-BE49-F238E27FC236}">
                <a16:creationId xmlns:a16="http://schemas.microsoft.com/office/drawing/2014/main" id="{D6F4EC4E-168D-4446-A4FD-EC83F786F6EB}"/>
              </a:ext>
            </a:extLst>
          </p:cNvPr>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68" name="AutoShape 202">
            <a:extLst>
              <a:ext uri="{FF2B5EF4-FFF2-40B4-BE49-F238E27FC236}">
                <a16:creationId xmlns:a16="http://schemas.microsoft.com/office/drawing/2014/main" id="{6DEB0F8B-76E4-9941-B8E5-3E56A302A7E9}"/>
              </a:ext>
            </a:extLst>
          </p:cNvPr>
          <p:cNvSpPr>
            <a:spLocks noChangeArrowheads="1"/>
          </p:cNvSpPr>
          <p:nvPr/>
        </p:nvSpPr>
        <p:spPr bwMode="auto">
          <a:xfrm>
            <a:off x="6610350" y="3254375"/>
            <a:ext cx="704850" cy="706438"/>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65669" name="Group 203">
            <a:extLst>
              <a:ext uri="{FF2B5EF4-FFF2-40B4-BE49-F238E27FC236}">
                <a16:creationId xmlns:a16="http://schemas.microsoft.com/office/drawing/2014/main" id="{62A235BC-EFDD-8D49-99DD-E096C741B2D3}"/>
              </a:ext>
            </a:extLst>
          </p:cNvPr>
          <p:cNvGrpSpPr>
            <a:grpSpLocks/>
          </p:cNvGrpSpPr>
          <p:nvPr/>
        </p:nvGrpSpPr>
        <p:grpSpPr bwMode="auto">
          <a:xfrm>
            <a:off x="6591300" y="4418013"/>
            <a:ext cx="952500" cy="527050"/>
            <a:chOff x="4152" y="2783"/>
            <a:chExt cx="600" cy="332"/>
          </a:xfrm>
        </p:grpSpPr>
        <p:sp>
          <p:nvSpPr>
            <p:cNvPr id="65797" name="AutoShape 204">
              <a:extLst>
                <a:ext uri="{FF2B5EF4-FFF2-40B4-BE49-F238E27FC236}">
                  <a16:creationId xmlns:a16="http://schemas.microsoft.com/office/drawing/2014/main" id="{CDCFAB44-619C-0044-A07B-B40FB2C2FDFA}"/>
                </a:ext>
              </a:extLst>
            </p:cNvPr>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98" name="Rectangle 205">
              <a:extLst>
                <a:ext uri="{FF2B5EF4-FFF2-40B4-BE49-F238E27FC236}">
                  <a16:creationId xmlns:a16="http://schemas.microsoft.com/office/drawing/2014/main" id="{9566F3CF-B922-5F4B-A32D-96553DA8A2E0}"/>
                </a:ext>
              </a:extLst>
            </p:cNvPr>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99" name="AutoShape 206">
              <a:extLst>
                <a:ext uri="{FF2B5EF4-FFF2-40B4-BE49-F238E27FC236}">
                  <a16:creationId xmlns:a16="http://schemas.microsoft.com/office/drawing/2014/main" id="{4795666D-4E96-3A4D-9A9E-F9A07D0DA72B}"/>
                </a:ext>
              </a:extLst>
            </p:cNvPr>
            <p:cNvSpPr>
              <a:spLocks noChangeArrowheads="1"/>
            </p:cNvSpPr>
            <p:nvPr/>
          </p:nvSpPr>
          <p:spPr bwMode="auto">
            <a:xfrm>
              <a:off x="4165" y="2799"/>
              <a:ext cx="436" cy="226"/>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65670" name="Freeform 207">
            <a:extLst>
              <a:ext uri="{FF2B5EF4-FFF2-40B4-BE49-F238E27FC236}">
                <a16:creationId xmlns:a16="http://schemas.microsoft.com/office/drawing/2014/main" id="{FA83A3A1-0C18-EB43-A0DA-25A4C3415034}"/>
              </a:ext>
            </a:extLst>
          </p:cNvPr>
          <p:cNvSpPr>
            <a:spLocks/>
          </p:cNvSpPr>
          <p:nvPr/>
        </p:nvSpPr>
        <p:spPr bwMode="auto">
          <a:xfrm>
            <a:off x="4827588" y="5788025"/>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71" name="AutoShape 208">
            <a:extLst>
              <a:ext uri="{FF2B5EF4-FFF2-40B4-BE49-F238E27FC236}">
                <a16:creationId xmlns:a16="http://schemas.microsoft.com/office/drawing/2014/main" id="{04C44EF1-6FA2-B540-84F6-DF1B8186F3C3}"/>
              </a:ext>
            </a:extLst>
          </p:cNvPr>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72" name="Rectangle 209">
            <a:extLst>
              <a:ext uri="{FF2B5EF4-FFF2-40B4-BE49-F238E27FC236}">
                <a16:creationId xmlns:a16="http://schemas.microsoft.com/office/drawing/2014/main" id="{DFCF6F9F-DD14-794A-BEEE-CCE78F1A3AED}"/>
              </a:ext>
            </a:extLst>
          </p:cNvPr>
          <p:cNvSpPr>
            <a:spLocks noChangeArrowheads="1"/>
          </p:cNvSpPr>
          <p:nvPr/>
        </p:nvSpPr>
        <p:spPr bwMode="auto">
          <a:xfrm>
            <a:off x="7269163" y="4330700"/>
            <a:ext cx="728662"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FFFF00"/>
                </a:solidFill>
                <a:latin typeface="Times" pitchFamily="2" charset="0"/>
              </a:rPr>
              <a:t>(500 B.C.)</a:t>
            </a:r>
          </a:p>
        </p:txBody>
      </p:sp>
      <p:sp>
        <p:nvSpPr>
          <p:cNvPr id="65673" name="Rectangle 210">
            <a:extLst>
              <a:ext uri="{FF2B5EF4-FFF2-40B4-BE49-F238E27FC236}">
                <a16:creationId xmlns:a16="http://schemas.microsoft.com/office/drawing/2014/main" id="{202FC6BF-672C-5B4A-95F4-DA16384A7AA7}"/>
              </a:ext>
            </a:extLst>
          </p:cNvPr>
          <p:cNvSpPr>
            <a:spLocks noChangeArrowheads="1"/>
          </p:cNvSpPr>
          <p:nvPr/>
        </p:nvSpPr>
        <p:spPr bwMode="auto">
          <a:xfrm>
            <a:off x="7262813" y="1219200"/>
            <a:ext cx="792162"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FFFF00"/>
                </a:solidFill>
                <a:latin typeface="Times" pitchFamily="2" charset="0"/>
              </a:rPr>
              <a:t>(1000 B.C.)</a:t>
            </a:r>
          </a:p>
        </p:txBody>
      </p:sp>
      <p:sp>
        <p:nvSpPr>
          <p:cNvPr id="65674" name="Line 211">
            <a:extLst>
              <a:ext uri="{FF2B5EF4-FFF2-40B4-BE49-F238E27FC236}">
                <a16:creationId xmlns:a16="http://schemas.microsoft.com/office/drawing/2014/main" id="{E38E6F08-26BE-F44F-839C-0D6F7157D255}"/>
              </a:ext>
            </a:extLst>
          </p:cNvPr>
          <p:cNvSpPr>
            <a:spLocks noChangeShapeType="1"/>
          </p:cNvSpPr>
          <p:nvPr/>
        </p:nvSpPr>
        <p:spPr bwMode="auto">
          <a:xfrm>
            <a:off x="6627813" y="17843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5" name="Line 212">
            <a:extLst>
              <a:ext uri="{FF2B5EF4-FFF2-40B4-BE49-F238E27FC236}">
                <a16:creationId xmlns:a16="http://schemas.microsoft.com/office/drawing/2014/main" id="{4CF03BCF-0F98-0A45-9D77-4B6B39C14DEC}"/>
              </a:ext>
            </a:extLst>
          </p:cNvPr>
          <p:cNvSpPr>
            <a:spLocks noChangeShapeType="1"/>
          </p:cNvSpPr>
          <p:nvPr/>
        </p:nvSpPr>
        <p:spPr bwMode="auto">
          <a:xfrm>
            <a:off x="6615113" y="24828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6" name="Line 213">
            <a:extLst>
              <a:ext uri="{FF2B5EF4-FFF2-40B4-BE49-F238E27FC236}">
                <a16:creationId xmlns:a16="http://schemas.microsoft.com/office/drawing/2014/main" id="{1542BEAC-FF54-EF45-938D-1FD13C4190ED}"/>
              </a:ext>
            </a:extLst>
          </p:cNvPr>
          <p:cNvSpPr>
            <a:spLocks noChangeShapeType="1"/>
          </p:cNvSpPr>
          <p:nvPr/>
        </p:nvSpPr>
        <p:spPr bwMode="auto">
          <a:xfrm>
            <a:off x="6615113" y="26606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7" name="Line 214">
            <a:extLst>
              <a:ext uri="{FF2B5EF4-FFF2-40B4-BE49-F238E27FC236}">
                <a16:creationId xmlns:a16="http://schemas.microsoft.com/office/drawing/2014/main" id="{EA34BEC0-F03A-7747-8927-397E144ED1DB}"/>
              </a:ext>
            </a:extLst>
          </p:cNvPr>
          <p:cNvSpPr>
            <a:spLocks noChangeShapeType="1"/>
          </p:cNvSpPr>
          <p:nvPr/>
        </p:nvSpPr>
        <p:spPr bwMode="auto">
          <a:xfrm>
            <a:off x="6627813" y="28384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8" name="Line 215">
            <a:extLst>
              <a:ext uri="{FF2B5EF4-FFF2-40B4-BE49-F238E27FC236}">
                <a16:creationId xmlns:a16="http://schemas.microsoft.com/office/drawing/2014/main" id="{FAF06E80-02DC-CD49-AB1A-391B2AEF45BF}"/>
              </a:ext>
            </a:extLst>
          </p:cNvPr>
          <p:cNvSpPr>
            <a:spLocks noChangeShapeType="1"/>
          </p:cNvSpPr>
          <p:nvPr/>
        </p:nvSpPr>
        <p:spPr bwMode="auto">
          <a:xfrm>
            <a:off x="6621463" y="30162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9" name="Line 216">
            <a:extLst>
              <a:ext uri="{FF2B5EF4-FFF2-40B4-BE49-F238E27FC236}">
                <a16:creationId xmlns:a16="http://schemas.microsoft.com/office/drawing/2014/main" id="{60C10673-1438-D148-8592-A6CA3DFB10A0}"/>
              </a:ext>
            </a:extLst>
          </p:cNvPr>
          <p:cNvSpPr>
            <a:spLocks noChangeShapeType="1"/>
          </p:cNvSpPr>
          <p:nvPr/>
        </p:nvSpPr>
        <p:spPr bwMode="auto">
          <a:xfrm>
            <a:off x="7083425" y="1866900"/>
            <a:ext cx="0" cy="11811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0" name="Line 217">
            <a:extLst>
              <a:ext uri="{FF2B5EF4-FFF2-40B4-BE49-F238E27FC236}">
                <a16:creationId xmlns:a16="http://schemas.microsoft.com/office/drawing/2014/main" id="{7D685735-05D5-4B4D-B3F9-C489A5EA0D4D}"/>
              </a:ext>
            </a:extLst>
          </p:cNvPr>
          <p:cNvSpPr>
            <a:spLocks noChangeShapeType="1"/>
          </p:cNvSpPr>
          <p:nvPr/>
        </p:nvSpPr>
        <p:spPr bwMode="auto">
          <a:xfrm>
            <a:off x="6621463" y="21399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1" name="Line 218">
            <a:extLst>
              <a:ext uri="{FF2B5EF4-FFF2-40B4-BE49-F238E27FC236}">
                <a16:creationId xmlns:a16="http://schemas.microsoft.com/office/drawing/2014/main" id="{690B81BF-C1E0-2641-88B8-FAB2F5CAAFC0}"/>
              </a:ext>
            </a:extLst>
          </p:cNvPr>
          <p:cNvSpPr>
            <a:spLocks noChangeShapeType="1"/>
          </p:cNvSpPr>
          <p:nvPr/>
        </p:nvSpPr>
        <p:spPr bwMode="auto">
          <a:xfrm flipV="1">
            <a:off x="6627813" y="23050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2" name="Line 219">
            <a:extLst>
              <a:ext uri="{FF2B5EF4-FFF2-40B4-BE49-F238E27FC236}">
                <a16:creationId xmlns:a16="http://schemas.microsoft.com/office/drawing/2014/main" id="{2E4AE0CE-CD15-254C-AD9B-B864CF4720F0}"/>
              </a:ext>
            </a:extLst>
          </p:cNvPr>
          <p:cNvSpPr>
            <a:spLocks noChangeShapeType="1"/>
          </p:cNvSpPr>
          <p:nvPr/>
        </p:nvSpPr>
        <p:spPr bwMode="auto">
          <a:xfrm flipV="1">
            <a:off x="6627813" y="1962150"/>
            <a:ext cx="873125"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3" name="Line 220">
            <a:extLst>
              <a:ext uri="{FF2B5EF4-FFF2-40B4-BE49-F238E27FC236}">
                <a16:creationId xmlns:a16="http://schemas.microsoft.com/office/drawing/2014/main" id="{9B37590E-7121-CB4F-A5BE-3925B80C0D22}"/>
              </a:ext>
            </a:extLst>
          </p:cNvPr>
          <p:cNvSpPr>
            <a:spLocks noChangeShapeType="1"/>
          </p:cNvSpPr>
          <p:nvPr/>
        </p:nvSpPr>
        <p:spPr bwMode="auto">
          <a:xfrm>
            <a:off x="7088188" y="1684338"/>
            <a:ext cx="3175" cy="56197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4" name="Line 221">
            <a:extLst>
              <a:ext uri="{FF2B5EF4-FFF2-40B4-BE49-F238E27FC236}">
                <a16:creationId xmlns:a16="http://schemas.microsoft.com/office/drawing/2014/main" id="{FD163D00-A7EA-A149-89D7-E27ECD291FD5}"/>
              </a:ext>
            </a:extLst>
          </p:cNvPr>
          <p:cNvSpPr>
            <a:spLocks noChangeShapeType="1"/>
          </p:cNvSpPr>
          <p:nvPr/>
        </p:nvSpPr>
        <p:spPr bwMode="auto">
          <a:xfrm>
            <a:off x="6646863" y="366395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5" name="Line 222">
            <a:extLst>
              <a:ext uri="{FF2B5EF4-FFF2-40B4-BE49-F238E27FC236}">
                <a16:creationId xmlns:a16="http://schemas.microsoft.com/office/drawing/2014/main" id="{9BA7B90C-E8A3-054C-9A38-2C35787F7D75}"/>
              </a:ext>
            </a:extLst>
          </p:cNvPr>
          <p:cNvSpPr>
            <a:spLocks noChangeShapeType="1"/>
          </p:cNvSpPr>
          <p:nvPr/>
        </p:nvSpPr>
        <p:spPr bwMode="auto">
          <a:xfrm>
            <a:off x="6646863" y="38576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6" name="Rectangle 223">
            <a:extLst>
              <a:ext uri="{FF2B5EF4-FFF2-40B4-BE49-F238E27FC236}">
                <a16:creationId xmlns:a16="http://schemas.microsoft.com/office/drawing/2014/main" id="{9583D9D2-1F10-8D43-B13F-5909CA10EF11}"/>
              </a:ext>
            </a:extLst>
          </p:cNvPr>
          <p:cNvSpPr>
            <a:spLocks noChangeArrowheads="1"/>
          </p:cNvSpPr>
          <p:nvPr/>
        </p:nvSpPr>
        <p:spPr bwMode="auto">
          <a:xfrm>
            <a:off x="6561138" y="3213100"/>
            <a:ext cx="790575" cy="225425"/>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NARKAHAI</a:t>
            </a:r>
          </a:p>
        </p:txBody>
      </p:sp>
      <p:sp>
        <p:nvSpPr>
          <p:cNvPr id="65687" name="Line 224">
            <a:extLst>
              <a:ext uri="{FF2B5EF4-FFF2-40B4-BE49-F238E27FC236}">
                <a16:creationId xmlns:a16="http://schemas.microsoft.com/office/drawing/2014/main" id="{C99E0689-C76C-A646-A546-4E297D888F24}"/>
              </a:ext>
            </a:extLst>
          </p:cNvPr>
          <p:cNvSpPr>
            <a:spLocks noChangeShapeType="1"/>
          </p:cNvSpPr>
          <p:nvPr/>
        </p:nvSpPr>
        <p:spPr bwMode="auto">
          <a:xfrm>
            <a:off x="6646863" y="423545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8" name="Line 225">
            <a:extLst>
              <a:ext uri="{FF2B5EF4-FFF2-40B4-BE49-F238E27FC236}">
                <a16:creationId xmlns:a16="http://schemas.microsoft.com/office/drawing/2014/main" id="{0D67462C-AE00-1E43-B4F0-FB785508A310}"/>
              </a:ext>
            </a:extLst>
          </p:cNvPr>
          <p:cNvSpPr>
            <a:spLocks noChangeShapeType="1"/>
          </p:cNvSpPr>
          <p:nvPr/>
        </p:nvSpPr>
        <p:spPr bwMode="auto">
          <a:xfrm>
            <a:off x="6634163" y="470535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9" name="Line 226">
            <a:extLst>
              <a:ext uri="{FF2B5EF4-FFF2-40B4-BE49-F238E27FC236}">
                <a16:creationId xmlns:a16="http://schemas.microsoft.com/office/drawing/2014/main" id="{485B1262-F630-FB4D-8A80-D2F46126CA82}"/>
              </a:ext>
            </a:extLst>
          </p:cNvPr>
          <p:cNvSpPr>
            <a:spLocks noChangeShapeType="1"/>
          </p:cNvSpPr>
          <p:nvPr/>
        </p:nvSpPr>
        <p:spPr bwMode="auto">
          <a:xfrm>
            <a:off x="6634163" y="485775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0" name="Rectangle 227">
            <a:extLst>
              <a:ext uri="{FF2B5EF4-FFF2-40B4-BE49-F238E27FC236}">
                <a16:creationId xmlns:a16="http://schemas.microsoft.com/office/drawing/2014/main" id="{CFC4131A-640C-DF49-B86A-11487A0732BB}"/>
              </a:ext>
            </a:extLst>
          </p:cNvPr>
          <p:cNvSpPr>
            <a:spLocks noChangeArrowheads="1"/>
          </p:cNvSpPr>
          <p:nvPr/>
        </p:nvSpPr>
        <p:spPr bwMode="auto">
          <a:xfrm>
            <a:off x="6561138" y="4394200"/>
            <a:ext cx="847725" cy="2254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VARI KAHAI</a:t>
            </a:r>
          </a:p>
        </p:txBody>
      </p:sp>
      <p:sp>
        <p:nvSpPr>
          <p:cNvPr id="65691" name="Line 228">
            <a:extLst>
              <a:ext uri="{FF2B5EF4-FFF2-40B4-BE49-F238E27FC236}">
                <a16:creationId xmlns:a16="http://schemas.microsoft.com/office/drawing/2014/main" id="{4118A04F-C7F1-8F40-B547-658549D604CC}"/>
              </a:ext>
            </a:extLst>
          </p:cNvPr>
          <p:cNvSpPr>
            <a:spLocks noChangeShapeType="1"/>
          </p:cNvSpPr>
          <p:nvPr/>
        </p:nvSpPr>
        <p:spPr bwMode="auto">
          <a:xfrm flipV="1">
            <a:off x="6646863" y="4044950"/>
            <a:ext cx="857250" cy="317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2" name="Line 229">
            <a:extLst>
              <a:ext uri="{FF2B5EF4-FFF2-40B4-BE49-F238E27FC236}">
                <a16:creationId xmlns:a16="http://schemas.microsoft.com/office/drawing/2014/main" id="{10C3C2F9-656D-4A42-B2FC-3A3CC9EAF01F}"/>
              </a:ext>
            </a:extLst>
          </p:cNvPr>
          <p:cNvSpPr>
            <a:spLocks noChangeShapeType="1"/>
          </p:cNvSpPr>
          <p:nvPr/>
        </p:nvSpPr>
        <p:spPr bwMode="auto">
          <a:xfrm flipV="1">
            <a:off x="6630988" y="15938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3" name="Rectangle 230">
            <a:extLst>
              <a:ext uri="{FF2B5EF4-FFF2-40B4-BE49-F238E27FC236}">
                <a16:creationId xmlns:a16="http://schemas.microsoft.com/office/drawing/2014/main" id="{1A930DA4-C869-7D44-8868-9D7D5775441E}"/>
              </a:ext>
            </a:extLst>
          </p:cNvPr>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94" name="AutoShape 231">
            <a:extLst>
              <a:ext uri="{FF2B5EF4-FFF2-40B4-BE49-F238E27FC236}">
                <a16:creationId xmlns:a16="http://schemas.microsoft.com/office/drawing/2014/main" id="{2AA806CA-971F-CC41-A4DC-3D6C968903BB}"/>
              </a:ext>
            </a:extLst>
          </p:cNvPr>
          <p:cNvSpPr>
            <a:spLocks noChangeArrowheads="1"/>
          </p:cNvSpPr>
          <p:nvPr/>
        </p:nvSpPr>
        <p:spPr bwMode="auto">
          <a:xfrm>
            <a:off x="6621463" y="5154613"/>
            <a:ext cx="647700" cy="363537"/>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695" name="Rectangle 232">
            <a:extLst>
              <a:ext uri="{FF2B5EF4-FFF2-40B4-BE49-F238E27FC236}">
                <a16:creationId xmlns:a16="http://schemas.microsoft.com/office/drawing/2014/main" id="{AF5C21A1-45F9-5648-8E0D-33D547300B2B}"/>
              </a:ext>
            </a:extLst>
          </p:cNvPr>
          <p:cNvSpPr>
            <a:spLocks noChangeArrowheads="1"/>
          </p:cNvSpPr>
          <p:nvPr/>
        </p:nvSpPr>
        <p:spPr bwMode="auto">
          <a:xfrm>
            <a:off x="6623050" y="5102225"/>
            <a:ext cx="5778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200">
                <a:solidFill>
                  <a:srgbClr val="000000"/>
                </a:solidFill>
                <a:latin typeface="Chicago" charset="0"/>
              </a:rPr>
              <a:t>JESU</a:t>
            </a:r>
          </a:p>
        </p:txBody>
      </p:sp>
      <p:sp>
        <p:nvSpPr>
          <p:cNvPr id="65696" name="Line 233">
            <a:extLst>
              <a:ext uri="{FF2B5EF4-FFF2-40B4-BE49-F238E27FC236}">
                <a16:creationId xmlns:a16="http://schemas.microsoft.com/office/drawing/2014/main" id="{F94649A6-59D5-6C43-BAC5-D16B17D9B71B}"/>
              </a:ext>
            </a:extLst>
          </p:cNvPr>
          <p:cNvSpPr>
            <a:spLocks noChangeShapeType="1"/>
          </p:cNvSpPr>
          <p:nvPr/>
        </p:nvSpPr>
        <p:spPr bwMode="auto">
          <a:xfrm>
            <a:off x="6651625" y="54419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7" name="Line 234">
            <a:extLst>
              <a:ext uri="{FF2B5EF4-FFF2-40B4-BE49-F238E27FC236}">
                <a16:creationId xmlns:a16="http://schemas.microsoft.com/office/drawing/2014/main" id="{5C4A2B4F-9CA0-324A-9CB9-F451DBB1C885}"/>
              </a:ext>
            </a:extLst>
          </p:cNvPr>
          <p:cNvSpPr>
            <a:spLocks noChangeShapeType="1"/>
          </p:cNvSpPr>
          <p:nvPr/>
        </p:nvSpPr>
        <p:spPr bwMode="auto">
          <a:xfrm flipV="1">
            <a:off x="6653213" y="55816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8" name="Line 235">
            <a:extLst>
              <a:ext uri="{FF2B5EF4-FFF2-40B4-BE49-F238E27FC236}">
                <a16:creationId xmlns:a16="http://schemas.microsoft.com/office/drawing/2014/main" id="{1E1F18A6-6202-4E4A-A905-DDDE76556A5E}"/>
              </a:ext>
            </a:extLst>
          </p:cNvPr>
          <p:cNvSpPr>
            <a:spLocks noChangeShapeType="1"/>
          </p:cNvSpPr>
          <p:nvPr/>
        </p:nvSpPr>
        <p:spPr bwMode="auto">
          <a:xfrm flipV="1">
            <a:off x="6654800" y="57213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9" name="Line 236">
            <a:extLst>
              <a:ext uri="{FF2B5EF4-FFF2-40B4-BE49-F238E27FC236}">
                <a16:creationId xmlns:a16="http://schemas.microsoft.com/office/drawing/2014/main" id="{F6FF3B41-59A0-4E4B-A736-47DA4E9F7B87}"/>
              </a:ext>
            </a:extLst>
          </p:cNvPr>
          <p:cNvSpPr>
            <a:spLocks noChangeShapeType="1"/>
          </p:cNvSpPr>
          <p:nvPr/>
        </p:nvSpPr>
        <p:spPr bwMode="auto">
          <a:xfrm>
            <a:off x="6656388" y="58674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00" name="Line 237">
            <a:extLst>
              <a:ext uri="{FF2B5EF4-FFF2-40B4-BE49-F238E27FC236}">
                <a16:creationId xmlns:a16="http://schemas.microsoft.com/office/drawing/2014/main" id="{CB17BAC0-9445-B849-A072-5B17A16D38B6}"/>
              </a:ext>
            </a:extLst>
          </p:cNvPr>
          <p:cNvSpPr>
            <a:spLocks noChangeShapeType="1"/>
          </p:cNvSpPr>
          <p:nvPr/>
        </p:nvSpPr>
        <p:spPr bwMode="auto">
          <a:xfrm>
            <a:off x="6659563" y="615632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01" name="Line 238">
            <a:extLst>
              <a:ext uri="{FF2B5EF4-FFF2-40B4-BE49-F238E27FC236}">
                <a16:creationId xmlns:a16="http://schemas.microsoft.com/office/drawing/2014/main" id="{5065740E-63EB-6542-A42A-5DFA17154316}"/>
              </a:ext>
            </a:extLst>
          </p:cNvPr>
          <p:cNvSpPr>
            <a:spLocks noChangeShapeType="1"/>
          </p:cNvSpPr>
          <p:nvPr/>
        </p:nvSpPr>
        <p:spPr bwMode="auto">
          <a:xfrm flipV="1">
            <a:off x="6659563" y="62992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02" name="AutoShape 239">
            <a:extLst>
              <a:ext uri="{FF2B5EF4-FFF2-40B4-BE49-F238E27FC236}">
                <a16:creationId xmlns:a16="http://schemas.microsoft.com/office/drawing/2014/main" id="{B382CD87-8C2B-B641-AA7D-225C70C59346}"/>
              </a:ext>
            </a:extLst>
          </p:cNvPr>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03" name="Rectangle 240">
            <a:extLst>
              <a:ext uri="{FF2B5EF4-FFF2-40B4-BE49-F238E27FC236}">
                <a16:creationId xmlns:a16="http://schemas.microsoft.com/office/drawing/2014/main" id="{AD3DD4BF-D92B-1C42-BB27-4D75AFA736F2}"/>
              </a:ext>
            </a:extLst>
          </p:cNvPr>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04" name="AutoShape 241">
            <a:extLst>
              <a:ext uri="{FF2B5EF4-FFF2-40B4-BE49-F238E27FC236}">
                <a16:creationId xmlns:a16="http://schemas.microsoft.com/office/drawing/2014/main" id="{17B00AB5-A362-6D4C-AFA2-AA1F0F2D2438}"/>
              </a:ext>
            </a:extLst>
          </p:cNvPr>
          <p:cNvSpPr>
            <a:spLocks noChangeArrowheads="1"/>
          </p:cNvSpPr>
          <p:nvPr/>
        </p:nvSpPr>
        <p:spPr bwMode="auto">
          <a:xfrm>
            <a:off x="6613525" y="647700"/>
            <a:ext cx="692150" cy="25082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05" name="Rectangle 242">
            <a:extLst>
              <a:ext uri="{FF2B5EF4-FFF2-40B4-BE49-F238E27FC236}">
                <a16:creationId xmlns:a16="http://schemas.microsoft.com/office/drawing/2014/main" id="{041AFCA1-7DE6-4F44-B505-39146751E796}"/>
              </a:ext>
            </a:extLst>
          </p:cNvPr>
          <p:cNvSpPr>
            <a:spLocks noChangeArrowheads="1"/>
          </p:cNvSpPr>
          <p:nvPr/>
        </p:nvSpPr>
        <p:spPr bwMode="auto">
          <a:xfrm>
            <a:off x="6532563" y="561975"/>
            <a:ext cx="877887" cy="1952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700">
                <a:solidFill>
                  <a:srgbClr val="000000"/>
                </a:solidFill>
                <a:latin typeface="Chicago" charset="0"/>
              </a:rPr>
              <a:t>ROTKHAMARAT</a:t>
            </a:r>
          </a:p>
        </p:txBody>
      </p:sp>
      <p:sp>
        <p:nvSpPr>
          <p:cNvPr id="65706" name="Line 243">
            <a:extLst>
              <a:ext uri="{FF2B5EF4-FFF2-40B4-BE49-F238E27FC236}">
                <a16:creationId xmlns:a16="http://schemas.microsoft.com/office/drawing/2014/main" id="{D3A76710-362F-6D43-9130-BA992953DA84}"/>
              </a:ext>
            </a:extLst>
          </p:cNvPr>
          <p:cNvSpPr>
            <a:spLocks noChangeShapeType="1"/>
          </p:cNvSpPr>
          <p:nvPr/>
        </p:nvSpPr>
        <p:spPr bwMode="auto">
          <a:xfrm>
            <a:off x="6630988" y="111760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07" name="Line 244">
            <a:extLst>
              <a:ext uri="{FF2B5EF4-FFF2-40B4-BE49-F238E27FC236}">
                <a16:creationId xmlns:a16="http://schemas.microsoft.com/office/drawing/2014/main" id="{C1EDCB44-990F-1B4F-BAC4-44E2014141D9}"/>
              </a:ext>
            </a:extLst>
          </p:cNvPr>
          <p:cNvSpPr>
            <a:spLocks noChangeShapeType="1"/>
          </p:cNvSpPr>
          <p:nvPr/>
        </p:nvSpPr>
        <p:spPr bwMode="auto">
          <a:xfrm flipV="1">
            <a:off x="6630988" y="928688"/>
            <a:ext cx="863600" cy="158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08" name="Rectangle 245">
            <a:extLst>
              <a:ext uri="{FF2B5EF4-FFF2-40B4-BE49-F238E27FC236}">
                <a16:creationId xmlns:a16="http://schemas.microsoft.com/office/drawing/2014/main" id="{C91EE343-BE6B-B144-8F50-E3CCBE51A32B}"/>
              </a:ext>
            </a:extLst>
          </p:cNvPr>
          <p:cNvSpPr>
            <a:spLocks noChangeArrowheads="1"/>
          </p:cNvSpPr>
          <p:nvPr/>
        </p:nvSpPr>
        <p:spPr bwMode="auto">
          <a:xfrm>
            <a:off x="6580188" y="1266825"/>
            <a:ext cx="796925" cy="225425"/>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WUNGNAO</a:t>
            </a:r>
          </a:p>
        </p:txBody>
      </p:sp>
      <p:sp>
        <p:nvSpPr>
          <p:cNvPr id="65709" name="Rectangle 246">
            <a:extLst>
              <a:ext uri="{FF2B5EF4-FFF2-40B4-BE49-F238E27FC236}">
                <a16:creationId xmlns:a16="http://schemas.microsoft.com/office/drawing/2014/main" id="{ECBFAB0C-3C80-7F4F-B6A0-126EE959F850}"/>
              </a:ext>
            </a:extLst>
          </p:cNvPr>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10" name="AutoShape 247">
            <a:extLst>
              <a:ext uri="{FF2B5EF4-FFF2-40B4-BE49-F238E27FC236}">
                <a16:creationId xmlns:a16="http://schemas.microsoft.com/office/drawing/2014/main" id="{84C74A54-72AE-F54D-85B1-305C8178C4E3}"/>
              </a:ext>
            </a:extLst>
          </p:cNvPr>
          <p:cNvSpPr>
            <a:spLocks noChangeArrowheads="1"/>
          </p:cNvSpPr>
          <p:nvPr/>
        </p:nvSpPr>
        <p:spPr bwMode="auto">
          <a:xfrm>
            <a:off x="4265613" y="5700713"/>
            <a:ext cx="701675" cy="33337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11" name="Rectangle 248">
            <a:extLst>
              <a:ext uri="{FF2B5EF4-FFF2-40B4-BE49-F238E27FC236}">
                <a16:creationId xmlns:a16="http://schemas.microsoft.com/office/drawing/2014/main" id="{14DB8649-9080-964E-8311-36210AA6CF6A}"/>
              </a:ext>
            </a:extLst>
          </p:cNvPr>
          <p:cNvSpPr>
            <a:spLocks noChangeArrowheads="1"/>
          </p:cNvSpPr>
          <p:nvPr/>
        </p:nvSpPr>
        <p:spPr bwMode="auto">
          <a:xfrm>
            <a:off x="4281488" y="5635625"/>
            <a:ext cx="7016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65712" name="Line 249">
            <a:extLst>
              <a:ext uri="{FF2B5EF4-FFF2-40B4-BE49-F238E27FC236}">
                <a16:creationId xmlns:a16="http://schemas.microsoft.com/office/drawing/2014/main" id="{41A0B117-F4CE-0E41-B590-730D11E33B33}"/>
              </a:ext>
            </a:extLst>
          </p:cNvPr>
          <p:cNvSpPr>
            <a:spLocks noChangeShapeType="1"/>
          </p:cNvSpPr>
          <p:nvPr/>
        </p:nvSpPr>
        <p:spPr bwMode="auto">
          <a:xfrm>
            <a:off x="4302125" y="604520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13" name="Line 250">
            <a:extLst>
              <a:ext uri="{FF2B5EF4-FFF2-40B4-BE49-F238E27FC236}">
                <a16:creationId xmlns:a16="http://schemas.microsoft.com/office/drawing/2014/main" id="{891A3490-9575-C44B-86A6-68D7395804D6}"/>
              </a:ext>
            </a:extLst>
          </p:cNvPr>
          <p:cNvSpPr>
            <a:spLocks noChangeShapeType="1"/>
          </p:cNvSpPr>
          <p:nvPr/>
        </p:nvSpPr>
        <p:spPr bwMode="auto">
          <a:xfrm flipV="1">
            <a:off x="4305300" y="62293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14" name="Line 251">
            <a:extLst>
              <a:ext uri="{FF2B5EF4-FFF2-40B4-BE49-F238E27FC236}">
                <a16:creationId xmlns:a16="http://schemas.microsoft.com/office/drawing/2014/main" id="{C68CEB33-9FA4-E54A-8B3C-40B577E6FB1D}"/>
              </a:ext>
            </a:extLst>
          </p:cNvPr>
          <p:cNvSpPr>
            <a:spLocks noChangeShapeType="1"/>
          </p:cNvSpPr>
          <p:nvPr/>
        </p:nvSpPr>
        <p:spPr bwMode="auto">
          <a:xfrm>
            <a:off x="6665913" y="60198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15" name="Rectangle 252">
            <a:extLst>
              <a:ext uri="{FF2B5EF4-FFF2-40B4-BE49-F238E27FC236}">
                <a16:creationId xmlns:a16="http://schemas.microsoft.com/office/drawing/2014/main" id="{586FF8A7-41B9-C24B-9BE3-B0875426985E}"/>
              </a:ext>
            </a:extLst>
          </p:cNvPr>
          <p:cNvSpPr>
            <a:spLocks noChangeArrowheads="1"/>
          </p:cNvSpPr>
          <p:nvPr/>
        </p:nvSpPr>
        <p:spPr bwMode="auto">
          <a:xfrm>
            <a:off x="4548188" y="519113"/>
            <a:ext cx="942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85981" name="Rectangle 253">
            <a:extLst>
              <a:ext uri="{FF2B5EF4-FFF2-40B4-BE49-F238E27FC236}">
                <a16:creationId xmlns:a16="http://schemas.microsoft.com/office/drawing/2014/main" id="{A6D883D7-AD7A-DE47-94EB-DE3669A80E1D}"/>
              </a:ext>
            </a:extLst>
          </p:cNvPr>
          <p:cNvSpPr>
            <a:spLocks noChangeArrowheads="1"/>
          </p:cNvSpPr>
          <p:nvPr/>
        </p:nvSpPr>
        <p:spPr bwMode="auto">
          <a:xfrm>
            <a:off x="4097338" y="463550"/>
            <a:ext cx="1625600" cy="1414463"/>
          </a:xfrm>
          <a:prstGeom prst="rect">
            <a:avLst/>
          </a:prstGeom>
          <a:noFill/>
          <a:ln w="76200">
            <a:solidFill>
              <a:srgbClr val="EEFF4B"/>
            </a:solidFill>
            <a:miter lim="800000"/>
            <a:headEnd/>
            <a:tailEnd/>
          </a:ln>
          <a:effectLst>
            <a:outerShdw dist="74053" dir="3542175" algn="ctr" rotWithShape="0">
              <a:schemeClr val="bg2"/>
            </a:outerShdw>
          </a:effectLst>
          <a:extLst>
            <a:ext uri="{909E8E84-426E-40DD-AFC4-6F175D3DCCD1}">
              <a14:hiddenFill xmlns:a14="http://schemas.microsoft.com/office/drawing/2010/main">
                <a:solidFill>
                  <a:srgbClr val="FCEB6E"/>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17" name="Text Box 256">
            <a:extLst>
              <a:ext uri="{FF2B5EF4-FFF2-40B4-BE49-F238E27FC236}">
                <a16:creationId xmlns:a16="http://schemas.microsoft.com/office/drawing/2014/main" id="{EAB2972B-DF30-EE4B-86F8-477ED00C644C}"/>
              </a:ext>
            </a:extLst>
          </p:cNvPr>
          <p:cNvSpPr txBox="1">
            <a:spLocks noChangeArrowheads="1"/>
          </p:cNvSpPr>
          <p:nvPr/>
        </p:nvSpPr>
        <p:spPr bwMode="auto">
          <a:xfrm>
            <a:off x="1778000" y="46038"/>
            <a:ext cx="2382838" cy="2746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Hao. 1- Khal. 34</a:t>
            </a:r>
            <a:endParaRPr lang="en-US" altLang="en-US" sz="800" u="sng">
              <a:solidFill>
                <a:srgbClr val="000000"/>
              </a:solidFill>
              <a:latin typeface="Geneva" panose="020B0503030404040204" pitchFamily="34" charset="0"/>
            </a:endParaRPr>
          </a:p>
        </p:txBody>
      </p:sp>
      <p:grpSp>
        <p:nvGrpSpPr>
          <p:cNvPr id="65718" name="Group 257">
            <a:extLst>
              <a:ext uri="{FF2B5EF4-FFF2-40B4-BE49-F238E27FC236}">
                <a16:creationId xmlns:a16="http://schemas.microsoft.com/office/drawing/2014/main" id="{AA362C41-597E-E748-8943-7880D553397A}"/>
              </a:ext>
            </a:extLst>
          </p:cNvPr>
          <p:cNvGrpSpPr>
            <a:grpSpLocks/>
          </p:cNvGrpSpPr>
          <p:nvPr/>
        </p:nvGrpSpPr>
        <p:grpSpPr bwMode="auto">
          <a:xfrm>
            <a:off x="7912100" y="3429000"/>
            <a:ext cx="1127125" cy="1349375"/>
            <a:chOff x="4984" y="2160"/>
            <a:chExt cx="710" cy="850"/>
          </a:xfrm>
        </p:grpSpPr>
        <p:sp>
          <p:nvSpPr>
            <p:cNvPr id="65779" name="Rectangle 258">
              <a:extLst>
                <a:ext uri="{FF2B5EF4-FFF2-40B4-BE49-F238E27FC236}">
                  <a16:creationId xmlns:a16="http://schemas.microsoft.com/office/drawing/2014/main" id="{B26CDCEC-3121-5D4B-A8DC-177A63C98D21}"/>
                </a:ext>
              </a:extLst>
            </p:cNvPr>
            <p:cNvSpPr>
              <a:spLocks noChangeArrowheads="1"/>
            </p:cNvSpPr>
            <p:nvPr/>
          </p:nvSpPr>
          <p:spPr bwMode="auto">
            <a:xfrm>
              <a:off x="5151" y="2774"/>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80" name="Rectangle 259">
              <a:extLst>
                <a:ext uri="{FF2B5EF4-FFF2-40B4-BE49-F238E27FC236}">
                  <a16:creationId xmlns:a16="http://schemas.microsoft.com/office/drawing/2014/main" id="{2158384A-6AC7-D042-B3C4-DD1E23873BE3}"/>
                </a:ext>
              </a:extLst>
            </p:cNvPr>
            <p:cNvSpPr>
              <a:spLocks noChangeArrowheads="1"/>
            </p:cNvSpPr>
            <p:nvPr/>
          </p:nvSpPr>
          <p:spPr bwMode="auto">
            <a:xfrm>
              <a:off x="5116" y="2744"/>
              <a:ext cx="18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65781" name="AutoShape 260">
              <a:extLst>
                <a:ext uri="{FF2B5EF4-FFF2-40B4-BE49-F238E27FC236}">
                  <a16:creationId xmlns:a16="http://schemas.microsoft.com/office/drawing/2014/main" id="{B00E00A2-7100-9B46-BE1A-6FF9CC70360F}"/>
                </a:ext>
              </a:extLst>
            </p:cNvPr>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82" name="Rectangle 261">
              <a:extLst>
                <a:ext uri="{FF2B5EF4-FFF2-40B4-BE49-F238E27FC236}">
                  <a16:creationId xmlns:a16="http://schemas.microsoft.com/office/drawing/2014/main" id="{4BADAD73-B424-7C4E-B338-801C4C6BC881}"/>
                </a:ext>
              </a:extLst>
            </p:cNvPr>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83" name="AutoShape 262">
              <a:extLst>
                <a:ext uri="{FF2B5EF4-FFF2-40B4-BE49-F238E27FC236}">
                  <a16:creationId xmlns:a16="http://schemas.microsoft.com/office/drawing/2014/main" id="{BEF6036D-01B9-2049-9924-E20060EFF591}"/>
                </a:ext>
              </a:extLst>
            </p:cNvPr>
            <p:cNvSpPr>
              <a:spLocks noChangeArrowheads="1"/>
            </p:cNvSpPr>
            <p:nvPr/>
          </p:nvSpPr>
          <p:spPr bwMode="auto">
            <a:xfrm>
              <a:off x="5020" y="2196"/>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65784" name="Line 263">
              <a:extLst>
                <a:ext uri="{FF2B5EF4-FFF2-40B4-BE49-F238E27FC236}">
                  <a16:creationId xmlns:a16="http://schemas.microsoft.com/office/drawing/2014/main" id="{A734BC6B-695E-E143-A52D-FCC3525A05E1}"/>
                </a:ext>
              </a:extLst>
            </p:cNvPr>
            <p:cNvSpPr>
              <a:spLocks noChangeShapeType="1"/>
            </p:cNvSpPr>
            <p:nvPr/>
          </p:nvSpPr>
          <p:spPr bwMode="auto">
            <a:xfrm>
              <a:off x="5035" y="241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85" name="Line 264">
              <a:extLst>
                <a:ext uri="{FF2B5EF4-FFF2-40B4-BE49-F238E27FC236}">
                  <a16:creationId xmlns:a16="http://schemas.microsoft.com/office/drawing/2014/main" id="{CF393850-ED85-7548-A8C5-AFD2C6F46954}"/>
                </a:ext>
              </a:extLst>
            </p:cNvPr>
            <p:cNvSpPr>
              <a:spLocks noChangeShapeType="1"/>
            </p:cNvSpPr>
            <p:nvPr/>
          </p:nvSpPr>
          <p:spPr bwMode="auto">
            <a:xfrm>
              <a:off x="5035" y="253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86" name="Line 265">
              <a:extLst>
                <a:ext uri="{FF2B5EF4-FFF2-40B4-BE49-F238E27FC236}">
                  <a16:creationId xmlns:a16="http://schemas.microsoft.com/office/drawing/2014/main" id="{CE9F5F5C-D07A-CE4B-83E8-CA63E46A4FA4}"/>
                </a:ext>
              </a:extLst>
            </p:cNvPr>
            <p:cNvSpPr>
              <a:spLocks noChangeShapeType="1"/>
            </p:cNvSpPr>
            <p:nvPr/>
          </p:nvSpPr>
          <p:spPr bwMode="auto">
            <a:xfrm>
              <a:off x="5035" y="264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87" name="Line 266">
              <a:extLst>
                <a:ext uri="{FF2B5EF4-FFF2-40B4-BE49-F238E27FC236}">
                  <a16:creationId xmlns:a16="http://schemas.microsoft.com/office/drawing/2014/main" id="{E20BA6DD-B555-0F4A-A802-22A9D367DEC9}"/>
                </a:ext>
              </a:extLst>
            </p:cNvPr>
            <p:cNvSpPr>
              <a:spLocks noChangeShapeType="1"/>
            </p:cNvSpPr>
            <p:nvPr/>
          </p:nvSpPr>
          <p:spPr bwMode="auto">
            <a:xfrm>
              <a:off x="5035" y="275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88" name="Line 267">
              <a:extLst>
                <a:ext uri="{FF2B5EF4-FFF2-40B4-BE49-F238E27FC236}">
                  <a16:creationId xmlns:a16="http://schemas.microsoft.com/office/drawing/2014/main" id="{9ADCDB15-E035-7C42-A2B5-8EBCA9DBFE65}"/>
                </a:ext>
              </a:extLst>
            </p:cNvPr>
            <p:cNvSpPr>
              <a:spLocks noChangeShapeType="1"/>
            </p:cNvSpPr>
            <p:nvPr/>
          </p:nvSpPr>
          <p:spPr bwMode="auto">
            <a:xfrm>
              <a:off x="5043" y="286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89" name="Rectangle 268">
              <a:extLst>
                <a:ext uri="{FF2B5EF4-FFF2-40B4-BE49-F238E27FC236}">
                  <a16:creationId xmlns:a16="http://schemas.microsoft.com/office/drawing/2014/main" id="{776FF3AA-8E52-F34C-BA17-54064B1A7365}"/>
                </a:ext>
              </a:extLst>
            </p:cNvPr>
            <p:cNvSpPr>
              <a:spLocks noChangeArrowheads="1"/>
            </p:cNvSpPr>
            <p:nvPr/>
          </p:nvSpPr>
          <p:spPr bwMode="auto">
            <a:xfrm>
              <a:off x="5044" y="2160"/>
              <a:ext cx="37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65790" name="Rectangle 269">
              <a:extLst>
                <a:ext uri="{FF2B5EF4-FFF2-40B4-BE49-F238E27FC236}">
                  <a16:creationId xmlns:a16="http://schemas.microsoft.com/office/drawing/2014/main" id="{FBAC3F52-11E1-394C-9C06-500C05C55881}"/>
                </a:ext>
              </a:extLst>
            </p:cNvPr>
            <p:cNvSpPr>
              <a:spLocks noChangeArrowheads="1"/>
            </p:cNvSpPr>
            <p:nvPr/>
          </p:nvSpPr>
          <p:spPr bwMode="auto">
            <a:xfrm>
              <a:off x="5138" y="2420"/>
              <a:ext cx="28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65791" name="Rectangle 270">
              <a:extLst>
                <a:ext uri="{FF2B5EF4-FFF2-40B4-BE49-F238E27FC236}">
                  <a16:creationId xmlns:a16="http://schemas.microsoft.com/office/drawing/2014/main" id="{1088A454-F53C-2443-BA70-4601980C390D}"/>
                </a:ext>
              </a:extLst>
            </p:cNvPr>
            <p:cNvSpPr>
              <a:spLocks noChangeArrowheads="1"/>
            </p:cNvSpPr>
            <p:nvPr/>
          </p:nvSpPr>
          <p:spPr bwMode="auto">
            <a:xfrm>
              <a:off x="5087" y="2536"/>
              <a:ext cx="39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65792" name="Rectangle 271">
              <a:extLst>
                <a:ext uri="{FF2B5EF4-FFF2-40B4-BE49-F238E27FC236}">
                  <a16:creationId xmlns:a16="http://schemas.microsoft.com/office/drawing/2014/main" id="{2B80FEE3-E1E4-2B47-BE8E-9EB690B2AB00}"/>
                </a:ext>
              </a:extLst>
            </p:cNvPr>
            <p:cNvSpPr>
              <a:spLocks noChangeArrowheads="1"/>
            </p:cNvSpPr>
            <p:nvPr/>
          </p:nvSpPr>
          <p:spPr bwMode="auto">
            <a:xfrm>
              <a:off x="4984" y="2644"/>
              <a:ext cx="63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65793" name="Rectangle 272">
              <a:extLst>
                <a:ext uri="{FF2B5EF4-FFF2-40B4-BE49-F238E27FC236}">
                  <a16:creationId xmlns:a16="http://schemas.microsoft.com/office/drawing/2014/main" id="{38C23645-A509-0042-9227-271D8410AD4A}"/>
                </a:ext>
              </a:extLst>
            </p:cNvPr>
            <p:cNvSpPr>
              <a:spLocks noChangeArrowheads="1"/>
            </p:cNvSpPr>
            <p:nvPr/>
          </p:nvSpPr>
          <p:spPr bwMode="auto">
            <a:xfrm>
              <a:off x="5208" y="2760"/>
              <a:ext cx="19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65794" name="Rectangle 273">
              <a:extLst>
                <a:ext uri="{FF2B5EF4-FFF2-40B4-BE49-F238E27FC236}">
                  <a16:creationId xmlns:a16="http://schemas.microsoft.com/office/drawing/2014/main" id="{83FA5771-CAA4-F942-B638-763CD10EF7BC}"/>
                </a:ext>
              </a:extLst>
            </p:cNvPr>
            <p:cNvSpPr>
              <a:spLocks noChangeArrowheads="1"/>
            </p:cNvSpPr>
            <p:nvPr/>
          </p:nvSpPr>
          <p:spPr bwMode="auto">
            <a:xfrm>
              <a:off x="5060" y="2868"/>
              <a:ext cx="63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Tamkachithei 5</a:t>
              </a:r>
            </a:p>
          </p:txBody>
        </p:sp>
        <p:sp>
          <p:nvSpPr>
            <p:cNvPr id="65795" name="Line 274">
              <a:extLst>
                <a:ext uri="{FF2B5EF4-FFF2-40B4-BE49-F238E27FC236}">
                  <a16:creationId xmlns:a16="http://schemas.microsoft.com/office/drawing/2014/main" id="{D80CEBFE-BCA6-334C-BA03-0A57FA123C8A}"/>
                </a:ext>
              </a:extLst>
            </p:cNvPr>
            <p:cNvSpPr>
              <a:spLocks noChangeShapeType="1"/>
            </p:cNvSpPr>
            <p:nvPr/>
          </p:nvSpPr>
          <p:spPr bwMode="auto">
            <a:xfrm>
              <a:off x="5031" y="297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96" name="Rectangle 275">
              <a:extLst>
                <a:ext uri="{FF2B5EF4-FFF2-40B4-BE49-F238E27FC236}">
                  <a16:creationId xmlns:a16="http://schemas.microsoft.com/office/drawing/2014/main" id="{B978AED6-7ED1-054C-B34B-60FB7EB1B9BC}"/>
                </a:ext>
              </a:extLst>
            </p:cNvPr>
            <p:cNvSpPr>
              <a:spLocks noChangeArrowheads="1"/>
            </p:cNvSpPr>
            <p:nvPr/>
          </p:nvSpPr>
          <p:spPr bwMode="auto">
            <a:xfrm>
              <a:off x="5115" y="2312"/>
              <a:ext cx="41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grpSp>
      <p:sp>
        <p:nvSpPr>
          <p:cNvPr id="65719" name="Text Box 277">
            <a:extLst>
              <a:ext uri="{FF2B5EF4-FFF2-40B4-BE49-F238E27FC236}">
                <a16:creationId xmlns:a16="http://schemas.microsoft.com/office/drawing/2014/main" id="{16E3070D-0DB6-A948-A726-964E1195B730}"/>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86009" name="Rectangle 281">
            <a:extLst>
              <a:ext uri="{FF2B5EF4-FFF2-40B4-BE49-F238E27FC236}">
                <a16:creationId xmlns:a16="http://schemas.microsoft.com/office/drawing/2014/main" id="{61ADA523-5F7C-304B-80BC-3931E0E78C1F}"/>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31</a:t>
            </a:r>
          </a:p>
        </p:txBody>
      </p:sp>
      <p:grpSp>
        <p:nvGrpSpPr>
          <p:cNvPr id="65721" name="Group 335">
            <a:extLst>
              <a:ext uri="{FF2B5EF4-FFF2-40B4-BE49-F238E27FC236}">
                <a16:creationId xmlns:a16="http://schemas.microsoft.com/office/drawing/2014/main" id="{759EA71C-0982-704C-98FD-594F1B717FE9}"/>
              </a:ext>
            </a:extLst>
          </p:cNvPr>
          <p:cNvGrpSpPr>
            <a:grpSpLocks/>
          </p:cNvGrpSpPr>
          <p:nvPr/>
        </p:nvGrpSpPr>
        <p:grpSpPr bwMode="auto">
          <a:xfrm>
            <a:off x="5154613" y="1331913"/>
            <a:ext cx="2894012" cy="4484687"/>
            <a:chOff x="3247" y="839"/>
            <a:chExt cx="1823" cy="2825"/>
          </a:xfrm>
        </p:grpSpPr>
        <p:grpSp>
          <p:nvGrpSpPr>
            <p:cNvPr id="65727" name="Group 283">
              <a:extLst>
                <a:ext uri="{FF2B5EF4-FFF2-40B4-BE49-F238E27FC236}">
                  <a16:creationId xmlns:a16="http://schemas.microsoft.com/office/drawing/2014/main" id="{FDA88A4D-C824-7245-957C-D6D0AD283D3D}"/>
                </a:ext>
              </a:extLst>
            </p:cNvPr>
            <p:cNvGrpSpPr>
              <a:grpSpLocks/>
            </p:cNvGrpSpPr>
            <p:nvPr/>
          </p:nvGrpSpPr>
          <p:grpSpPr bwMode="auto">
            <a:xfrm>
              <a:off x="3247" y="1390"/>
              <a:ext cx="331" cy="369"/>
              <a:chOff x="1567" y="1192"/>
              <a:chExt cx="331" cy="369"/>
            </a:xfrm>
          </p:grpSpPr>
          <p:grpSp>
            <p:nvGrpSpPr>
              <p:cNvPr id="65767" name="Group 284">
                <a:extLst>
                  <a:ext uri="{FF2B5EF4-FFF2-40B4-BE49-F238E27FC236}">
                    <a16:creationId xmlns:a16="http://schemas.microsoft.com/office/drawing/2014/main" id="{E854EA87-58CF-DF4E-986C-A079427FD8FC}"/>
                  </a:ext>
                </a:extLst>
              </p:cNvPr>
              <p:cNvGrpSpPr>
                <a:grpSpLocks/>
              </p:cNvGrpSpPr>
              <p:nvPr/>
            </p:nvGrpSpPr>
            <p:grpSpPr bwMode="auto">
              <a:xfrm>
                <a:off x="1567" y="1192"/>
                <a:ext cx="331" cy="369"/>
                <a:chOff x="1084" y="711"/>
                <a:chExt cx="2950" cy="2769"/>
              </a:xfrm>
            </p:grpSpPr>
            <p:grpSp>
              <p:nvGrpSpPr>
                <p:cNvPr id="65769" name="Group 285">
                  <a:extLst>
                    <a:ext uri="{FF2B5EF4-FFF2-40B4-BE49-F238E27FC236}">
                      <a16:creationId xmlns:a16="http://schemas.microsoft.com/office/drawing/2014/main" id="{C1A12793-2483-744E-988F-DEAD431FB230}"/>
                    </a:ext>
                  </a:extLst>
                </p:cNvPr>
                <p:cNvGrpSpPr>
                  <a:grpSpLocks/>
                </p:cNvGrpSpPr>
                <p:nvPr/>
              </p:nvGrpSpPr>
              <p:grpSpPr bwMode="auto">
                <a:xfrm>
                  <a:off x="1084" y="711"/>
                  <a:ext cx="2950" cy="2769"/>
                  <a:chOff x="2707" y="548"/>
                  <a:chExt cx="2950" cy="2769"/>
                </a:xfrm>
              </p:grpSpPr>
              <p:grpSp>
                <p:nvGrpSpPr>
                  <p:cNvPr id="65775" name="Group 286">
                    <a:extLst>
                      <a:ext uri="{FF2B5EF4-FFF2-40B4-BE49-F238E27FC236}">
                        <a16:creationId xmlns:a16="http://schemas.microsoft.com/office/drawing/2014/main" id="{6365336E-0BAC-9541-B0A0-DFD66076489E}"/>
                      </a:ext>
                    </a:extLst>
                  </p:cNvPr>
                  <p:cNvGrpSpPr>
                    <a:grpSpLocks/>
                  </p:cNvGrpSpPr>
                  <p:nvPr/>
                </p:nvGrpSpPr>
                <p:grpSpPr bwMode="auto">
                  <a:xfrm>
                    <a:off x="3180" y="1046"/>
                    <a:ext cx="2105" cy="1421"/>
                    <a:chOff x="578" y="2316"/>
                    <a:chExt cx="2105" cy="1421"/>
                  </a:xfrm>
                </p:grpSpPr>
                <p:sp>
                  <p:nvSpPr>
                    <p:cNvPr id="65777" name="Freeform 287">
                      <a:extLst>
                        <a:ext uri="{FF2B5EF4-FFF2-40B4-BE49-F238E27FC236}">
                          <a16:creationId xmlns:a16="http://schemas.microsoft.com/office/drawing/2014/main" id="{8A9B0D23-CBD7-274B-85AE-5A4C993866AE}"/>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78" name="Freeform 288">
                      <a:extLst>
                        <a:ext uri="{FF2B5EF4-FFF2-40B4-BE49-F238E27FC236}">
                          <a16:creationId xmlns:a16="http://schemas.microsoft.com/office/drawing/2014/main" id="{9CF194D7-4E43-5B4B-BA45-D96EB4D29F9D}"/>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5776" name="Picture 289">
                    <a:extLst>
                      <a:ext uri="{FF2B5EF4-FFF2-40B4-BE49-F238E27FC236}">
                        <a16:creationId xmlns:a16="http://schemas.microsoft.com/office/drawing/2014/main" id="{59FB1D95-B273-CB4F-8641-A72B3B69B4BA}"/>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5770" name="Freeform 290">
                  <a:extLst>
                    <a:ext uri="{FF2B5EF4-FFF2-40B4-BE49-F238E27FC236}">
                      <a16:creationId xmlns:a16="http://schemas.microsoft.com/office/drawing/2014/main" id="{7FE3A94A-43A8-7C45-B388-12B2DC374D0C}"/>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71" name="Freeform 291">
                  <a:extLst>
                    <a:ext uri="{FF2B5EF4-FFF2-40B4-BE49-F238E27FC236}">
                      <a16:creationId xmlns:a16="http://schemas.microsoft.com/office/drawing/2014/main" id="{7B8568DE-0838-EF45-AF97-93E89F57DBB6}"/>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72" name="Freeform 292">
                  <a:extLst>
                    <a:ext uri="{FF2B5EF4-FFF2-40B4-BE49-F238E27FC236}">
                      <a16:creationId xmlns:a16="http://schemas.microsoft.com/office/drawing/2014/main" id="{3659EFEA-FF4D-9448-9811-A7256A7F1A2D}"/>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73" name="Freeform 293">
                  <a:extLst>
                    <a:ext uri="{FF2B5EF4-FFF2-40B4-BE49-F238E27FC236}">
                      <a16:creationId xmlns:a16="http://schemas.microsoft.com/office/drawing/2014/main" id="{F0D44AF3-D855-4E4C-AC5C-A4F4F6F53280}"/>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74" name="Freeform 294">
                  <a:extLst>
                    <a:ext uri="{FF2B5EF4-FFF2-40B4-BE49-F238E27FC236}">
                      <a16:creationId xmlns:a16="http://schemas.microsoft.com/office/drawing/2014/main" id="{33A17EA0-A2EF-D342-9897-36023A60C790}"/>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768" name="Rectangle 295">
                <a:extLst>
                  <a:ext uri="{FF2B5EF4-FFF2-40B4-BE49-F238E27FC236}">
                    <a16:creationId xmlns:a16="http://schemas.microsoft.com/office/drawing/2014/main" id="{C15F7B49-33FF-C844-9DD5-A227F20A6419}"/>
                  </a:ext>
                </a:extLst>
              </p:cNvPr>
              <p:cNvSpPr>
                <a:spLocks noChangeArrowheads="1"/>
              </p:cNvSpPr>
              <p:nvPr/>
            </p:nvSpPr>
            <p:spPr bwMode="auto">
              <a:xfrm>
                <a:off x="1609" y="1237"/>
                <a:ext cx="28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i="1">
                    <a:solidFill>
                      <a:schemeClr val="bg2"/>
                    </a:solidFill>
                    <a:latin typeface="Kosher-Normal" charset="0"/>
                  </a:rPr>
                  <a:t>AT</a:t>
                </a:r>
                <a:endParaRPr lang="en-US" altLang="en-US" b="0" i="1">
                  <a:solidFill>
                    <a:schemeClr val="bg2"/>
                  </a:solidFill>
                  <a:latin typeface="Helvetica" pitchFamily="2" charset="0"/>
                </a:endParaRPr>
              </a:p>
            </p:txBody>
          </p:sp>
        </p:grpSp>
        <p:grpSp>
          <p:nvGrpSpPr>
            <p:cNvPr id="65728" name="Group 296">
              <a:extLst>
                <a:ext uri="{FF2B5EF4-FFF2-40B4-BE49-F238E27FC236}">
                  <a16:creationId xmlns:a16="http://schemas.microsoft.com/office/drawing/2014/main" id="{4AD83C2D-F013-A749-80A8-E9937E12B354}"/>
                </a:ext>
              </a:extLst>
            </p:cNvPr>
            <p:cNvGrpSpPr>
              <a:grpSpLocks/>
            </p:cNvGrpSpPr>
            <p:nvPr/>
          </p:nvGrpSpPr>
          <p:grpSpPr bwMode="auto">
            <a:xfrm>
              <a:off x="3250" y="3295"/>
              <a:ext cx="331" cy="369"/>
              <a:chOff x="1567" y="1192"/>
              <a:chExt cx="331" cy="369"/>
            </a:xfrm>
          </p:grpSpPr>
          <p:grpSp>
            <p:nvGrpSpPr>
              <p:cNvPr id="65755" name="Group 297">
                <a:extLst>
                  <a:ext uri="{FF2B5EF4-FFF2-40B4-BE49-F238E27FC236}">
                    <a16:creationId xmlns:a16="http://schemas.microsoft.com/office/drawing/2014/main" id="{346C48A4-86F3-1E44-AD46-3CC61B382794}"/>
                  </a:ext>
                </a:extLst>
              </p:cNvPr>
              <p:cNvGrpSpPr>
                <a:grpSpLocks/>
              </p:cNvGrpSpPr>
              <p:nvPr/>
            </p:nvGrpSpPr>
            <p:grpSpPr bwMode="auto">
              <a:xfrm>
                <a:off x="1567" y="1192"/>
                <a:ext cx="331" cy="369"/>
                <a:chOff x="1084" y="711"/>
                <a:chExt cx="2950" cy="2769"/>
              </a:xfrm>
            </p:grpSpPr>
            <p:grpSp>
              <p:nvGrpSpPr>
                <p:cNvPr id="65757" name="Group 298">
                  <a:extLst>
                    <a:ext uri="{FF2B5EF4-FFF2-40B4-BE49-F238E27FC236}">
                      <a16:creationId xmlns:a16="http://schemas.microsoft.com/office/drawing/2014/main" id="{33B61B34-23B3-AB4C-9C1C-575128B78199}"/>
                    </a:ext>
                  </a:extLst>
                </p:cNvPr>
                <p:cNvGrpSpPr>
                  <a:grpSpLocks/>
                </p:cNvGrpSpPr>
                <p:nvPr/>
              </p:nvGrpSpPr>
              <p:grpSpPr bwMode="auto">
                <a:xfrm>
                  <a:off x="1084" y="711"/>
                  <a:ext cx="2950" cy="2769"/>
                  <a:chOff x="2707" y="548"/>
                  <a:chExt cx="2950" cy="2769"/>
                </a:xfrm>
              </p:grpSpPr>
              <p:grpSp>
                <p:nvGrpSpPr>
                  <p:cNvPr id="65763" name="Group 299">
                    <a:extLst>
                      <a:ext uri="{FF2B5EF4-FFF2-40B4-BE49-F238E27FC236}">
                        <a16:creationId xmlns:a16="http://schemas.microsoft.com/office/drawing/2014/main" id="{5113201C-1269-3E43-80BD-110AE66239FE}"/>
                      </a:ext>
                    </a:extLst>
                  </p:cNvPr>
                  <p:cNvGrpSpPr>
                    <a:grpSpLocks/>
                  </p:cNvGrpSpPr>
                  <p:nvPr/>
                </p:nvGrpSpPr>
                <p:grpSpPr bwMode="auto">
                  <a:xfrm>
                    <a:off x="3180" y="1046"/>
                    <a:ext cx="2105" cy="1421"/>
                    <a:chOff x="578" y="2316"/>
                    <a:chExt cx="2105" cy="1421"/>
                  </a:xfrm>
                </p:grpSpPr>
                <p:sp>
                  <p:nvSpPr>
                    <p:cNvPr id="65765" name="Freeform 300">
                      <a:extLst>
                        <a:ext uri="{FF2B5EF4-FFF2-40B4-BE49-F238E27FC236}">
                          <a16:creationId xmlns:a16="http://schemas.microsoft.com/office/drawing/2014/main" id="{B07C330F-AD7D-9A4A-88B4-65FA16DECEE5}"/>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66" name="Freeform 301">
                      <a:extLst>
                        <a:ext uri="{FF2B5EF4-FFF2-40B4-BE49-F238E27FC236}">
                          <a16:creationId xmlns:a16="http://schemas.microsoft.com/office/drawing/2014/main" id="{848AD7D1-D155-1E4A-87C3-2E9943C6B22E}"/>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5764" name="Picture 302">
                    <a:extLst>
                      <a:ext uri="{FF2B5EF4-FFF2-40B4-BE49-F238E27FC236}">
                        <a16:creationId xmlns:a16="http://schemas.microsoft.com/office/drawing/2014/main" id="{AA2D3CC6-643E-064A-B3DE-B3954A4C1178}"/>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5758" name="Freeform 303">
                  <a:extLst>
                    <a:ext uri="{FF2B5EF4-FFF2-40B4-BE49-F238E27FC236}">
                      <a16:creationId xmlns:a16="http://schemas.microsoft.com/office/drawing/2014/main" id="{6949060C-CB1E-6A4A-9D19-0A29C701E1AC}"/>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59" name="Freeform 304">
                  <a:extLst>
                    <a:ext uri="{FF2B5EF4-FFF2-40B4-BE49-F238E27FC236}">
                      <a16:creationId xmlns:a16="http://schemas.microsoft.com/office/drawing/2014/main" id="{535F71EB-4754-6C44-887E-CD232CBC5007}"/>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60" name="Freeform 305">
                  <a:extLst>
                    <a:ext uri="{FF2B5EF4-FFF2-40B4-BE49-F238E27FC236}">
                      <a16:creationId xmlns:a16="http://schemas.microsoft.com/office/drawing/2014/main" id="{FAB8AE53-F025-A04E-82AB-A2C524A90C9B}"/>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61" name="Freeform 306">
                  <a:extLst>
                    <a:ext uri="{FF2B5EF4-FFF2-40B4-BE49-F238E27FC236}">
                      <a16:creationId xmlns:a16="http://schemas.microsoft.com/office/drawing/2014/main" id="{EA8A9A36-2C09-6848-B136-B430869BB9D6}"/>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62" name="Freeform 307">
                  <a:extLst>
                    <a:ext uri="{FF2B5EF4-FFF2-40B4-BE49-F238E27FC236}">
                      <a16:creationId xmlns:a16="http://schemas.microsoft.com/office/drawing/2014/main" id="{C88C7815-89C7-DE4E-BA8A-F5B5188E31DB}"/>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756" name="Rectangle 308">
                <a:extLst>
                  <a:ext uri="{FF2B5EF4-FFF2-40B4-BE49-F238E27FC236}">
                    <a16:creationId xmlns:a16="http://schemas.microsoft.com/office/drawing/2014/main" id="{8FAD54AD-79E8-0241-B920-4E5F167B188B}"/>
                  </a:ext>
                </a:extLst>
              </p:cNvPr>
              <p:cNvSpPr>
                <a:spLocks noChangeArrowheads="1"/>
              </p:cNvSpPr>
              <p:nvPr/>
            </p:nvSpPr>
            <p:spPr bwMode="auto">
              <a:xfrm>
                <a:off x="1609" y="1237"/>
                <a:ext cx="28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i="1">
                    <a:solidFill>
                      <a:schemeClr val="bg2"/>
                    </a:solidFill>
                    <a:latin typeface="Kosher-Normal" charset="0"/>
                  </a:rPr>
                  <a:t>NT</a:t>
                </a:r>
                <a:endParaRPr lang="en-US" altLang="en-US" b="0" i="1">
                  <a:solidFill>
                    <a:schemeClr val="bg2"/>
                  </a:solidFill>
                  <a:latin typeface="Helvetica" pitchFamily="2" charset="0"/>
                </a:endParaRPr>
              </a:p>
            </p:txBody>
          </p:sp>
        </p:grpSp>
        <p:grpSp>
          <p:nvGrpSpPr>
            <p:cNvPr id="65729" name="Group 309">
              <a:extLst>
                <a:ext uri="{FF2B5EF4-FFF2-40B4-BE49-F238E27FC236}">
                  <a16:creationId xmlns:a16="http://schemas.microsoft.com/office/drawing/2014/main" id="{4840325D-3545-2544-AB6C-0886547ABA9F}"/>
                </a:ext>
              </a:extLst>
            </p:cNvPr>
            <p:cNvGrpSpPr>
              <a:grpSpLocks/>
            </p:cNvGrpSpPr>
            <p:nvPr/>
          </p:nvGrpSpPr>
          <p:grpSpPr bwMode="auto">
            <a:xfrm>
              <a:off x="4739" y="839"/>
              <a:ext cx="331" cy="369"/>
              <a:chOff x="1567" y="1192"/>
              <a:chExt cx="331" cy="369"/>
            </a:xfrm>
          </p:grpSpPr>
          <p:grpSp>
            <p:nvGrpSpPr>
              <p:cNvPr id="65743" name="Group 310">
                <a:extLst>
                  <a:ext uri="{FF2B5EF4-FFF2-40B4-BE49-F238E27FC236}">
                    <a16:creationId xmlns:a16="http://schemas.microsoft.com/office/drawing/2014/main" id="{A199AD16-D8A8-604C-9B1B-ED4E320E0016}"/>
                  </a:ext>
                </a:extLst>
              </p:cNvPr>
              <p:cNvGrpSpPr>
                <a:grpSpLocks/>
              </p:cNvGrpSpPr>
              <p:nvPr/>
            </p:nvGrpSpPr>
            <p:grpSpPr bwMode="auto">
              <a:xfrm>
                <a:off x="1567" y="1192"/>
                <a:ext cx="331" cy="369"/>
                <a:chOff x="1084" y="711"/>
                <a:chExt cx="2950" cy="2769"/>
              </a:xfrm>
            </p:grpSpPr>
            <p:grpSp>
              <p:nvGrpSpPr>
                <p:cNvPr id="65745" name="Group 311">
                  <a:extLst>
                    <a:ext uri="{FF2B5EF4-FFF2-40B4-BE49-F238E27FC236}">
                      <a16:creationId xmlns:a16="http://schemas.microsoft.com/office/drawing/2014/main" id="{7DE2CEFD-816D-4A4D-9700-D17610222D0A}"/>
                    </a:ext>
                  </a:extLst>
                </p:cNvPr>
                <p:cNvGrpSpPr>
                  <a:grpSpLocks/>
                </p:cNvGrpSpPr>
                <p:nvPr/>
              </p:nvGrpSpPr>
              <p:grpSpPr bwMode="auto">
                <a:xfrm>
                  <a:off x="1084" y="711"/>
                  <a:ext cx="2950" cy="2769"/>
                  <a:chOff x="2707" y="548"/>
                  <a:chExt cx="2950" cy="2769"/>
                </a:xfrm>
              </p:grpSpPr>
              <p:grpSp>
                <p:nvGrpSpPr>
                  <p:cNvPr id="65751" name="Group 312">
                    <a:extLst>
                      <a:ext uri="{FF2B5EF4-FFF2-40B4-BE49-F238E27FC236}">
                        <a16:creationId xmlns:a16="http://schemas.microsoft.com/office/drawing/2014/main" id="{19DD2C12-CB62-4C40-88A3-65715A662634}"/>
                      </a:ext>
                    </a:extLst>
                  </p:cNvPr>
                  <p:cNvGrpSpPr>
                    <a:grpSpLocks/>
                  </p:cNvGrpSpPr>
                  <p:nvPr/>
                </p:nvGrpSpPr>
                <p:grpSpPr bwMode="auto">
                  <a:xfrm>
                    <a:off x="3180" y="1046"/>
                    <a:ext cx="2105" cy="1421"/>
                    <a:chOff x="578" y="2316"/>
                    <a:chExt cx="2105" cy="1421"/>
                  </a:xfrm>
                </p:grpSpPr>
                <p:sp>
                  <p:nvSpPr>
                    <p:cNvPr id="65753" name="Freeform 313">
                      <a:extLst>
                        <a:ext uri="{FF2B5EF4-FFF2-40B4-BE49-F238E27FC236}">
                          <a16:creationId xmlns:a16="http://schemas.microsoft.com/office/drawing/2014/main" id="{99F14E23-73E2-7646-8B01-49F45613C8D3}"/>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54" name="Freeform 314">
                      <a:extLst>
                        <a:ext uri="{FF2B5EF4-FFF2-40B4-BE49-F238E27FC236}">
                          <a16:creationId xmlns:a16="http://schemas.microsoft.com/office/drawing/2014/main" id="{E245C3B7-1071-9B49-A10E-642224653F7B}"/>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5752" name="Picture 315">
                    <a:extLst>
                      <a:ext uri="{FF2B5EF4-FFF2-40B4-BE49-F238E27FC236}">
                        <a16:creationId xmlns:a16="http://schemas.microsoft.com/office/drawing/2014/main" id="{8A13F4B3-6CC0-5546-9771-ED03BF1CE31D}"/>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5746" name="Freeform 316">
                  <a:extLst>
                    <a:ext uri="{FF2B5EF4-FFF2-40B4-BE49-F238E27FC236}">
                      <a16:creationId xmlns:a16="http://schemas.microsoft.com/office/drawing/2014/main" id="{FA4FBA19-D050-2249-AAFA-31A0D3B52457}"/>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7" name="Freeform 317">
                  <a:extLst>
                    <a:ext uri="{FF2B5EF4-FFF2-40B4-BE49-F238E27FC236}">
                      <a16:creationId xmlns:a16="http://schemas.microsoft.com/office/drawing/2014/main" id="{2A52EB73-D2BF-A041-A60A-47AEEF7DBC0B}"/>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8" name="Freeform 318">
                  <a:extLst>
                    <a:ext uri="{FF2B5EF4-FFF2-40B4-BE49-F238E27FC236}">
                      <a16:creationId xmlns:a16="http://schemas.microsoft.com/office/drawing/2014/main" id="{C5A3ABC5-0F83-CB4D-A6CD-9083E5826A46}"/>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9" name="Freeform 319">
                  <a:extLst>
                    <a:ext uri="{FF2B5EF4-FFF2-40B4-BE49-F238E27FC236}">
                      <a16:creationId xmlns:a16="http://schemas.microsoft.com/office/drawing/2014/main" id="{2B2E3284-69F0-054D-BF94-E5FB2688ABBB}"/>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50" name="Freeform 320">
                  <a:extLst>
                    <a:ext uri="{FF2B5EF4-FFF2-40B4-BE49-F238E27FC236}">
                      <a16:creationId xmlns:a16="http://schemas.microsoft.com/office/drawing/2014/main" id="{382263D3-1DBE-0F47-A05C-CA9F4A8C9404}"/>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744" name="Rectangle 321">
                <a:extLst>
                  <a:ext uri="{FF2B5EF4-FFF2-40B4-BE49-F238E27FC236}">
                    <a16:creationId xmlns:a16="http://schemas.microsoft.com/office/drawing/2014/main" id="{FE9A6D16-9CFA-2643-9992-2BC550384C46}"/>
                  </a:ext>
                </a:extLst>
              </p:cNvPr>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b="0" i="1">
                  <a:solidFill>
                    <a:schemeClr val="bg2"/>
                  </a:solidFill>
                  <a:latin typeface="Helvetica" pitchFamily="2" charset="0"/>
                </a:endParaRPr>
              </a:p>
            </p:txBody>
          </p:sp>
        </p:grpSp>
        <p:grpSp>
          <p:nvGrpSpPr>
            <p:cNvPr id="65730" name="Group 322">
              <a:extLst>
                <a:ext uri="{FF2B5EF4-FFF2-40B4-BE49-F238E27FC236}">
                  <a16:creationId xmlns:a16="http://schemas.microsoft.com/office/drawing/2014/main" id="{3B9C81A1-AFBD-0349-B013-1CE615ACE3B9}"/>
                </a:ext>
              </a:extLst>
            </p:cNvPr>
            <p:cNvGrpSpPr>
              <a:grpSpLocks/>
            </p:cNvGrpSpPr>
            <p:nvPr/>
          </p:nvGrpSpPr>
          <p:grpSpPr bwMode="auto">
            <a:xfrm>
              <a:off x="4739" y="1351"/>
              <a:ext cx="331" cy="369"/>
              <a:chOff x="1567" y="1192"/>
              <a:chExt cx="331" cy="369"/>
            </a:xfrm>
          </p:grpSpPr>
          <p:grpSp>
            <p:nvGrpSpPr>
              <p:cNvPr id="65731" name="Group 323">
                <a:extLst>
                  <a:ext uri="{FF2B5EF4-FFF2-40B4-BE49-F238E27FC236}">
                    <a16:creationId xmlns:a16="http://schemas.microsoft.com/office/drawing/2014/main" id="{B48D16F3-D734-1C46-AA55-9E4043E4C624}"/>
                  </a:ext>
                </a:extLst>
              </p:cNvPr>
              <p:cNvGrpSpPr>
                <a:grpSpLocks/>
              </p:cNvGrpSpPr>
              <p:nvPr/>
            </p:nvGrpSpPr>
            <p:grpSpPr bwMode="auto">
              <a:xfrm>
                <a:off x="1567" y="1192"/>
                <a:ext cx="331" cy="369"/>
                <a:chOff x="1084" y="711"/>
                <a:chExt cx="2950" cy="2769"/>
              </a:xfrm>
            </p:grpSpPr>
            <p:grpSp>
              <p:nvGrpSpPr>
                <p:cNvPr id="65733" name="Group 324">
                  <a:extLst>
                    <a:ext uri="{FF2B5EF4-FFF2-40B4-BE49-F238E27FC236}">
                      <a16:creationId xmlns:a16="http://schemas.microsoft.com/office/drawing/2014/main" id="{99634DBA-478B-EC4F-9DC9-CF3702180101}"/>
                    </a:ext>
                  </a:extLst>
                </p:cNvPr>
                <p:cNvGrpSpPr>
                  <a:grpSpLocks/>
                </p:cNvGrpSpPr>
                <p:nvPr/>
              </p:nvGrpSpPr>
              <p:grpSpPr bwMode="auto">
                <a:xfrm>
                  <a:off x="1084" y="711"/>
                  <a:ext cx="2950" cy="2769"/>
                  <a:chOff x="2707" y="548"/>
                  <a:chExt cx="2950" cy="2769"/>
                </a:xfrm>
              </p:grpSpPr>
              <p:grpSp>
                <p:nvGrpSpPr>
                  <p:cNvPr id="65739" name="Group 325">
                    <a:extLst>
                      <a:ext uri="{FF2B5EF4-FFF2-40B4-BE49-F238E27FC236}">
                        <a16:creationId xmlns:a16="http://schemas.microsoft.com/office/drawing/2014/main" id="{1795853B-7DAE-774A-86AF-BBCDE03C6B87}"/>
                      </a:ext>
                    </a:extLst>
                  </p:cNvPr>
                  <p:cNvGrpSpPr>
                    <a:grpSpLocks/>
                  </p:cNvGrpSpPr>
                  <p:nvPr/>
                </p:nvGrpSpPr>
                <p:grpSpPr bwMode="auto">
                  <a:xfrm>
                    <a:off x="3180" y="1046"/>
                    <a:ext cx="2105" cy="1421"/>
                    <a:chOff x="578" y="2316"/>
                    <a:chExt cx="2105" cy="1421"/>
                  </a:xfrm>
                </p:grpSpPr>
                <p:sp>
                  <p:nvSpPr>
                    <p:cNvPr id="65741" name="Freeform 326">
                      <a:extLst>
                        <a:ext uri="{FF2B5EF4-FFF2-40B4-BE49-F238E27FC236}">
                          <a16:creationId xmlns:a16="http://schemas.microsoft.com/office/drawing/2014/main" id="{E0FCE64D-4AB3-3144-9AB4-6E8C36610B6C}"/>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2" name="Freeform 327">
                      <a:extLst>
                        <a:ext uri="{FF2B5EF4-FFF2-40B4-BE49-F238E27FC236}">
                          <a16:creationId xmlns:a16="http://schemas.microsoft.com/office/drawing/2014/main" id="{0727EA51-BE6A-A34C-8E35-CE8F15FBC633}"/>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5740" name="Picture 328">
                    <a:extLst>
                      <a:ext uri="{FF2B5EF4-FFF2-40B4-BE49-F238E27FC236}">
                        <a16:creationId xmlns:a16="http://schemas.microsoft.com/office/drawing/2014/main" id="{007A3C90-1D53-D843-8871-9EBDB1571F64}"/>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5734" name="Freeform 329">
                  <a:extLst>
                    <a:ext uri="{FF2B5EF4-FFF2-40B4-BE49-F238E27FC236}">
                      <a16:creationId xmlns:a16="http://schemas.microsoft.com/office/drawing/2014/main" id="{8E187E32-787F-674C-AFF5-94E78E4C75BD}"/>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5" name="Freeform 330">
                  <a:extLst>
                    <a:ext uri="{FF2B5EF4-FFF2-40B4-BE49-F238E27FC236}">
                      <a16:creationId xmlns:a16="http://schemas.microsoft.com/office/drawing/2014/main" id="{7B76E0C7-DC0B-9E49-B43B-9AD9E76D53BD}"/>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6" name="Freeform 331">
                  <a:extLst>
                    <a:ext uri="{FF2B5EF4-FFF2-40B4-BE49-F238E27FC236}">
                      <a16:creationId xmlns:a16="http://schemas.microsoft.com/office/drawing/2014/main" id="{B1DFB241-2C71-6A4E-A305-4E6F2851708B}"/>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7" name="Freeform 332">
                  <a:extLst>
                    <a:ext uri="{FF2B5EF4-FFF2-40B4-BE49-F238E27FC236}">
                      <a16:creationId xmlns:a16="http://schemas.microsoft.com/office/drawing/2014/main" id="{8F6D392D-B7EF-D04F-8189-B6D2281A8499}"/>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8" name="Freeform 333">
                  <a:extLst>
                    <a:ext uri="{FF2B5EF4-FFF2-40B4-BE49-F238E27FC236}">
                      <a16:creationId xmlns:a16="http://schemas.microsoft.com/office/drawing/2014/main" id="{E8C1C4A9-EA52-7E4C-8479-9C9807119E96}"/>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732" name="Rectangle 334">
                <a:extLst>
                  <a:ext uri="{FF2B5EF4-FFF2-40B4-BE49-F238E27FC236}">
                    <a16:creationId xmlns:a16="http://schemas.microsoft.com/office/drawing/2014/main" id="{E56F5F0D-BA1D-4543-B037-4DE4EB48AD9E}"/>
                  </a:ext>
                </a:extLst>
              </p:cNvPr>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b="0" i="1">
                  <a:solidFill>
                    <a:schemeClr val="bg2"/>
                  </a:solidFill>
                  <a:latin typeface="Helvetica" pitchFamily="2" charset="0"/>
                </a:endParaRPr>
              </a:p>
            </p:txBody>
          </p:sp>
        </p:grpSp>
      </p:grpSp>
      <p:sp>
        <p:nvSpPr>
          <p:cNvPr id="585982" name="Rectangle 254">
            <a:extLst>
              <a:ext uri="{FF2B5EF4-FFF2-40B4-BE49-F238E27FC236}">
                <a16:creationId xmlns:a16="http://schemas.microsoft.com/office/drawing/2014/main" id="{4B3214B8-AE72-5549-874E-74807F54B596}"/>
              </a:ext>
            </a:extLst>
          </p:cNvPr>
          <p:cNvSpPr>
            <a:spLocks noChangeArrowheads="1"/>
          </p:cNvSpPr>
          <p:nvPr/>
        </p:nvSpPr>
        <p:spPr bwMode="auto">
          <a:xfrm>
            <a:off x="4087813" y="2001838"/>
            <a:ext cx="1663700" cy="3667125"/>
          </a:xfrm>
          <a:prstGeom prst="rect">
            <a:avLst/>
          </a:prstGeom>
          <a:noFill/>
          <a:ln w="76200">
            <a:solidFill>
              <a:srgbClr val="70FABF"/>
            </a:solidFill>
            <a:miter lim="800000"/>
            <a:headEnd/>
            <a:tailEnd/>
          </a:ln>
          <a:effectLst>
            <a:outerShdw dist="74053" dir="3542175" algn="ctr" rotWithShape="0">
              <a:schemeClr val="bg2"/>
            </a:outerShdw>
          </a:effectLst>
          <a:extLst>
            <a:ext uri="{909E8E84-426E-40DD-AFC4-6F175D3DCCD1}">
              <a14:hiddenFill xmlns:a14="http://schemas.microsoft.com/office/drawing/2010/main">
                <a:solidFill>
                  <a:srgbClr val="FCEB6E"/>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86004" name="AutoShape 276">
            <a:extLst>
              <a:ext uri="{FF2B5EF4-FFF2-40B4-BE49-F238E27FC236}">
                <a16:creationId xmlns:a16="http://schemas.microsoft.com/office/drawing/2014/main" id="{B45BFAD3-F772-4F42-B18C-55669C27C7C1}"/>
              </a:ext>
            </a:extLst>
          </p:cNvPr>
          <p:cNvSpPr>
            <a:spLocks noChangeArrowheads="1"/>
          </p:cNvSpPr>
          <p:nvPr/>
        </p:nvSpPr>
        <p:spPr bwMode="auto">
          <a:xfrm rot="-1050159">
            <a:off x="5341938" y="4076700"/>
            <a:ext cx="2732087" cy="463550"/>
          </a:xfrm>
          <a:prstGeom prst="leftArrow">
            <a:avLst>
              <a:gd name="adj1" fmla="val 50000"/>
              <a:gd name="adj2" fmla="val 147346"/>
            </a:avLst>
          </a:prstGeom>
          <a:solidFill>
            <a:srgbClr val="FF0000"/>
          </a:solidFill>
          <a:ln w="57150">
            <a:solidFill>
              <a:schemeClr val="tx1"/>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65724" name="Group 336">
            <a:extLst>
              <a:ext uri="{FF2B5EF4-FFF2-40B4-BE49-F238E27FC236}">
                <a16:creationId xmlns:a16="http://schemas.microsoft.com/office/drawing/2014/main" id="{DC55D00D-A612-424A-A2E3-066083FF5DBE}"/>
              </a:ext>
            </a:extLst>
          </p:cNvPr>
          <p:cNvGrpSpPr>
            <a:grpSpLocks/>
          </p:cNvGrpSpPr>
          <p:nvPr/>
        </p:nvGrpSpPr>
        <p:grpSpPr bwMode="auto">
          <a:xfrm>
            <a:off x="519113" y="7938"/>
            <a:ext cx="854075" cy="1704975"/>
            <a:chOff x="327" y="5"/>
            <a:chExt cx="538" cy="1074"/>
          </a:xfrm>
        </p:grpSpPr>
        <p:sp>
          <p:nvSpPr>
            <p:cNvPr id="65725" name="Rectangle 337">
              <a:extLst>
                <a:ext uri="{FF2B5EF4-FFF2-40B4-BE49-F238E27FC236}">
                  <a16:creationId xmlns:a16="http://schemas.microsoft.com/office/drawing/2014/main" id="{C193C75A-6862-0D40-BDF3-A61544A61912}"/>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65726" name="Line 338">
              <a:extLst>
                <a:ext uri="{FF2B5EF4-FFF2-40B4-BE49-F238E27FC236}">
                  <a16:creationId xmlns:a16="http://schemas.microsoft.com/office/drawing/2014/main" id="{E19976E8-2CD5-0544-B6E4-93F78BFDAF9D}"/>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85981"/>
                                        </p:tgtEl>
                                        <p:attrNameLst>
                                          <p:attrName>style.visibility</p:attrName>
                                        </p:attrNameLst>
                                      </p:cBhvr>
                                      <p:to>
                                        <p:strVal val="visible"/>
                                      </p:to>
                                    </p:set>
                                    <p:anim calcmode="lin" valueType="num">
                                      <p:cBhvr>
                                        <p:cTn id="7" dur="500" fill="hold"/>
                                        <p:tgtEl>
                                          <p:spTgt spid="585981"/>
                                        </p:tgtEl>
                                        <p:attrNameLst>
                                          <p:attrName>ppt_w</p:attrName>
                                        </p:attrNameLst>
                                      </p:cBhvr>
                                      <p:tavLst>
                                        <p:tav tm="0">
                                          <p:val>
                                            <p:fltVal val="0"/>
                                          </p:val>
                                        </p:tav>
                                        <p:tav tm="100000">
                                          <p:val>
                                            <p:strVal val="#ppt_w"/>
                                          </p:val>
                                        </p:tav>
                                      </p:tavLst>
                                    </p:anim>
                                    <p:anim calcmode="lin" valueType="num">
                                      <p:cBhvr>
                                        <p:cTn id="8" dur="500" fill="hold"/>
                                        <p:tgtEl>
                                          <p:spTgt spid="585981"/>
                                        </p:tgtEl>
                                        <p:attrNameLst>
                                          <p:attrName>ppt_h</p:attrName>
                                        </p:attrNameLst>
                                      </p:cBhvr>
                                      <p:tavLst>
                                        <p:tav tm="0">
                                          <p:val>
                                            <p:fltVal val="0"/>
                                          </p:val>
                                        </p:tav>
                                        <p:tav tm="100000">
                                          <p:val>
                                            <p:strVal val="#ppt_h"/>
                                          </p:val>
                                        </p:tav>
                                      </p:tavLst>
                                    </p:anim>
                                    <p:anim calcmode="lin" valueType="num">
                                      <p:cBhvr>
                                        <p:cTn id="9" dur="500" fill="hold"/>
                                        <p:tgtEl>
                                          <p:spTgt spid="585981"/>
                                        </p:tgtEl>
                                        <p:attrNameLst>
                                          <p:attrName>ppt_x</p:attrName>
                                        </p:attrNameLst>
                                      </p:cBhvr>
                                      <p:tavLst>
                                        <p:tav tm="0">
                                          <p:val>
                                            <p:fltVal val="0.5"/>
                                          </p:val>
                                        </p:tav>
                                        <p:tav tm="100000">
                                          <p:val>
                                            <p:strVal val="#ppt_x"/>
                                          </p:val>
                                        </p:tav>
                                      </p:tavLst>
                                    </p:anim>
                                    <p:anim calcmode="lin" valueType="num">
                                      <p:cBhvr>
                                        <p:cTn id="10" dur="500" fill="hold"/>
                                        <p:tgtEl>
                                          <p:spTgt spid="58598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85982"/>
                                        </p:tgtEl>
                                        <p:attrNameLst>
                                          <p:attrName>style.visibility</p:attrName>
                                        </p:attrNameLst>
                                      </p:cBhvr>
                                      <p:to>
                                        <p:strVal val="visible"/>
                                      </p:to>
                                    </p:set>
                                    <p:anim calcmode="lin" valueType="num">
                                      <p:cBhvr>
                                        <p:cTn id="14" dur="500" fill="hold"/>
                                        <p:tgtEl>
                                          <p:spTgt spid="585982"/>
                                        </p:tgtEl>
                                        <p:attrNameLst>
                                          <p:attrName>ppt_w</p:attrName>
                                        </p:attrNameLst>
                                      </p:cBhvr>
                                      <p:tavLst>
                                        <p:tav tm="0">
                                          <p:val>
                                            <p:fltVal val="0"/>
                                          </p:val>
                                        </p:tav>
                                        <p:tav tm="100000">
                                          <p:val>
                                            <p:strVal val="#ppt_w"/>
                                          </p:val>
                                        </p:tav>
                                      </p:tavLst>
                                    </p:anim>
                                    <p:anim calcmode="lin" valueType="num">
                                      <p:cBhvr>
                                        <p:cTn id="15" dur="500" fill="hold"/>
                                        <p:tgtEl>
                                          <p:spTgt spid="585982"/>
                                        </p:tgtEl>
                                        <p:attrNameLst>
                                          <p:attrName>ppt_h</p:attrName>
                                        </p:attrNameLst>
                                      </p:cBhvr>
                                      <p:tavLst>
                                        <p:tav tm="0">
                                          <p:val>
                                            <p:fltVal val="0"/>
                                          </p:val>
                                        </p:tav>
                                        <p:tav tm="100000">
                                          <p:val>
                                            <p:strVal val="#ppt_h"/>
                                          </p:val>
                                        </p:tav>
                                      </p:tavLst>
                                    </p:anim>
                                    <p:anim calcmode="lin" valueType="num">
                                      <p:cBhvr>
                                        <p:cTn id="16" dur="500" fill="hold"/>
                                        <p:tgtEl>
                                          <p:spTgt spid="585982"/>
                                        </p:tgtEl>
                                        <p:attrNameLst>
                                          <p:attrName>ppt_x</p:attrName>
                                        </p:attrNameLst>
                                      </p:cBhvr>
                                      <p:tavLst>
                                        <p:tav tm="0">
                                          <p:val>
                                            <p:fltVal val="0.5"/>
                                          </p:val>
                                        </p:tav>
                                        <p:tav tm="100000">
                                          <p:val>
                                            <p:strVal val="#ppt_x"/>
                                          </p:val>
                                        </p:tav>
                                      </p:tavLst>
                                    </p:anim>
                                    <p:anim calcmode="lin" valueType="num">
                                      <p:cBhvr>
                                        <p:cTn id="17" dur="500" fill="hold"/>
                                        <p:tgtEl>
                                          <p:spTgt spid="585982"/>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2" presetClass="entr" presetSubtype="2" fill="hold" nodeType="afterEffect">
                                  <p:stCondLst>
                                    <p:cond delay="0"/>
                                  </p:stCondLst>
                                  <p:childTnLst>
                                    <p:set>
                                      <p:cBhvr>
                                        <p:cTn id="20" dur="1" fill="hold">
                                          <p:stCondLst>
                                            <p:cond delay="0"/>
                                          </p:stCondLst>
                                        </p:cTn>
                                        <p:tgtEl>
                                          <p:spTgt spid="586004"/>
                                        </p:tgtEl>
                                        <p:attrNameLst>
                                          <p:attrName>style.visibility</p:attrName>
                                        </p:attrNameLst>
                                      </p:cBhvr>
                                      <p:to>
                                        <p:strVal val="visible"/>
                                      </p:to>
                                    </p:set>
                                    <p:animEffect transition="in" filter="wipe(right)">
                                      <p:cBhvr>
                                        <p:cTn id="21" dur="500"/>
                                        <p:tgtEl>
                                          <p:spTgt spid="586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AE712AF-DADD-C448-B097-2AD4C5116F21}"/>
              </a:ext>
            </a:extLst>
          </p:cNvPr>
          <p:cNvSpPr>
            <a:spLocks noChangeArrowheads="1"/>
          </p:cNvSpPr>
          <p:nvPr/>
        </p:nvSpPr>
        <p:spPr bwMode="auto">
          <a:xfrm>
            <a:off x="534988" y="1908175"/>
            <a:ext cx="2692400" cy="25257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3200">
                <a:solidFill>
                  <a:schemeClr val="tx1"/>
                </a:solidFill>
                <a:latin typeface="Times" pitchFamily="2" charset="0"/>
              </a:rPr>
              <a:t>MI 4</a:t>
            </a:r>
            <a:r>
              <a:rPr lang="en-US" altLang="en-US" sz="3200">
                <a:solidFill>
                  <a:srgbClr val="00FF00"/>
                </a:solidFill>
                <a:latin typeface="Times" pitchFamily="2" charset="0"/>
              </a:rPr>
              <a:t> </a:t>
            </a:r>
            <a:r>
              <a:rPr lang="en-US" altLang="en-US" sz="3200" b="0">
                <a:solidFill>
                  <a:srgbClr val="FAFD00"/>
                </a:solidFill>
                <a:latin typeface="Times" pitchFamily="2" charset="0"/>
              </a:rPr>
              <a:t>chiwui eina</a:t>
            </a:r>
          </a:p>
          <a:p>
            <a:pPr algn="ctr"/>
            <a:r>
              <a:rPr lang="en-US" altLang="en-US" sz="3200" b="0" i="1">
                <a:solidFill>
                  <a:schemeClr val="tx1"/>
                </a:solidFill>
                <a:latin typeface="Times" pitchFamily="2" charset="0"/>
              </a:rPr>
              <a:t>KHAMATEPA</a:t>
            </a:r>
          </a:p>
          <a:p>
            <a:pPr algn="ctr"/>
            <a:r>
              <a:rPr lang="en-US" altLang="en-US" sz="3200" b="0">
                <a:solidFill>
                  <a:srgbClr val="FAFD00"/>
                </a:solidFill>
                <a:latin typeface="Times" pitchFamily="2" charset="0"/>
              </a:rPr>
              <a:t>chi :</a:t>
            </a:r>
          </a:p>
          <a:p>
            <a:pPr algn="ctr"/>
            <a:endParaRPr lang="en-US" altLang="en-US" sz="3200" b="0">
              <a:solidFill>
                <a:srgbClr val="FAFD00"/>
              </a:solidFill>
              <a:latin typeface="Times" pitchFamily="2" charset="0"/>
            </a:endParaRPr>
          </a:p>
        </p:txBody>
      </p:sp>
      <p:grpSp>
        <p:nvGrpSpPr>
          <p:cNvPr id="101383" name="Group 7">
            <a:extLst>
              <a:ext uri="{FF2B5EF4-FFF2-40B4-BE49-F238E27FC236}">
                <a16:creationId xmlns:a16="http://schemas.microsoft.com/office/drawing/2014/main" id="{2C16585E-F245-AA4B-A57A-DFC8D3A872DC}"/>
              </a:ext>
            </a:extLst>
          </p:cNvPr>
          <p:cNvGrpSpPr>
            <a:grpSpLocks/>
          </p:cNvGrpSpPr>
          <p:nvPr/>
        </p:nvGrpSpPr>
        <p:grpSpPr bwMode="auto">
          <a:xfrm>
            <a:off x="1204913" y="1330325"/>
            <a:ext cx="6583362" cy="5362575"/>
            <a:chOff x="759" y="838"/>
            <a:chExt cx="4147" cy="3378"/>
          </a:xfrm>
        </p:grpSpPr>
        <p:sp>
          <p:nvSpPr>
            <p:cNvPr id="67594" name="Rectangle 3">
              <a:extLst>
                <a:ext uri="{FF2B5EF4-FFF2-40B4-BE49-F238E27FC236}">
                  <a16:creationId xmlns:a16="http://schemas.microsoft.com/office/drawing/2014/main" id="{D06D5A80-A733-EF49-9949-4F2045C4EE3C}"/>
                </a:ext>
              </a:extLst>
            </p:cNvPr>
            <p:cNvSpPr>
              <a:spLocks noChangeArrowheads="1"/>
            </p:cNvSpPr>
            <p:nvPr/>
          </p:nvSpPr>
          <p:spPr bwMode="auto">
            <a:xfrm>
              <a:off x="2470" y="838"/>
              <a:ext cx="2436" cy="24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9600" b="0">
                  <a:solidFill>
                    <a:srgbClr val="FAFD00"/>
                  </a:solidFill>
                  <a:latin typeface="Times" pitchFamily="2" charset="0"/>
                </a:rPr>
                <a:t>AJM</a:t>
              </a:r>
              <a:r>
                <a:rPr lang="en-US" altLang="en-US" sz="25200" b="0">
                  <a:solidFill>
                    <a:srgbClr val="00FF00"/>
                  </a:solidFill>
                  <a:latin typeface="Times" pitchFamily="2" charset="0"/>
                </a:rPr>
                <a:t>J</a:t>
              </a:r>
            </a:p>
          </p:txBody>
        </p:sp>
        <p:sp>
          <p:nvSpPr>
            <p:cNvPr id="67595" name="Rectangle 4">
              <a:extLst>
                <a:ext uri="{FF2B5EF4-FFF2-40B4-BE49-F238E27FC236}">
                  <a16:creationId xmlns:a16="http://schemas.microsoft.com/office/drawing/2014/main" id="{EF818485-A9B7-894B-9218-2C66AF679A35}"/>
                </a:ext>
              </a:extLst>
            </p:cNvPr>
            <p:cNvSpPr>
              <a:spLocks noChangeArrowheads="1"/>
            </p:cNvSpPr>
            <p:nvPr/>
          </p:nvSpPr>
          <p:spPr bwMode="auto">
            <a:xfrm>
              <a:off x="759" y="2662"/>
              <a:ext cx="668" cy="155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5600" b="0">
                  <a:solidFill>
                    <a:srgbClr val="D83104"/>
                  </a:solidFill>
                  <a:latin typeface="Times" pitchFamily="2" charset="0"/>
                </a:rPr>
                <a:t>?</a:t>
              </a:r>
              <a:endParaRPr lang="en-US" altLang="en-US" sz="15600" b="0">
                <a:solidFill>
                  <a:srgbClr val="51DC00"/>
                </a:solidFill>
                <a:latin typeface="Times" pitchFamily="2" charset="0"/>
              </a:endParaRPr>
            </a:p>
          </p:txBody>
        </p:sp>
      </p:grpSp>
      <p:sp>
        <p:nvSpPr>
          <p:cNvPr id="67588" name="Text Box 9">
            <a:extLst>
              <a:ext uri="{FF2B5EF4-FFF2-40B4-BE49-F238E27FC236}">
                <a16:creationId xmlns:a16="http://schemas.microsoft.com/office/drawing/2014/main" id="{765D0404-E8A5-9D4A-94C2-56EB2FB68EF4}"/>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101389" name="Rectangle 13">
            <a:extLst>
              <a:ext uri="{FF2B5EF4-FFF2-40B4-BE49-F238E27FC236}">
                <a16:creationId xmlns:a16="http://schemas.microsoft.com/office/drawing/2014/main" id="{571CE473-5314-124D-B221-228270BCF650}"/>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32</a:t>
            </a:r>
          </a:p>
        </p:txBody>
      </p:sp>
      <p:grpSp>
        <p:nvGrpSpPr>
          <p:cNvPr id="67590" name="Group 14">
            <a:extLst>
              <a:ext uri="{FF2B5EF4-FFF2-40B4-BE49-F238E27FC236}">
                <a16:creationId xmlns:a16="http://schemas.microsoft.com/office/drawing/2014/main" id="{E93E16A3-D593-3E4B-AE4C-EEC2B1B2B61D}"/>
              </a:ext>
            </a:extLst>
          </p:cNvPr>
          <p:cNvGrpSpPr>
            <a:grpSpLocks/>
          </p:cNvGrpSpPr>
          <p:nvPr/>
        </p:nvGrpSpPr>
        <p:grpSpPr bwMode="auto">
          <a:xfrm>
            <a:off x="519113" y="7938"/>
            <a:ext cx="854075" cy="1704975"/>
            <a:chOff x="327" y="5"/>
            <a:chExt cx="538" cy="1074"/>
          </a:xfrm>
        </p:grpSpPr>
        <p:sp>
          <p:nvSpPr>
            <p:cNvPr id="67592" name="Rectangle 15">
              <a:extLst>
                <a:ext uri="{FF2B5EF4-FFF2-40B4-BE49-F238E27FC236}">
                  <a16:creationId xmlns:a16="http://schemas.microsoft.com/office/drawing/2014/main" id="{06F06A50-6A01-7441-BC36-31590329A0F0}"/>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67593" name="Line 16">
              <a:extLst>
                <a:ext uri="{FF2B5EF4-FFF2-40B4-BE49-F238E27FC236}">
                  <a16:creationId xmlns:a16="http://schemas.microsoft.com/office/drawing/2014/main" id="{7FC892E8-3F22-4343-9CD2-F18D44B3F57D}"/>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67591" name="Text Box 17">
            <a:extLst>
              <a:ext uri="{FF2B5EF4-FFF2-40B4-BE49-F238E27FC236}">
                <a16:creationId xmlns:a16="http://schemas.microsoft.com/office/drawing/2014/main" id="{CA7B35F4-2610-6C49-AA91-615FAEDE3CBC}"/>
              </a:ext>
            </a:extLst>
          </p:cNvPr>
          <p:cNvSpPr txBox="1">
            <a:spLocks noChangeArrowheads="1"/>
          </p:cNvSpPr>
          <p:nvPr/>
        </p:nvSpPr>
        <p:spPr bwMode="auto">
          <a:xfrm>
            <a:off x="17684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1:1</a:t>
            </a:r>
            <a:endParaRPr lang="en-US" altLang="en-US" sz="800" u="sng">
              <a:solidFill>
                <a:srgbClr val="000000"/>
              </a:solidFill>
              <a:latin typeface="Geneva" panose="020B050303040404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01383"/>
                                        </p:tgtEl>
                                        <p:attrNameLst>
                                          <p:attrName>style.visibility</p:attrName>
                                        </p:attrNameLst>
                                      </p:cBhvr>
                                      <p:to>
                                        <p:strVal val="visible"/>
                                      </p:to>
                                    </p:set>
                                    <p:anim calcmode="lin" valueType="num">
                                      <p:cBhvr>
                                        <p:cTn id="7" dur="500" fill="hold"/>
                                        <p:tgtEl>
                                          <p:spTgt spid="101383"/>
                                        </p:tgtEl>
                                        <p:attrNameLst>
                                          <p:attrName>ppt_w</p:attrName>
                                        </p:attrNameLst>
                                      </p:cBhvr>
                                      <p:tavLst>
                                        <p:tav tm="0">
                                          <p:val>
                                            <p:fltVal val="0"/>
                                          </p:val>
                                        </p:tav>
                                        <p:tav tm="100000">
                                          <p:val>
                                            <p:strVal val="#ppt_w"/>
                                          </p:val>
                                        </p:tav>
                                      </p:tavLst>
                                    </p:anim>
                                    <p:anim calcmode="lin" valueType="num">
                                      <p:cBhvr>
                                        <p:cTn id="8" dur="500" fill="hold"/>
                                        <p:tgtEl>
                                          <p:spTgt spid="101383"/>
                                        </p:tgtEl>
                                        <p:attrNameLst>
                                          <p:attrName>ppt_h</p:attrName>
                                        </p:attrNameLst>
                                      </p:cBhvr>
                                      <p:tavLst>
                                        <p:tav tm="0">
                                          <p:val>
                                            <p:fltVal val="0"/>
                                          </p:val>
                                        </p:tav>
                                        <p:tav tm="100000">
                                          <p:val>
                                            <p:strVal val="#ppt_h"/>
                                          </p:val>
                                        </p:tav>
                                      </p:tavLst>
                                    </p:anim>
                                    <p:anim calcmode="lin" valueType="num">
                                      <p:cBhvr>
                                        <p:cTn id="9" dur="500" fill="hold"/>
                                        <p:tgtEl>
                                          <p:spTgt spid="101383"/>
                                        </p:tgtEl>
                                        <p:attrNameLst>
                                          <p:attrName>ppt_x</p:attrName>
                                        </p:attrNameLst>
                                      </p:cBhvr>
                                      <p:tavLst>
                                        <p:tav tm="0">
                                          <p:val>
                                            <p:fltVal val="0.5"/>
                                          </p:val>
                                        </p:tav>
                                        <p:tav tm="100000">
                                          <p:val>
                                            <p:strVal val="#ppt_x"/>
                                          </p:val>
                                        </p:tav>
                                      </p:tavLst>
                                    </p:anim>
                                    <p:anim calcmode="lin" valueType="num">
                                      <p:cBhvr>
                                        <p:cTn id="10" dur="500" fill="hold"/>
                                        <p:tgtEl>
                                          <p:spTgt spid="1013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8985AE4E-ED75-C442-8339-A56CA95E220F}"/>
              </a:ext>
            </a:extLst>
          </p:cNvPr>
          <p:cNvSpPr>
            <a:spLocks noChangeArrowheads="1"/>
          </p:cNvSpPr>
          <p:nvPr/>
        </p:nvSpPr>
        <p:spPr bwMode="auto">
          <a:xfrm>
            <a:off x="3921125" y="1330325"/>
            <a:ext cx="3867150" cy="392906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9600" b="0">
                <a:solidFill>
                  <a:srgbClr val="FAFD00"/>
                </a:solidFill>
                <a:latin typeface="Times" pitchFamily="2" charset="0"/>
              </a:rPr>
              <a:t>AJM</a:t>
            </a:r>
            <a:r>
              <a:rPr lang="en-US" altLang="en-US" sz="25200" b="0">
                <a:solidFill>
                  <a:srgbClr val="00FF00"/>
                </a:solidFill>
                <a:latin typeface="Times" pitchFamily="2" charset="0"/>
              </a:rPr>
              <a:t>J</a:t>
            </a:r>
          </a:p>
        </p:txBody>
      </p:sp>
      <p:sp>
        <p:nvSpPr>
          <p:cNvPr id="69635" name="Rectangle 4">
            <a:extLst>
              <a:ext uri="{FF2B5EF4-FFF2-40B4-BE49-F238E27FC236}">
                <a16:creationId xmlns:a16="http://schemas.microsoft.com/office/drawing/2014/main" id="{0A676214-0915-7D41-BFD4-4089BB8C57E6}"/>
              </a:ext>
            </a:extLst>
          </p:cNvPr>
          <p:cNvSpPr>
            <a:spLocks noChangeArrowheads="1"/>
          </p:cNvSpPr>
          <p:nvPr/>
        </p:nvSpPr>
        <p:spPr bwMode="auto">
          <a:xfrm>
            <a:off x="2066925" y="4756150"/>
            <a:ext cx="5091113"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8000" b="0" i="1">
                <a:solidFill>
                  <a:srgbClr val="00FF00"/>
                </a:solidFill>
                <a:latin typeface="Times" pitchFamily="2" charset="0"/>
              </a:rPr>
              <a:t>“JOSHUA”</a:t>
            </a:r>
          </a:p>
        </p:txBody>
      </p:sp>
      <p:sp>
        <p:nvSpPr>
          <p:cNvPr id="69636" name="Text Box 9">
            <a:extLst>
              <a:ext uri="{FF2B5EF4-FFF2-40B4-BE49-F238E27FC236}">
                <a16:creationId xmlns:a16="http://schemas.microsoft.com/office/drawing/2014/main" id="{D68800CF-7E64-B04F-902A-F2F3AA597560}"/>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102413" name="Rectangle 13">
            <a:extLst>
              <a:ext uri="{FF2B5EF4-FFF2-40B4-BE49-F238E27FC236}">
                <a16:creationId xmlns:a16="http://schemas.microsoft.com/office/drawing/2014/main" id="{CAEEF855-9EDA-BF4A-B119-88FDC26AFFE3}"/>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33</a:t>
            </a:r>
          </a:p>
        </p:txBody>
      </p:sp>
      <p:grpSp>
        <p:nvGrpSpPr>
          <p:cNvPr id="69638" name="Group 14">
            <a:extLst>
              <a:ext uri="{FF2B5EF4-FFF2-40B4-BE49-F238E27FC236}">
                <a16:creationId xmlns:a16="http://schemas.microsoft.com/office/drawing/2014/main" id="{299DCDD9-FB65-7F44-A59E-E33541781610}"/>
              </a:ext>
            </a:extLst>
          </p:cNvPr>
          <p:cNvGrpSpPr>
            <a:grpSpLocks/>
          </p:cNvGrpSpPr>
          <p:nvPr/>
        </p:nvGrpSpPr>
        <p:grpSpPr bwMode="auto">
          <a:xfrm>
            <a:off x="519113" y="7938"/>
            <a:ext cx="854075" cy="1704975"/>
            <a:chOff x="327" y="5"/>
            <a:chExt cx="538" cy="1074"/>
          </a:xfrm>
        </p:grpSpPr>
        <p:sp>
          <p:nvSpPr>
            <p:cNvPr id="69641" name="Rectangle 15">
              <a:extLst>
                <a:ext uri="{FF2B5EF4-FFF2-40B4-BE49-F238E27FC236}">
                  <a16:creationId xmlns:a16="http://schemas.microsoft.com/office/drawing/2014/main" id="{CC9A00B4-5555-1A45-BA6C-773486BA8FBE}"/>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69642" name="Line 16">
              <a:extLst>
                <a:ext uri="{FF2B5EF4-FFF2-40B4-BE49-F238E27FC236}">
                  <a16:creationId xmlns:a16="http://schemas.microsoft.com/office/drawing/2014/main" id="{A2625581-32BE-9E4A-8CC6-FD8B2D67AF97}"/>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69639" name="Text Box 17">
            <a:extLst>
              <a:ext uri="{FF2B5EF4-FFF2-40B4-BE49-F238E27FC236}">
                <a16:creationId xmlns:a16="http://schemas.microsoft.com/office/drawing/2014/main" id="{0CFF9360-9B77-6B47-8F8E-CE346762F0A2}"/>
              </a:ext>
            </a:extLst>
          </p:cNvPr>
          <p:cNvSpPr txBox="1">
            <a:spLocks noChangeArrowheads="1"/>
          </p:cNvSpPr>
          <p:nvPr/>
        </p:nvSpPr>
        <p:spPr bwMode="auto">
          <a:xfrm>
            <a:off x="17684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1:1</a:t>
            </a:r>
            <a:endParaRPr lang="en-US" altLang="en-US" sz="800" u="sng">
              <a:solidFill>
                <a:srgbClr val="000000"/>
              </a:solidFill>
              <a:latin typeface="Geneva" panose="020B0503030404040204" pitchFamily="34" charset="0"/>
            </a:endParaRPr>
          </a:p>
        </p:txBody>
      </p:sp>
      <p:sp>
        <p:nvSpPr>
          <p:cNvPr id="69640" name="Rectangle 18">
            <a:extLst>
              <a:ext uri="{FF2B5EF4-FFF2-40B4-BE49-F238E27FC236}">
                <a16:creationId xmlns:a16="http://schemas.microsoft.com/office/drawing/2014/main" id="{CF2F385D-FF7E-CE46-AFA2-9D35C927E610}"/>
              </a:ext>
            </a:extLst>
          </p:cNvPr>
          <p:cNvSpPr>
            <a:spLocks noChangeArrowheads="1"/>
          </p:cNvSpPr>
          <p:nvPr/>
        </p:nvSpPr>
        <p:spPr bwMode="auto">
          <a:xfrm>
            <a:off x="534988" y="1908175"/>
            <a:ext cx="2692400" cy="25257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3200">
                <a:solidFill>
                  <a:schemeClr val="tx1"/>
                </a:solidFill>
                <a:latin typeface="Times" pitchFamily="2" charset="0"/>
              </a:rPr>
              <a:t>MI 4</a:t>
            </a:r>
            <a:r>
              <a:rPr lang="en-US" altLang="en-US" sz="3200">
                <a:solidFill>
                  <a:srgbClr val="00FF00"/>
                </a:solidFill>
                <a:latin typeface="Times" pitchFamily="2" charset="0"/>
              </a:rPr>
              <a:t> </a:t>
            </a:r>
            <a:r>
              <a:rPr lang="en-US" altLang="en-US" sz="3200" b="0">
                <a:solidFill>
                  <a:srgbClr val="FAFD00"/>
                </a:solidFill>
                <a:latin typeface="Times" pitchFamily="2" charset="0"/>
              </a:rPr>
              <a:t>chiwui eina</a:t>
            </a:r>
          </a:p>
          <a:p>
            <a:pPr algn="ctr"/>
            <a:r>
              <a:rPr lang="en-US" altLang="en-US" sz="3200" b="0" i="1">
                <a:solidFill>
                  <a:schemeClr val="tx1"/>
                </a:solidFill>
                <a:latin typeface="Times" pitchFamily="2" charset="0"/>
              </a:rPr>
              <a:t>KHAMATEPA</a:t>
            </a:r>
          </a:p>
          <a:p>
            <a:pPr algn="ctr"/>
            <a:r>
              <a:rPr lang="en-US" altLang="en-US" sz="3200" b="0">
                <a:solidFill>
                  <a:srgbClr val="FAFD00"/>
                </a:solidFill>
                <a:latin typeface="Times" pitchFamily="2" charset="0"/>
              </a:rPr>
              <a:t>chi :</a:t>
            </a:r>
          </a:p>
          <a:p>
            <a:pPr algn="ctr"/>
            <a:endParaRPr lang="en-US" altLang="en-US" sz="3200" b="0">
              <a:solidFill>
                <a:srgbClr val="FAFD00"/>
              </a:solidFill>
              <a:latin typeface="Times" pitchFamily="2"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1026">
            <a:extLst>
              <a:ext uri="{FF2B5EF4-FFF2-40B4-BE49-F238E27FC236}">
                <a16:creationId xmlns:a16="http://schemas.microsoft.com/office/drawing/2014/main" id="{D707AE6E-7E6F-8241-B7C9-9554631BC0CD}"/>
              </a:ext>
            </a:extLst>
          </p:cNvPr>
          <p:cNvSpPr>
            <a:spLocks noChangeShapeType="1"/>
          </p:cNvSpPr>
          <p:nvPr/>
        </p:nvSpPr>
        <p:spPr bwMode="auto">
          <a:xfrm>
            <a:off x="787400" y="838200"/>
            <a:ext cx="4064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1683" name="Rectangle 1027">
            <a:extLst>
              <a:ext uri="{FF2B5EF4-FFF2-40B4-BE49-F238E27FC236}">
                <a16:creationId xmlns:a16="http://schemas.microsoft.com/office/drawing/2014/main" id="{83F4DD72-AB33-AE40-A2F7-33E072AF5357}"/>
              </a:ext>
            </a:extLst>
          </p:cNvPr>
          <p:cNvSpPr>
            <a:spLocks noChangeArrowheads="1"/>
          </p:cNvSpPr>
          <p:nvPr/>
        </p:nvSpPr>
        <p:spPr bwMode="auto">
          <a:xfrm>
            <a:off x="698500" y="850900"/>
            <a:ext cx="7823200" cy="5097463"/>
          </a:xfrm>
          <a:prstGeom prst="rect">
            <a:avLst/>
          </a:prstGeom>
          <a:solidFill>
            <a:schemeClr val="accent2"/>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1684" name="Rectangle 1028">
            <a:extLst>
              <a:ext uri="{FF2B5EF4-FFF2-40B4-BE49-F238E27FC236}">
                <a16:creationId xmlns:a16="http://schemas.microsoft.com/office/drawing/2014/main" id="{EC294AA9-9E60-CD41-B633-ACA29E56F859}"/>
              </a:ext>
            </a:extLst>
          </p:cNvPr>
          <p:cNvSpPr>
            <a:spLocks noChangeArrowheads="1"/>
          </p:cNvSpPr>
          <p:nvPr/>
        </p:nvSpPr>
        <p:spPr bwMode="auto">
          <a:xfrm>
            <a:off x="738188" y="900113"/>
            <a:ext cx="7921625" cy="4483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3600">
                <a:solidFill>
                  <a:srgbClr val="FAFD00"/>
                </a:solidFill>
                <a:latin typeface="Times" pitchFamily="2" charset="0"/>
              </a:rPr>
              <a:t>HAIRAPKAHAI TARIK:</a:t>
            </a:r>
          </a:p>
          <a:p>
            <a:pPr algn="ctr"/>
            <a:endParaRPr lang="en-US" altLang="en-US" sz="3600">
              <a:solidFill>
                <a:srgbClr val="FAFD00"/>
              </a:solidFill>
              <a:latin typeface="Times" pitchFamily="2" charset="0"/>
            </a:endParaRPr>
          </a:p>
          <a:p>
            <a:r>
              <a:rPr lang="en-US" altLang="en-US" sz="3600">
                <a:solidFill>
                  <a:srgbClr val="FAFD00"/>
                </a:solidFill>
                <a:latin typeface="Times" pitchFamily="2" charset="0"/>
              </a:rPr>
              <a:t>ABRAHAM-JOSEPH	  	2000 B.C.</a:t>
            </a:r>
          </a:p>
          <a:p>
            <a:endParaRPr lang="en-US" altLang="en-US" sz="3600">
              <a:solidFill>
                <a:srgbClr val="FAFD00"/>
              </a:solidFill>
              <a:latin typeface="Times" pitchFamily="2" charset="0"/>
            </a:endParaRPr>
          </a:p>
          <a:p>
            <a:r>
              <a:rPr lang="en-US" altLang="en-US" sz="3600">
                <a:solidFill>
                  <a:schemeClr val="hlink"/>
                </a:solidFill>
                <a:latin typeface="Times" pitchFamily="2" charset="0"/>
              </a:rPr>
              <a:t>MOSES-JOSHUA	  		1500 B.C.</a:t>
            </a:r>
            <a:endParaRPr lang="en-US" altLang="en-US" sz="3600">
              <a:solidFill>
                <a:srgbClr val="FAFD00"/>
              </a:solidFill>
              <a:latin typeface="Times" pitchFamily="2" charset="0"/>
            </a:endParaRPr>
          </a:p>
          <a:p>
            <a:endParaRPr lang="en-US" altLang="en-US" sz="3600">
              <a:solidFill>
                <a:srgbClr val="FAFD00"/>
              </a:solidFill>
              <a:latin typeface="Times" pitchFamily="2" charset="0"/>
            </a:endParaRPr>
          </a:p>
          <a:p>
            <a:endParaRPr lang="en-US" altLang="en-US" sz="3600">
              <a:solidFill>
                <a:srgbClr val="FAFD00"/>
              </a:solidFill>
              <a:latin typeface="Times" pitchFamily="2" charset="0"/>
            </a:endParaRPr>
          </a:p>
          <a:p>
            <a:pPr algn="ctr"/>
            <a:endParaRPr lang="en-US" altLang="en-US" sz="3600">
              <a:solidFill>
                <a:srgbClr val="FAFD00"/>
              </a:solidFill>
              <a:latin typeface="Times" pitchFamily="2" charset="0"/>
            </a:endParaRPr>
          </a:p>
        </p:txBody>
      </p:sp>
      <p:sp>
        <p:nvSpPr>
          <p:cNvPr id="71685" name="Rectangle 1029">
            <a:extLst>
              <a:ext uri="{FF2B5EF4-FFF2-40B4-BE49-F238E27FC236}">
                <a16:creationId xmlns:a16="http://schemas.microsoft.com/office/drawing/2014/main" id="{E6E894F7-6818-C443-87D6-8A708E5F121F}"/>
              </a:ext>
            </a:extLst>
          </p:cNvPr>
          <p:cNvSpPr>
            <a:spLocks noChangeArrowheads="1"/>
          </p:cNvSpPr>
          <p:nvPr/>
        </p:nvSpPr>
        <p:spPr bwMode="auto">
          <a:xfrm>
            <a:off x="1490663" y="1074738"/>
            <a:ext cx="711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1686" name="Text Box 1031">
            <a:extLst>
              <a:ext uri="{FF2B5EF4-FFF2-40B4-BE49-F238E27FC236}">
                <a16:creationId xmlns:a16="http://schemas.microsoft.com/office/drawing/2014/main" id="{08A22306-25BA-E64D-AF7D-BB9AE40188E9}"/>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104459" name="Rectangle 1035">
            <a:extLst>
              <a:ext uri="{FF2B5EF4-FFF2-40B4-BE49-F238E27FC236}">
                <a16:creationId xmlns:a16="http://schemas.microsoft.com/office/drawing/2014/main" id="{87B82ABF-CDBE-CE48-A9A3-C33F856B51CE}"/>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34</a:t>
            </a:r>
          </a:p>
        </p:txBody>
      </p:sp>
      <p:sp>
        <p:nvSpPr>
          <p:cNvPr id="71688" name="Text Box 1036">
            <a:extLst>
              <a:ext uri="{FF2B5EF4-FFF2-40B4-BE49-F238E27FC236}">
                <a16:creationId xmlns:a16="http://schemas.microsoft.com/office/drawing/2014/main" id="{7CD4FE19-3005-CE48-AD9A-BEDCF8CF56AE}"/>
              </a:ext>
            </a:extLst>
          </p:cNvPr>
          <p:cNvSpPr txBox="1">
            <a:spLocks noChangeArrowheads="1"/>
          </p:cNvSpPr>
          <p:nvPr/>
        </p:nvSpPr>
        <p:spPr bwMode="auto">
          <a:xfrm>
            <a:off x="17684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1:1</a:t>
            </a:r>
            <a:endParaRPr lang="en-US" altLang="en-US" sz="800" u="sng">
              <a:solidFill>
                <a:srgbClr val="000000"/>
              </a:solidFill>
              <a:latin typeface="Geneva" panose="020B0503030404040204" pitchFamily="34" charset="0"/>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4">
            <a:extLst>
              <a:ext uri="{FF2B5EF4-FFF2-40B4-BE49-F238E27FC236}">
                <a16:creationId xmlns:a16="http://schemas.microsoft.com/office/drawing/2014/main" id="{24EF1765-4082-0B4B-B45E-24EEEB268E80}"/>
              </a:ext>
            </a:extLst>
          </p:cNvPr>
          <p:cNvGrpSpPr>
            <a:grpSpLocks/>
          </p:cNvGrpSpPr>
          <p:nvPr/>
        </p:nvGrpSpPr>
        <p:grpSpPr bwMode="auto">
          <a:xfrm>
            <a:off x="2293938" y="1557338"/>
            <a:ext cx="4494212" cy="3598862"/>
            <a:chOff x="1429" y="1397"/>
            <a:chExt cx="2831" cy="2267"/>
          </a:xfrm>
        </p:grpSpPr>
        <p:sp>
          <p:nvSpPr>
            <p:cNvPr id="73743" name="Rectangle 5">
              <a:extLst>
                <a:ext uri="{FF2B5EF4-FFF2-40B4-BE49-F238E27FC236}">
                  <a16:creationId xmlns:a16="http://schemas.microsoft.com/office/drawing/2014/main" id="{02519FFA-867A-994B-8DD3-955FE46BD249}"/>
                </a:ext>
              </a:extLst>
            </p:cNvPr>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30" name="Rectangle 6">
              <a:extLst>
                <a:ext uri="{FF2B5EF4-FFF2-40B4-BE49-F238E27FC236}">
                  <a16:creationId xmlns:a16="http://schemas.microsoft.com/office/drawing/2014/main" id="{7F733F43-B2C7-AB41-BADE-5DECCACADE82}"/>
                </a:ext>
              </a:extLst>
            </p:cNvPr>
            <p:cNvSpPr>
              <a:spLocks noChangeArrowheads="1"/>
            </p:cNvSpPr>
            <p:nvPr/>
          </p:nvSpPr>
          <p:spPr bwMode="auto">
            <a:xfrm>
              <a:off x="1592" y="1431"/>
              <a:ext cx="736" cy="173"/>
            </a:xfrm>
            <a:prstGeom prst="rect">
              <a:avLst/>
            </a:prstGeom>
            <a:noFill/>
            <a:ln>
              <a:noFill/>
            </a:ln>
          </p:spPr>
          <p:txBody>
            <a:bodyPr wrap="none" lIns="0" tIns="0" rIns="0" bIns="0">
              <a:spAutoFit/>
            </a:bodyPr>
            <a:lstStyle/>
            <a:p>
              <a:pPr algn="ctr">
                <a:defRPr/>
              </a:pPr>
              <a:r>
                <a:rPr lang="en-US" altLang="en-US" sz="1800" b="0">
                  <a:solidFill>
                    <a:srgbClr val="790015"/>
                  </a:solidFill>
                  <a:latin typeface="Times" panose="02020603050405020304" pitchFamily="18" charset="0"/>
                </a:rPr>
                <a:t>ABRAHAM</a:t>
              </a:r>
              <a:endParaRPr lang="en-US" altLang="en-US" sz="2800" b="0">
                <a:solidFill>
                  <a:srgbClr val="FFA27C"/>
                </a:solidFill>
                <a:effectLst>
                  <a:outerShdw blurRad="38100" dist="38100" dir="2700000" algn="tl">
                    <a:srgbClr val="000000"/>
                  </a:outerShdw>
                </a:effectLst>
                <a:latin typeface="Times" panose="02020603050405020304" pitchFamily="18" charset="0"/>
              </a:endParaRPr>
            </a:p>
          </p:txBody>
        </p:sp>
        <p:sp>
          <p:nvSpPr>
            <p:cNvPr id="73745" name="Rectangle 7">
              <a:extLst>
                <a:ext uri="{FF2B5EF4-FFF2-40B4-BE49-F238E27FC236}">
                  <a16:creationId xmlns:a16="http://schemas.microsoft.com/office/drawing/2014/main" id="{EE182753-8CC5-6D4A-9661-12C9D7EC5778}"/>
                </a:ext>
              </a:extLst>
            </p:cNvPr>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46" name="AutoShape 8">
              <a:extLst>
                <a:ext uri="{FF2B5EF4-FFF2-40B4-BE49-F238E27FC236}">
                  <a16:creationId xmlns:a16="http://schemas.microsoft.com/office/drawing/2014/main" id="{0A249B54-1E86-0B4E-819A-276F1492C62A}"/>
                </a:ext>
              </a:extLst>
            </p:cNvPr>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47" name="Rectangle 9">
              <a:extLst>
                <a:ext uri="{FF2B5EF4-FFF2-40B4-BE49-F238E27FC236}">
                  <a16:creationId xmlns:a16="http://schemas.microsoft.com/office/drawing/2014/main" id="{D1AB7B27-37B2-B948-99F8-F2905AB3AB4E}"/>
                </a:ext>
              </a:extLst>
            </p:cNvPr>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34" name="Rectangle 10">
              <a:extLst>
                <a:ext uri="{FF2B5EF4-FFF2-40B4-BE49-F238E27FC236}">
                  <a16:creationId xmlns:a16="http://schemas.microsoft.com/office/drawing/2014/main" id="{3C8EACB8-E32A-1049-BF03-3F3C73536831}"/>
                </a:ext>
              </a:extLst>
            </p:cNvPr>
            <p:cNvSpPr>
              <a:spLocks noChangeArrowheads="1"/>
            </p:cNvSpPr>
            <p:nvPr/>
          </p:nvSpPr>
          <p:spPr bwMode="auto">
            <a:xfrm>
              <a:off x="1429" y="1399"/>
              <a:ext cx="890"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a:t>
              </a:r>
              <a:r>
                <a:rPr lang="en-US" altLang="en-US" sz="1200">
                  <a:solidFill>
                    <a:srgbClr val="790015"/>
                  </a:solidFill>
                  <a:latin typeface="Helvetica" panose="020B0604020202020204" pitchFamily="34" charset="0"/>
                </a:rPr>
                <a:t>OKATHUI KASEM</a:t>
              </a:r>
              <a:endParaRPr lang="en-US" altLang="en-US" sz="1200">
                <a:solidFill>
                  <a:srgbClr val="FFA27C"/>
                </a:solidFill>
                <a:effectLst>
                  <a:outerShdw blurRad="38100" dist="38100" dir="2700000" algn="tl">
                    <a:srgbClr val="000000"/>
                  </a:outerShdw>
                </a:effectLst>
                <a:latin typeface="Helvetica" panose="020B0604020202020204" pitchFamily="34" charset="0"/>
              </a:endParaRPr>
            </a:p>
          </p:txBody>
        </p:sp>
        <p:sp>
          <p:nvSpPr>
            <p:cNvPr id="73749" name="Line 11">
              <a:extLst>
                <a:ext uri="{FF2B5EF4-FFF2-40B4-BE49-F238E27FC236}">
                  <a16:creationId xmlns:a16="http://schemas.microsoft.com/office/drawing/2014/main" id="{5DDEA363-CC51-344B-818A-C6200E04F12E}"/>
                </a:ext>
              </a:extLst>
            </p:cNvPr>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0" name="Line 12">
              <a:extLst>
                <a:ext uri="{FF2B5EF4-FFF2-40B4-BE49-F238E27FC236}">
                  <a16:creationId xmlns:a16="http://schemas.microsoft.com/office/drawing/2014/main" id="{A71355F8-02EB-424F-B024-4D01160A4453}"/>
                </a:ext>
              </a:extLst>
            </p:cNvPr>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1" name="Rectangle 13">
              <a:extLst>
                <a:ext uri="{FF2B5EF4-FFF2-40B4-BE49-F238E27FC236}">
                  <a16:creationId xmlns:a16="http://schemas.microsoft.com/office/drawing/2014/main" id="{41708D8B-761D-DB4F-9FBC-44DCD8A13730}"/>
                </a:ext>
              </a:extLst>
            </p:cNvPr>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38" name="Rectangle 14">
              <a:extLst>
                <a:ext uri="{FF2B5EF4-FFF2-40B4-BE49-F238E27FC236}">
                  <a16:creationId xmlns:a16="http://schemas.microsoft.com/office/drawing/2014/main" id="{6496A9F0-98D4-E14A-BCCC-82EC0F19435F}"/>
                </a:ext>
              </a:extLst>
            </p:cNvPr>
            <p:cNvSpPr>
              <a:spLocks noChangeArrowheads="1"/>
            </p:cNvSpPr>
            <p:nvPr/>
          </p:nvSpPr>
          <p:spPr bwMode="auto">
            <a:xfrm>
              <a:off x="1735" y="1606"/>
              <a:ext cx="736" cy="173"/>
            </a:xfrm>
            <a:prstGeom prst="rect">
              <a:avLst/>
            </a:prstGeom>
            <a:noFill/>
            <a:ln>
              <a:noFill/>
            </a:ln>
          </p:spPr>
          <p:txBody>
            <a:bodyPr wrap="none" lIns="0" tIns="0" rIns="0" bIns="0">
              <a:spAutoFit/>
            </a:bodyPr>
            <a:lstStyle/>
            <a:p>
              <a:pPr algn="ctr">
                <a:defRPr/>
              </a:pPr>
              <a:r>
                <a:rPr lang="en-US" altLang="en-US" sz="1800" b="0">
                  <a:solidFill>
                    <a:srgbClr val="790015"/>
                  </a:solidFill>
                  <a:latin typeface="Times" panose="02020603050405020304" pitchFamily="18" charset="0"/>
                </a:rPr>
                <a:t>ABRAHAM</a:t>
              </a:r>
              <a:endParaRPr lang="en-US" altLang="en-US" sz="2800" b="0">
                <a:solidFill>
                  <a:srgbClr val="FFA27C"/>
                </a:solidFill>
                <a:effectLst>
                  <a:outerShdw blurRad="38100" dist="38100" dir="2700000" algn="tl">
                    <a:srgbClr val="000000"/>
                  </a:outerShdw>
                </a:effectLst>
                <a:latin typeface="Times" panose="02020603050405020304" pitchFamily="18" charset="0"/>
              </a:endParaRPr>
            </a:p>
          </p:txBody>
        </p:sp>
        <p:sp>
          <p:nvSpPr>
            <p:cNvPr id="73753" name="Rectangle 15">
              <a:extLst>
                <a:ext uri="{FF2B5EF4-FFF2-40B4-BE49-F238E27FC236}">
                  <a16:creationId xmlns:a16="http://schemas.microsoft.com/office/drawing/2014/main" id="{04073897-AE71-9E4D-87A0-AAC35D1F40F8}"/>
                </a:ext>
              </a:extLst>
            </p:cNvPr>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54" name="AutoShape 16">
              <a:extLst>
                <a:ext uri="{FF2B5EF4-FFF2-40B4-BE49-F238E27FC236}">
                  <a16:creationId xmlns:a16="http://schemas.microsoft.com/office/drawing/2014/main" id="{F10A1BD4-D73C-4C4E-925C-BE6BFED8E4B8}"/>
                </a:ext>
              </a:extLst>
            </p:cNvPr>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55" name="Rectangle 17">
              <a:extLst>
                <a:ext uri="{FF2B5EF4-FFF2-40B4-BE49-F238E27FC236}">
                  <a16:creationId xmlns:a16="http://schemas.microsoft.com/office/drawing/2014/main" id="{13EB7B27-2BBA-0D44-8716-AFD18B1A5E39}"/>
                </a:ext>
              </a:extLst>
            </p:cNvPr>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42" name="Rectangle 18">
              <a:extLst>
                <a:ext uri="{FF2B5EF4-FFF2-40B4-BE49-F238E27FC236}">
                  <a16:creationId xmlns:a16="http://schemas.microsoft.com/office/drawing/2014/main" id="{05951CB8-B2EC-BC48-A591-7D1DA3AEC3CF}"/>
                </a:ext>
              </a:extLst>
            </p:cNvPr>
            <p:cNvSpPr>
              <a:spLocks noChangeArrowheads="1"/>
            </p:cNvSpPr>
            <p:nvPr/>
          </p:nvSpPr>
          <p:spPr bwMode="auto">
            <a:xfrm>
              <a:off x="1599" y="1566"/>
              <a:ext cx="824"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ABRAHAM</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73757" name="Line 19">
              <a:extLst>
                <a:ext uri="{FF2B5EF4-FFF2-40B4-BE49-F238E27FC236}">
                  <a16:creationId xmlns:a16="http://schemas.microsoft.com/office/drawing/2014/main" id="{2D5D1D6C-C1C0-FF4E-B715-C22EDE7ECCAD}"/>
                </a:ext>
              </a:extLst>
            </p:cNvPr>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8" name="Line 20">
              <a:extLst>
                <a:ext uri="{FF2B5EF4-FFF2-40B4-BE49-F238E27FC236}">
                  <a16:creationId xmlns:a16="http://schemas.microsoft.com/office/drawing/2014/main" id="{EA62A19A-EF0B-A84D-BB25-D6D16EF2CE8A}"/>
                </a:ext>
              </a:extLst>
            </p:cNvPr>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9" name="Rectangle 21">
              <a:extLst>
                <a:ext uri="{FF2B5EF4-FFF2-40B4-BE49-F238E27FC236}">
                  <a16:creationId xmlns:a16="http://schemas.microsoft.com/office/drawing/2014/main" id="{3676686C-026C-8B48-98A5-AB6DBBD06091}"/>
                </a:ext>
              </a:extLst>
            </p:cNvPr>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46" name="Rectangle 22">
              <a:extLst>
                <a:ext uri="{FF2B5EF4-FFF2-40B4-BE49-F238E27FC236}">
                  <a16:creationId xmlns:a16="http://schemas.microsoft.com/office/drawing/2014/main" id="{47C85027-D3FF-0549-A8A8-BF56C27D7E9D}"/>
                </a:ext>
              </a:extLst>
            </p:cNvPr>
            <p:cNvSpPr>
              <a:spLocks noChangeArrowheads="1"/>
            </p:cNvSpPr>
            <p:nvPr/>
          </p:nvSpPr>
          <p:spPr bwMode="auto">
            <a:xfrm>
              <a:off x="1878" y="1767"/>
              <a:ext cx="736" cy="173"/>
            </a:xfrm>
            <a:prstGeom prst="rect">
              <a:avLst/>
            </a:prstGeom>
            <a:noFill/>
            <a:ln>
              <a:noFill/>
            </a:ln>
          </p:spPr>
          <p:txBody>
            <a:bodyPr wrap="none" lIns="0" tIns="0" rIns="0" bIns="0">
              <a:spAutoFit/>
            </a:bodyPr>
            <a:lstStyle/>
            <a:p>
              <a:pPr algn="ctr">
                <a:defRPr/>
              </a:pPr>
              <a:r>
                <a:rPr lang="en-US" altLang="en-US" sz="1800" b="0">
                  <a:solidFill>
                    <a:srgbClr val="790015"/>
                  </a:solidFill>
                  <a:latin typeface="Times" panose="02020603050405020304" pitchFamily="18" charset="0"/>
                </a:rPr>
                <a:t>ABRAHAM</a:t>
              </a:r>
              <a:endParaRPr lang="en-US" altLang="en-US" sz="2800" b="0">
                <a:solidFill>
                  <a:srgbClr val="FFA27C"/>
                </a:solidFill>
                <a:effectLst>
                  <a:outerShdw blurRad="38100" dist="38100" dir="2700000" algn="tl">
                    <a:srgbClr val="000000"/>
                  </a:outerShdw>
                </a:effectLst>
                <a:latin typeface="Times" panose="02020603050405020304" pitchFamily="18" charset="0"/>
              </a:endParaRPr>
            </a:p>
          </p:txBody>
        </p:sp>
        <p:sp>
          <p:nvSpPr>
            <p:cNvPr id="73761" name="Rectangle 23">
              <a:extLst>
                <a:ext uri="{FF2B5EF4-FFF2-40B4-BE49-F238E27FC236}">
                  <a16:creationId xmlns:a16="http://schemas.microsoft.com/office/drawing/2014/main" id="{0FD6C500-9EE7-6549-9512-C1D862AD326F}"/>
                </a:ext>
              </a:extLst>
            </p:cNvPr>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62" name="AutoShape 24">
              <a:extLst>
                <a:ext uri="{FF2B5EF4-FFF2-40B4-BE49-F238E27FC236}">
                  <a16:creationId xmlns:a16="http://schemas.microsoft.com/office/drawing/2014/main" id="{0CC037F7-6F21-D64A-9582-309CF6FFD8CE}"/>
                </a:ext>
              </a:extLst>
            </p:cNvPr>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63" name="Rectangle 25">
              <a:extLst>
                <a:ext uri="{FF2B5EF4-FFF2-40B4-BE49-F238E27FC236}">
                  <a16:creationId xmlns:a16="http://schemas.microsoft.com/office/drawing/2014/main" id="{B4AD8D45-568B-684A-8670-D27885999DC2}"/>
                </a:ext>
              </a:extLst>
            </p:cNvPr>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50" name="Rectangle 26">
              <a:extLst>
                <a:ext uri="{FF2B5EF4-FFF2-40B4-BE49-F238E27FC236}">
                  <a16:creationId xmlns:a16="http://schemas.microsoft.com/office/drawing/2014/main" id="{4825CBB4-7F2E-9C40-9A22-B8A007E05CA5}"/>
                </a:ext>
              </a:extLst>
            </p:cNvPr>
            <p:cNvSpPr>
              <a:spLocks noChangeArrowheads="1"/>
            </p:cNvSpPr>
            <p:nvPr/>
          </p:nvSpPr>
          <p:spPr bwMode="auto">
            <a:xfrm>
              <a:off x="1795" y="1735"/>
              <a:ext cx="704"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JOSEPH</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73765" name="Line 27">
              <a:extLst>
                <a:ext uri="{FF2B5EF4-FFF2-40B4-BE49-F238E27FC236}">
                  <a16:creationId xmlns:a16="http://schemas.microsoft.com/office/drawing/2014/main" id="{07E6A2BC-5612-CC4D-AB1B-6BECE3AF4BA1}"/>
                </a:ext>
              </a:extLst>
            </p:cNvPr>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6" name="Line 28">
              <a:extLst>
                <a:ext uri="{FF2B5EF4-FFF2-40B4-BE49-F238E27FC236}">
                  <a16:creationId xmlns:a16="http://schemas.microsoft.com/office/drawing/2014/main" id="{A8802CFE-62B7-8C45-A3C3-3641A9A5C6E9}"/>
                </a:ext>
              </a:extLst>
            </p:cNvPr>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7" name="Rectangle 29">
              <a:extLst>
                <a:ext uri="{FF2B5EF4-FFF2-40B4-BE49-F238E27FC236}">
                  <a16:creationId xmlns:a16="http://schemas.microsoft.com/office/drawing/2014/main" id="{DCA32A96-6FD8-154C-B416-74C540AF1299}"/>
                </a:ext>
              </a:extLst>
            </p:cNvPr>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68" name="AutoShape 30">
              <a:extLst>
                <a:ext uri="{FF2B5EF4-FFF2-40B4-BE49-F238E27FC236}">
                  <a16:creationId xmlns:a16="http://schemas.microsoft.com/office/drawing/2014/main" id="{7D99DFF2-0714-AA42-94B7-1F4FC167A9E3}"/>
                </a:ext>
              </a:extLst>
            </p:cNvPr>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69" name="Rectangle 31">
              <a:extLst>
                <a:ext uri="{FF2B5EF4-FFF2-40B4-BE49-F238E27FC236}">
                  <a16:creationId xmlns:a16="http://schemas.microsoft.com/office/drawing/2014/main" id="{CAE25B97-BD56-CB47-83BB-4EA0E97CDF77}"/>
                </a:ext>
              </a:extLst>
            </p:cNvPr>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56" name="Rectangle 32">
              <a:extLst>
                <a:ext uri="{FF2B5EF4-FFF2-40B4-BE49-F238E27FC236}">
                  <a16:creationId xmlns:a16="http://schemas.microsoft.com/office/drawing/2014/main" id="{954A37C1-6715-D24A-BB91-AA6A086FE326}"/>
                </a:ext>
              </a:extLst>
            </p:cNvPr>
            <p:cNvSpPr>
              <a:spLocks noChangeArrowheads="1"/>
            </p:cNvSpPr>
            <p:nvPr/>
          </p:nvSpPr>
          <p:spPr bwMode="auto">
            <a:xfrm>
              <a:off x="2010" y="1896"/>
              <a:ext cx="640"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MOSES</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73771" name="Line 33">
              <a:extLst>
                <a:ext uri="{FF2B5EF4-FFF2-40B4-BE49-F238E27FC236}">
                  <a16:creationId xmlns:a16="http://schemas.microsoft.com/office/drawing/2014/main" id="{C91984BA-11E6-DF4B-84D9-A131AAFDA3BA}"/>
                </a:ext>
              </a:extLst>
            </p:cNvPr>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2" name="Line 34">
              <a:extLst>
                <a:ext uri="{FF2B5EF4-FFF2-40B4-BE49-F238E27FC236}">
                  <a16:creationId xmlns:a16="http://schemas.microsoft.com/office/drawing/2014/main" id="{E1A04B26-1747-9241-82B3-932A702704AE}"/>
                </a:ext>
              </a:extLst>
            </p:cNvPr>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3" name="Rectangle 35">
              <a:extLst>
                <a:ext uri="{FF2B5EF4-FFF2-40B4-BE49-F238E27FC236}">
                  <a16:creationId xmlns:a16="http://schemas.microsoft.com/office/drawing/2014/main" id="{35550F5A-33AC-FF4D-9524-414FA47CCBF4}"/>
                </a:ext>
              </a:extLst>
            </p:cNvPr>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74" name="AutoShape 36">
              <a:extLst>
                <a:ext uri="{FF2B5EF4-FFF2-40B4-BE49-F238E27FC236}">
                  <a16:creationId xmlns:a16="http://schemas.microsoft.com/office/drawing/2014/main" id="{CFF0BBA7-BF4D-2B4E-98CD-ACA762823778}"/>
                </a:ext>
              </a:extLst>
            </p:cNvPr>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75" name="Rectangle 37">
              <a:extLst>
                <a:ext uri="{FF2B5EF4-FFF2-40B4-BE49-F238E27FC236}">
                  <a16:creationId xmlns:a16="http://schemas.microsoft.com/office/drawing/2014/main" id="{9AB49465-D5BD-8A48-ABF2-F853E09765E8}"/>
                </a:ext>
              </a:extLst>
            </p:cNvPr>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62" name="Rectangle 38">
              <a:extLst>
                <a:ext uri="{FF2B5EF4-FFF2-40B4-BE49-F238E27FC236}">
                  <a16:creationId xmlns:a16="http://schemas.microsoft.com/office/drawing/2014/main" id="{E9EA79C9-03D4-BF48-96E3-38361B2822BA}"/>
                </a:ext>
              </a:extLst>
            </p:cNvPr>
            <p:cNvSpPr>
              <a:spLocks noChangeArrowheads="1"/>
            </p:cNvSpPr>
            <p:nvPr/>
          </p:nvSpPr>
          <p:spPr bwMode="auto">
            <a:xfrm>
              <a:off x="2100" y="2071"/>
              <a:ext cx="720"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JOSHUA</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73777" name="Line 39">
              <a:extLst>
                <a:ext uri="{FF2B5EF4-FFF2-40B4-BE49-F238E27FC236}">
                  <a16:creationId xmlns:a16="http://schemas.microsoft.com/office/drawing/2014/main" id="{15E6AF6A-72CE-294D-B564-14C98F18B0CD}"/>
                </a:ext>
              </a:extLst>
            </p:cNvPr>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8" name="Rectangle 40">
              <a:extLst>
                <a:ext uri="{FF2B5EF4-FFF2-40B4-BE49-F238E27FC236}">
                  <a16:creationId xmlns:a16="http://schemas.microsoft.com/office/drawing/2014/main" id="{171EF390-E6ED-4143-A693-1CA05DAAECEA}"/>
                </a:ext>
              </a:extLst>
            </p:cNvPr>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79" name="AutoShape 41">
              <a:extLst>
                <a:ext uri="{FF2B5EF4-FFF2-40B4-BE49-F238E27FC236}">
                  <a16:creationId xmlns:a16="http://schemas.microsoft.com/office/drawing/2014/main" id="{DCB49F36-F577-4045-8CB8-1E602209BCC9}"/>
                </a:ext>
              </a:extLst>
            </p:cNvPr>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80" name="Rectangle 42">
              <a:extLst>
                <a:ext uri="{FF2B5EF4-FFF2-40B4-BE49-F238E27FC236}">
                  <a16:creationId xmlns:a16="http://schemas.microsoft.com/office/drawing/2014/main" id="{8A837F58-DEC7-F843-8BBE-1B207379E376}"/>
                </a:ext>
              </a:extLst>
            </p:cNvPr>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67" name="Rectangle 43">
              <a:extLst>
                <a:ext uri="{FF2B5EF4-FFF2-40B4-BE49-F238E27FC236}">
                  <a16:creationId xmlns:a16="http://schemas.microsoft.com/office/drawing/2014/main" id="{71937612-04A4-7D41-9499-785E7AD1CF22}"/>
                </a:ext>
              </a:extLst>
            </p:cNvPr>
            <p:cNvSpPr>
              <a:spLocks noChangeArrowheads="1"/>
            </p:cNvSpPr>
            <p:nvPr/>
          </p:nvSpPr>
          <p:spPr bwMode="auto">
            <a:xfrm>
              <a:off x="2139" y="2233"/>
              <a:ext cx="916"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a:t>
              </a:r>
              <a:r>
                <a:rPr lang="en-US" altLang="en-US" sz="1200">
                  <a:solidFill>
                    <a:srgbClr val="790015"/>
                  </a:solidFill>
                  <a:latin typeface="Helvetica" panose="020B0604020202020204" pitchFamily="34" charset="0"/>
                </a:rPr>
                <a:t>ROTKHAMARAT</a:t>
              </a:r>
              <a:endParaRPr lang="en-US" altLang="en-US" sz="1200">
                <a:solidFill>
                  <a:srgbClr val="FFA27C"/>
                </a:solidFill>
                <a:effectLst>
                  <a:outerShdw blurRad="38100" dist="38100" dir="2700000" algn="tl">
                    <a:srgbClr val="000000"/>
                  </a:outerShdw>
                </a:effectLst>
                <a:latin typeface="Helvetica" panose="020B0604020202020204" pitchFamily="34" charset="0"/>
              </a:endParaRPr>
            </a:p>
          </p:txBody>
        </p:sp>
        <p:sp>
          <p:nvSpPr>
            <p:cNvPr id="73782" name="Line 44">
              <a:extLst>
                <a:ext uri="{FF2B5EF4-FFF2-40B4-BE49-F238E27FC236}">
                  <a16:creationId xmlns:a16="http://schemas.microsoft.com/office/drawing/2014/main" id="{58E1CB00-EA47-2242-9C68-9F5F8683A03F}"/>
                </a:ext>
              </a:extLst>
            </p:cNvPr>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3" name="Rectangle 45">
              <a:extLst>
                <a:ext uri="{FF2B5EF4-FFF2-40B4-BE49-F238E27FC236}">
                  <a16:creationId xmlns:a16="http://schemas.microsoft.com/office/drawing/2014/main" id="{0F73F106-9298-6F49-B9F3-7A36166DBDF4}"/>
                </a:ext>
              </a:extLst>
            </p:cNvPr>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84" name="AutoShape 46">
              <a:extLst>
                <a:ext uri="{FF2B5EF4-FFF2-40B4-BE49-F238E27FC236}">
                  <a16:creationId xmlns:a16="http://schemas.microsoft.com/office/drawing/2014/main" id="{C7F9D2E6-81B9-C54E-BAEE-2AB2AF4AD5A0}"/>
                </a:ext>
              </a:extLst>
            </p:cNvPr>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85" name="Rectangle 47">
              <a:extLst>
                <a:ext uri="{FF2B5EF4-FFF2-40B4-BE49-F238E27FC236}">
                  <a16:creationId xmlns:a16="http://schemas.microsoft.com/office/drawing/2014/main" id="{493592CA-1977-6C49-9380-7E16B1716531}"/>
                </a:ext>
              </a:extLst>
            </p:cNvPr>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72" name="Rectangle 48">
              <a:extLst>
                <a:ext uri="{FF2B5EF4-FFF2-40B4-BE49-F238E27FC236}">
                  <a16:creationId xmlns:a16="http://schemas.microsoft.com/office/drawing/2014/main" id="{FD3CD1F3-5F7D-E647-BB8B-6FE4C3417FCB}"/>
                </a:ext>
              </a:extLst>
            </p:cNvPr>
            <p:cNvSpPr>
              <a:spLocks noChangeArrowheads="1"/>
            </p:cNvSpPr>
            <p:nvPr/>
          </p:nvSpPr>
          <p:spPr bwMode="auto">
            <a:xfrm>
              <a:off x="2308" y="2416"/>
              <a:ext cx="896"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WUNGNAO</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73787" name="Line 49">
              <a:extLst>
                <a:ext uri="{FF2B5EF4-FFF2-40B4-BE49-F238E27FC236}">
                  <a16:creationId xmlns:a16="http://schemas.microsoft.com/office/drawing/2014/main" id="{6A31841D-97C5-734B-917F-B461106C213E}"/>
                </a:ext>
              </a:extLst>
            </p:cNvPr>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8" name="Rectangle 50">
              <a:extLst>
                <a:ext uri="{FF2B5EF4-FFF2-40B4-BE49-F238E27FC236}">
                  <a16:creationId xmlns:a16="http://schemas.microsoft.com/office/drawing/2014/main" id="{127480CE-06DE-0F49-9F61-615FA6483E67}"/>
                </a:ext>
              </a:extLst>
            </p:cNvPr>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89" name="AutoShape 51">
              <a:extLst>
                <a:ext uri="{FF2B5EF4-FFF2-40B4-BE49-F238E27FC236}">
                  <a16:creationId xmlns:a16="http://schemas.microsoft.com/office/drawing/2014/main" id="{92C630B9-BC20-554B-94B7-52A84D212906}"/>
                </a:ext>
              </a:extLst>
            </p:cNvPr>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90" name="Rectangle 52">
              <a:extLst>
                <a:ext uri="{FF2B5EF4-FFF2-40B4-BE49-F238E27FC236}">
                  <a16:creationId xmlns:a16="http://schemas.microsoft.com/office/drawing/2014/main" id="{309960D6-E68D-404B-9221-811A0927C4F5}"/>
                </a:ext>
              </a:extLst>
            </p:cNvPr>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77" name="Rectangle 53">
              <a:extLst>
                <a:ext uri="{FF2B5EF4-FFF2-40B4-BE49-F238E27FC236}">
                  <a16:creationId xmlns:a16="http://schemas.microsoft.com/office/drawing/2014/main" id="{54B3709D-01AF-5744-ABF7-38AD0152170E}"/>
                </a:ext>
              </a:extLst>
            </p:cNvPr>
            <p:cNvSpPr>
              <a:spLocks noChangeArrowheads="1"/>
            </p:cNvSpPr>
            <p:nvPr/>
          </p:nvSpPr>
          <p:spPr bwMode="auto">
            <a:xfrm>
              <a:off x="2437" y="2591"/>
              <a:ext cx="888"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NARKAHAI</a:t>
              </a:r>
              <a:endParaRPr lang="en-US" altLang="en-US" sz="2800">
                <a:solidFill>
                  <a:srgbClr val="FFA27C"/>
                </a:solidFill>
                <a:effectLst>
                  <a:outerShdw blurRad="38100" dist="38100" dir="2700000" algn="tl">
                    <a:srgbClr val="000000"/>
                  </a:outerShdw>
                </a:effectLst>
                <a:latin typeface="Helvetica" panose="020B0604020202020204" pitchFamily="34" charset="0"/>
              </a:endParaRPr>
            </a:p>
          </p:txBody>
        </p:sp>
        <p:sp>
          <p:nvSpPr>
            <p:cNvPr id="73792" name="Line 54">
              <a:extLst>
                <a:ext uri="{FF2B5EF4-FFF2-40B4-BE49-F238E27FC236}">
                  <a16:creationId xmlns:a16="http://schemas.microsoft.com/office/drawing/2014/main" id="{C88BC326-D026-404F-B8BB-ED2C863D0478}"/>
                </a:ext>
              </a:extLst>
            </p:cNvPr>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3" name="Line 55">
              <a:extLst>
                <a:ext uri="{FF2B5EF4-FFF2-40B4-BE49-F238E27FC236}">
                  <a16:creationId xmlns:a16="http://schemas.microsoft.com/office/drawing/2014/main" id="{37355AF6-9335-DE4D-BABF-23782911C197}"/>
                </a:ext>
              </a:extLst>
            </p:cNvPr>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4" name="Rectangle 56">
              <a:extLst>
                <a:ext uri="{FF2B5EF4-FFF2-40B4-BE49-F238E27FC236}">
                  <a16:creationId xmlns:a16="http://schemas.microsoft.com/office/drawing/2014/main" id="{1011C1AA-3228-7147-B4BB-195FC5EE635C}"/>
                </a:ext>
              </a:extLst>
            </p:cNvPr>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95" name="AutoShape 57">
              <a:extLst>
                <a:ext uri="{FF2B5EF4-FFF2-40B4-BE49-F238E27FC236}">
                  <a16:creationId xmlns:a16="http://schemas.microsoft.com/office/drawing/2014/main" id="{3B555BD9-5F4F-2A44-A1E3-BC42E8E09C75}"/>
                </a:ext>
              </a:extLst>
            </p:cNvPr>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96" name="Rectangle 58">
              <a:extLst>
                <a:ext uri="{FF2B5EF4-FFF2-40B4-BE49-F238E27FC236}">
                  <a16:creationId xmlns:a16="http://schemas.microsoft.com/office/drawing/2014/main" id="{91804BAF-9D85-4149-BE41-E1B4121D7C10}"/>
                </a:ext>
              </a:extLst>
            </p:cNvPr>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483" name="Rectangle 59">
              <a:extLst>
                <a:ext uri="{FF2B5EF4-FFF2-40B4-BE49-F238E27FC236}">
                  <a16:creationId xmlns:a16="http://schemas.microsoft.com/office/drawing/2014/main" id="{C9F8E05E-8580-2F4D-8454-B51EC795F2E2}"/>
                </a:ext>
              </a:extLst>
            </p:cNvPr>
            <p:cNvSpPr>
              <a:spLocks noChangeArrowheads="1"/>
            </p:cNvSpPr>
            <p:nvPr/>
          </p:nvSpPr>
          <p:spPr bwMode="auto">
            <a:xfrm>
              <a:off x="2596" y="2777"/>
              <a:ext cx="913" cy="173"/>
            </a:xfrm>
            <a:prstGeom prst="rect">
              <a:avLst/>
            </a:prstGeom>
            <a:noFill/>
            <a:ln>
              <a:noFill/>
            </a:ln>
          </p:spPr>
          <p:txBody>
            <a:bodyPr wrap="none" lIns="0" tIns="0" rIns="0" bIns="0">
              <a:spAutoFit/>
            </a:bodyPr>
            <a:lstStyle/>
            <a:p>
              <a:pPr algn="ctr">
                <a:defRPr/>
              </a:pPr>
              <a:r>
                <a:rPr lang="en-US" altLang="en-US" sz="1800">
                  <a:solidFill>
                    <a:srgbClr val="790015"/>
                  </a:solidFill>
                  <a:latin typeface="Helvetica" panose="020B0604020202020204" pitchFamily="34" charset="0"/>
                </a:rPr>
                <a:t>   </a:t>
              </a:r>
              <a:r>
                <a:rPr lang="en-US" altLang="en-US" sz="1700">
                  <a:solidFill>
                    <a:srgbClr val="790015"/>
                  </a:solidFill>
                  <a:latin typeface="Helvetica" panose="020B0604020202020204" pitchFamily="34" charset="0"/>
                </a:rPr>
                <a:t>VARI KAHAI</a:t>
              </a:r>
              <a:endParaRPr lang="en-US" altLang="en-US" sz="1700">
                <a:solidFill>
                  <a:srgbClr val="FFA27C"/>
                </a:solidFill>
                <a:effectLst>
                  <a:outerShdw blurRad="38100" dist="38100" dir="2700000" algn="tl">
                    <a:srgbClr val="000000"/>
                  </a:outerShdw>
                </a:effectLst>
                <a:latin typeface="Helvetica" panose="020B0604020202020204" pitchFamily="34" charset="0"/>
              </a:endParaRPr>
            </a:p>
          </p:txBody>
        </p:sp>
        <p:sp>
          <p:nvSpPr>
            <p:cNvPr id="73798" name="Line 60">
              <a:extLst>
                <a:ext uri="{FF2B5EF4-FFF2-40B4-BE49-F238E27FC236}">
                  <a16:creationId xmlns:a16="http://schemas.microsoft.com/office/drawing/2014/main" id="{1585488D-58A2-B74E-B4F6-6F6D3D157441}"/>
                </a:ext>
              </a:extLst>
            </p:cNvPr>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9" name="Line 61">
              <a:extLst>
                <a:ext uri="{FF2B5EF4-FFF2-40B4-BE49-F238E27FC236}">
                  <a16:creationId xmlns:a16="http://schemas.microsoft.com/office/drawing/2014/main" id="{F7B7A953-A116-3745-8944-6A04A0E244C3}"/>
                </a:ext>
              </a:extLst>
            </p:cNvPr>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0" name="Rectangle 62">
              <a:extLst>
                <a:ext uri="{FF2B5EF4-FFF2-40B4-BE49-F238E27FC236}">
                  <a16:creationId xmlns:a16="http://schemas.microsoft.com/office/drawing/2014/main" id="{07355F36-C62C-E140-9A38-2D527D7A5B77}"/>
                </a:ext>
              </a:extLst>
            </p:cNvPr>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801" name="AutoShape 63">
              <a:extLst>
                <a:ext uri="{FF2B5EF4-FFF2-40B4-BE49-F238E27FC236}">
                  <a16:creationId xmlns:a16="http://schemas.microsoft.com/office/drawing/2014/main" id="{316F726F-28F4-2E4D-9D17-58FBDA4A0D82}"/>
                </a:ext>
              </a:extLst>
            </p:cNvPr>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802" name="Rectangle 64">
              <a:extLst>
                <a:ext uri="{FF2B5EF4-FFF2-40B4-BE49-F238E27FC236}">
                  <a16:creationId xmlns:a16="http://schemas.microsoft.com/office/drawing/2014/main" id="{256846E4-21E8-0245-A529-20BDA7513276}"/>
                </a:ext>
              </a:extLst>
            </p:cNvPr>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73803" name="Group 65">
              <a:extLst>
                <a:ext uri="{FF2B5EF4-FFF2-40B4-BE49-F238E27FC236}">
                  <a16:creationId xmlns:a16="http://schemas.microsoft.com/office/drawing/2014/main" id="{D85CA5F2-3B66-CB4B-A3B7-E815BE1B8A11}"/>
                </a:ext>
              </a:extLst>
            </p:cNvPr>
            <p:cNvGrpSpPr>
              <a:grpSpLocks/>
            </p:cNvGrpSpPr>
            <p:nvPr/>
          </p:nvGrpSpPr>
          <p:grpSpPr bwMode="auto">
            <a:xfrm>
              <a:off x="2974" y="2965"/>
              <a:ext cx="618" cy="280"/>
              <a:chOff x="3062" y="3101"/>
              <a:chExt cx="618" cy="280"/>
            </a:xfrm>
          </p:grpSpPr>
          <p:sp>
            <p:nvSpPr>
              <p:cNvPr id="103490" name="Rectangle 66">
                <a:extLst>
                  <a:ext uri="{FF2B5EF4-FFF2-40B4-BE49-F238E27FC236}">
                    <a16:creationId xmlns:a16="http://schemas.microsoft.com/office/drawing/2014/main" id="{3292EA2A-67E8-CE4A-9197-ED369CBCE084}"/>
                  </a:ext>
                </a:extLst>
              </p:cNvPr>
              <p:cNvSpPr>
                <a:spLocks noChangeArrowheads="1"/>
              </p:cNvSpPr>
              <p:nvPr/>
            </p:nvSpPr>
            <p:spPr bwMode="auto">
              <a:xfrm>
                <a:off x="3062" y="3112"/>
                <a:ext cx="186" cy="269"/>
              </a:xfrm>
              <a:prstGeom prst="rect">
                <a:avLst/>
              </a:prstGeom>
              <a:noFill/>
              <a:ln>
                <a:noFill/>
              </a:ln>
            </p:spPr>
            <p:txBody>
              <a:bodyPr wrap="none" lIns="0" tIns="0" rIns="0" bIns="0">
                <a:spAutoFit/>
              </a:bodyPr>
              <a:lstStyle/>
              <a:p>
                <a:pPr algn="ctr">
                  <a:defRPr/>
                </a:pPr>
                <a:r>
                  <a:rPr lang="en-US" altLang="en-US" sz="2800">
                    <a:solidFill>
                      <a:schemeClr val="accent1"/>
                    </a:solidFill>
                    <a:latin typeface="Helvetica" panose="020B0604020202020204" pitchFamily="34" charset="0"/>
                  </a:rPr>
                  <a:t>   </a:t>
                </a:r>
                <a:endParaRPr lang="en-US" altLang="en-US" sz="4000">
                  <a:solidFill>
                    <a:schemeClr val="accent1"/>
                  </a:solidFill>
                  <a:effectLst>
                    <a:outerShdw blurRad="38100" dist="38100" dir="2700000" algn="tl">
                      <a:srgbClr val="000000"/>
                    </a:outerShdw>
                  </a:effectLst>
                  <a:latin typeface="Helvetica" panose="020B0604020202020204" pitchFamily="34" charset="0"/>
                </a:endParaRPr>
              </a:p>
            </p:txBody>
          </p:sp>
          <p:sp>
            <p:nvSpPr>
              <p:cNvPr id="103491" name="Rectangle 67">
                <a:extLst>
                  <a:ext uri="{FF2B5EF4-FFF2-40B4-BE49-F238E27FC236}">
                    <a16:creationId xmlns:a16="http://schemas.microsoft.com/office/drawing/2014/main" id="{052D69EF-A31F-E849-8B03-53471605C770}"/>
                  </a:ext>
                </a:extLst>
              </p:cNvPr>
              <p:cNvSpPr>
                <a:spLocks noChangeArrowheads="1"/>
              </p:cNvSpPr>
              <p:nvPr/>
            </p:nvSpPr>
            <p:spPr bwMode="auto">
              <a:xfrm>
                <a:off x="3073" y="3101"/>
                <a:ext cx="607" cy="278"/>
              </a:xfrm>
              <a:prstGeom prst="rect">
                <a:avLst/>
              </a:prstGeom>
              <a:noFill/>
              <a:ln>
                <a:noFill/>
              </a:ln>
            </p:spPr>
            <p:txBody>
              <a:bodyPr wrap="none" lIns="0" tIns="0" rIns="0" bIns="0">
                <a:spAutoFit/>
              </a:bodyPr>
              <a:lstStyle/>
              <a:p>
                <a:pPr algn="ctr">
                  <a:defRPr/>
                </a:pPr>
                <a:r>
                  <a:rPr lang="en-US" altLang="en-US" sz="2900">
                    <a:solidFill>
                      <a:schemeClr val="accent1"/>
                    </a:solidFill>
                    <a:latin typeface="Helvetica" panose="020B0604020202020204" pitchFamily="34" charset="0"/>
                  </a:rPr>
                  <a:t>JESU</a:t>
                </a:r>
                <a:endParaRPr lang="en-US" altLang="en-US" sz="4000">
                  <a:solidFill>
                    <a:schemeClr val="accent1"/>
                  </a:solidFill>
                  <a:effectLst>
                    <a:outerShdw blurRad="38100" dist="38100" dir="2700000" algn="tl">
                      <a:srgbClr val="000000"/>
                    </a:outerShdw>
                  </a:effectLst>
                  <a:latin typeface="Helvetica" panose="020B0604020202020204" pitchFamily="34" charset="0"/>
                </a:endParaRPr>
              </a:p>
            </p:txBody>
          </p:sp>
        </p:grpSp>
        <p:sp>
          <p:nvSpPr>
            <p:cNvPr id="73804" name="Line 68">
              <a:extLst>
                <a:ext uri="{FF2B5EF4-FFF2-40B4-BE49-F238E27FC236}">
                  <a16:creationId xmlns:a16="http://schemas.microsoft.com/office/drawing/2014/main" id="{7938007C-C9B2-6040-BB1C-16A89DA23F67}"/>
                </a:ext>
              </a:extLst>
            </p:cNvPr>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05" name="Line 69">
              <a:extLst>
                <a:ext uri="{FF2B5EF4-FFF2-40B4-BE49-F238E27FC236}">
                  <a16:creationId xmlns:a16="http://schemas.microsoft.com/office/drawing/2014/main" id="{02A3DE41-80BD-CD4E-A791-7284344B563B}"/>
                </a:ext>
              </a:extLst>
            </p:cNvPr>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27" name="AutoShape 3">
            <a:extLst>
              <a:ext uri="{FF2B5EF4-FFF2-40B4-BE49-F238E27FC236}">
                <a16:creationId xmlns:a16="http://schemas.microsoft.com/office/drawing/2014/main" id="{9FC88F1B-3CF9-5041-9DBC-BD5BC9EF80F7}"/>
              </a:ext>
            </a:extLst>
          </p:cNvPr>
          <p:cNvSpPr>
            <a:spLocks noChangeArrowheads="1"/>
          </p:cNvSpPr>
          <p:nvPr/>
        </p:nvSpPr>
        <p:spPr bwMode="auto">
          <a:xfrm rot="-1440000">
            <a:off x="2044700" y="2743200"/>
            <a:ext cx="1517650" cy="660400"/>
          </a:xfrm>
          <a:prstGeom prst="rightArrow">
            <a:avLst>
              <a:gd name="adj1" fmla="val 75000"/>
              <a:gd name="adj2" fmla="val 114914"/>
            </a:avLst>
          </a:prstGeom>
          <a:gradFill rotWithShape="0">
            <a:gsLst>
              <a:gs pos="0">
                <a:srgbClr val="004C00"/>
              </a:gs>
              <a:gs pos="50000">
                <a:srgbClr val="00FF00"/>
              </a:gs>
              <a:gs pos="100000">
                <a:srgbClr val="004C00"/>
              </a:gs>
            </a:gsLst>
            <a:lin ang="5400000" scaled="1"/>
          </a:gradFill>
          <a:ln w="508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3732" name="Text Box 71">
            <a:extLst>
              <a:ext uri="{FF2B5EF4-FFF2-40B4-BE49-F238E27FC236}">
                <a16:creationId xmlns:a16="http://schemas.microsoft.com/office/drawing/2014/main" id="{E8B360A1-521E-1547-94B8-3D4F005AE965}"/>
              </a:ext>
            </a:extLst>
          </p:cNvPr>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73733" name="Text Box 72">
            <a:extLst>
              <a:ext uri="{FF2B5EF4-FFF2-40B4-BE49-F238E27FC236}">
                <a16:creationId xmlns:a16="http://schemas.microsoft.com/office/drawing/2014/main" id="{FDE560A8-A3CC-AF40-B029-D80572066163}"/>
              </a:ext>
            </a:extLst>
          </p:cNvPr>
          <p:cNvSpPr txBox="1">
            <a:spLocks noChangeArrowheads="1"/>
          </p:cNvSpPr>
          <p:nvPr/>
        </p:nvSpPr>
        <p:spPr bwMode="auto">
          <a:xfrm>
            <a:off x="1776413" y="50800"/>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1:1</a:t>
            </a:r>
            <a:endParaRPr lang="en-US" altLang="en-US" sz="800" u="sng">
              <a:solidFill>
                <a:srgbClr val="000000"/>
              </a:solidFill>
              <a:latin typeface="Geneva" panose="020B0503030404040204" pitchFamily="34" charset="0"/>
            </a:endParaRPr>
          </a:p>
        </p:txBody>
      </p:sp>
      <p:sp>
        <p:nvSpPr>
          <p:cNvPr id="73734" name="Text Box 73">
            <a:extLst>
              <a:ext uri="{FF2B5EF4-FFF2-40B4-BE49-F238E27FC236}">
                <a16:creationId xmlns:a16="http://schemas.microsoft.com/office/drawing/2014/main" id="{E2EDBEA0-7A99-0945-9D88-675B01B3D338}"/>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103501" name="Rectangle 77">
            <a:extLst>
              <a:ext uri="{FF2B5EF4-FFF2-40B4-BE49-F238E27FC236}">
                <a16:creationId xmlns:a16="http://schemas.microsoft.com/office/drawing/2014/main" id="{F6340800-773C-E744-9D8E-1CC111543B63}"/>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35</a:t>
            </a:r>
          </a:p>
        </p:txBody>
      </p:sp>
      <p:sp>
        <p:nvSpPr>
          <p:cNvPr id="103509" name="AutoShape 85">
            <a:extLst>
              <a:ext uri="{FF2B5EF4-FFF2-40B4-BE49-F238E27FC236}">
                <a16:creationId xmlns:a16="http://schemas.microsoft.com/office/drawing/2014/main" id="{6AF80E41-2872-C248-9E9C-679772A91BE4}"/>
              </a:ext>
            </a:extLst>
          </p:cNvPr>
          <p:cNvSpPr>
            <a:spLocks noChangeArrowheads="1"/>
          </p:cNvSpPr>
          <p:nvPr/>
        </p:nvSpPr>
        <p:spPr bwMode="auto">
          <a:xfrm rot="-5400000">
            <a:off x="5467350" y="1130301"/>
            <a:ext cx="1387475" cy="3206750"/>
          </a:xfrm>
          <a:prstGeom prst="upArrowCallout">
            <a:avLst>
              <a:gd name="adj1" fmla="val 25000"/>
              <a:gd name="adj2" fmla="val 25000"/>
              <a:gd name="adj3" fmla="val 38520"/>
              <a:gd name="adj4" fmla="val 66667"/>
            </a:avLst>
          </a:prstGeom>
          <a:gradFill rotWithShape="0">
            <a:gsLst>
              <a:gs pos="0">
                <a:srgbClr val="000000"/>
              </a:gs>
              <a:gs pos="50000">
                <a:srgbClr val="1822CD"/>
              </a:gs>
              <a:gs pos="100000">
                <a:srgbClr val="000000"/>
              </a:gs>
            </a:gsLst>
            <a:lin ang="5400000" scaled="1"/>
          </a:gra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contourClr>
              <a:srgbClr val="000000"/>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flatTx/>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3510" name="Rectangle 86">
            <a:extLst>
              <a:ext uri="{FF2B5EF4-FFF2-40B4-BE49-F238E27FC236}">
                <a16:creationId xmlns:a16="http://schemas.microsoft.com/office/drawing/2014/main" id="{E35BEEE1-2851-544F-BC8F-CA73E05FF9D0}"/>
              </a:ext>
            </a:extLst>
          </p:cNvPr>
          <p:cNvSpPr>
            <a:spLocks noChangeArrowheads="1"/>
          </p:cNvSpPr>
          <p:nvPr/>
        </p:nvSpPr>
        <p:spPr bwMode="auto">
          <a:xfrm>
            <a:off x="5835650" y="2103438"/>
            <a:ext cx="2166938" cy="1308100"/>
          </a:xfrm>
          <a:prstGeom prst="rect">
            <a:avLst/>
          </a:prstGeom>
          <a:noFill/>
          <a:ln>
            <a:noFill/>
          </a:ln>
          <a:effectLst>
            <a:outerShdw dist="99190" dir="3011666"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rgbClr val="62D6AC"/>
                </a:solidFill>
                <a:latin typeface="Arial" panose="020B0604020202020204" pitchFamily="34" charset="0"/>
              </a:rPr>
              <a:t>“</a:t>
            </a:r>
            <a:r>
              <a:rPr lang="en-US" altLang="en-US" sz="2000">
                <a:solidFill>
                  <a:srgbClr val="FAFD00"/>
                </a:solidFill>
                <a:latin typeface="Arial" panose="020B0604020202020204" pitchFamily="34" charset="0"/>
              </a:rPr>
              <a:t>A</a:t>
            </a:r>
            <a:r>
              <a:rPr lang="en-US" altLang="en-US" sz="2000">
                <a:solidFill>
                  <a:srgbClr val="62D6AC"/>
                </a:solidFill>
                <a:latin typeface="Arial" panose="020B0604020202020204" pitchFamily="34" charset="0"/>
              </a:rPr>
              <a:t>ja</a:t>
            </a:r>
            <a:r>
              <a:rPr lang="en-US" altLang="en-US" sz="2000">
                <a:solidFill>
                  <a:srgbClr val="FAFD00"/>
                </a:solidFill>
                <a:latin typeface="Arial" panose="020B0604020202020204" pitchFamily="34" charset="0"/>
              </a:rPr>
              <a:t>                 </a:t>
            </a:r>
            <a:r>
              <a:rPr lang="en-US" altLang="en-US" sz="2000" b="0">
                <a:solidFill>
                  <a:schemeClr val="tx1"/>
                </a:solidFill>
                <a:latin typeface="Arial" panose="020B0604020202020204" pitchFamily="34" charset="0"/>
              </a:rPr>
              <a:t>        </a:t>
            </a:r>
            <a:r>
              <a:rPr lang="en-US" altLang="en-US" sz="2000">
                <a:solidFill>
                  <a:srgbClr val="FAFD00"/>
                </a:solidFill>
                <a:latin typeface="Arial" panose="020B0604020202020204" pitchFamily="34" charset="0"/>
              </a:rPr>
              <a:t>J</a:t>
            </a:r>
            <a:r>
              <a:rPr lang="en-US" altLang="en-US" sz="2000">
                <a:solidFill>
                  <a:srgbClr val="62D6AC"/>
                </a:solidFill>
                <a:latin typeface="Arial" panose="020B0604020202020204" pitchFamily="34" charset="0"/>
              </a:rPr>
              <a:t>esu  </a:t>
            </a:r>
          </a:p>
          <a:p>
            <a:r>
              <a:rPr lang="en-US" altLang="en-US" sz="2000">
                <a:solidFill>
                  <a:srgbClr val="FAFD00"/>
                </a:solidFill>
                <a:latin typeface="Arial" panose="020B0604020202020204" pitchFamily="34" charset="0"/>
              </a:rPr>
              <a:t>        M</a:t>
            </a:r>
            <a:r>
              <a:rPr lang="en-US" altLang="en-US" sz="2000">
                <a:solidFill>
                  <a:srgbClr val="62D6AC"/>
                </a:solidFill>
                <a:latin typeface="Arial" panose="020B0604020202020204" pitchFamily="34" charset="0"/>
              </a:rPr>
              <a:t>irin                      </a:t>
            </a:r>
            <a:r>
              <a:rPr lang="en-US" altLang="en-US" sz="2000">
                <a:solidFill>
                  <a:srgbClr val="FAFD00"/>
                </a:solidFill>
                <a:latin typeface="Arial" panose="020B0604020202020204" pitchFamily="34" charset="0"/>
              </a:rPr>
              <a:t>J</a:t>
            </a:r>
            <a:r>
              <a:rPr lang="en-US" altLang="en-US" sz="2000">
                <a:solidFill>
                  <a:srgbClr val="62D6AC"/>
                </a:solidFill>
                <a:latin typeface="Arial" panose="020B0604020202020204" pitchFamily="34" charset="0"/>
              </a:rPr>
              <a:t>esu”</a:t>
            </a:r>
          </a:p>
        </p:txBody>
      </p:sp>
      <p:sp>
        <p:nvSpPr>
          <p:cNvPr id="103511" name="Oval 87">
            <a:extLst>
              <a:ext uri="{FF2B5EF4-FFF2-40B4-BE49-F238E27FC236}">
                <a16:creationId xmlns:a16="http://schemas.microsoft.com/office/drawing/2014/main" id="{5BF796D2-A3CA-EB44-AB83-D1C4DE08F35D}"/>
              </a:ext>
            </a:extLst>
          </p:cNvPr>
          <p:cNvSpPr>
            <a:spLocks noChangeArrowheads="1"/>
          </p:cNvSpPr>
          <p:nvPr/>
        </p:nvSpPr>
        <p:spPr bwMode="auto">
          <a:xfrm>
            <a:off x="6483350" y="3033713"/>
            <a:ext cx="1255713" cy="377825"/>
          </a:xfrm>
          <a:prstGeom prst="ellipse">
            <a:avLst/>
          </a:prstGeom>
          <a:noFill/>
          <a:ln w="38100">
            <a:solidFill>
              <a:schemeClr val="tx1"/>
            </a:solidFill>
            <a:round/>
            <a:headEnd/>
            <a:tailEnd/>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73739" name="Group 88">
            <a:extLst>
              <a:ext uri="{FF2B5EF4-FFF2-40B4-BE49-F238E27FC236}">
                <a16:creationId xmlns:a16="http://schemas.microsoft.com/office/drawing/2014/main" id="{DF840E6C-4ADC-394C-A417-96DC07FC2E70}"/>
              </a:ext>
            </a:extLst>
          </p:cNvPr>
          <p:cNvGrpSpPr>
            <a:grpSpLocks/>
          </p:cNvGrpSpPr>
          <p:nvPr/>
        </p:nvGrpSpPr>
        <p:grpSpPr bwMode="auto">
          <a:xfrm>
            <a:off x="519113" y="7938"/>
            <a:ext cx="854075" cy="1704975"/>
            <a:chOff x="327" y="5"/>
            <a:chExt cx="538" cy="1074"/>
          </a:xfrm>
        </p:grpSpPr>
        <p:sp>
          <p:nvSpPr>
            <p:cNvPr id="73741" name="Rectangle 89">
              <a:extLst>
                <a:ext uri="{FF2B5EF4-FFF2-40B4-BE49-F238E27FC236}">
                  <a16:creationId xmlns:a16="http://schemas.microsoft.com/office/drawing/2014/main" id="{DE04592B-92B2-7948-A2CE-40EC2A6FA382}"/>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73742" name="Line 90">
              <a:extLst>
                <a:ext uri="{FF2B5EF4-FFF2-40B4-BE49-F238E27FC236}">
                  <a16:creationId xmlns:a16="http://schemas.microsoft.com/office/drawing/2014/main" id="{A2E56554-109B-BF49-9270-725E34B5F901}"/>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73740" name="Text Box 91">
            <a:extLst>
              <a:ext uri="{FF2B5EF4-FFF2-40B4-BE49-F238E27FC236}">
                <a16:creationId xmlns:a16="http://schemas.microsoft.com/office/drawing/2014/main" id="{57E61455-0B04-9947-8D8E-35DBE819ED49}"/>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additive="base">
                                        <p:cTn id="7" dur="500" fill="hold"/>
                                        <p:tgtEl>
                                          <p:spTgt spid="103427"/>
                                        </p:tgtEl>
                                        <p:attrNameLst>
                                          <p:attrName>ppt_x</p:attrName>
                                        </p:attrNameLst>
                                      </p:cBhvr>
                                      <p:tavLst>
                                        <p:tav tm="0">
                                          <p:val>
                                            <p:strVal val="0-#ppt_w/2"/>
                                          </p:val>
                                        </p:tav>
                                        <p:tav tm="100000">
                                          <p:val>
                                            <p:strVal val="#ppt_x"/>
                                          </p:val>
                                        </p:tav>
                                      </p:tavLst>
                                    </p:anim>
                                    <p:anim calcmode="lin" valueType="num">
                                      <p:cBhvr additive="base">
                                        <p:cTn id="8" dur="500" fill="hold"/>
                                        <p:tgtEl>
                                          <p:spTgt spid="1034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03509"/>
                                        </p:tgtEl>
                                        <p:attrNameLst>
                                          <p:attrName>style.visibility</p:attrName>
                                        </p:attrNameLst>
                                      </p:cBhvr>
                                      <p:to>
                                        <p:strVal val="visible"/>
                                      </p:to>
                                    </p:set>
                                    <p:anim calcmode="lin" valueType="num">
                                      <p:cBhvr additive="base">
                                        <p:cTn id="12" dur="500" fill="hold"/>
                                        <p:tgtEl>
                                          <p:spTgt spid="103509"/>
                                        </p:tgtEl>
                                        <p:attrNameLst>
                                          <p:attrName>ppt_x</p:attrName>
                                        </p:attrNameLst>
                                      </p:cBhvr>
                                      <p:tavLst>
                                        <p:tav tm="0">
                                          <p:val>
                                            <p:strVal val="1+#ppt_w/2"/>
                                          </p:val>
                                        </p:tav>
                                        <p:tav tm="100000">
                                          <p:val>
                                            <p:strVal val="#ppt_x"/>
                                          </p:val>
                                        </p:tav>
                                      </p:tavLst>
                                    </p:anim>
                                    <p:anim calcmode="lin" valueType="num">
                                      <p:cBhvr additive="base">
                                        <p:cTn id="13" dur="500" fill="hold"/>
                                        <p:tgtEl>
                                          <p:spTgt spid="10350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3510"/>
                                        </p:tgtEl>
                                        <p:attrNameLst>
                                          <p:attrName>style.visibility</p:attrName>
                                        </p:attrNameLst>
                                      </p:cBhvr>
                                      <p:to>
                                        <p:strVal val="visible"/>
                                      </p:to>
                                    </p:set>
                                    <p:animEffect transition="in" filter="fade">
                                      <p:cBhvr>
                                        <p:cTn id="17" dur="1000"/>
                                        <p:tgtEl>
                                          <p:spTgt spid="103510"/>
                                        </p:tgtEl>
                                      </p:cBhvr>
                                    </p:animEffect>
                                  </p:childTnLst>
                                </p:cTn>
                              </p:par>
                            </p:childTnLst>
                          </p:cTn>
                        </p:par>
                        <p:par>
                          <p:cTn id="18" fill="hold" nodeType="afterGroup">
                            <p:stCondLst>
                              <p:cond delay="2000"/>
                            </p:stCondLst>
                            <p:childTnLst>
                              <p:par>
                                <p:cTn id="19" presetID="2" presetClass="entr" presetSubtype="1" fill="hold" nodeType="afterEffect">
                                  <p:stCondLst>
                                    <p:cond delay="0"/>
                                  </p:stCondLst>
                                  <p:childTnLst>
                                    <p:set>
                                      <p:cBhvr>
                                        <p:cTn id="20" dur="1" fill="hold">
                                          <p:stCondLst>
                                            <p:cond delay="0"/>
                                          </p:stCondLst>
                                        </p:cTn>
                                        <p:tgtEl>
                                          <p:spTgt spid="103511"/>
                                        </p:tgtEl>
                                        <p:attrNameLst>
                                          <p:attrName>style.visibility</p:attrName>
                                        </p:attrNameLst>
                                      </p:cBhvr>
                                      <p:to>
                                        <p:strVal val="visible"/>
                                      </p:to>
                                    </p:set>
                                    <p:anim calcmode="lin" valueType="num">
                                      <p:cBhvr additive="base">
                                        <p:cTn id="21" dur="500" fill="hold"/>
                                        <p:tgtEl>
                                          <p:spTgt spid="103511"/>
                                        </p:tgtEl>
                                        <p:attrNameLst>
                                          <p:attrName>ppt_x</p:attrName>
                                        </p:attrNameLst>
                                      </p:cBhvr>
                                      <p:tavLst>
                                        <p:tav tm="0">
                                          <p:val>
                                            <p:strVal val="#ppt_x"/>
                                          </p:val>
                                        </p:tav>
                                        <p:tav tm="100000">
                                          <p:val>
                                            <p:strVal val="#ppt_x"/>
                                          </p:val>
                                        </p:tav>
                                      </p:tavLst>
                                    </p:anim>
                                    <p:anim calcmode="lin" valueType="num">
                                      <p:cBhvr additive="base">
                                        <p:cTn id="22" dur="500" fill="hold"/>
                                        <p:tgtEl>
                                          <p:spTgt spid="1035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1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F3DBEDE-86B8-9244-9FA7-143835DBE685}"/>
              </a:ext>
            </a:extLst>
          </p:cNvPr>
          <p:cNvSpPr>
            <a:spLocks noChangeArrowheads="1"/>
          </p:cNvSpPr>
          <p:nvPr/>
        </p:nvSpPr>
        <p:spPr bwMode="auto">
          <a:xfrm>
            <a:off x="3130550" y="1377950"/>
            <a:ext cx="3035300" cy="18161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5779" name="AutoShape 3">
            <a:extLst>
              <a:ext uri="{FF2B5EF4-FFF2-40B4-BE49-F238E27FC236}">
                <a16:creationId xmlns:a16="http://schemas.microsoft.com/office/drawing/2014/main" id="{9A6BFD5E-2786-F045-AC30-200CC9B6CF93}"/>
              </a:ext>
            </a:extLst>
          </p:cNvPr>
          <p:cNvSpPr>
            <a:spLocks noChangeArrowheads="1"/>
          </p:cNvSpPr>
          <p:nvPr/>
        </p:nvSpPr>
        <p:spPr bwMode="auto">
          <a:xfrm>
            <a:off x="3124200" y="990600"/>
            <a:ext cx="1676400" cy="736600"/>
          </a:xfrm>
          <a:prstGeom prst="roundRect">
            <a:avLst>
              <a:gd name="adj" fmla="val 12495"/>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5780" name="Rectangle 4">
            <a:extLst>
              <a:ext uri="{FF2B5EF4-FFF2-40B4-BE49-F238E27FC236}">
                <a16:creationId xmlns:a16="http://schemas.microsoft.com/office/drawing/2014/main" id="{00DA14F2-2905-F94F-894E-94FAAEFC254B}"/>
              </a:ext>
            </a:extLst>
          </p:cNvPr>
          <p:cNvSpPr>
            <a:spLocks noChangeArrowheads="1"/>
          </p:cNvSpPr>
          <p:nvPr/>
        </p:nvSpPr>
        <p:spPr bwMode="auto">
          <a:xfrm>
            <a:off x="2894013" y="931863"/>
            <a:ext cx="18907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   JOSHUA</a:t>
            </a:r>
          </a:p>
        </p:txBody>
      </p:sp>
      <p:sp>
        <p:nvSpPr>
          <p:cNvPr id="75781" name="Rectangle 5">
            <a:extLst>
              <a:ext uri="{FF2B5EF4-FFF2-40B4-BE49-F238E27FC236}">
                <a16:creationId xmlns:a16="http://schemas.microsoft.com/office/drawing/2014/main" id="{19209E27-F939-7D46-810E-10706B0837F8}"/>
              </a:ext>
            </a:extLst>
          </p:cNvPr>
          <p:cNvSpPr>
            <a:spLocks noChangeArrowheads="1"/>
          </p:cNvSpPr>
          <p:nvPr/>
        </p:nvSpPr>
        <p:spPr bwMode="auto">
          <a:xfrm>
            <a:off x="906463" y="2482850"/>
            <a:ext cx="1593850"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b="0">
                <a:solidFill>
                  <a:schemeClr val="tx2"/>
                </a:solidFill>
                <a:latin typeface="Times" pitchFamily="2" charset="0"/>
              </a:rPr>
              <a:t>AJM</a:t>
            </a:r>
            <a:r>
              <a:rPr lang="en-US" altLang="en-US" sz="8000" b="0">
                <a:solidFill>
                  <a:srgbClr val="00FF00"/>
                </a:solidFill>
                <a:latin typeface="Times" pitchFamily="2" charset="0"/>
              </a:rPr>
              <a:t>J</a:t>
            </a:r>
          </a:p>
        </p:txBody>
      </p:sp>
      <p:sp>
        <p:nvSpPr>
          <p:cNvPr id="75782" name="Rectangle 6">
            <a:extLst>
              <a:ext uri="{FF2B5EF4-FFF2-40B4-BE49-F238E27FC236}">
                <a16:creationId xmlns:a16="http://schemas.microsoft.com/office/drawing/2014/main" id="{3EE1A114-A25D-CE40-90A5-23EC339D700F}"/>
              </a:ext>
            </a:extLst>
          </p:cNvPr>
          <p:cNvSpPr>
            <a:spLocks noChangeArrowheads="1"/>
          </p:cNvSpPr>
          <p:nvPr/>
        </p:nvSpPr>
        <p:spPr bwMode="auto">
          <a:xfrm>
            <a:off x="6926263" y="5405438"/>
            <a:ext cx="118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5783" name="Line 7">
            <a:extLst>
              <a:ext uri="{FF2B5EF4-FFF2-40B4-BE49-F238E27FC236}">
                <a16:creationId xmlns:a16="http://schemas.microsoft.com/office/drawing/2014/main" id="{8A099B75-9A3A-9D4B-8FC7-3C64E0C0EE97}"/>
              </a:ext>
            </a:extLst>
          </p:cNvPr>
          <p:cNvSpPr>
            <a:spLocks noChangeShapeType="1"/>
          </p:cNvSpPr>
          <p:nvPr/>
        </p:nvSpPr>
        <p:spPr bwMode="auto">
          <a:xfrm>
            <a:off x="3387725" y="2333625"/>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Rectangle 8">
            <a:extLst>
              <a:ext uri="{FF2B5EF4-FFF2-40B4-BE49-F238E27FC236}">
                <a16:creationId xmlns:a16="http://schemas.microsoft.com/office/drawing/2014/main" id="{D13ABDDC-BE77-204E-B8F6-991DA5E688E5}"/>
              </a:ext>
            </a:extLst>
          </p:cNvPr>
          <p:cNvSpPr>
            <a:spLocks noChangeArrowheads="1"/>
          </p:cNvSpPr>
          <p:nvPr/>
        </p:nvSpPr>
        <p:spPr bwMode="auto">
          <a:xfrm>
            <a:off x="3455988" y="2338388"/>
            <a:ext cx="2476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5785" name="Line 9">
            <a:extLst>
              <a:ext uri="{FF2B5EF4-FFF2-40B4-BE49-F238E27FC236}">
                <a16:creationId xmlns:a16="http://schemas.microsoft.com/office/drawing/2014/main" id="{E24B1C28-41BB-7A4C-83F3-ED30605B3A03}"/>
              </a:ext>
            </a:extLst>
          </p:cNvPr>
          <p:cNvSpPr>
            <a:spLocks noChangeShapeType="1"/>
          </p:cNvSpPr>
          <p:nvPr/>
        </p:nvSpPr>
        <p:spPr bwMode="auto">
          <a:xfrm>
            <a:off x="3403600" y="2773363"/>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6" name="Text Box 28">
            <a:extLst>
              <a:ext uri="{FF2B5EF4-FFF2-40B4-BE49-F238E27FC236}">
                <a16:creationId xmlns:a16="http://schemas.microsoft.com/office/drawing/2014/main" id="{F3240C03-7C5E-CD46-AE15-15D7A4F9BA0E}"/>
              </a:ext>
            </a:extLst>
          </p:cNvPr>
          <p:cNvSpPr txBox="1">
            <a:spLocks noChangeArrowheads="1"/>
          </p:cNvSpPr>
          <p:nvPr/>
        </p:nvSpPr>
        <p:spPr bwMode="auto">
          <a:xfrm>
            <a:off x="17811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1:1</a:t>
            </a:r>
            <a:endParaRPr lang="en-US" altLang="en-US" sz="800" u="sng">
              <a:solidFill>
                <a:srgbClr val="000000"/>
              </a:solidFill>
              <a:latin typeface="Geneva" panose="020B0503030404040204" pitchFamily="34" charset="0"/>
            </a:endParaRPr>
          </a:p>
        </p:txBody>
      </p:sp>
      <p:sp>
        <p:nvSpPr>
          <p:cNvPr id="75787" name="Freeform 29">
            <a:extLst>
              <a:ext uri="{FF2B5EF4-FFF2-40B4-BE49-F238E27FC236}">
                <a16:creationId xmlns:a16="http://schemas.microsoft.com/office/drawing/2014/main" id="{E305A30E-9998-EF45-988D-1D28004C5B46}"/>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8" name="Rectangle 30">
            <a:extLst>
              <a:ext uri="{FF2B5EF4-FFF2-40B4-BE49-F238E27FC236}">
                <a16:creationId xmlns:a16="http://schemas.microsoft.com/office/drawing/2014/main" id="{69CDBB66-14C2-0044-B8DB-6ED22125657F}"/>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5789" name="Freeform 31">
            <a:extLst>
              <a:ext uri="{FF2B5EF4-FFF2-40B4-BE49-F238E27FC236}">
                <a16:creationId xmlns:a16="http://schemas.microsoft.com/office/drawing/2014/main" id="{D5E56306-094F-AE4D-A549-760D3EC11A37}"/>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0" name="AutoShape 32">
            <a:extLst>
              <a:ext uri="{FF2B5EF4-FFF2-40B4-BE49-F238E27FC236}">
                <a16:creationId xmlns:a16="http://schemas.microsoft.com/office/drawing/2014/main" id="{C8A64CDF-E8B9-6F48-A0A5-38B61BE45D4C}"/>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5791" name="Rectangle 33">
            <a:extLst>
              <a:ext uri="{FF2B5EF4-FFF2-40B4-BE49-F238E27FC236}">
                <a16:creationId xmlns:a16="http://schemas.microsoft.com/office/drawing/2014/main" id="{BAD1F867-1EDD-834B-A978-399F98BEAB59}"/>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5792" name="Rectangle 34">
            <a:extLst>
              <a:ext uri="{FF2B5EF4-FFF2-40B4-BE49-F238E27FC236}">
                <a16:creationId xmlns:a16="http://schemas.microsoft.com/office/drawing/2014/main" id="{D41B6BB6-7F88-894E-93E1-00F321C67C9C}"/>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5793" name="AutoShape 35">
            <a:extLst>
              <a:ext uri="{FF2B5EF4-FFF2-40B4-BE49-F238E27FC236}">
                <a16:creationId xmlns:a16="http://schemas.microsoft.com/office/drawing/2014/main" id="{53B07718-5F31-F64E-A3EE-125A1CC74AC4}"/>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5794" name="Line 36">
            <a:extLst>
              <a:ext uri="{FF2B5EF4-FFF2-40B4-BE49-F238E27FC236}">
                <a16:creationId xmlns:a16="http://schemas.microsoft.com/office/drawing/2014/main" id="{1840E561-FF61-8247-80D6-84E3115B1FD3}"/>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Line 37">
            <a:extLst>
              <a:ext uri="{FF2B5EF4-FFF2-40B4-BE49-F238E27FC236}">
                <a16:creationId xmlns:a16="http://schemas.microsoft.com/office/drawing/2014/main" id="{19CF75BB-E940-6544-A283-F9DDAAF0A87D}"/>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6" name="Rectangle 38">
            <a:extLst>
              <a:ext uri="{FF2B5EF4-FFF2-40B4-BE49-F238E27FC236}">
                <a16:creationId xmlns:a16="http://schemas.microsoft.com/office/drawing/2014/main" id="{120DD94D-1371-3249-BABB-8CB911F6C6C2}"/>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75797" name="Text Box 39">
            <a:extLst>
              <a:ext uri="{FF2B5EF4-FFF2-40B4-BE49-F238E27FC236}">
                <a16:creationId xmlns:a16="http://schemas.microsoft.com/office/drawing/2014/main" id="{2D358067-C857-EA4C-891B-A4FE135BD2F1}"/>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105517" name="Rectangle 45">
            <a:extLst>
              <a:ext uri="{FF2B5EF4-FFF2-40B4-BE49-F238E27FC236}">
                <a16:creationId xmlns:a16="http://schemas.microsoft.com/office/drawing/2014/main" id="{0531C0B9-5106-204B-ABD3-FE8851506941}"/>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36</a:t>
            </a:r>
          </a:p>
        </p:txBody>
      </p:sp>
      <p:grpSp>
        <p:nvGrpSpPr>
          <p:cNvPr id="75799" name="Group 47">
            <a:extLst>
              <a:ext uri="{FF2B5EF4-FFF2-40B4-BE49-F238E27FC236}">
                <a16:creationId xmlns:a16="http://schemas.microsoft.com/office/drawing/2014/main" id="{4675A76F-BD21-6B4E-9308-F5FDB69BE94D}"/>
              </a:ext>
            </a:extLst>
          </p:cNvPr>
          <p:cNvGrpSpPr>
            <a:grpSpLocks/>
          </p:cNvGrpSpPr>
          <p:nvPr/>
        </p:nvGrpSpPr>
        <p:grpSpPr bwMode="auto">
          <a:xfrm>
            <a:off x="519113" y="7938"/>
            <a:ext cx="854075" cy="1704975"/>
            <a:chOff x="327" y="5"/>
            <a:chExt cx="538" cy="1074"/>
          </a:xfrm>
        </p:grpSpPr>
        <p:sp>
          <p:nvSpPr>
            <p:cNvPr id="75801" name="Rectangle 48">
              <a:extLst>
                <a:ext uri="{FF2B5EF4-FFF2-40B4-BE49-F238E27FC236}">
                  <a16:creationId xmlns:a16="http://schemas.microsoft.com/office/drawing/2014/main" id="{7F3D9E8D-85D0-824A-8967-CB7A370D6198}"/>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75802" name="Line 49">
              <a:extLst>
                <a:ext uri="{FF2B5EF4-FFF2-40B4-BE49-F238E27FC236}">
                  <a16:creationId xmlns:a16="http://schemas.microsoft.com/office/drawing/2014/main" id="{E83F2AE7-2458-514E-99C3-86505BCDEE9E}"/>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75800" name="Text Box 50">
            <a:extLst>
              <a:ext uri="{FF2B5EF4-FFF2-40B4-BE49-F238E27FC236}">
                <a16:creationId xmlns:a16="http://schemas.microsoft.com/office/drawing/2014/main" id="{7F8A90BF-FD0A-3545-904A-E27D0BB6709C}"/>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99">
            <a:extLst>
              <a:ext uri="{FF2B5EF4-FFF2-40B4-BE49-F238E27FC236}">
                <a16:creationId xmlns:a16="http://schemas.microsoft.com/office/drawing/2014/main" id="{B853639A-B2D6-6B4D-A576-DD2E7A2D5D9D}"/>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77827" name="Rectangle 94">
            <a:extLst>
              <a:ext uri="{FF2B5EF4-FFF2-40B4-BE49-F238E27FC236}">
                <a16:creationId xmlns:a16="http://schemas.microsoft.com/office/drawing/2014/main" id="{DF911820-4ED0-9645-8A7B-D0012B29FD1D}"/>
              </a:ext>
            </a:extLst>
          </p:cNvPr>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28" name="Freeform 3">
            <a:extLst>
              <a:ext uri="{FF2B5EF4-FFF2-40B4-BE49-F238E27FC236}">
                <a16:creationId xmlns:a16="http://schemas.microsoft.com/office/drawing/2014/main" id="{A5C1909F-2B63-B84E-92A3-FE3FBE024801}"/>
              </a:ext>
            </a:extLst>
          </p:cNvPr>
          <p:cNvSpPr>
            <a:spLocks/>
          </p:cNvSpPr>
          <p:nvPr/>
        </p:nvSpPr>
        <p:spPr bwMode="auto">
          <a:xfrm>
            <a:off x="1603375" y="858838"/>
            <a:ext cx="1620838" cy="3049587"/>
          </a:xfrm>
          <a:custGeom>
            <a:avLst/>
            <a:gdLst>
              <a:gd name="T0" fmla="*/ 1562100 w 1021"/>
              <a:gd name="T1" fmla="*/ 38100 h 1921"/>
              <a:gd name="T2" fmla="*/ 1581150 w 1021"/>
              <a:gd name="T3" fmla="*/ 114300 h 1921"/>
              <a:gd name="T4" fmla="*/ 1600200 w 1021"/>
              <a:gd name="T5" fmla="*/ 190500 h 1921"/>
              <a:gd name="T6" fmla="*/ 1619250 w 1021"/>
              <a:gd name="T7" fmla="*/ 285750 h 1921"/>
              <a:gd name="T8" fmla="*/ 1619250 w 1021"/>
              <a:gd name="T9" fmla="*/ 381000 h 1921"/>
              <a:gd name="T10" fmla="*/ 1619250 w 1021"/>
              <a:gd name="T11" fmla="*/ 476250 h 1921"/>
              <a:gd name="T12" fmla="*/ 1619250 w 1021"/>
              <a:gd name="T13" fmla="*/ 552450 h 1921"/>
              <a:gd name="T14" fmla="*/ 1619250 w 1021"/>
              <a:gd name="T15" fmla="*/ 628650 h 1921"/>
              <a:gd name="T16" fmla="*/ 1600200 w 1021"/>
              <a:gd name="T17" fmla="*/ 723900 h 1921"/>
              <a:gd name="T18" fmla="*/ 1581150 w 1021"/>
              <a:gd name="T19" fmla="*/ 819150 h 1921"/>
              <a:gd name="T20" fmla="*/ 1581150 w 1021"/>
              <a:gd name="T21" fmla="*/ 895350 h 1921"/>
              <a:gd name="T22" fmla="*/ 1543050 w 1021"/>
              <a:gd name="T23" fmla="*/ 1009650 h 1921"/>
              <a:gd name="T24" fmla="*/ 1543050 w 1021"/>
              <a:gd name="T25" fmla="*/ 1104900 h 1921"/>
              <a:gd name="T26" fmla="*/ 1504950 w 1021"/>
              <a:gd name="T27" fmla="*/ 1181100 h 1921"/>
              <a:gd name="T28" fmla="*/ 1485900 w 1021"/>
              <a:gd name="T29" fmla="*/ 1257300 h 1921"/>
              <a:gd name="T30" fmla="*/ 1466850 w 1021"/>
              <a:gd name="T31" fmla="*/ 1371600 h 1921"/>
              <a:gd name="T32" fmla="*/ 1428750 w 1021"/>
              <a:gd name="T33" fmla="*/ 1447800 h 1921"/>
              <a:gd name="T34" fmla="*/ 1409700 w 1021"/>
              <a:gd name="T35" fmla="*/ 1524000 h 1921"/>
              <a:gd name="T36" fmla="*/ 1371600 w 1021"/>
              <a:gd name="T37" fmla="*/ 1619250 h 1921"/>
              <a:gd name="T38" fmla="*/ 1333500 w 1021"/>
              <a:gd name="T39" fmla="*/ 1695450 h 1921"/>
              <a:gd name="T40" fmla="*/ 1314450 w 1021"/>
              <a:gd name="T41" fmla="*/ 1771650 h 1921"/>
              <a:gd name="T42" fmla="*/ 1257300 w 1021"/>
              <a:gd name="T43" fmla="*/ 1866900 h 1921"/>
              <a:gd name="T44" fmla="*/ 1219200 w 1021"/>
              <a:gd name="T45" fmla="*/ 1943100 h 1921"/>
              <a:gd name="T46" fmla="*/ 1162050 w 1021"/>
              <a:gd name="T47" fmla="*/ 2038350 h 1921"/>
              <a:gd name="T48" fmla="*/ 1104900 w 1021"/>
              <a:gd name="T49" fmla="*/ 2114550 h 1921"/>
              <a:gd name="T50" fmla="*/ 1047750 w 1021"/>
              <a:gd name="T51" fmla="*/ 2190750 h 1921"/>
              <a:gd name="T52" fmla="*/ 1009650 w 1021"/>
              <a:gd name="T53" fmla="*/ 2266950 h 1921"/>
              <a:gd name="T54" fmla="*/ 952500 w 1021"/>
              <a:gd name="T55" fmla="*/ 2343150 h 1921"/>
              <a:gd name="T56" fmla="*/ 895350 w 1021"/>
              <a:gd name="T57" fmla="*/ 2419350 h 1921"/>
              <a:gd name="T58" fmla="*/ 857250 w 1021"/>
              <a:gd name="T59" fmla="*/ 2476500 h 1921"/>
              <a:gd name="T60" fmla="*/ 819150 w 1021"/>
              <a:gd name="T61" fmla="*/ 2552700 h 1921"/>
              <a:gd name="T62" fmla="*/ 762000 w 1021"/>
              <a:gd name="T63" fmla="*/ 2609850 h 1921"/>
              <a:gd name="T64" fmla="*/ 685800 w 1021"/>
              <a:gd name="T65" fmla="*/ 2686050 h 1921"/>
              <a:gd name="T66" fmla="*/ 628650 w 1021"/>
              <a:gd name="T67" fmla="*/ 2743200 h 1921"/>
              <a:gd name="T68" fmla="*/ 533400 w 1021"/>
              <a:gd name="T69" fmla="*/ 2800350 h 1921"/>
              <a:gd name="T70" fmla="*/ 457200 w 1021"/>
              <a:gd name="T71" fmla="*/ 2857500 h 1921"/>
              <a:gd name="T72" fmla="*/ 361950 w 1021"/>
              <a:gd name="T73" fmla="*/ 2914650 h 1921"/>
              <a:gd name="T74" fmla="*/ 266700 w 1021"/>
              <a:gd name="T75" fmla="*/ 2952750 h 1921"/>
              <a:gd name="T76" fmla="*/ 152400 w 1021"/>
              <a:gd name="T77" fmla="*/ 2990850 h 1921"/>
              <a:gd name="T78" fmla="*/ 76200 w 1021"/>
              <a:gd name="T79" fmla="*/ 3028950 h 1921"/>
              <a:gd name="T80" fmla="*/ 0 w 1021"/>
              <a:gd name="T81" fmla="*/ 304800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29" name="Rectangle 4">
            <a:extLst>
              <a:ext uri="{FF2B5EF4-FFF2-40B4-BE49-F238E27FC236}">
                <a16:creationId xmlns:a16="http://schemas.microsoft.com/office/drawing/2014/main" id="{09F5F117-9A74-AA4E-8CE2-5EAD6408C8C5}"/>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30" name="Rectangle 5">
            <a:extLst>
              <a:ext uri="{FF2B5EF4-FFF2-40B4-BE49-F238E27FC236}">
                <a16:creationId xmlns:a16="http://schemas.microsoft.com/office/drawing/2014/main" id="{2C49F4C5-D618-4E4F-9869-1E38DE02D318}"/>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31" name="Freeform 6">
            <a:extLst>
              <a:ext uri="{FF2B5EF4-FFF2-40B4-BE49-F238E27FC236}">
                <a16:creationId xmlns:a16="http://schemas.microsoft.com/office/drawing/2014/main" id="{5D992975-4319-5B45-9B6E-89B3D4E3E6C8}"/>
              </a:ext>
            </a:extLst>
          </p:cNvPr>
          <p:cNvSpPr>
            <a:spLocks/>
          </p:cNvSpPr>
          <p:nvPr/>
        </p:nvSpPr>
        <p:spPr bwMode="auto">
          <a:xfrm>
            <a:off x="6991350" y="3978275"/>
            <a:ext cx="1430338" cy="2097088"/>
          </a:xfrm>
          <a:custGeom>
            <a:avLst/>
            <a:gdLst>
              <a:gd name="T0" fmla="*/ 1428750 w 901"/>
              <a:gd name="T1" fmla="*/ 0 h 1321"/>
              <a:gd name="T2" fmla="*/ 1390650 w 901"/>
              <a:gd name="T3" fmla="*/ 19050 h 1321"/>
              <a:gd name="T4" fmla="*/ 1352550 w 901"/>
              <a:gd name="T5" fmla="*/ 38100 h 1321"/>
              <a:gd name="T6" fmla="*/ 1314450 w 901"/>
              <a:gd name="T7" fmla="*/ 57150 h 1321"/>
              <a:gd name="T8" fmla="*/ 1276350 w 901"/>
              <a:gd name="T9" fmla="*/ 76200 h 1321"/>
              <a:gd name="T10" fmla="*/ 1238250 w 901"/>
              <a:gd name="T11" fmla="*/ 95250 h 1321"/>
              <a:gd name="T12" fmla="*/ 1219200 w 901"/>
              <a:gd name="T13" fmla="*/ 133350 h 1321"/>
              <a:gd name="T14" fmla="*/ 1181100 w 901"/>
              <a:gd name="T15" fmla="*/ 152400 h 1321"/>
              <a:gd name="T16" fmla="*/ 1143000 w 901"/>
              <a:gd name="T17" fmla="*/ 190500 h 1321"/>
              <a:gd name="T18" fmla="*/ 1104900 w 901"/>
              <a:gd name="T19" fmla="*/ 209550 h 1321"/>
              <a:gd name="T20" fmla="*/ 1085850 w 901"/>
              <a:gd name="T21" fmla="*/ 247650 h 1321"/>
              <a:gd name="T22" fmla="*/ 1047750 w 901"/>
              <a:gd name="T23" fmla="*/ 266700 h 1321"/>
              <a:gd name="T24" fmla="*/ 1028700 w 901"/>
              <a:gd name="T25" fmla="*/ 304800 h 1321"/>
              <a:gd name="T26" fmla="*/ 990600 w 901"/>
              <a:gd name="T27" fmla="*/ 342900 h 1321"/>
              <a:gd name="T28" fmla="*/ 971550 w 901"/>
              <a:gd name="T29" fmla="*/ 381000 h 1321"/>
              <a:gd name="T30" fmla="*/ 933450 w 901"/>
              <a:gd name="T31" fmla="*/ 400050 h 1321"/>
              <a:gd name="T32" fmla="*/ 914400 w 901"/>
              <a:gd name="T33" fmla="*/ 438150 h 1321"/>
              <a:gd name="T34" fmla="*/ 876300 w 901"/>
              <a:gd name="T35" fmla="*/ 457200 h 1321"/>
              <a:gd name="T36" fmla="*/ 838200 w 901"/>
              <a:gd name="T37" fmla="*/ 495300 h 1321"/>
              <a:gd name="T38" fmla="*/ 819150 w 901"/>
              <a:gd name="T39" fmla="*/ 533400 h 1321"/>
              <a:gd name="T40" fmla="*/ 781050 w 901"/>
              <a:gd name="T41" fmla="*/ 571500 h 1321"/>
              <a:gd name="T42" fmla="*/ 742950 w 901"/>
              <a:gd name="T43" fmla="*/ 590550 h 1321"/>
              <a:gd name="T44" fmla="*/ 723900 w 901"/>
              <a:gd name="T45" fmla="*/ 628650 h 1321"/>
              <a:gd name="T46" fmla="*/ 685800 w 901"/>
              <a:gd name="T47" fmla="*/ 666750 h 1321"/>
              <a:gd name="T48" fmla="*/ 647700 w 901"/>
              <a:gd name="T49" fmla="*/ 704850 h 1321"/>
              <a:gd name="T50" fmla="*/ 628650 w 901"/>
              <a:gd name="T51" fmla="*/ 742950 h 1321"/>
              <a:gd name="T52" fmla="*/ 590550 w 901"/>
              <a:gd name="T53" fmla="*/ 781050 h 1321"/>
              <a:gd name="T54" fmla="*/ 571500 w 901"/>
              <a:gd name="T55" fmla="*/ 819150 h 1321"/>
              <a:gd name="T56" fmla="*/ 533400 w 901"/>
              <a:gd name="T57" fmla="*/ 857250 h 1321"/>
              <a:gd name="T58" fmla="*/ 514350 w 901"/>
              <a:gd name="T59" fmla="*/ 895350 h 1321"/>
              <a:gd name="T60" fmla="*/ 495300 w 901"/>
              <a:gd name="T61" fmla="*/ 933450 h 1321"/>
              <a:gd name="T62" fmla="*/ 457200 w 901"/>
              <a:gd name="T63" fmla="*/ 990600 h 1321"/>
              <a:gd name="T64" fmla="*/ 438150 w 901"/>
              <a:gd name="T65" fmla="*/ 1028700 h 1321"/>
              <a:gd name="T66" fmla="*/ 419100 w 901"/>
              <a:gd name="T67" fmla="*/ 1085850 h 1321"/>
              <a:gd name="T68" fmla="*/ 381000 w 901"/>
              <a:gd name="T69" fmla="*/ 1123950 h 1321"/>
              <a:gd name="T70" fmla="*/ 361950 w 901"/>
              <a:gd name="T71" fmla="*/ 1162050 h 1321"/>
              <a:gd name="T72" fmla="*/ 342900 w 901"/>
              <a:gd name="T73" fmla="*/ 1200150 h 1321"/>
              <a:gd name="T74" fmla="*/ 323850 w 901"/>
              <a:gd name="T75" fmla="*/ 1238250 h 1321"/>
              <a:gd name="T76" fmla="*/ 304800 w 901"/>
              <a:gd name="T77" fmla="*/ 1276350 h 1321"/>
              <a:gd name="T78" fmla="*/ 285750 w 901"/>
              <a:gd name="T79" fmla="*/ 1314450 h 1321"/>
              <a:gd name="T80" fmla="*/ 266700 w 901"/>
              <a:gd name="T81" fmla="*/ 1352550 h 1321"/>
              <a:gd name="T82" fmla="*/ 247650 w 901"/>
              <a:gd name="T83" fmla="*/ 1390650 h 1321"/>
              <a:gd name="T84" fmla="*/ 228600 w 901"/>
              <a:gd name="T85" fmla="*/ 1428750 h 1321"/>
              <a:gd name="T86" fmla="*/ 209550 w 901"/>
              <a:gd name="T87" fmla="*/ 1466850 h 1321"/>
              <a:gd name="T88" fmla="*/ 190500 w 901"/>
              <a:gd name="T89" fmla="*/ 1504950 h 1321"/>
              <a:gd name="T90" fmla="*/ 190500 w 901"/>
              <a:gd name="T91" fmla="*/ 1543050 h 1321"/>
              <a:gd name="T92" fmla="*/ 171450 w 901"/>
              <a:gd name="T93" fmla="*/ 1581150 h 1321"/>
              <a:gd name="T94" fmla="*/ 152400 w 901"/>
              <a:gd name="T95" fmla="*/ 1619250 h 1321"/>
              <a:gd name="T96" fmla="*/ 152400 w 901"/>
              <a:gd name="T97" fmla="*/ 1657350 h 1321"/>
              <a:gd name="T98" fmla="*/ 133350 w 901"/>
              <a:gd name="T99" fmla="*/ 1695450 h 1321"/>
              <a:gd name="T100" fmla="*/ 114300 w 901"/>
              <a:gd name="T101" fmla="*/ 1733550 h 1321"/>
              <a:gd name="T102" fmla="*/ 95250 w 901"/>
              <a:gd name="T103" fmla="*/ 1771650 h 1321"/>
              <a:gd name="T104" fmla="*/ 95250 w 901"/>
              <a:gd name="T105" fmla="*/ 1809750 h 1321"/>
              <a:gd name="T106" fmla="*/ 76200 w 901"/>
              <a:gd name="T107" fmla="*/ 1847850 h 1321"/>
              <a:gd name="T108" fmla="*/ 57150 w 901"/>
              <a:gd name="T109" fmla="*/ 1885950 h 1321"/>
              <a:gd name="T110" fmla="*/ 57150 w 901"/>
              <a:gd name="T111" fmla="*/ 1924050 h 1321"/>
              <a:gd name="T112" fmla="*/ 38100 w 901"/>
              <a:gd name="T113" fmla="*/ 1962150 h 1321"/>
              <a:gd name="T114" fmla="*/ 19050 w 901"/>
              <a:gd name="T115" fmla="*/ 2000250 h 1321"/>
              <a:gd name="T116" fmla="*/ 19050 w 901"/>
              <a:gd name="T117" fmla="*/ 2057400 h 1321"/>
              <a:gd name="T118" fmla="*/ 0 w 901"/>
              <a:gd name="T119" fmla="*/ 209550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2" name="Freeform 7">
            <a:extLst>
              <a:ext uri="{FF2B5EF4-FFF2-40B4-BE49-F238E27FC236}">
                <a16:creationId xmlns:a16="http://schemas.microsoft.com/office/drawing/2014/main" id="{A6D06848-A1E2-ED43-8BB2-1492E9A27F11}"/>
              </a:ext>
            </a:extLst>
          </p:cNvPr>
          <p:cNvSpPr>
            <a:spLocks/>
          </p:cNvSpPr>
          <p:nvPr/>
        </p:nvSpPr>
        <p:spPr bwMode="auto">
          <a:xfrm>
            <a:off x="3562350" y="1695450"/>
            <a:ext cx="4097338" cy="2916238"/>
          </a:xfrm>
          <a:custGeom>
            <a:avLst/>
            <a:gdLst>
              <a:gd name="T0" fmla="*/ 4056063 w 2581"/>
              <a:gd name="T1" fmla="*/ 2895600 h 1837"/>
              <a:gd name="T2" fmla="*/ 3959225 w 2581"/>
              <a:gd name="T3" fmla="*/ 2857500 h 1837"/>
              <a:gd name="T4" fmla="*/ 3879850 w 2581"/>
              <a:gd name="T5" fmla="*/ 2836863 h 1837"/>
              <a:gd name="T6" fmla="*/ 3802063 w 2581"/>
              <a:gd name="T7" fmla="*/ 2798763 h 1837"/>
              <a:gd name="T8" fmla="*/ 3722688 w 2581"/>
              <a:gd name="T9" fmla="*/ 2741613 h 1837"/>
              <a:gd name="T10" fmla="*/ 3644900 w 2581"/>
              <a:gd name="T11" fmla="*/ 2701925 h 1837"/>
              <a:gd name="T12" fmla="*/ 3567113 w 2581"/>
              <a:gd name="T13" fmla="*/ 2663825 h 1837"/>
              <a:gd name="T14" fmla="*/ 3468688 w 2581"/>
              <a:gd name="T15" fmla="*/ 2605088 h 1837"/>
              <a:gd name="T16" fmla="*/ 3370263 w 2581"/>
              <a:gd name="T17" fmla="*/ 2547938 h 1837"/>
              <a:gd name="T18" fmla="*/ 3292475 w 2581"/>
              <a:gd name="T19" fmla="*/ 2509838 h 1837"/>
              <a:gd name="T20" fmla="*/ 3213100 w 2581"/>
              <a:gd name="T21" fmla="*/ 2470150 h 1837"/>
              <a:gd name="T22" fmla="*/ 3135313 w 2581"/>
              <a:gd name="T23" fmla="*/ 2413000 h 1837"/>
              <a:gd name="T24" fmla="*/ 3057525 w 2581"/>
              <a:gd name="T25" fmla="*/ 2374900 h 1837"/>
              <a:gd name="T26" fmla="*/ 2998788 w 2581"/>
              <a:gd name="T27" fmla="*/ 2335213 h 1837"/>
              <a:gd name="T28" fmla="*/ 2900363 w 2581"/>
              <a:gd name="T29" fmla="*/ 2259013 h 1837"/>
              <a:gd name="T30" fmla="*/ 2822575 w 2581"/>
              <a:gd name="T31" fmla="*/ 2238375 h 1837"/>
              <a:gd name="T32" fmla="*/ 2743200 w 2581"/>
              <a:gd name="T33" fmla="*/ 2162175 h 1837"/>
              <a:gd name="T34" fmla="*/ 2665413 w 2581"/>
              <a:gd name="T35" fmla="*/ 2122488 h 1837"/>
              <a:gd name="T36" fmla="*/ 2586038 w 2581"/>
              <a:gd name="T37" fmla="*/ 2065338 h 1837"/>
              <a:gd name="T38" fmla="*/ 2468563 w 2581"/>
              <a:gd name="T39" fmla="*/ 1968500 h 1837"/>
              <a:gd name="T40" fmla="*/ 2390775 w 2581"/>
              <a:gd name="T41" fmla="*/ 1930400 h 1837"/>
              <a:gd name="T42" fmla="*/ 2312988 w 2581"/>
              <a:gd name="T43" fmla="*/ 1852613 h 1837"/>
              <a:gd name="T44" fmla="*/ 2214563 w 2581"/>
              <a:gd name="T45" fmla="*/ 1755775 h 1837"/>
              <a:gd name="T46" fmla="*/ 2155825 w 2581"/>
              <a:gd name="T47" fmla="*/ 1679575 h 1837"/>
              <a:gd name="T48" fmla="*/ 2116138 w 2581"/>
              <a:gd name="T49" fmla="*/ 1601788 h 1837"/>
              <a:gd name="T50" fmla="*/ 2057400 w 2581"/>
              <a:gd name="T51" fmla="*/ 1525588 h 1837"/>
              <a:gd name="T52" fmla="*/ 1958975 w 2581"/>
              <a:gd name="T53" fmla="*/ 1447800 h 1837"/>
              <a:gd name="T54" fmla="*/ 1862138 w 2581"/>
              <a:gd name="T55" fmla="*/ 1350963 h 1837"/>
              <a:gd name="T56" fmla="*/ 1803400 w 2581"/>
              <a:gd name="T57" fmla="*/ 1293813 h 1837"/>
              <a:gd name="T58" fmla="*/ 1744663 w 2581"/>
              <a:gd name="T59" fmla="*/ 1216025 h 1837"/>
              <a:gd name="T60" fmla="*/ 1685925 w 2581"/>
              <a:gd name="T61" fmla="*/ 1158875 h 1837"/>
              <a:gd name="T62" fmla="*/ 1606550 w 2581"/>
              <a:gd name="T63" fmla="*/ 1081088 h 1837"/>
              <a:gd name="T64" fmla="*/ 1528763 w 2581"/>
              <a:gd name="T65" fmla="*/ 1022350 h 1837"/>
              <a:gd name="T66" fmla="*/ 1489075 w 2581"/>
              <a:gd name="T67" fmla="*/ 946150 h 1837"/>
              <a:gd name="T68" fmla="*/ 1430338 w 2581"/>
              <a:gd name="T69" fmla="*/ 887413 h 1837"/>
              <a:gd name="T70" fmla="*/ 1390650 w 2581"/>
              <a:gd name="T71" fmla="*/ 811213 h 1837"/>
              <a:gd name="T72" fmla="*/ 1352550 w 2581"/>
              <a:gd name="T73" fmla="*/ 733425 h 1837"/>
              <a:gd name="T74" fmla="*/ 1293813 w 2581"/>
              <a:gd name="T75" fmla="*/ 655638 h 1837"/>
              <a:gd name="T76" fmla="*/ 1254125 w 2581"/>
              <a:gd name="T77" fmla="*/ 579438 h 1837"/>
              <a:gd name="T78" fmla="*/ 1195388 w 2581"/>
              <a:gd name="T79" fmla="*/ 520700 h 1837"/>
              <a:gd name="T80" fmla="*/ 1117600 w 2581"/>
              <a:gd name="T81" fmla="*/ 423863 h 1837"/>
              <a:gd name="T82" fmla="*/ 1058863 w 2581"/>
              <a:gd name="T83" fmla="*/ 347663 h 1837"/>
              <a:gd name="T84" fmla="*/ 1000125 w 2581"/>
              <a:gd name="T85" fmla="*/ 288925 h 1837"/>
              <a:gd name="T86" fmla="*/ 920750 w 2581"/>
              <a:gd name="T87" fmla="*/ 231775 h 1837"/>
              <a:gd name="T88" fmla="*/ 862013 w 2581"/>
              <a:gd name="T89" fmla="*/ 193675 h 1837"/>
              <a:gd name="T90" fmla="*/ 784225 w 2581"/>
              <a:gd name="T91" fmla="*/ 115888 h 1837"/>
              <a:gd name="T92" fmla="*/ 704850 w 2581"/>
              <a:gd name="T93" fmla="*/ 96838 h 1837"/>
              <a:gd name="T94" fmla="*/ 608013 w 2581"/>
              <a:gd name="T95" fmla="*/ 57150 h 1837"/>
              <a:gd name="T96" fmla="*/ 509588 w 2581"/>
              <a:gd name="T97" fmla="*/ 38100 h 1837"/>
              <a:gd name="T98" fmla="*/ 431800 w 2581"/>
              <a:gd name="T99" fmla="*/ 19050 h 1837"/>
              <a:gd name="T100" fmla="*/ 352425 w 2581"/>
              <a:gd name="T101" fmla="*/ 0 h 1837"/>
              <a:gd name="T102" fmla="*/ 274638 w 2581"/>
              <a:gd name="T103" fmla="*/ 0 h 1837"/>
              <a:gd name="T104" fmla="*/ 195263 w 2581"/>
              <a:gd name="T105" fmla="*/ 19050 h 1837"/>
              <a:gd name="T106" fmla="*/ 117475 w 2581"/>
              <a:gd name="T107" fmla="*/ 38100 h 1837"/>
              <a:gd name="T108" fmla="*/ 39688 w 2581"/>
              <a:gd name="T109" fmla="*/ 77788 h 1837"/>
              <a:gd name="T110" fmla="*/ 0 w 2581"/>
              <a:gd name="T111" fmla="*/ 153988 h 1837"/>
              <a:gd name="T112" fmla="*/ 0 w 2581"/>
              <a:gd name="T113" fmla="*/ 231775 h 1837"/>
              <a:gd name="T114" fmla="*/ 19050 w 2581"/>
              <a:gd name="T115" fmla="*/ 309563 h 1837"/>
              <a:gd name="T116" fmla="*/ 58738 w 2581"/>
              <a:gd name="T117" fmla="*/ 385763 h 1837"/>
              <a:gd name="T118" fmla="*/ 117475 w 2581"/>
              <a:gd name="T119" fmla="*/ 444500 h 1837"/>
              <a:gd name="T120" fmla="*/ 215900 w 2581"/>
              <a:gd name="T121" fmla="*/ 482600 h 1837"/>
              <a:gd name="T122" fmla="*/ 293688 w 2581"/>
              <a:gd name="T123" fmla="*/ 501650 h 1837"/>
              <a:gd name="T124" fmla="*/ 373063 w 2581"/>
              <a:gd name="T125" fmla="*/ 520700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3" name="Rectangle 8">
            <a:extLst>
              <a:ext uri="{FF2B5EF4-FFF2-40B4-BE49-F238E27FC236}">
                <a16:creationId xmlns:a16="http://schemas.microsoft.com/office/drawing/2014/main" id="{49C65BB1-AD40-B142-B7AB-0C4A1A912D49}"/>
              </a:ext>
            </a:extLst>
          </p:cNvPr>
          <p:cNvSpPr>
            <a:spLocks noChangeArrowheads="1"/>
          </p:cNvSpPr>
          <p:nvPr/>
        </p:nvSpPr>
        <p:spPr bwMode="auto">
          <a:xfrm>
            <a:off x="4630738" y="2649538"/>
            <a:ext cx="152082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6600"/>
                </a:solidFill>
                <a:latin typeface="Times" pitchFamily="2" charset="0"/>
              </a:rPr>
              <a:t>EK</a:t>
            </a:r>
          </a:p>
        </p:txBody>
      </p:sp>
      <p:sp>
        <p:nvSpPr>
          <p:cNvPr id="77834" name="Freeform 9">
            <a:extLst>
              <a:ext uri="{FF2B5EF4-FFF2-40B4-BE49-F238E27FC236}">
                <a16:creationId xmlns:a16="http://schemas.microsoft.com/office/drawing/2014/main" id="{99D7FA1C-C190-A746-AB86-2AD5EF8F520C}"/>
              </a:ext>
            </a:extLst>
          </p:cNvPr>
          <p:cNvSpPr>
            <a:spLocks/>
          </p:cNvSpPr>
          <p:nvPr/>
        </p:nvSpPr>
        <p:spPr bwMode="auto">
          <a:xfrm>
            <a:off x="2038350" y="4591050"/>
            <a:ext cx="1887538" cy="1487488"/>
          </a:xfrm>
          <a:custGeom>
            <a:avLst/>
            <a:gdLst>
              <a:gd name="T0" fmla="*/ 438150 w 1189"/>
              <a:gd name="T1" fmla="*/ 1409700 h 937"/>
              <a:gd name="T2" fmla="*/ 438150 w 1189"/>
              <a:gd name="T3" fmla="*/ 1295400 h 937"/>
              <a:gd name="T4" fmla="*/ 419100 w 1189"/>
              <a:gd name="T5" fmla="*/ 1181100 h 937"/>
              <a:gd name="T6" fmla="*/ 381000 w 1189"/>
              <a:gd name="T7" fmla="*/ 1066800 h 937"/>
              <a:gd name="T8" fmla="*/ 323850 w 1189"/>
              <a:gd name="T9" fmla="*/ 971550 h 937"/>
              <a:gd name="T10" fmla="*/ 266700 w 1189"/>
              <a:gd name="T11" fmla="*/ 857250 h 937"/>
              <a:gd name="T12" fmla="*/ 209550 w 1189"/>
              <a:gd name="T13" fmla="*/ 742950 h 937"/>
              <a:gd name="T14" fmla="*/ 133350 w 1189"/>
              <a:gd name="T15" fmla="*/ 609600 h 937"/>
              <a:gd name="T16" fmla="*/ 38100 w 1189"/>
              <a:gd name="T17" fmla="*/ 495300 h 937"/>
              <a:gd name="T18" fmla="*/ 0 w 1189"/>
              <a:gd name="T19" fmla="*/ 381000 h 937"/>
              <a:gd name="T20" fmla="*/ 0 w 1189"/>
              <a:gd name="T21" fmla="*/ 266700 h 937"/>
              <a:gd name="T22" fmla="*/ 38100 w 1189"/>
              <a:gd name="T23" fmla="*/ 152400 h 937"/>
              <a:gd name="T24" fmla="*/ 133350 w 1189"/>
              <a:gd name="T25" fmla="*/ 57150 h 937"/>
              <a:gd name="T26" fmla="*/ 228600 w 1189"/>
              <a:gd name="T27" fmla="*/ 19050 h 937"/>
              <a:gd name="T28" fmla="*/ 361950 w 1189"/>
              <a:gd name="T29" fmla="*/ 38100 h 937"/>
              <a:gd name="T30" fmla="*/ 476250 w 1189"/>
              <a:gd name="T31" fmla="*/ 95250 h 937"/>
              <a:gd name="T32" fmla="*/ 552450 w 1189"/>
              <a:gd name="T33" fmla="*/ 209550 h 937"/>
              <a:gd name="T34" fmla="*/ 609600 w 1189"/>
              <a:gd name="T35" fmla="*/ 323850 h 937"/>
              <a:gd name="T36" fmla="*/ 647700 w 1189"/>
              <a:gd name="T37" fmla="*/ 438150 h 937"/>
              <a:gd name="T38" fmla="*/ 685800 w 1189"/>
              <a:gd name="T39" fmla="*/ 552450 h 937"/>
              <a:gd name="T40" fmla="*/ 704850 w 1189"/>
              <a:gd name="T41" fmla="*/ 666750 h 937"/>
              <a:gd name="T42" fmla="*/ 723900 w 1189"/>
              <a:gd name="T43" fmla="*/ 781050 h 937"/>
              <a:gd name="T44" fmla="*/ 762000 w 1189"/>
              <a:gd name="T45" fmla="*/ 895350 h 937"/>
              <a:gd name="T46" fmla="*/ 819150 w 1189"/>
              <a:gd name="T47" fmla="*/ 1009650 h 937"/>
              <a:gd name="T48" fmla="*/ 952500 w 1189"/>
              <a:gd name="T49" fmla="*/ 1066800 h 937"/>
              <a:gd name="T50" fmla="*/ 1066800 w 1189"/>
              <a:gd name="T51" fmla="*/ 1085850 h 937"/>
              <a:gd name="T52" fmla="*/ 1181100 w 1189"/>
              <a:gd name="T53" fmla="*/ 1047750 h 937"/>
              <a:gd name="T54" fmla="*/ 1276350 w 1189"/>
              <a:gd name="T55" fmla="*/ 933450 h 937"/>
              <a:gd name="T56" fmla="*/ 1314450 w 1189"/>
              <a:gd name="T57" fmla="*/ 800100 h 937"/>
              <a:gd name="T58" fmla="*/ 1333500 w 1189"/>
              <a:gd name="T59" fmla="*/ 685800 h 937"/>
              <a:gd name="T60" fmla="*/ 1390650 w 1189"/>
              <a:gd name="T61" fmla="*/ 571500 h 937"/>
              <a:gd name="T62" fmla="*/ 1466850 w 1189"/>
              <a:gd name="T63" fmla="*/ 457200 h 937"/>
              <a:gd name="T64" fmla="*/ 1562100 w 1189"/>
              <a:gd name="T65" fmla="*/ 400050 h 937"/>
              <a:gd name="T66" fmla="*/ 1676400 w 1189"/>
              <a:gd name="T67" fmla="*/ 381000 h 937"/>
              <a:gd name="T68" fmla="*/ 1790700 w 1189"/>
              <a:gd name="T69" fmla="*/ 419100 h 937"/>
              <a:gd name="T70" fmla="*/ 1866900 w 1189"/>
              <a:gd name="T71" fmla="*/ 514350 h 937"/>
              <a:gd name="T72" fmla="*/ 1885950 w 1189"/>
              <a:gd name="T73" fmla="*/ 628650 h 937"/>
              <a:gd name="T74" fmla="*/ 1847850 w 1189"/>
              <a:gd name="T75" fmla="*/ 742950 h 937"/>
              <a:gd name="T76" fmla="*/ 1790700 w 1189"/>
              <a:gd name="T77" fmla="*/ 857250 h 937"/>
              <a:gd name="T78" fmla="*/ 1714500 w 1189"/>
              <a:gd name="T79" fmla="*/ 971550 h 937"/>
              <a:gd name="T80" fmla="*/ 1619250 w 1189"/>
              <a:gd name="T81" fmla="*/ 1066800 h 937"/>
              <a:gd name="T82" fmla="*/ 1562100 w 1189"/>
              <a:gd name="T83" fmla="*/ 1181100 h 937"/>
              <a:gd name="T84" fmla="*/ 1485900 w 1189"/>
              <a:gd name="T85" fmla="*/ 1295400 h 937"/>
              <a:gd name="T86" fmla="*/ 1428750 w 1189"/>
              <a:gd name="T87" fmla="*/ 1409700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5" name="Rectangle 10">
            <a:extLst>
              <a:ext uri="{FF2B5EF4-FFF2-40B4-BE49-F238E27FC236}">
                <a16:creationId xmlns:a16="http://schemas.microsoft.com/office/drawing/2014/main" id="{C1F1199D-B684-164F-A1AD-BD484208DCE8}"/>
              </a:ext>
            </a:extLst>
          </p:cNvPr>
          <p:cNvSpPr>
            <a:spLocks noChangeArrowheads="1"/>
          </p:cNvSpPr>
          <p:nvPr/>
        </p:nvSpPr>
        <p:spPr bwMode="auto">
          <a:xfrm>
            <a:off x="7259638" y="5259388"/>
            <a:ext cx="131127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6600"/>
                </a:solidFill>
                <a:latin typeface="Times" pitchFamily="2" charset="0"/>
              </a:rPr>
              <a:t>PG</a:t>
            </a:r>
          </a:p>
        </p:txBody>
      </p:sp>
      <p:sp>
        <p:nvSpPr>
          <p:cNvPr id="77836" name="Freeform 11">
            <a:extLst>
              <a:ext uri="{FF2B5EF4-FFF2-40B4-BE49-F238E27FC236}">
                <a16:creationId xmlns:a16="http://schemas.microsoft.com/office/drawing/2014/main" id="{864D96DB-A6DD-8C4F-8CC1-8AAA9AADF413}"/>
              </a:ext>
            </a:extLst>
          </p:cNvPr>
          <p:cNvSpPr>
            <a:spLocks/>
          </p:cNvSpPr>
          <p:nvPr/>
        </p:nvSpPr>
        <p:spPr bwMode="auto">
          <a:xfrm>
            <a:off x="3257550" y="2628900"/>
            <a:ext cx="268288" cy="306388"/>
          </a:xfrm>
          <a:custGeom>
            <a:avLst/>
            <a:gdLst>
              <a:gd name="T0" fmla="*/ 171450 w 169"/>
              <a:gd name="T1" fmla="*/ 19050 h 193"/>
              <a:gd name="T2" fmla="*/ 133350 w 169"/>
              <a:gd name="T3" fmla="*/ 38100 h 193"/>
              <a:gd name="T4" fmla="*/ 95250 w 169"/>
              <a:gd name="T5" fmla="*/ 57150 h 193"/>
              <a:gd name="T6" fmla="*/ 57150 w 169"/>
              <a:gd name="T7" fmla="*/ 76200 h 193"/>
              <a:gd name="T8" fmla="*/ 38100 w 169"/>
              <a:gd name="T9" fmla="*/ 114300 h 193"/>
              <a:gd name="T10" fmla="*/ 0 w 169"/>
              <a:gd name="T11" fmla="*/ 152400 h 193"/>
              <a:gd name="T12" fmla="*/ 0 w 169"/>
              <a:gd name="T13" fmla="*/ 190500 h 193"/>
              <a:gd name="T14" fmla="*/ 0 w 169"/>
              <a:gd name="T15" fmla="*/ 228600 h 193"/>
              <a:gd name="T16" fmla="*/ 38100 w 169"/>
              <a:gd name="T17" fmla="*/ 247650 h 193"/>
              <a:gd name="T18" fmla="*/ 57150 w 169"/>
              <a:gd name="T19" fmla="*/ 285750 h 193"/>
              <a:gd name="T20" fmla="*/ 95250 w 169"/>
              <a:gd name="T21" fmla="*/ 304800 h 193"/>
              <a:gd name="T22" fmla="*/ 133350 w 169"/>
              <a:gd name="T23" fmla="*/ 304800 h 193"/>
              <a:gd name="T24" fmla="*/ 171450 w 169"/>
              <a:gd name="T25" fmla="*/ 304800 h 193"/>
              <a:gd name="T26" fmla="*/ 209550 w 169"/>
              <a:gd name="T27" fmla="*/ 285750 h 193"/>
              <a:gd name="T28" fmla="*/ 228600 w 169"/>
              <a:gd name="T29" fmla="*/ 247650 h 193"/>
              <a:gd name="T30" fmla="*/ 247650 w 169"/>
              <a:gd name="T31" fmla="*/ 209550 h 193"/>
              <a:gd name="T32" fmla="*/ 266700 w 169"/>
              <a:gd name="T33" fmla="*/ 171450 h 193"/>
              <a:gd name="T34" fmla="*/ 266700 w 169"/>
              <a:gd name="T35" fmla="*/ 133350 h 193"/>
              <a:gd name="T36" fmla="*/ 266700 w 169"/>
              <a:gd name="T37" fmla="*/ 95250 h 193"/>
              <a:gd name="T38" fmla="*/ 247650 w 169"/>
              <a:gd name="T39" fmla="*/ 57150 h 193"/>
              <a:gd name="T40" fmla="*/ 228600 w 169"/>
              <a:gd name="T41" fmla="*/ 19050 h 193"/>
              <a:gd name="T42" fmla="*/ 190500 w 169"/>
              <a:gd name="T43" fmla="*/ 0 h 193"/>
              <a:gd name="T44" fmla="*/ 171450 w 169"/>
              <a:gd name="T45" fmla="*/ 1905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7" name="Freeform 12">
            <a:extLst>
              <a:ext uri="{FF2B5EF4-FFF2-40B4-BE49-F238E27FC236}">
                <a16:creationId xmlns:a16="http://schemas.microsoft.com/office/drawing/2014/main" id="{05AAD789-1088-0A4E-8A15-16F85772DE35}"/>
              </a:ext>
            </a:extLst>
          </p:cNvPr>
          <p:cNvSpPr>
            <a:spLocks/>
          </p:cNvSpPr>
          <p:nvPr/>
        </p:nvSpPr>
        <p:spPr bwMode="auto">
          <a:xfrm>
            <a:off x="3067050" y="3333750"/>
            <a:ext cx="439738" cy="915988"/>
          </a:xfrm>
          <a:custGeom>
            <a:avLst/>
            <a:gdLst>
              <a:gd name="T0" fmla="*/ 285750 w 277"/>
              <a:gd name="T1" fmla="*/ 0 h 577"/>
              <a:gd name="T2" fmla="*/ 323850 w 277"/>
              <a:gd name="T3" fmla="*/ 38100 h 577"/>
              <a:gd name="T4" fmla="*/ 361950 w 277"/>
              <a:gd name="T5" fmla="*/ 57150 h 577"/>
              <a:gd name="T6" fmla="*/ 381000 w 277"/>
              <a:gd name="T7" fmla="*/ 95250 h 577"/>
              <a:gd name="T8" fmla="*/ 419100 w 277"/>
              <a:gd name="T9" fmla="*/ 133350 h 577"/>
              <a:gd name="T10" fmla="*/ 438150 w 277"/>
              <a:gd name="T11" fmla="*/ 171450 h 577"/>
              <a:gd name="T12" fmla="*/ 438150 w 277"/>
              <a:gd name="T13" fmla="*/ 209550 h 577"/>
              <a:gd name="T14" fmla="*/ 438150 w 277"/>
              <a:gd name="T15" fmla="*/ 247650 h 577"/>
              <a:gd name="T16" fmla="*/ 438150 w 277"/>
              <a:gd name="T17" fmla="*/ 285750 h 577"/>
              <a:gd name="T18" fmla="*/ 438150 w 277"/>
              <a:gd name="T19" fmla="*/ 323850 h 577"/>
              <a:gd name="T20" fmla="*/ 438150 w 277"/>
              <a:gd name="T21" fmla="*/ 361950 h 577"/>
              <a:gd name="T22" fmla="*/ 438150 w 277"/>
              <a:gd name="T23" fmla="*/ 400050 h 577"/>
              <a:gd name="T24" fmla="*/ 438150 w 277"/>
              <a:gd name="T25" fmla="*/ 438150 h 577"/>
              <a:gd name="T26" fmla="*/ 438150 w 277"/>
              <a:gd name="T27" fmla="*/ 476250 h 577"/>
              <a:gd name="T28" fmla="*/ 419100 w 277"/>
              <a:gd name="T29" fmla="*/ 514350 h 577"/>
              <a:gd name="T30" fmla="*/ 419100 w 277"/>
              <a:gd name="T31" fmla="*/ 552450 h 577"/>
              <a:gd name="T32" fmla="*/ 400050 w 277"/>
              <a:gd name="T33" fmla="*/ 590550 h 577"/>
              <a:gd name="T34" fmla="*/ 381000 w 277"/>
              <a:gd name="T35" fmla="*/ 628650 h 577"/>
              <a:gd name="T36" fmla="*/ 342900 w 277"/>
              <a:gd name="T37" fmla="*/ 666750 h 577"/>
              <a:gd name="T38" fmla="*/ 323850 w 277"/>
              <a:gd name="T39" fmla="*/ 704850 h 577"/>
              <a:gd name="T40" fmla="*/ 304800 w 277"/>
              <a:gd name="T41" fmla="*/ 742950 h 577"/>
              <a:gd name="T42" fmla="*/ 266700 w 277"/>
              <a:gd name="T43" fmla="*/ 762000 h 577"/>
              <a:gd name="T44" fmla="*/ 266700 w 277"/>
              <a:gd name="T45" fmla="*/ 800100 h 577"/>
              <a:gd name="T46" fmla="*/ 228600 w 277"/>
              <a:gd name="T47" fmla="*/ 819150 h 577"/>
              <a:gd name="T48" fmla="*/ 209550 w 277"/>
              <a:gd name="T49" fmla="*/ 857250 h 577"/>
              <a:gd name="T50" fmla="*/ 171450 w 277"/>
              <a:gd name="T51" fmla="*/ 876300 h 577"/>
              <a:gd name="T52" fmla="*/ 152400 w 277"/>
              <a:gd name="T53" fmla="*/ 914400 h 577"/>
              <a:gd name="T54" fmla="*/ 114300 w 277"/>
              <a:gd name="T55" fmla="*/ 914400 h 577"/>
              <a:gd name="T56" fmla="*/ 76200 w 277"/>
              <a:gd name="T57" fmla="*/ 914400 h 577"/>
              <a:gd name="T58" fmla="*/ 19050 w 277"/>
              <a:gd name="T59" fmla="*/ 876300 h 577"/>
              <a:gd name="T60" fmla="*/ 19050 w 277"/>
              <a:gd name="T61" fmla="*/ 838200 h 577"/>
              <a:gd name="T62" fmla="*/ 0 w 277"/>
              <a:gd name="T63" fmla="*/ 800100 h 577"/>
              <a:gd name="T64" fmla="*/ 19050 w 277"/>
              <a:gd name="T65" fmla="*/ 762000 h 577"/>
              <a:gd name="T66" fmla="*/ 38100 w 277"/>
              <a:gd name="T67" fmla="*/ 723900 h 577"/>
              <a:gd name="T68" fmla="*/ 38100 w 277"/>
              <a:gd name="T69" fmla="*/ 685800 h 577"/>
              <a:gd name="T70" fmla="*/ 76200 w 277"/>
              <a:gd name="T71" fmla="*/ 666750 h 577"/>
              <a:gd name="T72" fmla="*/ 95250 w 277"/>
              <a:gd name="T73" fmla="*/ 628650 h 577"/>
              <a:gd name="T74" fmla="*/ 114300 w 277"/>
              <a:gd name="T75" fmla="*/ 590550 h 577"/>
              <a:gd name="T76" fmla="*/ 152400 w 277"/>
              <a:gd name="T77" fmla="*/ 571500 h 577"/>
              <a:gd name="T78" fmla="*/ 152400 w 277"/>
              <a:gd name="T79" fmla="*/ 533400 h 577"/>
              <a:gd name="T80" fmla="*/ 190500 w 277"/>
              <a:gd name="T81" fmla="*/ 495300 h 577"/>
              <a:gd name="T82" fmla="*/ 209550 w 277"/>
              <a:gd name="T83" fmla="*/ 438150 h 577"/>
              <a:gd name="T84" fmla="*/ 228600 w 277"/>
              <a:gd name="T85" fmla="*/ 400050 h 577"/>
              <a:gd name="T86" fmla="*/ 247650 w 277"/>
              <a:gd name="T87" fmla="*/ 361950 h 577"/>
              <a:gd name="T88" fmla="*/ 266700 w 277"/>
              <a:gd name="T89" fmla="*/ 323850 h 577"/>
              <a:gd name="T90" fmla="*/ 285750 w 277"/>
              <a:gd name="T91" fmla="*/ 285750 h 577"/>
              <a:gd name="T92" fmla="*/ 285750 w 277"/>
              <a:gd name="T93" fmla="*/ 247650 h 577"/>
              <a:gd name="T94" fmla="*/ 285750 w 277"/>
              <a:gd name="T95" fmla="*/ 209550 h 577"/>
              <a:gd name="T96" fmla="*/ 285750 w 277"/>
              <a:gd name="T97" fmla="*/ 171450 h 577"/>
              <a:gd name="T98" fmla="*/ 285750 w 277"/>
              <a:gd name="T99" fmla="*/ 133350 h 577"/>
              <a:gd name="T100" fmla="*/ 285750 w 277"/>
              <a:gd name="T101" fmla="*/ 95250 h 577"/>
              <a:gd name="T102" fmla="*/ 285750 w 277"/>
              <a:gd name="T103" fmla="*/ 57150 h 577"/>
              <a:gd name="T104" fmla="*/ 285750 w 277"/>
              <a:gd name="T105" fmla="*/ 19050 h 577"/>
              <a:gd name="T106" fmla="*/ 323850 w 277"/>
              <a:gd name="T107" fmla="*/ 0 h 577"/>
              <a:gd name="T108" fmla="*/ 28575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Freeform 13">
            <a:extLst>
              <a:ext uri="{FF2B5EF4-FFF2-40B4-BE49-F238E27FC236}">
                <a16:creationId xmlns:a16="http://schemas.microsoft.com/office/drawing/2014/main" id="{748AE4FB-3ABA-974C-8055-980FE9042A27}"/>
              </a:ext>
            </a:extLst>
          </p:cNvPr>
          <p:cNvSpPr>
            <a:spLocks/>
          </p:cNvSpPr>
          <p:nvPr/>
        </p:nvSpPr>
        <p:spPr bwMode="auto">
          <a:xfrm>
            <a:off x="3333750" y="2933700"/>
            <a:ext cx="58738" cy="420688"/>
          </a:xfrm>
          <a:custGeom>
            <a:avLst/>
            <a:gdLst>
              <a:gd name="T0" fmla="*/ 19050 w 37"/>
              <a:gd name="T1" fmla="*/ 19050 h 265"/>
              <a:gd name="T2" fmla="*/ 57150 w 37"/>
              <a:gd name="T3" fmla="*/ 0 h 265"/>
              <a:gd name="T4" fmla="*/ 57150 w 37"/>
              <a:gd name="T5" fmla="*/ 38100 h 265"/>
              <a:gd name="T6" fmla="*/ 57150 w 37"/>
              <a:gd name="T7" fmla="*/ 76200 h 265"/>
              <a:gd name="T8" fmla="*/ 57150 w 37"/>
              <a:gd name="T9" fmla="*/ 114300 h 265"/>
              <a:gd name="T10" fmla="*/ 57150 w 37"/>
              <a:gd name="T11" fmla="*/ 152400 h 265"/>
              <a:gd name="T12" fmla="*/ 38100 w 37"/>
              <a:gd name="T13" fmla="*/ 190500 h 265"/>
              <a:gd name="T14" fmla="*/ 19050 w 37"/>
              <a:gd name="T15" fmla="*/ 228600 h 265"/>
              <a:gd name="T16" fmla="*/ 0 w 37"/>
              <a:gd name="T17" fmla="*/ 266700 h 265"/>
              <a:gd name="T18" fmla="*/ 0 w 37"/>
              <a:gd name="T19" fmla="*/ 304800 h 265"/>
              <a:gd name="T20" fmla="*/ 0 w 37"/>
              <a:gd name="T21" fmla="*/ 342900 h 265"/>
              <a:gd name="T22" fmla="*/ 0 w 37"/>
              <a:gd name="T23" fmla="*/ 381000 h 265"/>
              <a:gd name="T24" fmla="*/ 19050 w 37"/>
              <a:gd name="T25" fmla="*/ 41910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9" name="Rectangle 14">
            <a:extLst>
              <a:ext uri="{FF2B5EF4-FFF2-40B4-BE49-F238E27FC236}">
                <a16:creationId xmlns:a16="http://schemas.microsoft.com/office/drawing/2014/main" id="{A91C3503-B918-2340-93E2-5F18FC200F26}"/>
              </a:ext>
            </a:extLst>
          </p:cNvPr>
          <p:cNvSpPr>
            <a:spLocks noChangeArrowheads="1"/>
          </p:cNvSpPr>
          <p:nvPr/>
        </p:nvSpPr>
        <p:spPr bwMode="auto">
          <a:xfrm>
            <a:off x="3449638" y="2382838"/>
            <a:ext cx="127317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6600"/>
                </a:solidFill>
                <a:latin typeface="Times" pitchFamily="2" charset="0"/>
              </a:rPr>
              <a:t>GN</a:t>
            </a:r>
          </a:p>
        </p:txBody>
      </p:sp>
      <p:sp>
        <p:nvSpPr>
          <p:cNvPr id="77840" name="Rectangle 15">
            <a:extLst>
              <a:ext uri="{FF2B5EF4-FFF2-40B4-BE49-F238E27FC236}">
                <a16:creationId xmlns:a16="http://schemas.microsoft.com/office/drawing/2014/main" id="{5417E624-63F7-0146-87B5-AC664E99425B}"/>
              </a:ext>
            </a:extLst>
          </p:cNvPr>
          <p:cNvSpPr>
            <a:spLocks noChangeArrowheads="1"/>
          </p:cNvSpPr>
          <p:nvPr/>
        </p:nvSpPr>
        <p:spPr bwMode="auto">
          <a:xfrm>
            <a:off x="2516188" y="5640388"/>
            <a:ext cx="70167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6600"/>
                </a:solidFill>
                <a:latin typeface="Times" pitchFamily="2" charset="0"/>
              </a:rPr>
              <a:t>RS</a:t>
            </a:r>
          </a:p>
        </p:txBody>
      </p:sp>
      <p:sp>
        <p:nvSpPr>
          <p:cNvPr id="77841" name="Rectangle 16">
            <a:extLst>
              <a:ext uri="{FF2B5EF4-FFF2-40B4-BE49-F238E27FC236}">
                <a16:creationId xmlns:a16="http://schemas.microsoft.com/office/drawing/2014/main" id="{65534536-1F0E-0047-BFC5-BF16FCE32F3A}"/>
              </a:ext>
            </a:extLst>
          </p:cNvPr>
          <p:cNvSpPr>
            <a:spLocks noChangeArrowheads="1"/>
          </p:cNvSpPr>
          <p:nvPr/>
        </p:nvSpPr>
        <p:spPr bwMode="auto">
          <a:xfrm>
            <a:off x="2020888" y="9921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MY</a:t>
            </a:r>
          </a:p>
        </p:txBody>
      </p:sp>
      <p:sp>
        <p:nvSpPr>
          <p:cNvPr id="77842" name="Rectangle 17">
            <a:extLst>
              <a:ext uri="{FF2B5EF4-FFF2-40B4-BE49-F238E27FC236}">
                <a16:creationId xmlns:a16="http://schemas.microsoft.com/office/drawing/2014/main" id="{3738135E-BECD-C041-B755-4101A4B862B9}"/>
              </a:ext>
            </a:extLst>
          </p:cNvPr>
          <p:cNvSpPr>
            <a:spLocks noChangeArrowheads="1"/>
          </p:cNvSpPr>
          <p:nvPr/>
        </p:nvSpPr>
        <p:spPr bwMode="auto">
          <a:xfrm>
            <a:off x="3086100" y="4381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43" name="Line 18">
            <a:extLst>
              <a:ext uri="{FF2B5EF4-FFF2-40B4-BE49-F238E27FC236}">
                <a16:creationId xmlns:a16="http://schemas.microsoft.com/office/drawing/2014/main" id="{B2B81C55-5955-444E-B4EA-F4C890D4ADA5}"/>
              </a:ext>
            </a:extLst>
          </p:cNvPr>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4" name="Line 19">
            <a:extLst>
              <a:ext uri="{FF2B5EF4-FFF2-40B4-BE49-F238E27FC236}">
                <a16:creationId xmlns:a16="http://schemas.microsoft.com/office/drawing/2014/main" id="{32B78F06-FA4A-4545-9AE7-9D32D6A82910}"/>
              </a:ext>
            </a:extLst>
          </p:cNvPr>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a:outerShdw dist="12700" dir="162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7845" name="Rectangle 21">
            <a:extLst>
              <a:ext uri="{FF2B5EF4-FFF2-40B4-BE49-F238E27FC236}">
                <a16:creationId xmlns:a16="http://schemas.microsoft.com/office/drawing/2014/main" id="{59D63D55-511E-E843-A7A6-5A70C3A8AACB}"/>
              </a:ext>
            </a:extLst>
          </p:cNvPr>
          <p:cNvSpPr>
            <a:spLocks noChangeArrowheads="1"/>
          </p:cNvSpPr>
          <p:nvPr/>
        </p:nvSpPr>
        <p:spPr bwMode="auto">
          <a:xfrm>
            <a:off x="2613025" y="3613150"/>
            <a:ext cx="173037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6600"/>
                </a:solidFill>
                <a:latin typeface="Times" pitchFamily="2" charset="0"/>
              </a:rPr>
              <a:t>MN</a:t>
            </a:r>
          </a:p>
        </p:txBody>
      </p:sp>
      <p:sp>
        <p:nvSpPr>
          <p:cNvPr id="77846" name="Line 22">
            <a:extLst>
              <a:ext uri="{FF2B5EF4-FFF2-40B4-BE49-F238E27FC236}">
                <a16:creationId xmlns:a16="http://schemas.microsoft.com/office/drawing/2014/main" id="{E5A1FEE4-AA4B-B346-8F0C-3904712CDEB7}"/>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77847" name="Rectangle 23">
            <a:extLst>
              <a:ext uri="{FF2B5EF4-FFF2-40B4-BE49-F238E27FC236}">
                <a16:creationId xmlns:a16="http://schemas.microsoft.com/office/drawing/2014/main" id="{7F2A66E5-500F-4A47-B2B9-B1F046612EB0}"/>
              </a:ext>
            </a:extLst>
          </p:cNvPr>
          <p:cNvSpPr>
            <a:spLocks noChangeArrowheads="1"/>
          </p:cNvSpPr>
          <p:nvPr/>
        </p:nvSpPr>
        <p:spPr bwMode="auto">
          <a:xfrm>
            <a:off x="4081463" y="1125538"/>
            <a:ext cx="812800"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48" name="Rectangle 24">
            <a:extLst>
              <a:ext uri="{FF2B5EF4-FFF2-40B4-BE49-F238E27FC236}">
                <a16:creationId xmlns:a16="http://schemas.microsoft.com/office/drawing/2014/main" id="{C44EB494-A05A-6F49-9473-7CA209CAB7A5}"/>
              </a:ext>
            </a:extLst>
          </p:cNvPr>
          <p:cNvSpPr>
            <a:spLocks noChangeArrowheads="1"/>
          </p:cNvSpPr>
          <p:nvPr/>
        </p:nvSpPr>
        <p:spPr bwMode="auto">
          <a:xfrm>
            <a:off x="6896100" y="4395788"/>
            <a:ext cx="83502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U</a:t>
            </a:r>
          </a:p>
        </p:txBody>
      </p:sp>
      <p:sp>
        <p:nvSpPr>
          <p:cNvPr id="77849" name="Rectangle 25">
            <a:extLst>
              <a:ext uri="{FF2B5EF4-FFF2-40B4-BE49-F238E27FC236}">
                <a16:creationId xmlns:a16="http://schemas.microsoft.com/office/drawing/2014/main" id="{7E3FDEC1-634D-F644-853C-8419ADD3B38E}"/>
              </a:ext>
            </a:extLst>
          </p:cNvPr>
          <p:cNvSpPr>
            <a:spLocks noChangeArrowheads="1"/>
          </p:cNvSpPr>
          <p:nvPr/>
        </p:nvSpPr>
        <p:spPr bwMode="auto">
          <a:xfrm>
            <a:off x="5830888" y="2884488"/>
            <a:ext cx="83502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B</a:t>
            </a:r>
          </a:p>
        </p:txBody>
      </p:sp>
      <p:sp>
        <p:nvSpPr>
          <p:cNvPr id="77850" name="Rectangle 26">
            <a:extLst>
              <a:ext uri="{FF2B5EF4-FFF2-40B4-BE49-F238E27FC236}">
                <a16:creationId xmlns:a16="http://schemas.microsoft.com/office/drawing/2014/main" id="{62F24A18-B6E1-DE4C-9E2E-DE60CE848107}"/>
              </a:ext>
            </a:extLst>
          </p:cNvPr>
          <p:cNvSpPr>
            <a:spLocks noChangeArrowheads="1"/>
          </p:cNvSpPr>
          <p:nvPr/>
        </p:nvSpPr>
        <p:spPr bwMode="auto">
          <a:xfrm>
            <a:off x="5487988" y="1811338"/>
            <a:ext cx="83502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006600"/>
                </a:solidFill>
                <a:latin typeface="Times" pitchFamily="2" charset="0"/>
              </a:rPr>
              <a:t>H</a:t>
            </a:r>
          </a:p>
        </p:txBody>
      </p:sp>
      <p:sp>
        <p:nvSpPr>
          <p:cNvPr id="77851" name="Rectangle 27">
            <a:extLst>
              <a:ext uri="{FF2B5EF4-FFF2-40B4-BE49-F238E27FC236}">
                <a16:creationId xmlns:a16="http://schemas.microsoft.com/office/drawing/2014/main" id="{3E9A8565-5CD3-BE4B-B917-0D19EA906830}"/>
              </a:ext>
            </a:extLst>
          </p:cNvPr>
          <p:cNvSpPr>
            <a:spLocks noChangeArrowheads="1"/>
          </p:cNvSpPr>
          <p:nvPr/>
        </p:nvSpPr>
        <p:spPr bwMode="auto">
          <a:xfrm>
            <a:off x="7088188" y="1525588"/>
            <a:ext cx="12922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N(A)</a:t>
            </a:r>
          </a:p>
        </p:txBody>
      </p:sp>
      <p:sp>
        <p:nvSpPr>
          <p:cNvPr id="77852" name="Oval 28">
            <a:extLst>
              <a:ext uri="{FF2B5EF4-FFF2-40B4-BE49-F238E27FC236}">
                <a16:creationId xmlns:a16="http://schemas.microsoft.com/office/drawing/2014/main" id="{E08135AB-BB83-FB41-B8CC-EC263BD2A24F}"/>
              </a:ext>
            </a:extLst>
          </p:cNvPr>
          <p:cNvSpPr>
            <a:spLocks noChangeArrowheads="1"/>
          </p:cNvSpPr>
          <p:nvPr/>
        </p:nvSpPr>
        <p:spPr bwMode="auto">
          <a:xfrm>
            <a:off x="6921500" y="1644650"/>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53" name="Rectangle 29">
            <a:extLst>
              <a:ext uri="{FF2B5EF4-FFF2-40B4-BE49-F238E27FC236}">
                <a16:creationId xmlns:a16="http://schemas.microsoft.com/office/drawing/2014/main" id="{2871641C-30B1-5E41-8922-72361F269F73}"/>
              </a:ext>
            </a:extLst>
          </p:cNvPr>
          <p:cNvSpPr>
            <a:spLocks noChangeArrowheads="1"/>
          </p:cNvSpPr>
          <p:nvPr/>
        </p:nvSpPr>
        <p:spPr bwMode="auto">
          <a:xfrm>
            <a:off x="3082925" y="2568575"/>
            <a:ext cx="401638"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6600"/>
                </a:solidFill>
                <a:latin typeface="Times" pitchFamily="2" charset="0"/>
              </a:rPr>
              <a:t>C</a:t>
            </a:r>
          </a:p>
        </p:txBody>
      </p:sp>
      <p:sp>
        <p:nvSpPr>
          <p:cNvPr id="77854" name="Rectangle 30">
            <a:extLst>
              <a:ext uri="{FF2B5EF4-FFF2-40B4-BE49-F238E27FC236}">
                <a16:creationId xmlns:a16="http://schemas.microsoft.com/office/drawing/2014/main" id="{B8AC8396-7905-874D-AF57-5AA911CE38B6}"/>
              </a:ext>
            </a:extLst>
          </p:cNvPr>
          <p:cNvSpPr>
            <a:spLocks noChangeArrowheads="1"/>
          </p:cNvSpPr>
          <p:nvPr/>
        </p:nvSpPr>
        <p:spPr bwMode="auto">
          <a:xfrm>
            <a:off x="2727325" y="3078163"/>
            <a:ext cx="333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6600"/>
                </a:solidFill>
                <a:latin typeface="Times" pitchFamily="2" charset="0"/>
              </a:rPr>
              <a:t>J</a:t>
            </a:r>
          </a:p>
        </p:txBody>
      </p:sp>
      <p:sp>
        <p:nvSpPr>
          <p:cNvPr id="77855" name="Rectangle 31">
            <a:extLst>
              <a:ext uri="{FF2B5EF4-FFF2-40B4-BE49-F238E27FC236}">
                <a16:creationId xmlns:a16="http://schemas.microsoft.com/office/drawing/2014/main" id="{7D0069D4-5FCA-404E-BBC1-61479F20A3DC}"/>
              </a:ext>
            </a:extLst>
          </p:cNvPr>
          <p:cNvSpPr>
            <a:spLocks noChangeArrowheads="1"/>
          </p:cNvSpPr>
          <p:nvPr/>
        </p:nvSpPr>
        <p:spPr bwMode="auto">
          <a:xfrm>
            <a:off x="3067050" y="4451350"/>
            <a:ext cx="620713"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6600"/>
                </a:solidFill>
                <a:latin typeface="Times" pitchFamily="2" charset="0"/>
              </a:rPr>
              <a:t>KB</a:t>
            </a:r>
          </a:p>
        </p:txBody>
      </p:sp>
      <p:sp>
        <p:nvSpPr>
          <p:cNvPr id="77856" name="Rectangle 32">
            <a:extLst>
              <a:ext uri="{FF2B5EF4-FFF2-40B4-BE49-F238E27FC236}">
                <a16:creationId xmlns:a16="http://schemas.microsoft.com/office/drawing/2014/main" id="{1530E213-030B-404B-B272-CE7C8284CF07}"/>
              </a:ext>
            </a:extLst>
          </p:cNvPr>
          <p:cNvSpPr>
            <a:spLocks noChangeArrowheads="1"/>
          </p:cNvSpPr>
          <p:nvPr/>
        </p:nvSpPr>
        <p:spPr bwMode="auto">
          <a:xfrm>
            <a:off x="3205163" y="5164138"/>
            <a:ext cx="58737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6600"/>
                </a:solidFill>
                <a:latin typeface="Times" pitchFamily="2" charset="0"/>
              </a:rPr>
              <a:t>SK</a:t>
            </a:r>
          </a:p>
        </p:txBody>
      </p:sp>
      <p:sp>
        <p:nvSpPr>
          <p:cNvPr id="77857" name="Rectangle 33">
            <a:extLst>
              <a:ext uri="{FF2B5EF4-FFF2-40B4-BE49-F238E27FC236}">
                <a16:creationId xmlns:a16="http://schemas.microsoft.com/office/drawing/2014/main" id="{EF2D2278-F900-5A41-A48C-AEFFB0F512A5}"/>
              </a:ext>
            </a:extLst>
          </p:cNvPr>
          <p:cNvSpPr>
            <a:spLocks noChangeArrowheads="1"/>
          </p:cNvSpPr>
          <p:nvPr/>
        </p:nvSpPr>
        <p:spPr bwMode="auto">
          <a:xfrm>
            <a:off x="1809750" y="4081463"/>
            <a:ext cx="38417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6600"/>
                </a:solidFill>
                <a:latin typeface="Times" pitchFamily="2" charset="0"/>
              </a:rPr>
              <a:t>E</a:t>
            </a:r>
          </a:p>
        </p:txBody>
      </p:sp>
      <p:sp>
        <p:nvSpPr>
          <p:cNvPr id="77858" name="Rectangle 34">
            <a:extLst>
              <a:ext uri="{FF2B5EF4-FFF2-40B4-BE49-F238E27FC236}">
                <a16:creationId xmlns:a16="http://schemas.microsoft.com/office/drawing/2014/main" id="{C152F193-AF99-FD41-839E-C226DFA13A21}"/>
              </a:ext>
            </a:extLst>
          </p:cNvPr>
          <p:cNvSpPr>
            <a:spLocks noChangeArrowheads="1"/>
          </p:cNvSpPr>
          <p:nvPr/>
        </p:nvSpPr>
        <p:spPr bwMode="auto">
          <a:xfrm>
            <a:off x="3776663" y="3078163"/>
            <a:ext cx="638175" cy="45402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rgbClr val="006600"/>
                </a:solidFill>
                <a:latin typeface="Times" pitchFamily="2" charset="0"/>
              </a:rPr>
              <a:t>NK</a:t>
            </a:r>
          </a:p>
        </p:txBody>
      </p:sp>
      <p:sp>
        <p:nvSpPr>
          <p:cNvPr id="77859" name="Freeform 35">
            <a:extLst>
              <a:ext uri="{FF2B5EF4-FFF2-40B4-BE49-F238E27FC236}">
                <a16:creationId xmlns:a16="http://schemas.microsoft.com/office/drawing/2014/main" id="{841C6A0C-4D06-734D-9382-5BB22F6C014B}"/>
              </a:ext>
            </a:extLst>
          </p:cNvPr>
          <p:cNvSpPr>
            <a:spLocks/>
          </p:cNvSpPr>
          <p:nvPr/>
        </p:nvSpPr>
        <p:spPr bwMode="auto">
          <a:xfrm>
            <a:off x="5816600" y="3136900"/>
            <a:ext cx="939800" cy="1422400"/>
          </a:xfrm>
          <a:custGeom>
            <a:avLst/>
            <a:gdLst>
              <a:gd name="T0" fmla="*/ 939800 w 592"/>
              <a:gd name="T1" fmla="*/ 1422400 h 896"/>
              <a:gd name="T2" fmla="*/ 520700 w 592"/>
              <a:gd name="T3" fmla="*/ 1206500 h 896"/>
              <a:gd name="T4" fmla="*/ 304800 w 592"/>
              <a:gd name="T5" fmla="*/ 914400 h 896"/>
              <a:gd name="T6" fmla="*/ 63500 w 592"/>
              <a:gd name="T7" fmla="*/ 254000 h 896"/>
              <a:gd name="T8" fmla="*/ 38100 w 592"/>
              <a:gd name="T9" fmla="*/ 127000 h 896"/>
              <a:gd name="T10" fmla="*/ 0 w 592"/>
              <a:gd name="T11" fmla="*/ 0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896">
                <a:moveTo>
                  <a:pt x="592" y="896"/>
                </a:moveTo>
                <a:cubicBezTo>
                  <a:pt x="508" y="840"/>
                  <a:pt x="405" y="824"/>
                  <a:pt x="328" y="760"/>
                </a:cubicBezTo>
                <a:cubicBezTo>
                  <a:pt x="268" y="710"/>
                  <a:pt x="232" y="640"/>
                  <a:pt x="192" y="576"/>
                </a:cubicBezTo>
                <a:cubicBezTo>
                  <a:pt x="107" y="440"/>
                  <a:pt x="78" y="313"/>
                  <a:pt x="40" y="160"/>
                </a:cubicBezTo>
                <a:cubicBezTo>
                  <a:pt x="33" y="133"/>
                  <a:pt x="30" y="106"/>
                  <a:pt x="24" y="80"/>
                </a:cubicBezTo>
                <a:cubicBezTo>
                  <a:pt x="17" y="55"/>
                  <a:pt x="0" y="26"/>
                  <a:pt x="0" y="0"/>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rgbClr val="FFFA35"/>
                </a:solidFill>
              </a14:hiddenFill>
            </a:ext>
          </a:extLst>
        </p:spPr>
        <p:txBody>
          <a:bodyPr wrap="none" anchor="ctr"/>
          <a:lstStyle/>
          <a:p>
            <a:endParaRPr lang="en-US"/>
          </a:p>
        </p:txBody>
      </p:sp>
      <p:sp>
        <p:nvSpPr>
          <p:cNvPr id="77860" name="Freeform 36">
            <a:extLst>
              <a:ext uri="{FF2B5EF4-FFF2-40B4-BE49-F238E27FC236}">
                <a16:creationId xmlns:a16="http://schemas.microsoft.com/office/drawing/2014/main" id="{2BA42022-7737-1E4C-9FA6-208EAB5BE6E2}"/>
              </a:ext>
            </a:extLst>
          </p:cNvPr>
          <p:cNvSpPr>
            <a:spLocks/>
          </p:cNvSpPr>
          <p:nvPr/>
        </p:nvSpPr>
        <p:spPr bwMode="auto">
          <a:xfrm>
            <a:off x="2921000" y="1852613"/>
            <a:ext cx="2882900" cy="1258887"/>
          </a:xfrm>
          <a:custGeom>
            <a:avLst/>
            <a:gdLst>
              <a:gd name="T0" fmla="*/ 2882900 w 1816"/>
              <a:gd name="T1" fmla="*/ 1258887 h 793"/>
              <a:gd name="T2" fmla="*/ 2832100 w 1816"/>
              <a:gd name="T3" fmla="*/ 1131887 h 793"/>
              <a:gd name="T4" fmla="*/ 2603500 w 1816"/>
              <a:gd name="T5" fmla="*/ 433387 h 793"/>
              <a:gd name="T6" fmla="*/ 2476500 w 1816"/>
              <a:gd name="T7" fmla="*/ 204787 h 793"/>
              <a:gd name="T8" fmla="*/ 1841500 w 1816"/>
              <a:gd name="T9" fmla="*/ 26987 h 793"/>
              <a:gd name="T10" fmla="*/ 889000 w 1816"/>
              <a:gd name="T11" fmla="*/ 103187 h 793"/>
              <a:gd name="T12" fmla="*/ 749300 w 1816"/>
              <a:gd name="T13" fmla="*/ 179387 h 793"/>
              <a:gd name="T14" fmla="*/ 673100 w 1816"/>
              <a:gd name="T15" fmla="*/ 204787 h 793"/>
              <a:gd name="T16" fmla="*/ 355600 w 1816"/>
              <a:gd name="T17" fmla="*/ 382587 h 793"/>
              <a:gd name="T18" fmla="*/ 190500 w 1816"/>
              <a:gd name="T19" fmla="*/ 547687 h 793"/>
              <a:gd name="T20" fmla="*/ 165100 w 1816"/>
              <a:gd name="T21" fmla="*/ 598487 h 793"/>
              <a:gd name="T22" fmla="*/ 114300 w 1816"/>
              <a:gd name="T23" fmla="*/ 649287 h 793"/>
              <a:gd name="T24" fmla="*/ 0 w 1816"/>
              <a:gd name="T25" fmla="*/ 966787 h 7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6" h="793">
                <a:moveTo>
                  <a:pt x="1816" y="793"/>
                </a:moveTo>
                <a:cubicBezTo>
                  <a:pt x="1797" y="764"/>
                  <a:pt x="1796" y="743"/>
                  <a:pt x="1784" y="713"/>
                </a:cubicBezTo>
                <a:cubicBezTo>
                  <a:pt x="1723" y="571"/>
                  <a:pt x="1700" y="414"/>
                  <a:pt x="1640" y="273"/>
                </a:cubicBezTo>
                <a:cubicBezTo>
                  <a:pt x="1618" y="222"/>
                  <a:pt x="1604" y="165"/>
                  <a:pt x="1560" y="129"/>
                </a:cubicBezTo>
                <a:cubicBezTo>
                  <a:pt x="1463" y="48"/>
                  <a:pt x="1278" y="26"/>
                  <a:pt x="1160" y="17"/>
                </a:cubicBezTo>
                <a:cubicBezTo>
                  <a:pt x="827" y="22"/>
                  <a:pt x="787" y="0"/>
                  <a:pt x="560" y="65"/>
                </a:cubicBezTo>
                <a:cubicBezTo>
                  <a:pt x="531" y="86"/>
                  <a:pt x="504" y="99"/>
                  <a:pt x="472" y="113"/>
                </a:cubicBezTo>
                <a:cubicBezTo>
                  <a:pt x="456" y="119"/>
                  <a:pt x="438" y="119"/>
                  <a:pt x="424" y="129"/>
                </a:cubicBezTo>
                <a:cubicBezTo>
                  <a:pt x="360" y="171"/>
                  <a:pt x="285" y="195"/>
                  <a:pt x="224" y="241"/>
                </a:cubicBezTo>
                <a:cubicBezTo>
                  <a:pt x="187" y="268"/>
                  <a:pt x="144" y="306"/>
                  <a:pt x="120" y="345"/>
                </a:cubicBezTo>
                <a:cubicBezTo>
                  <a:pt x="113" y="355"/>
                  <a:pt x="111" y="367"/>
                  <a:pt x="104" y="377"/>
                </a:cubicBezTo>
                <a:cubicBezTo>
                  <a:pt x="94" y="389"/>
                  <a:pt x="81" y="396"/>
                  <a:pt x="72" y="409"/>
                </a:cubicBezTo>
                <a:cubicBezTo>
                  <a:pt x="34" y="458"/>
                  <a:pt x="0" y="546"/>
                  <a:pt x="0" y="609"/>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7861" name="Freeform 37">
            <a:extLst>
              <a:ext uri="{FF2B5EF4-FFF2-40B4-BE49-F238E27FC236}">
                <a16:creationId xmlns:a16="http://schemas.microsoft.com/office/drawing/2014/main" id="{47437AFC-C6FC-1947-8201-4945498AD4E7}"/>
              </a:ext>
            </a:extLst>
          </p:cNvPr>
          <p:cNvSpPr>
            <a:spLocks/>
          </p:cNvSpPr>
          <p:nvPr/>
        </p:nvSpPr>
        <p:spPr bwMode="auto">
          <a:xfrm>
            <a:off x="1739900" y="2832100"/>
            <a:ext cx="1181100" cy="1409700"/>
          </a:xfrm>
          <a:custGeom>
            <a:avLst/>
            <a:gdLst>
              <a:gd name="T0" fmla="*/ 1181100 w 744"/>
              <a:gd name="T1" fmla="*/ 0 h 888"/>
              <a:gd name="T2" fmla="*/ 1092200 w 744"/>
              <a:gd name="T3" fmla="*/ 546100 h 888"/>
              <a:gd name="T4" fmla="*/ 1003300 w 744"/>
              <a:gd name="T5" fmla="*/ 977900 h 888"/>
              <a:gd name="T6" fmla="*/ 723900 w 744"/>
              <a:gd name="T7" fmla="*/ 1193800 h 888"/>
              <a:gd name="T8" fmla="*/ 279400 w 744"/>
              <a:gd name="T9" fmla="*/ 1308100 h 888"/>
              <a:gd name="T10" fmla="*/ 0 w 744"/>
              <a:gd name="T11" fmla="*/ 1409700 h 8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4" h="888">
                <a:moveTo>
                  <a:pt x="744" y="0"/>
                </a:moveTo>
                <a:cubicBezTo>
                  <a:pt x="729" y="114"/>
                  <a:pt x="705" y="229"/>
                  <a:pt x="688" y="344"/>
                </a:cubicBezTo>
                <a:cubicBezTo>
                  <a:pt x="676" y="417"/>
                  <a:pt x="672" y="555"/>
                  <a:pt x="632" y="616"/>
                </a:cubicBezTo>
                <a:cubicBezTo>
                  <a:pt x="592" y="675"/>
                  <a:pt x="521" y="722"/>
                  <a:pt x="456" y="752"/>
                </a:cubicBezTo>
                <a:cubicBezTo>
                  <a:pt x="366" y="791"/>
                  <a:pt x="271" y="804"/>
                  <a:pt x="176" y="824"/>
                </a:cubicBezTo>
                <a:cubicBezTo>
                  <a:pt x="111" y="836"/>
                  <a:pt x="48" y="839"/>
                  <a:pt x="0" y="888"/>
                </a:cubicBezTo>
              </a:path>
            </a:pathLst>
          </a:custGeom>
          <a:noFill/>
          <a:ln w="57150" cap="flat" cmpd="sng">
            <a:solidFill>
              <a:srgbClr val="296F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2" name="Freeform 38">
            <a:extLst>
              <a:ext uri="{FF2B5EF4-FFF2-40B4-BE49-F238E27FC236}">
                <a16:creationId xmlns:a16="http://schemas.microsoft.com/office/drawing/2014/main" id="{74A06CAE-5D06-854A-ADE3-1A3C560A65C6}"/>
              </a:ext>
            </a:extLst>
          </p:cNvPr>
          <p:cNvSpPr>
            <a:spLocks/>
          </p:cNvSpPr>
          <p:nvPr/>
        </p:nvSpPr>
        <p:spPr bwMode="auto">
          <a:xfrm>
            <a:off x="1649413" y="4229100"/>
            <a:ext cx="1423987" cy="1189038"/>
          </a:xfrm>
          <a:custGeom>
            <a:avLst/>
            <a:gdLst>
              <a:gd name="T0" fmla="*/ 128587 w 897"/>
              <a:gd name="T1" fmla="*/ 0 h 749"/>
              <a:gd name="T2" fmla="*/ 763587 w 897"/>
              <a:gd name="T3" fmla="*/ 279400 h 749"/>
              <a:gd name="T4" fmla="*/ 1119187 w 897"/>
              <a:gd name="T5" fmla="*/ 609600 h 749"/>
              <a:gd name="T6" fmla="*/ 1195387 w 897"/>
              <a:gd name="T7" fmla="*/ 1041400 h 749"/>
              <a:gd name="T8" fmla="*/ 1258887 w 897"/>
              <a:gd name="T9" fmla="*/ 1155700 h 749"/>
              <a:gd name="T10" fmla="*/ 1423987 w 897"/>
              <a:gd name="T11" fmla="*/ 118110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7863" name="Freeform 39">
            <a:extLst>
              <a:ext uri="{FF2B5EF4-FFF2-40B4-BE49-F238E27FC236}">
                <a16:creationId xmlns:a16="http://schemas.microsoft.com/office/drawing/2014/main" id="{F2007C14-56FE-1E40-B31F-1111105DBE86}"/>
              </a:ext>
            </a:extLst>
          </p:cNvPr>
          <p:cNvSpPr>
            <a:spLocks/>
          </p:cNvSpPr>
          <p:nvPr/>
        </p:nvSpPr>
        <p:spPr bwMode="auto">
          <a:xfrm>
            <a:off x="3016250" y="4656138"/>
            <a:ext cx="273050" cy="755650"/>
          </a:xfrm>
          <a:custGeom>
            <a:avLst/>
            <a:gdLst>
              <a:gd name="T0" fmla="*/ 69850 w 172"/>
              <a:gd name="T1" fmla="*/ 754063 h 476"/>
              <a:gd name="T2" fmla="*/ 184150 w 172"/>
              <a:gd name="T3" fmla="*/ 703263 h 476"/>
              <a:gd name="T4" fmla="*/ 234950 w 172"/>
              <a:gd name="T5" fmla="*/ 627063 h 476"/>
              <a:gd name="T6" fmla="*/ 120650 w 172"/>
              <a:gd name="T7" fmla="*/ 144463 h 476"/>
              <a:gd name="T8" fmla="*/ 69850 w 172"/>
              <a:gd name="T9" fmla="*/ 80963 h 476"/>
              <a:gd name="T10" fmla="*/ 6350 w 172"/>
              <a:gd name="T11" fmla="*/ 4763 h 4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476">
                <a:moveTo>
                  <a:pt x="44" y="475"/>
                </a:moveTo>
                <a:cubicBezTo>
                  <a:pt x="90" y="467"/>
                  <a:pt x="89" y="476"/>
                  <a:pt x="116" y="443"/>
                </a:cubicBezTo>
                <a:cubicBezTo>
                  <a:pt x="127" y="427"/>
                  <a:pt x="148" y="395"/>
                  <a:pt x="148" y="395"/>
                </a:cubicBezTo>
                <a:cubicBezTo>
                  <a:pt x="172" y="298"/>
                  <a:pt x="135" y="170"/>
                  <a:pt x="76" y="91"/>
                </a:cubicBezTo>
                <a:cubicBezTo>
                  <a:pt x="57" y="36"/>
                  <a:pt x="82" y="95"/>
                  <a:pt x="44" y="51"/>
                </a:cubicBezTo>
                <a:cubicBezTo>
                  <a:pt x="0" y="0"/>
                  <a:pt x="32" y="3"/>
                  <a:pt x="4" y="3"/>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7864" name="Freeform 40">
            <a:extLst>
              <a:ext uri="{FF2B5EF4-FFF2-40B4-BE49-F238E27FC236}">
                <a16:creationId xmlns:a16="http://schemas.microsoft.com/office/drawing/2014/main" id="{C5E7BD97-15F9-484A-BD2B-A26F1CED377F}"/>
              </a:ext>
            </a:extLst>
          </p:cNvPr>
          <p:cNvSpPr>
            <a:spLocks/>
          </p:cNvSpPr>
          <p:nvPr/>
        </p:nvSpPr>
        <p:spPr bwMode="auto">
          <a:xfrm>
            <a:off x="2959100" y="3340100"/>
            <a:ext cx="896938" cy="1524000"/>
          </a:xfrm>
          <a:custGeom>
            <a:avLst/>
            <a:gdLst>
              <a:gd name="T0" fmla="*/ 63500 w 565"/>
              <a:gd name="T1" fmla="*/ 1384300 h 960"/>
              <a:gd name="T2" fmla="*/ 0 w 565"/>
              <a:gd name="T3" fmla="*/ 1270000 h 960"/>
              <a:gd name="T4" fmla="*/ 88900 w 565"/>
              <a:gd name="T5" fmla="*/ 1066800 h 960"/>
              <a:gd name="T6" fmla="*/ 114300 w 565"/>
              <a:gd name="T7" fmla="*/ 1028700 h 960"/>
              <a:gd name="T8" fmla="*/ 215900 w 565"/>
              <a:gd name="T9" fmla="*/ 1003300 h 960"/>
              <a:gd name="T10" fmla="*/ 520700 w 565"/>
              <a:gd name="T11" fmla="*/ 1079500 h 960"/>
              <a:gd name="T12" fmla="*/ 571500 w 565"/>
              <a:gd name="T13" fmla="*/ 1244600 h 960"/>
              <a:gd name="T14" fmla="*/ 469900 w 565"/>
              <a:gd name="T15" fmla="*/ 1435100 h 960"/>
              <a:gd name="T16" fmla="*/ 279400 w 565"/>
              <a:gd name="T17" fmla="*/ 1422400 h 960"/>
              <a:gd name="T18" fmla="*/ 203200 w 565"/>
              <a:gd name="T19" fmla="*/ 1270000 h 960"/>
              <a:gd name="T20" fmla="*/ 254000 w 565"/>
              <a:gd name="T21" fmla="*/ 1016000 h 960"/>
              <a:gd name="T22" fmla="*/ 330200 w 565"/>
              <a:gd name="T23" fmla="*/ 927100 h 960"/>
              <a:gd name="T24" fmla="*/ 406400 w 565"/>
              <a:gd name="T25" fmla="*/ 901700 h 960"/>
              <a:gd name="T26" fmla="*/ 736600 w 565"/>
              <a:gd name="T27" fmla="*/ 939800 h 960"/>
              <a:gd name="T28" fmla="*/ 812800 w 565"/>
              <a:gd name="T29" fmla="*/ 1028700 h 960"/>
              <a:gd name="T30" fmla="*/ 863600 w 565"/>
              <a:gd name="T31" fmla="*/ 1130300 h 960"/>
              <a:gd name="T32" fmla="*/ 723900 w 565"/>
              <a:gd name="T33" fmla="*/ 1524000 h 960"/>
              <a:gd name="T34" fmla="*/ 482600 w 565"/>
              <a:gd name="T35" fmla="*/ 1397000 h 960"/>
              <a:gd name="T36" fmla="*/ 508000 w 565"/>
              <a:gd name="T37" fmla="*/ 1041400 h 960"/>
              <a:gd name="T38" fmla="*/ 685800 w 565"/>
              <a:gd name="T39" fmla="*/ 863600 h 960"/>
              <a:gd name="T40" fmla="*/ 774700 w 565"/>
              <a:gd name="T41" fmla="*/ 774700 h 960"/>
              <a:gd name="T42" fmla="*/ 863600 w 565"/>
              <a:gd name="T43" fmla="*/ 546100 h 960"/>
              <a:gd name="T44" fmla="*/ 850900 w 565"/>
              <a:gd name="T45" fmla="*/ 330200 h 960"/>
              <a:gd name="T46" fmla="*/ 673100 w 565"/>
              <a:gd name="T47" fmla="*/ 0 h 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5" h="960">
                <a:moveTo>
                  <a:pt x="40" y="872"/>
                </a:moveTo>
                <a:cubicBezTo>
                  <a:pt x="3" y="816"/>
                  <a:pt x="14" y="842"/>
                  <a:pt x="0" y="800"/>
                </a:cubicBezTo>
                <a:cubicBezTo>
                  <a:pt x="9" y="741"/>
                  <a:pt x="22" y="719"/>
                  <a:pt x="56" y="672"/>
                </a:cubicBezTo>
                <a:cubicBezTo>
                  <a:pt x="61" y="664"/>
                  <a:pt x="64" y="654"/>
                  <a:pt x="72" y="648"/>
                </a:cubicBezTo>
                <a:cubicBezTo>
                  <a:pt x="80" y="641"/>
                  <a:pt x="134" y="632"/>
                  <a:pt x="136" y="632"/>
                </a:cubicBezTo>
                <a:cubicBezTo>
                  <a:pt x="241" y="637"/>
                  <a:pt x="276" y="611"/>
                  <a:pt x="328" y="680"/>
                </a:cubicBezTo>
                <a:cubicBezTo>
                  <a:pt x="343" y="726"/>
                  <a:pt x="351" y="726"/>
                  <a:pt x="360" y="784"/>
                </a:cubicBezTo>
                <a:cubicBezTo>
                  <a:pt x="350" y="843"/>
                  <a:pt x="344" y="867"/>
                  <a:pt x="296" y="904"/>
                </a:cubicBezTo>
                <a:cubicBezTo>
                  <a:pt x="256" y="901"/>
                  <a:pt x="214" y="908"/>
                  <a:pt x="176" y="896"/>
                </a:cubicBezTo>
                <a:cubicBezTo>
                  <a:pt x="157" y="889"/>
                  <a:pt x="134" y="819"/>
                  <a:pt x="128" y="800"/>
                </a:cubicBezTo>
                <a:cubicBezTo>
                  <a:pt x="132" y="746"/>
                  <a:pt x="130" y="687"/>
                  <a:pt x="160" y="640"/>
                </a:cubicBezTo>
                <a:cubicBezTo>
                  <a:pt x="166" y="630"/>
                  <a:pt x="195" y="590"/>
                  <a:pt x="208" y="584"/>
                </a:cubicBezTo>
                <a:cubicBezTo>
                  <a:pt x="222" y="575"/>
                  <a:pt x="256" y="568"/>
                  <a:pt x="256" y="568"/>
                </a:cubicBezTo>
                <a:cubicBezTo>
                  <a:pt x="298" y="570"/>
                  <a:pt x="407" y="556"/>
                  <a:pt x="464" y="592"/>
                </a:cubicBezTo>
                <a:cubicBezTo>
                  <a:pt x="476" y="599"/>
                  <a:pt x="505" y="636"/>
                  <a:pt x="512" y="648"/>
                </a:cubicBezTo>
                <a:cubicBezTo>
                  <a:pt x="524" y="668"/>
                  <a:pt x="544" y="712"/>
                  <a:pt x="544" y="712"/>
                </a:cubicBezTo>
                <a:cubicBezTo>
                  <a:pt x="560" y="813"/>
                  <a:pt x="565" y="923"/>
                  <a:pt x="456" y="960"/>
                </a:cubicBezTo>
                <a:cubicBezTo>
                  <a:pt x="350" y="950"/>
                  <a:pt x="362" y="958"/>
                  <a:pt x="304" y="880"/>
                </a:cubicBezTo>
                <a:cubicBezTo>
                  <a:pt x="281" y="812"/>
                  <a:pt x="271" y="715"/>
                  <a:pt x="320" y="656"/>
                </a:cubicBezTo>
                <a:cubicBezTo>
                  <a:pt x="352" y="616"/>
                  <a:pt x="395" y="580"/>
                  <a:pt x="432" y="544"/>
                </a:cubicBezTo>
                <a:cubicBezTo>
                  <a:pt x="450" y="525"/>
                  <a:pt x="476" y="511"/>
                  <a:pt x="488" y="488"/>
                </a:cubicBezTo>
                <a:cubicBezTo>
                  <a:pt x="512" y="439"/>
                  <a:pt x="533" y="398"/>
                  <a:pt x="544" y="344"/>
                </a:cubicBezTo>
                <a:cubicBezTo>
                  <a:pt x="541" y="298"/>
                  <a:pt x="540" y="253"/>
                  <a:pt x="536" y="208"/>
                </a:cubicBezTo>
                <a:cubicBezTo>
                  <a:pt x="530" y="157"/>
                  <a:pt x="460" y="36"/>
                  <a:pt x="424" y="0"/>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7865" name="Oval 41">
            <a:extLst>
              <a:ext uri="{FF2B5EF4-FFF2-40B4-BE49-F238E27FC236}">
                <a16:creationId xmlns:a16="http://schemas.microsoft.com/office/drawing/2014/main" id="{27491A14-1A6A-1740-A747-ABA8AD265A9A}"/>
              </a:ext>
            </a:extLst>
          </p:cNvPr>
          <p:cNvSpPr>
            <a:spLocks noChangeArrowheads="1"/>
          </p:cNvSpPr>
          <p:nvPr/>
        </p:nvSpPr>
        <p:spPr bwMode="auto">
          <a:xfrm>
            <a:off x="6735763" y="4508500"/>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66" name="Oval 42">
            <a:extLst>
              <a:ext uri="{FF2B5EF4-FFF2-40B4-BE49-F238E27FC236}">
                <a16:creationId xmlns:a16="http://schemas.microsoft.com/office/drawing/2014/main" id="{547D6C3B-EECB-9141-934F-E5884690296F}"/>
              </a:ext>
            </a:extLst>
          </p:cNvPr>
          <p:cNvSpPr>
            <a:spLocks noChangeArrowheads="1"/>
          </p:cNvSpPr>
          <p:nvPr/>
        </p:nvSpPr>
        <p:spPr bwMode="auto">
          <a:xfrm>
            <a:off x="5702300" y="3033713"/>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67" name="Oval 43">
            <a:extLst>
              <a:ext uri="{FF2B5EF4-FFF2-40B4-BE49-F238E27FC236}">
                <a16:creationId xmlns:a16="http://schemas.microsoft.com/office/drawing/2014/main" id="{D27744BD-F350-B94D-A7AE-D87C3D55A5F9}"/>
              </a:ext>
            </a:extLst>
          </p:cNvPr>
          <p:cNvSpPr>
            <a:spLocks noChangeArrowheads="1"/>
          </p:cNvSpPr>
          <p:nvPr/>
        </p:nvSpPr>
        <p:spPr bwMode="auto">
          <a:xfrm>
            <a:off x="5313363" y="1982788"/>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68" name="Oval 44">
            <a:extLst>
              <a:ext uri="{FF2B5EF4-FFF2-40B4-BE49-F238E27FC236}">
                <a16:creationId xmlns:a16="http://schemas.microsoft.com/office/drawing/2014/main" id="{2AE1DB35-4384-CA41-ACCE-4BD525A19DDB}"/>
              </a:ext>
            </a:extLst>
          </p:cNvPr>
          <p:cNvSpPr>
            <a:spLocks noChangeArrowheads="1"/>
          </p:cNvSpPr>
          <p:nvPr/>
        </p:nvSpPr>
        <p:spPr bwMode="auto">
          <a:xfrm>
            <a:off x="2873375" y="2744788"/>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69" name="Oval 45">
            <a:extLst>
              <a:ext uri="{FF2B5EF4-FFF2-40B4-BE49-F238E27FC236}">
                <a16:creationId xmlns:a16="http://schemas.microsoft.com/office/drawing/2014/main" id="{40BEFAD3-4F65-9A42-B676-7F0A11A51645}"/>
              </a:ext>
            </a:extLst>
          </p:cNvPr>
          <p:cNvSpPr>
            <a:spLocks noChangeArrowheads="1"/>
          </p:cNvSpPr>
          <p:nvPr/>
        </p:nvSpPr>
        <p:spPr bwMode="auto">
          <a:xfrm>
            <a:off x="2992438" y="5286375"/>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70" name="Oval 46">
            <a:extLst>
              <a:ext uri="{FF2B5EF4-FFF2-40B4-BE49-F238E27FC236}">
                <a16:creationId xmlns:a16="http://schemas.microsoft.com/office/drawing/2014/main" id="{AE323593-E464-8449-8319-DD0100C2A130}"/>
              </a:ext>
            </a:extLst>
          </p:cNvPr>
          <p:cNvSpPr>
            <a:spLocks noChangeArrowheads="1"/>
          </p:cNvSpPr>
          <p:nvPr/>
        </p:nvSpPr>
        <p:spPr bwMode="auto">
          <a:xfrm>
            <a:off x="1671638" y="4186238"/>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71" name="Oval 47">
            <a:extLst>
              <a:ext uri="{FF2B5EF4-FFF2-40B4-BE49-F238E27FC236}">
                <a16:creationId xmlns:a16="http://schemas.microsoft.com/office/drawing/2014/main" id="{419458BB-AA12-864E-BD68-80A7AE08587B}"/>
              </a:ext>
            </a:extLst>
          </p:cNvPr>
          <p:cNvSpPr>
            <a:spLocks noChangeArrowheads="1"/>
          </p:cNvSpPr>
          <p:nvPr/>
        </p:nvSpPr>
        <p:spPr bwMode="auto">
          <a:xfrm>
            <a:off x="2974975" y="3235325"/>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72" name="Oval 48">
            <a:extLst>
              <a:ext uri="{FF2B5EF4-FFF2-40B4-BE49-F238E27FC236}">
                <a16:creationId xmlns:a16="http://schemas.microsoft.com/office/drawing/2014/main" id="{3A98F05C-EF46-484D-8241-EE6313BE8E5A}"/>
              </a:ext>
            </a:extLst>
          </p:cNvPr>
          <p:cNvSpPr>
            <a:spLocks noChangeArrowheads="1"/>
          </p:cNvSpPr>
          <p:nvPr/>
        </p:nvSpPr>
        <p:spPr bwMode="auto">
          <a:xfrm>
            <a:off x="3516313" y="3201988"/>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73" name="Oval 49">
            <a:extLst>
              <a:ext uri="{FF2B5EF4-FFF2-40B4-BE49-F238E27FC236}">
                <a16:creationId xmlns:a16="http://schemas.microsoft.com/office/drawing/2014/main" id="{F0A526D7-746C-D845-A44D-64C035E5F4D9}"/>
              </a:ext>
            </a:extLst>
          </p:cNvPr>
          <p:cNvSpPr>
            <a:spLocks noChangeArrowheads="1"/>
          </p:cNvSpPr>
          <p:nvPr/>
        </p:nvSpPr>
        <p:spPr bwMode="auto">
          <a:xfrm>
            <a:off x="2906713" y="4573588"/>
            <a:ext cx="193675" cy="187325"/>
          </a:xfrm>
          <a:prstGeom prst="ellipse">
            <a:avLst/>
          </a:prstGeom>
          <a:solidFill>
            <a:srgbClr val="0066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72442" name="Line 58">
            <a:extLst>
              <a:ext uri="{FF2B5EF4-FFF2-40B4-BE49-F238E27FC236}">
                <a16:creationId xmlns:a16="http://schemas.microsoft.com/office/drawing/2014/main" id="{DD8C61E4-18EC-3941-BFC5-F636FD3F50EE}"/>
              </a:ext>
            </a:extLst>
          </p:cNvPr>
          <p:cNvSpPr>
            <a:spLocks noChangeShapeType="1"/>
          </p:cNvSpPr>
          <p:nvPr/>
        </p:nvSpPr>
        <p:spPr bwMode="auto">
          <a:xfrm flipH="1">
            <a:off x="2362200" y="1562100"/>
            <a:ext cx="1079500" cy="2438400"/>
          </a:xfrm>
          <a:prstGeom prst="line">
            <a:avLst/>
          </a:prstGeom>
          <a:noFill/>
          <a:ln w="57150">
            <a:solidFill>
              <a:srgbClr val="FF3300"/>
            </a:solidFill>
            <a:round/>
            <a:headEnd type="triangle" w="med" len="med"/>
            <a:tailEnd type="triangle" w="med" len="med"/>
          </a:ln>
          <a:effectLst>
            <a:outerShdw dist="8980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72443" name="Line 59">
            <a:extLst>
              <a:ext uri="{FF2B5EF4-FFF2-40B4-BE49-F238E27FC236}">
                <a16:creationId xmlns:a16="http://schemas.microsoft.com/office/drawing/2014/main" id="{1DF6BD26-432E-2A4D-9DBC-57444EFDA7E9}"/>
              </a:ext>
            </a:extLst>
          </p:cNvPr>
          <p:cNvSpPr>
            <a:spLocks noChangeShapeType="1"/>
          </p:cNvSpPr>
          <p:nvPr/>
        </p:nvSpPr>
        <p:spPr bwMode="auto">
          <a:xfrm>
            <a:off x="2578100" y="3073400"/>
            <a:ext cx="3092450" cy="158750"/>
          </a:xfrm>
          <a:prstGeom prst="line">
            <a:avLst/>
          </a:prstGeom>
          <a:noFill/>
          <a:ln w="57150">
            <a:solidFill>
              <a:srgbClr val="FF3300"/>
            </a:solidFill>
            <a:round/>
            <a:headEnd type="triangle" w="med" len="med"/>
            <a:tailEnd type="triangle" w="med" len="med"/>
          </a:ln>
          <a:effectLst>
            <a:outerShdw dist="8980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72444" name="Text Box 60">
            <a:extLst>
              <a:ext uri="{FF2B5EF4-FFF2-40B4-BE49-F238E27FC236}">
                <a16:creationId xmlns:a16="http://schemas.microsoft.com/office/drawing/2014/main" id="{68B5E32A-7745-3D48-9FE0-718A81C5BA98}"/>
              </a:ext>
            </a:extLst>
          </p:cNvPr>
          <p:cNvSpPr txBox="1">
            <a:spLocks noChangeArrowheads="1"/>
          </p:cNvSpPr>
          <p:nvPr/>
        </p:nvSpPr>
        <p:spPr bwMode="auto">
          <a:xfrm>
            <a:off x="3632200" y="1176338"/>
            <a:ext cx="3475038" cy="1373187"/>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FFFF00"/>
                </a:solidFill>
              </a:rPr>
              <a:t>VARENA JOSHUALI NGASHIT KAHAI:</a:t>
            </a:r>
          </a:p>
        </p:txBody>
      </p:sp>
      <p:sp>
        <p:nvSpPr>
          <p:cNvPr id="272445" name="Text Box 61">
            <a:extLst>
              <a:ext uri="{FF2B5EF4-FFF2-40B4-BE49-F238E27FC236}">
                <a16:creationId xmlns:a16="http://schemas.microsoft.com/office/drawing/2014/main" id="{EAB92819-DDA0-F745-8389-EDFC123EEE48}"/>
              </a:ext>
            </a:extLst>
          </p:cNvPr>
          <p:cNvSpPr txBox="1">
            <a:spLocks noChangeArrowheads="1"/>
          </p:cNvSpPr>
          <p:nvPr/>
        </p:nvSpPr>
        <p:spPr bwMode="auto">
          <a:xfrm>
            <a:off x="165100" y="2259013"/>
            <a:ext cx="2997200" cy="265430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EEFF4B"/>
                </a:solidFill>
              </a:rPr>
              <a:t>LAMHANGWUI EINA THUILAGA LEBANON EINA TANGDA…</a:t>
            </a:r>
          </a:p>
        </p:txBody>
      </p:sp>
      <p:sp>
        <p:nvSpPr>
          <p:cNvPr id="272446" name="Text Box 62">
            <a:extLst>
              <a:ext uri="{FF2B5EF4-FFF2-40B4-BE49-F238E27FC236}">
                <a16:creationId xmlns:a16="http://schemas.microsoft.com/office/drawing/2014/main" id="{C4EE086A-DACE-214D-BFCD-D382DAC4466A}"/>
              </a:ext>
            </a:extLst>
          </p:cNvPr>
          <p:cNvSpPr txBox="1">
            <a:spLocks noChangeArrowheads="1"/>
          </p:cNvSpPr>
          <p:nvPr/>
        </p:nvSpPr>
        <p:spPr bwMode="auto">
          <a:xfrm>
            <a:off x="2311400" y="4857750"/>
            <a:ext cx="6594475" cy="1373188"/>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EEFF4B"/>
                </a:solidFill>
              </a:rPr>
              <a:t>…EUPHRATES KONGWUI EINA THULAGA “MEDITERRANEAN NGAYI” EINA TANGDA.</a:t>
            </a:r>
          </a:p>
        </p:txBody>
      </p:sp>
      <p:sp>
        <p:nvSpPr>
          <p:cNvPr id="77879" name="Text Box 78">
            <a:extLst>
              <a:ext uri="{FF2B5EF4-FFF2-40B4-BE49-F238E27FC236}">
                <a16:creationId xmlns:a16="http://schemas.microsoft.com/office/drawing/2014/main" id="{DF4BF55A-E22E-9A4C-97CA-9435CDA14837}"/>
              </a:ext>
            </a:extLst>
          </p:cNvPr>
          <p:cNvSpPr txBox="1">
            <a:spLocks noChangeArrowheads="1"/>
          </p:cNvSpPr>
          <p:nvPr/>
        </p:nvSpPr>
        <p:spPr bwMode="auto">
          <a:xfrm>
            <a:off x="1771650"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1:4</a:t>
            </a:r>
          </a:p>
        </p:txBody>
      </p:sp>
      <p:sp>
        <p:nvSpPr>
          <p:cNvPr id="77880" name="Freeform 79">
            <a:extLst>
              <a:ext uri="{FF2B5EF4-FFF2-40B4-BE49-F238E27FC236}">
                <a16:creationId xmlns:a16="http://schemas.microsoft.com/office/drawing/2014/main" id="{1ADB5262-E532-314A-8F43-9ED55C6BDAF9}"/>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1" name="Rectangle 80">
            <a:extLst>
              <a:ext uri="{FF2B5EF4-FFF2-40B4-BE49-F238E27FC236}">
                <a16:creationId xmlns:a16="http://schemas.microsoft.com/office/drawing/2014/main" id="{3304F70D-874F-FB42-9CB7-38D4CACE3146}"/>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82" name="Freeform 81">
            <a:extLst>
              <a:ext uri="{FF2B5EF4-FFF2-40B4-BE49-F238E27FC236}">
                <a16:creationId xmlns:a16="http://schemas.microsoft.com/office/drawing/2014/main" id="{6097988B-236B-C440-9EE1-F2608E0AFBFD}"/>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3" name="AutoShape 82">
            <a:extLst>
              <a:ext uri="{FF2B5EF4-FFF2-40B4-BE49-F238E27FC236}">
                <a16:creationId xmlns:a16="http://schemas.microsoft.com/office/drawing/2014/main" id="{DA8EC4AB-E68B-0E47-8663-5B245F5FE237}"/>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84" name="Rectangle 83">
            <a:extLst>
              <a:ext uri="{FF2B5EF4-FFF2-40B4-BE49-F238E27FC236}">
                <a16:creationId xmlns:a16="http://schemas.microsoft.com/office/drawing/2014/main" id="{F9847FD8-6930-A644-B562-4D7DD7281757}"/>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85" name="Rectangle 84">
            <a:extLst>
              <a:ext uri="{FF2B5EF4-FFF2-40B4-BE49-F238E27FC236}">
                <a16:creationId xmlns:a16="http://schemas.microsoft.com/office/drawing/2014/main" id="{45FCA4F5-0DA3-924C-AF8F-75786DFD5644}"/>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86" name="AutoShape 85">
            <a:extLst>
              <a:ext uri="{FF2B5EF4-FFF2-40B4-BE49-F238E27FC236}">
                <a16:creationId xmlns:a16="http://schemas.microsoft.com/office/drawing/2014/main" id="{CE379B2F-544B-304E-9442-F3B03C85467E}"/>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7887" name="Line 86">
            <a:extLst>
              <a:ext uri="{FF2B5EF4-FFF2-40B4-BE49-F238E27FC236}">
                <a16:creationId xmlns:a16="http://schemas.microsoft.com/office/drawing/2014/main" id="{FF55FC9F-73A9-B047-8F04-29F804B492CC}"/>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8" name="Line 87">
            <a:extLst>
              <a:ext uri="{FF2B5EF4-FFF2-40B4-BE49-F238E27FC236}">
                <a16:creationId xmlns:a16="http://schemas.microsoft.com/office/drawing/2014/main" id="{405FAAB8-2035-144C-A247-245BEBACE0F1}"/>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9" name="Rectangle 88">
            <a:extLst>
              <a:ext uri="{FF2B5EF4-FFF2-40B4-BE49-F238E27FC236}">
                <a16:creationId xmlns:a16="http://schemas.microsoft.com/office/drawing/2014/main" id="{E23380AB-AECC-A843-AE4E-F818B77FF0FE}"/>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77890" name="Text Box 89">
            <a:extLst>
              <a:ext uri="{FF2B5EF4-FFF2-40B4-BE49-F238E27FC236}">
                <a16:creationId xmlns:a16="http://schemas.microsoft.com/office/drawing/2014/main" id="{3D47420E-21B3-F84F-97BE-A10FED29BC2C}"/>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272477" name="Rectangle 93">
            <a:extLst>
              <a:ext uri="{FF2B5EF4-FFF2-40B4-BE49-F238E27FC236}">
                <a16:creationId xmlns:a16="http://schemas.microsoft.com/office/drawing/2014/main" id="{33AFAEE7-194C-DE45-9A49-B347FE01F50D}"/>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37</a:t>
            </a:r>
          </a:p>
        </p:txBody>
      </p:sp>
      <p:sp>
        <p:nvSpPr>
          <p:cNvPr id="77892" name="Text Box 97">
            <a:extLst>
              <a:ext uri="{FF2B5EF4-FFF2-40B4-BE49-F238E27FC236}">
                <a16:creationId xmlns:a16="http://schemas.microsoft.com/office/drawing/2014/main" id="{2824ABB6-5C2A-8941-AF99-F103C2030883}"/>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2</a:t>
            </a:r>
            <a:endParaRPr lang="en-US" altLang="en-US" sz="1400"/>
          </a:p>
        </p:txBody>
      </p:sp>
      <p:sp>
        <p:nvSpPr>
          <p:cNvPr id="77893" name="Text Box 98">
            <a:extLst>
              <a:ext uri="{FF2B5EF4-FFF2-40B4-BE49-F238E27FC236}">
                <a16:creationId xmlns:a16="http://schemas.microsoft.com/office/drawing/2014/main" id="{761D3712-7575-5840-8DA9-4DC26E28B649}"/>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72444"/>
                                        </p:tgtEl>
                                        <p:attrNameLst>
                                          <p:attrName>style.visibility</p:attrName>
                                        </p:attrNameLst>
                                      </p:cBhvr>
                                      <p:to>
                                        <p:strVal val="visible"/>
                                      </p:to>
                                    </p:set>
                                    <p:anim calcmode="lin" valueType="num">
                                      <p:cBhvr>
                                        <p:cTn id="7" dur="500" fill="hold"/>
                                        <p:tgtEl>
                                          <p:spTgt spid="272444"/>
                                        </p:tgtEl>
                                        <p:attrNameLst>
                                          <p:attrName>ppt_w</p:attrName>
                                        </p:attrNameLst>
                                      </p:cBhvr>
                                      <p:tavLst>
                                        <p:tav tm="0">
                                          <p:val>
                                            <p:fltVal val="0"/>
                                          </p:val>
                                        </p:tav>
                                        <p:tav tm="100000">
                                          <p:val>
                                            <p:strVal val="#ppt_w"/>
                                          </p:val>
                                        </p:tav>
                                      </p:tavLst>
                                    </p:anim>
                                    <p:anim calcmode="lin" valueType="num">
                                      <p:cBhvr>
                                        <p:cTn id="8" dur="500" fill="hold"/>
                                        <p:tgtEl>
                                          <p:spTgt spid="272444"/>
                                        </p:tgtEl>
                                        <p:attrNameLst>
                                          <p:attrName>ppt_h</p:attrName>
                                        </p:attrNameLst>
                                      </p:cBhvr>
                                      <p:tavLst>
                                        <p:tav tm="0">
                                          <p:val>
                                            <p:fltVal val="0"/>
                                          </p:val>
                                        </p:tav>
                                        <p:tav tm="100000">
                                          <p:val>
                                            <p:strVal val="#ppt_h"/>
                                          </p:val>
                                        </p:tav>
                                      </p:tavLst>
                                    </p:anim>
                                    <p:anim calcmode="lin" valueType="num">
                                      <p:cBhvr>
                                        <p:cTn id="9" dur="500" fill="hold"/>
                                        <p:tgtEl>
                                          <p:spTgt spid="272444"/>
                                        </p:tgtEl>
                                        <p:attrNameLst>
                                          <p:attrName>ppt_x</p:attrName>
                                        </p:attrNameLst>
                                      </p:cBhvr>
                                      <p:tavLst>
                                        <p:tav tm="0">
                                          <p:val>
                                            <p:fltVal val="0.5"/>
                                          </p:val>
                                        </p:tav>
                                        <p:tav tm="100000">
                                          <p:val>
                                            <p:strVal val="#ppt_x"/>
                                          </p:val>
                                        </p:tav>
                                      </p:tavLst>
                                    </p:anim>
                                    <p:anim calcmode="lin" valueType="num">
                                      <p:cBhvr>
                                        <p:cTn id="10" dur="500" fill="hold"/>
                                        <p:tgtEl>
                                          <p:spTgt spid="27244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72445"/>
                                        </p:tgtEl>
                                        <p:attrNameLst>
                                          <p:attrName>style.visibility</p:attrName>
                                        </p:attrNameLst>
                                      </p:cBhvr>
                                      <p:to>
                                        <p:strVal val="visible"/>
                                      </p:to>
                                    </p:set>
                                    <p:anim calcmode="lin" valueType="num">
                                      <p:cBhvr>
                                        <p:cTn id="15" dur="500" fill="hold"/>
                                        <p:tgtEl>
                                          <p:spTgt spid="272445"/>
                                        </p:tgtEl>
                                        <p:attrNameLst>
                                          <p:attrName>ppt_w</p:attrName>
                                        </p:attrNameLst>
                                      </p:cBhvr>
                                      <p:tavLst>
                                        <p:tav tm="0">
                                          <p:val>
                                            <p:fltVal val="0"/>
                                          </p:val>
                                        </p:tav>
                                        <p:tav tm="100000">
                                          <p:val>
                                            <p:strVal val="#ppt_w"/>
                                          </p:val>
                                        </p:tav>
                                      </p:tavLst>
                                    </p:anim>
                                    <p:anim calcmode="lin" valueType="num">
                                      <p:cBhvr>
                                        <p:cTn id="16" dur="500" fill="hold"/>
                                        <p:tgtEl>
                                          <p:spTgt spid="272445"/>
                                        </p:tgtEl>
                                        <p:attrNameLst>
                                          <p:attrName>ppt_h</p:attrName>
                                        </p:attrNameLst>
                                      </p:cBhvr>
                                      <p:tavLst>
                                        <p:tav tm="0">
                                          <p:val>
                                            <p:fltVal val="0"/>
                                          </p:val>
                                        </p:tav>
                                        <p:tav tm="100000">
                                          <p:val>
                                            <p:strVal val="#ppt_h"/>
                                          </p:val>
                                        </p:tav>
                                      </p:tavLst>
                                    </p:anim>
                                    <p:anim calcmode="lin" valueType="num">
                                      <p:cBhvr>
                                        <p:cTn id="17" dur="500" fill="hold"/>
                                        <p:tgtEl>
                                          <p:spTgt spid="272445"/>
                                        </p:tgtEl>
                                        <p:attrNameLst>
                                          <p:attrName>ppt_x</p:attrName>
                                        </p:attrNameLst>
                                      </p:cBhvr>
                                      <p:tavLst>
                                        <p:tav tm="0">
                                          <p:val>
                                            <p:fltVal val="0.5"/>
                                          </p:val>
                                        </p:tav>
                                        <p:tav tm="100000">
                                          <p:val>
                                            <p:strVal val="#ppt_x"/>
                                          </p:val>
                                        </p:tav>
                                      </p:tavLst>
                                    </p:anim>
                                    <p:anim calcmode="lin" valueType="num">
                                      <p:cBhvr>
                                        <p:cTn id="18" dur="500" fill="hold"/>
                                        <p:tgtEl>
                                          <p:spTgt spid="272445"/>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500"/>
                            </p:stCondLst>
                            <p:childTnLst>
                              <p:par>
                                <p:cTn id="20" presetID="22" presetClass="entr" presetSubtype="4" fill="hold" nodeType="afterEffect">
                                  <p:stCondLst>
                                    <p:cond delay="100"/>
                                  </p:stCondLst>
                                  <p:childTnLst>
                                    <p:set>
                                      <p:cBhvr>
                                        <p:cTn id="21" dur="1" fill="hold">
                                          <p:stCondLst>
                                            <p:cond delay="0"/>
                                          </p:stCondLst>
                                        </p:cTn>
                                        <p:tgtEl>
                                          <p:spTgt spid="272442"/>
                                        </p:tgtEl>
                                        <p:attrNameLst>
                                          <p:attrName>style.visibility</p:attrName>
                                        </p:attrNameLst>
                                      </p:cBhvr>
                                      <p:to>
                                        <p:strVal val="visible"/>
                                      </p:to>
                                    </p:set>
                                    <p:animEffect transition="in" filter="wipe(down)">
                                      <p:cBhvr>
                                        <p:cTn id="22" dur="500"/>
                                        <p:tgtEl>
                                          <p:spTgt spid="2724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272446"/>
                                        </p:tgtEl>
                                        <p:attrNameLst>
                                          <p:attrName>style.visibility</p:attrName>
                                        </p:attrNameLst>
                                      </p:cBhvr>
                                      <p:to>
                                        <p:strVal val="visible"/>
                                      </p:to>
                                    </p:set>
                                    <p:anim calcmode="lin" valueType="num">
                                      <p:cBhvr>
                                        <p:cTn id="27" dur="500" fill="hold"/>
                                        <p:tgtEl>
                                          <p:spTgt spid="272446"/>
                                        </p:tgtEl>
                                        <p:attrNameLst>
                                          <p:attrName>ppt_w</p:attrName>
                                        </p:attrNameLst>
                                      </p:cBhvr>
                                      <p:tavLst>
                                        <p:tav tm="0">
                                          <p:val>
                                            <p:fltVal val="0"/>
                                          </p:val>
                                        </p:tav>
                                        <p:tav tm="100000">
                                          <p:val>
                                            <p:strVal val="#ppt_w"/>
                                          </p:val>
                                        </p:tav>
                                      </p:tavLst>
                                    </p:anim>
                                    <p:anim calcmode="lin" valueType="num">
                                      <p:cBhvr>
                                        <p:cTn id="28" dur="500" fill="hold"/>
                                        <p:tgtEl>
                                          <p:spTgt spid="272446"/>
                                        </p:tgtEl>
                                        <p:attrNameLst>
                                          <p:attrName>ppt_h</p:attrName>
                                        </p:attrNameLst>
                                      </p:cBhvr>
                                      <p:tavLst>
                                        <p:tav tm="0">
                                          <p:val>
                                            <p:fltVal val="0"/>
                                          </p:val>
                                        </p:tav>
                                        <p:tav tm="100000">
                                          <p:val>
                                            <p:strVal val="#ppt_h"/>
                                          </p:val>
                                        </p:tav>
                                      </p:tavLst>
                                    </p:anim>
                                    <p:anim calcmode="lin" valueType="num">
                                      <p:cBhvr>
                                        <p:cTn id="29" dur="500" fill="hold"/>
                                        <p:tgtEl>
                                          <p:spTgt spid="272446"/>
                                        </p:tgtEl>
                                        <p:attrNameLst>
                                          <p:attrName>ppt_x</p:attrName>
                                        </p:attrNameLst>
                                      </p:cBhvr>
                                      <p:tavLst>
                                        <p:tav tm="0">
                                          <p:val>
                                            <p:fltVal val="0.5"/>
                                          </p:val>
                                        </p:tav>
                                        <p:tav tm="100000">
                                          <p:val>
                                            <p:strVal val="#ppt_x"/>
                                          </p:val>
                                        </p:tav>
                                      </p:tavLst>
                                    </p:anim>
                                    <p:anim calcmode="lin" valueType="num">
                                      <p:cBhvr>
                                        <p:cTn id="30" dur="500" fill="hold"/>
                                        <p:tgtEl>
                                          <p:spTgt spid="272446"/>
                                        </p:tgtEl>
                                        <p:attrNameLst>
                                          <p:attrName>ppt_y</p:attrName>
                                        </p:attrNameLst>
                                      </p:cBhvr>
                                      <p:tavLst>
                                        <p:tav tm="0">
                                          <p:val>
                                            <p:fltVal val="0.5"/>
                                          </p:val>
                                        </p:tav>
                                        <p:tav tm="100000">
                                          <p:val>
                                            <p:strVal val="#ppt_y"/>
                                          </p:val>
                                        </p:tav>
                                      </p:tavLst>
                                    </p:anim>
                                  </p:childTnLst>
                                </p:cTn>
                              </p:par>
                            </p:childTnLst>
                          </p:cTn>
                        </p:par>
                        <p:par>
                          <p:cTn id="31" fill="hold" nodeType="afterGroup">
                            <p:stCondLst>
                              <p:cond delay="500"/>
                            </p:stCondLst>
                            <p:childTnLst>
                              <p:par>
                                <p:cTn id="32" presetID="22" presetClass="entr" presetSubtype="2" fill="hold" nodeType="afterEffect">
                                  <p:stCondLst>
                                    <p:cond delay="100"/>
                                  </p:stCondLst>
                                  <p:childTnLst>
                                    <p:set>
                                      <p:cBhvr>
                                        <p:cTn id="33" dur="1" fill="hold">
                                          <p:stCondLst>
                                            <p:cond delay="0"/>
                                          </p:stCondLst>
                                        </p:cTn>
                                        <p:tgtEl>
                                          <p:spTgt spid="272443"/>
                                        </p:tgtEl>
                                        <p:attrNameLst>
                                          <p:attrName>style.visibility</p:attrName>
                                        </p:attrNameLst>
                                      </p:cBhvr>
                                      <p:to>
                                        <p:strVal val="visible"/>
                                      </p:to>
                                    </p:set>
                                    <p:animEffect transition="in" filter="wipe(right)">
                                      <p:cBhvr>
                                        <p:cTn id="34" dur="500"/>
                                        <p:tgtEl>
                                          <p:spTgt spid="272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44" grpId="0" autoUpdateAnimBg="0"/>
      <p:bldP spid="272445" grpId="0" autoUpdateAnimBg="0"/>
      <p:bldP spid="27244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
            <a:extLst>
              <a:ext uri="{FF2B5EF4-FFF2-40B4-BE49-F238E27FC236}">
                <a16:creationId xmlns:a16="http://schemas.microsoft.com/office/drawing/2014/main" id="{641CA4D4-D76D-104C-ADA7-D69642264FBA}"/>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79875" name="Rectangle 2">
            <a:extLst>
              <a:ext uri="{FF2B5EF4-FFF2-40B4-BE49-F238E27FC236}">
                <a16:creationId xmlns:a16="http://schemas.microsoft.com/office/drawing/2014/main" id="{E672FE1A-6681-A048-904F-2D984DB308F0}"/>
              </a:ext>
            </a:extLst>
          </p:cNvPr>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876" name="Freeform 3">
            <a:extLst>
              <a:ext uri="{FF2B5EF4-FFF2-40B4-BE49-F238E27FC236}">
                <a16:creationId xmlns:a16="http://schemas.microsoft.com/office/drawing/2014/main" id="{2120ABDF-91BD-A442-B18B-3530ECE95A67}"/>
              </a:ext>
            </a:extLst>
          </p:cNvPr>
          <p:cNvSpPr>
            <a:spLocks/>
          </p:cNvSpPr>
          <p:nvPr/>
        </p:nvSpPr>
        <p:spPr bwMode="auto">
          <a:xfrm>
            <a:off x="1616075" y="858838"/>
            <a:ext cx="1620838" cy="3049587"/>
          </a:xfrm>
          <a:custGeom>
            <a:avLst/>
            <a:gdLst>
              <a:gd name="T0" fmla="*/ 1562100 w 1021"/>
              <a:gd name="T1" fmla="*/ 38100 h 1921"/>
              <a:gd name="T2" fmla="*/ 1581150 w 1021"/>
              <a:gd name="T3" fmla="*/ 114300 h 1921"/>
              <a:gd name="T4" fmla="*/ 1600200 w 1021"/>
              <a:gd name="T5" fmla="*/ 190500 h 1921"/>
              <a:gd name="T6" fmla="*/ 1619250 w 1021"/>
              <a:gd name="T7" fmla="*/ 285750 h 1921"/>
              <a:gd name="T8" fmla="*/ 1619250 w 1021"/>
              <a:gd name="T9" fmla="*/ 381000 h 1921"/>
              <a:gd name="T10" fmla="*/ 1619250 w 1021"/>
              <a:gd name="T11" fmla="*/ 476250 h 1921"/>
              <a:gd name="T12" fmla="*/ 1619250 w 1021"/>
              <a:gd name="T13" fmla="*/ 552450 h 1921"/>
              <a:gd name="T14" fmla="*/ 1619250 w 1021"/>
              <a:gd name="T15" fmla="*/ 628650 h 1921"/>
              <a:gd name="T16" fmla="*/ 1600200 w 1021"/>
              <a:gd name="T17" fmla="*/ 723900 h 1921"/>
              <a:gd name="T18" fmla="*/ 1581150 w 1021"/>
              <a:gd name="T19" fmla="*/ 819150 h 1921"/>
              <a:gd name="T20" fmla="*/ 1581150 w 1021"/>
              <a:gd name="T21" fmla="*/ 895350 h 1921"/>
              <a:gd name="T22" fmla="*/ 1543050 w 1021"/>
              <a:gd name="T23" fmla="*/ 1009650 h 1921"/>
              <a:gd name="T24" fmla="*/ 1543050 w 1021"/>
              <a:gd name="T25" fmla="*/ 1104900 h 1921"/>
              <a:gd name="T26" fmla="*/ 1504950 w 1021"/>
              <a:gd name="T27" fmla="*/ 1181100 h 1921"/>
              <a:gd name="T28" fmla="*/ 1485900 w 1021"/>
              <a:gd name="T29" fmla="*/ 1257300 h 1921"/>
              <a:gd name="T30" fmla="*/ 1466850 w 1021"/>
              <a:gd name="T31" fmla="*/ 1371600 h 1921"/>
              <a:gd name="T32" fmla="*/ 1428750 w 1021"/>
              <a:gd name="T33" fmla="*/ 1447800 h 1921"/>
              <a:gd name="T34" fmla="*/ 1409700 w 1021"/>
              <a:gd name="T35" fmla="*/ 1524000 h 1921"/>
              <a:gd name="T36" fmla="*/ 1371600 w 1021"/>
              <a:gd name="T37" fmla="*/ 1619250 h 1921"/>
              <a:gd name="T38" fmla="*/ 1333500 w 1021"/>
              <a:gd name="T39" fmla="*/ 1695450 h 1921"/>
              <a:gd name="T40" fmla="*/ 1314450 w 1021"/>
              <a:gd name="T41" fmla="*/ 1771650 h 1921"/>
              <a:gd name="T42" fmla="*/ 1257300 w 1021"/>
              <a:gd name="T43" fmla="*/ 1866900 h 1921"/>
              <a:gd name="T44" fmla="*/ 1219200 w 1021"/>
              <a:gd name="T45" fmla="*/ 1943100 h 1921"/>
              <a:gd name="T46" fmla="*/ 1162050 w 1021"/>
              <a:gd name="T47" fmla="*/ 2038350 h 1921"/>
              <a:gd name="T48" fmla="*/ 1104900 w 1021"/>
              <a:gd name="T49" fmla="*/ 2114550 h 1921"/>
              <a:gd name="T50" fmla="*/ 1047750 w 1021"/>
              <a:gd name="T51" fmla="*/ 2190750 h 1921"/>
              <a:gd name="T52" fmla="*/ 1009650 w 1021"/>
              <a:gd name="T53" fmla="*/ 2266950 h 1921"/>
              <a:gd name="T54" fmla="*/ 952500 w 1021"/>
              <a:gd name="T55" fmla="*/ 2343150 h 1921"/>
              <a:gd name="T56" fmla="*/ 895350 w 1021"/>
              <a:gd name="T57" fmla="*/ 2419350 h 1921"/>
              <a:gd name="T58" fmla="*/ 857250 w 1021"/>
              <a:gd name="T59" fmla="*/ 2476500 h 1921"/>
              <a:gd name="T60" fmla="*/ 819150 w 1021"/>
              <a:gd name="T61" fmla="*/ 2552700 h 1921"/>
              <a:gd name="T62" fmla="*/ 762000 w 1021"/>
              <a:gd name="T63" fmla="*/ 2609850 h 1921"/>
              <a:gd name="T64" fmla="*/ 685800 w 1021"/>
              <a:gd name="T65" fmla="*/ 2686050 h 1921"/>
              <a:gd name="T66" fmla="*/ 628650 w 1021"/>
              <a:gd name="T67" fmla="*/ 2743200 h 1921"/>
              <a:gd name="T68" fmla="*/ 533400 w 1021"/>
              <a:gd name="T69" fmla="*/ 2800350 h 1921"/>
              <a:gd name="T70" fmla="*/ 457200 w 1021"/>
              <a:gd name="T71" fmla="*/ 2857500 h 1921"/>
              <a:gd name="T72" fmla="*/ 361950 w 1021"/>
              <a:gd name="T73" fmla="*/ 2914650 h 1921"/>
              <a:gd name="T74" fmla="*/ 266700 w 1021"/>
              <a:gd name="T75" fmla="*/ 2952750 h 1921"/>
              <a:gd name="T76" fmla="*/ 152400 w 1021"/>
              <a:gd name="T77" fmla="*/ 2990850 h 1921"/>
              <a:gd name="T78" fmla="*/ 76200 w 1021"/>
              <a:gd name="T79" fmla="*/ 3028950 h 1921"/>
              <a:gd name="T80" fmla="*/ 0 w 1021"/>
              <a:gd name="T81" fmla="*/ 304800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7" name="Rectangle 4">
            <a:extLst>
              <a:ext uri="{FF2B5EF4-FFF2-40B4-BE49-F238E27FC236}">
                <a16:creationId xmlns:a16="http://schemas.microsoft.com/office/drawing/2014/main" id="{44254CE6-2DBA-4D40-AAD8-9F97C93A0FDC}"/>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878" name="Rectangle 5">
            <a:extLst>
              <a:ext uri="{FF2B5EF4-FFF2-40B4-BE49-F238E27FC236}">
                <a16:creationId xmlns:a16="http://schemas.microsoft.com/office/drawing/2014/main" id="{77404B2D-363F-264C-86A2-7863093D91EE}"/>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879" name="Freeform 6">
            <a:extLst>
              <a:ext uri="{FF2B5EF4-FFF2-40B4-BE49-F238E27FC236}">
                <a16:creationId xmlns:a16="http://schemas.microsoft.com/office/drawing/2014/main" id="{7FF1E79D-D4B7-014C-95B1-A4815769AA82}"/>
              </a:ext>
            </a:extLst>
          </p:cNvPr>
          <p:cNvSpPr>
            <a:spLocks/>
          </p:cNvSpPr>
          <p:nvPr/>
        </p:nvSpPr>
        <p:spPr bwMode="auto">
          <a:xfrm>
            <a:off x="6991350" y="3978275"/>
            <a:ext cx="1430338" cy="2097088"/>
          </a:xfrm>
          <a:custGeom>
            <a:avLst/>
            <a:gdLst>
              <a:gd name="T0" fmla="*/ 1428750 w 901"/>
              <a:gd name="T1" fmla="*/ 0 h 1321"/>
              <a:gd name="T2" fmla="*/ 1390650 w 901"/>
              <a:gd name="T3" fmla="*/ 19050 h 1321"/>
              <a:gd name="T4" fmla="*/ 1352550 w 901"/>
              <a:gd name="T5" fmla="*/ 38100 h 1321"/>
              <a:gd name="T6" fmla="*/ 1314450 w 901"/>
              <a:gd name="T7" fmla="*/ 57150 h 1321"/>
              <a:gd name="T8" fmla="*/ 1276350 w 901"/>
              <a:gd name="T9" fmla="*/ 76200 h 1321"/>
              <a:gd name="T10" fmla="*/ 1238250 w 901"/>
              <a:gd name="T11" fmla="*/ 95250 h 1321"/>
              <a:gd name="T12" fmla="*/ 1219200 w 901"/>
              <a:gd name="T13" fmla="*/ 133350 h 1321"/>
              <a:gd name="T14" fmla="*/ 1181100 w 901"/>
              <a:gd name="T15" fmla="*/ 152400 h 1321"/>
              <a:gd name="T16" fmla="*/ 1143000 w 901"/>
              <a:gd name="T17" fmla="*/ 190500 h 1321"/>
              <a:gd name="T18" fmla="*/ 1104900 w 901"/>
              <a:gd name="T19" fmla="*/ 209550 h 1321"/>
              <a:gd name="T20" fmla="*/ 1085850 w 901"/>
              <a:gd name="T21" fmla="*/ 247650 h 1321"/>
              <a:gd name="T22" fmla="*/ 1047750 w 901"/>
              <a:gd name="T23" fmla="*/ 266700 h 1321"/>
              <a:gd name="T24" fmla="*/ 1028700 w 901"/>
              <a:gd name="T25" fmla="*/ 304800 h 1321"/>
              <a:gd name="T26" fmla="*/ 990600 w 901"/>
              <a:gd name="T27" fmla="*/ 342900 h 1321"/>
              <a:gd name="T28" fmla="*/ 971550 w 901"/>
              <a:gd name="T29" fmla="*/ 381000 h 1321"/>
              <a:gd name="T30" fmla="*/ 933450 w 901"/>
              <a:gd name="T31" fmla="*/ 400050 h 1321"/>
              <a:gd name="T32" fmla="*/ 914400 w 901"/>
              <a:gd name="T33" fmla="*/ 438150 h 1321"/>
              <a:gd name="T34" fmla="*/ 876300 w 901"/>
              <a:gd name="T35" fmla="*/ 457200 h 1321"/>
              <a:gd name="T36" fmla="*/ 838200 w 901"/>
              <a:gd name="T37" fmla="*/ 495300 h 1321"/>
              <a:gd name="T38" fmla="*/ 819150 w 901"/>
              <a:gd name="T39" fmla="*/ 533400 h 1321"/>
              <a:gd name="T40" fmla="*/ 781050 w 901"/>
              <a:gd name="T41" fmla="*/ 571500 h 1321"/>
              <a:gd name="T42" fmla="*/ 742950 w 901"/>
              <a:gd name="T43" fmla="*/ 590550 h 1321"/>
              <a:gd name="T44" fmla="*/ 723900 w 901"/>
              <a:gd name="T45" fmla="*/ 628650 h 1321"/>
              <a:gd name="T46" fmla="*/ 685800 w 901"/>
              <a:gd name="T47" fmla="*/ 666750 h 1321"/>
              <a:gd name="T48" fmla="*/ 647700 w 901"/>
              <a:gd name="T49" fmla="*/ 704850 h 1321"/>
              <a:gd name="T50" fmla="*/ 628650 w 901"/>
              <a:gd name="T51" fmla="*/ 742950 h 1321"/>
              <a:gd name="T52" fmla="*/ 590550 w 901"/>
              <a:gd name="T53" fmla="*/ 781050 h 1321"/>
              <a:gd name="T54" fmla="*/ 571500 w 901"/>
              <a:gd name="T55" fmla="*/ 819150 h 1321"/>
              <a:gd name="T56" fmla="*/ 533400 w 901"/>
              <a:gd name="T57" fmla="*/ 857250 h 1321"/>
              <a:gd name="T58" fmla="*/ 514350 w 901"/>
              <a:gd name="T59" fmla="*/ 895350 h 1321"/>
              <a:gd name="T60" fmla="*/ 495300 w 901"/>
              <a:gd name="T61" fmla="*/ 933450 h 1321"/>
              <a:gd name="T62" fmla="*/ 457200 w 901"/>
              <a:gd name="T63" fmla="*/ 990600 h 1321"/>
              <a:gd name="T64" fmla="*/ 438150 w 901"/>
              <a:gd name="T65" fmla="*/ 1028700 h 1321"/>
              <a:gd name="T66" fmla="*/ 419100 w 901"/>
              <a:gd name="T67" fmla="*/ 1085850 h 1321"/>
              <a:gd name="T68" fmla="*/ 381000 w 901"/>
              <a:gd name="T69" fmla="*/ 1123950 h 1321"/>
              <a:gd name="T70" fmla="*/ 361950 w 901"/>
              <a:gd name="T71" fmla="*/ 1162050 h 1321"/>
              <a:gd name="T72" fmla="*/ 342900 w 901"/>
              <a:gd name="T73" fmla="*/ 1200150 h 1321"/>
              <a:gd name="T74" fmla="*/ 323850 w 901"/>
              <a:gd name="T75" fmla="*/ 1238250 h 1321"/>
              <a:gd name="T76" fmla="*/ 304800 w 901"/>
              <a:gd name="T77" fmla="*/ 1276350 h 1321"/>
              <a:gd name="T78" fmla="*/ 285750 w 901"/>
              <a:gd name="T79" fmla="*/ 1314450 h 1321"/>
              <a:gd name="T80" fmla="*/ 266700 w 901"/>
              <a:gd name="T81" fmla="*/ 1352550 h 1321"/>
              <a:gd name="T82" fmla="*/ 247650 w 901"/>
              <a:gd name="T83" fmla="*/ 1390650 h 1321"/>
              <a:gd name="T84" fmla="*/ 228600 w 901"/>
              <a:gd name="T85" fmla="*/ 1428750 h 1321"/>
              <a:gd name="T86" fmla="*/ 209550 w 901"/>
              <a:gd name="T87" fmla="*/ 1466850 h 1321"/>
              <a:gd name="T88" fmla="*/ 190500 w 901"/>
              <a:gd name="T89" fmla="*/ 1504950 h 1321"/>
              <a:gd name="T90" fmla="*/ 190500 w 901"/>
              <a:gd name="T91" fmla="*/ 1543050 h 1321"/>
              <a:gd name="T92" fmla="*/ 171450 w 901"/>
              <a:gd name="T93" fmla="*/ 1581150 h 1321"/>
              <a:gd name="T94" fmla="*/ 152400 w 901"/>
              <a:gd name="T95" fmla="*/ 1619250 h 1321"/>
              <a:gd name="T96" fmla="*/ 152400 w 901"/>
              <a:gd name="T97" fmla="*/ 1657350 h 1321"/>
              <a:gd name="T98" fmla="*/ 133350 w 901"/>
              <a:gd name="T99" fmla="*/ 1695450 h 1321"/>
              <a:gd name="T100" fmla="*/ 114300 w 901"/>
              <a:gd name="T101" fmla="*/ 1733550 h 1321"/>
              <a:gd name="T102" fmla="*/ 95250 w 901"/>
              <a:gd name="T103" fmla="*/ 1771650 h 1321"/>
              <a:gd name="T104" fmla="*/ 95250 w 901"/>
              <a:gd name="T105" fmla="*/ 1809750 h 1321"/>
              <a:gd name="T106" fmla="*/ 76200 w 901"/>
              <a:gd name="T107" fmla="*/ 1847850 h 1321"/>
              <a:gd name="T108" fmla="*/ 57150 w 901"/>
              <a:gd name="T109" fmla="*/ 1885950 h 1321"/>
              <a:gd name="T110" fmla="*/ 57150 w 901"/>
              <a:gd name="T111" fmla="*/ 1924050 h 1321"/>
              <a:gd name="T112" fmla="*/ 38100 w 901"/>
              <a:gd name="T113" fmla="*/ 1962150 h 1321"/>
              <a:gd name="T114" fmla="*/ 19050 w 901"/>
              <a:gd name="T115" fmla="*/ 2000250 h 1321"/>
              <a:gd name="T116" fmla="*/ 19050 w 901"/>
              <a:gd name="T117" fmla="*/ 2057400 h 1321"/>
              <a:gd name="T118" fmla="*/ 0 w 901"/>
              <a:gd name="T119" fmla="*/ 209550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0" name="Freeform 7">
            <a:extLst>
              <a:ext uri="{FF2B5EF4-FFF2-40B4-BE49-F238E27FC236}">
                <a16:creationId xmlns:a16="http://schemas.microsoft.com/office/drawing/2014/main" id="{89615D1F-CD07-7644-8FA3-A9F08E76FA5A}"/>
              </a:ext>
            </a:extLst>
          </p:cNvPr>
          <p:cNvSpPr>
            <a:spLocks/>
          </p:cNvSpPr>
          <p:nvPr/>
        </p:nvSpPr>
        <p:spPr bwMode="auto">
          <a:xfrm>
            <a:off x="3562350" y="1695450"/>
            <a:ext cx="4097338" cy="2916238"/>
          </a:xfrm>
          <a:custGeom>
            <a:avLst/>
            <a:gdLst>
              <a:gd name="T0" fmla="*/ 4056063 w 2581"/>
              <a:gd name="T1" fmla="*/ 2895600 h 1837"/>
              <a:gd name="T2" fmla="*/ 3959225 w 2581"/>
              <a:gd name="T3" fmla="*/ 2857500 h 1837"/>
              <a:gd name="T4" fmla="*/ 3879850 w 2581"/>
              <a:gd name="T5" fmla="*/ 2836863 h 1837"/>
              <a:gd name="T6" fmla="*/ 3802063 w 2581"/>
              <a:gd name="T7" fmla="*/ 2798763 h 1837"/>
              <a:gd name="T8" fmla="*/ 3722688 w 2581"/>
              <a:gd name="T9" fmla="*/ 2741613 h 1837"/>
              <a:gd name="T10" fmla="*/ 3644900 w 2581"/>
              <a:gd name="T11" fmla="*/ 2701925 h 1837"/>
              <a:gd name="T12" fmla="*/ 3567113 w 2581"/>
              <a:gd name="T13" fmla="*/ 2663825 h 1837"/>
              <a:gd name="T14" fmla="*/ 3468688 w 2581"/>
              <a:gd name="T15" fmla="*/ 2605088 h 1837"/>
              <a:gd name="T16" fmla="*/ 3370263 w 2581"/>
              <a:gd name="T17" fmla="*/ 2547938 h 1837"/>
              <a:gd name="T18" fmla="*/ 3292475 w 2581"/>
              <a:gd name="T19" fmla="*/ 2509838 h 1837"/>
              <a:gd name="T20" fmla="*/ 3213100 w 2581"/>
              <a:gd name="T21" fmla="*/ 2470150 h 1837"/>
              <a:gd name="T22" fmla="*/ 3135313 w 2581"/>
              <a:gd name="T23" fmla="*/ 2413000 h 1837"/>
              <a:gd name="T24" fmla="*/ 3057525 w 2581"/>
              <a:gd name="T25" fmla="*/ 2374900 h 1837"/>
              <a:gd name="T26" fmla="*/ 2998788 w 2581"/>
              <a:gd name="T27" fmla="*/ 2335213 h 1837"/>
              <a:gd name="T28" fmla="*/ 2900363 w 2581"/>
              <a:gd name="T29" fmla="*/ 2259013 h 1837"/>
              <a:gd name="T30" fmla="*/ 2822575 w 2581"/>
              <a:gd name="T31" fmla="*/ 2238375 h 1837"/>
              <a:gd name="T32" fmla="*/ 2743200 w 2581"/>
              <a:gd name="T33" fmla="*/ 2162175 h 1837"/>
              <a:gd name="T34" fmla="*/ 2665413 w 2581"/>
              <a:gd name="T35" fmla="*/ 2122488 h 1837"/>
              <a:gd name="T36" fmla="*/ 2586038 w 2581"/>
              <a:gd name="T37" fmla="*/ 2065338 h 1837"/>
              <a:gd name="T38" fmla="*/ 2468563 w 2581"/>
              <a:gd name="T39" fmla="*/ 1968500 h 1837"/>
              <a:gd name="T40" fmla="*/ 2390775 w 2581"/>
              <a:gd name="T41" fmla="*/ 1930400 h 1837"/>
              <a:gd name="T42" fmla="*/ 2312988 w 2581"/>
              <a:gd name="T43" fmla="*/ 1852613 h 1837"/>
              <a:gd name="T44" fmla="*/ 2214563 w 2581"/>
              <a:gd name="T45" fmla="*/ 1755775 h 1837"/>
              <a:gd name="T46" fmla="*/ 2155825 w 2581"/>
              <a:gd name="T47" fmla="*/ 1679575 h 1837"/>
              <a:gd name="T48" fmla="*/ 2116138 w 2581"/>
              <a:gd name="T49" fmla="*/ 1601788 h 1837"/>
              <a:gd name="T50" fmla="*/ 2057400 w 2581"/>
              <a:gd name="T51" fmla="*/ 1525588 h 1837"/>
              <a:gd name="T52" fmla="*/ 1958975 w 2581"/>
              <a:gd name="T53" fmla="*/ 1447800 h 1837"/>
              <a:gd name="T54" fmla="*/ 1862138 w 2581"/>
              <a:gd name="T55" fmla="*/ 1350963 h 1837"/>
              <a:gd name="T56" fmla="*/ 1803400 w 2581"/>
              <a:gd name="T57" fmla="*/ 1293813 h 1837"/>
              <a:gd name="T58" fmla="*/ 1744663 w 2581"/>
              <a:gd name="T59" fmla="*/ 1216025 h 1837"/>
              <a:gd name="T60" fmla="*/ 1685925 w 2581"/>
              <a:gd name="T61" fmla="*/ 1158875 h 1837"/>
              <a:gd name="T62" fmla="*/ 1606550 w 2581"/>
              <a:gd name="T63" fmla="*/ 1081088 h 1837"/>
              <a:gd name="T64" fmla="*/ 1528763 w 2581"/>
              <a:gd name="T65" fmla="*/ 1022350 h 1837"/>
              <a:gd name="T66" fmla="*/ 1489075 w 2581"/>
              <a:gd name="T67" fmla="*/ 946150 h 1837"/>
              <a:gd name="T68" fmla="*/ 1430338 w 2581"/>
              <a:gd name="T69" fmla="*/ 887413 h 1837"/>
              <a:gd name="T70" fmla="*/ 1390650 w 2581"/>
              <a:gd name="T71" fmla="*/ 811213 h 1837"/>
              <a:gd name="T72" fmla="*/ 1352550 w 2581"/>
              <a:gd name="T73" fmla="*/ 733425 h 1837"/>
              <a:gd name="T74" fmla="*/ 1293813 w 2581"/>
              <a:gd name="T75" fmla="*/ 655638 h 1837"/>
              <a:gd name="T76" fmla="*/ 1254125 w 2581"/>
              <a:gd name="T77" fmla="*/ 579438 h 1837"/>
              <a:gd name="T78" fmla="*/ 1195388 w 2581"/>
              <a:gd name="T79" fmla="*/ 520700 h 1837"/>
              <a:gd name="T80" fmla="*/ 1117600 w 2581"/>
              <a:gd name="T81" fmla="*/ 423863 h 1837"/>
              <a:gd name="T82" fmla="*/ 1058863 w 2581"/>
              <a:gd name="T83" fmla="*/ 347663 h 1837"/>
              <a:gd name="T84" fmla="*/ 1000125 w 2581"/>
              <a:gd name="T85" fmla="*/ 288925 h 1837"/>
              <a:gd name="T86" fmla="*/ 920750 w 2581"/>
              <a:gd name="T87" fmla="*/ 231775 h 1837"/>
              <a:gd name="T88" fmla="*/ 862013 w 2581"/>
              <a:gd name="T89" fmla="*/ 193675 h 1837"/>
              <a:gd name="T90" fmla="*/ 784225 w 2581"/>
              <a:gd name="T91" fmla="*/ 115888 h 1837"/>
              <a:gd name="T92" fmla="*/ 704850 w 2581"/>
              <a:gd name="T93" fmla="*/ 96838 h 1837"/>
              <a:gd name="T94" fmla="*/ 608013 w 2581"/>
              <a:gd name="T95" fmla="*/ 57150 h 1837"/>
              <a:gd name="T96" fmla="*/ 509588 w 2581"/>
              <a:gd name="T97" fmla="*/ 38100 h 1837"/>
              <a:gd name="T98" fmla="*/ 431800 w 2581"/>
              <a:gd name="T99" fmla="*/ 19050 h 1837"/>
              <a:gd name="T100" fmla="*/ 352425 w 2581"/>
              <a:gd name="T101" fmla="*/ 0 h 1837"/>
              <a:gd name="T102" fmla="*/ 274638 w 2581"/>
              <a:gd name="T103" fmla="*/ 0 h 1837"/>
              <a:gd name="T104" fmla="*/ 195263 w 2581"/>
              <a:gd name="T105" fmla="*/ 19050 h 1837"/>
              <a:gd name="T106" fmla="*/ 117475 w 2581"/>
              <a:gd name="T107" fmla="*/ 38100 h 1837"/>
              <a:gd name="T108" fmla="*/ 39688 w 2581"/>
              <a:gd name="T109" fmla="*/ 77788 h 1837"/>
              <a:gd name="T110" fmla="*/ 0 w 2581"/>
              <a:gd name="T111" fmla="*/ 153988 h 1837"/>
              <a:gd name="T112" fmla="*/ 0 w 2581"/>
              <a:gd name="T113" fmla="*/ 231775 h 1837"/>
              <a:gd name="T114" fmla="*/ 19050 w 2581"/>
              <a:gd name="T115" fmla="*/ 309563 h 1837"/>
              <a:gd name="T116" fmla="*/ 58738 w 2581"/>
              <a:gd name="T117" fmla="*/ 385763 h 1837"/>
              <a:gd name="T118" fmla="*/ 117475 w 2581"/>
              <a:gd name="T119" fmla="*/ 444500 h 1837"/>
              <a:gd name="T120" fmla="*/ 215900 w 2581"/>
              <a:gd name="T121" fmla="*/ 482600 h 1837"/>
              <a:gd name="T122" fmla="*/ 293688 w 2581"/>
              <a:gd name="T123" fmla="*/ 501650 h 1837"/>
              <a:gd name="T124" fmla="*/ 373063 w 2581"/>
              <a:gd name="T125" fmla="*/ 520700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1" name="Rectangle 8">
            <a:extLst>
              <a:ext uri="{FF2B5EF4-FFF2-40B4-BE49-F238E27FC236}">
                <a16:creationId xmlns:a16="http://schemas.microsoft.com/office/drawing/2014/main" id="{0F331D17-17B8-E747-A46B-DB05F3B983E8}"/>
              </a:ext>
            </a:extLst>
          </p:cNvPr>
          <p:cNvSpPr>
            <a:spLocks noChangeArrowheads="1"/>
          </p:cNvSpPr>
          <p:nvPr/>
        </p:nvSpPr>
        <p:spPr bwMode="auto">
          <a:xfrm>
            <a:off x="4630738" y="2649538"/>
            <a:ext cx="15208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rgbClr val="4729B7"/>
                </a:solidFill>
                <a:latin typeface="Times" pitchFamily="2" charset="0"/>
              </a:rPr>
              <a:t>EK</a:t>
            </a:r>
          </a:p>
        </p:txBody>
      </p:sp>
      <p:sp>
        <p:nvSpPr>
          <p:cNvPr id="79882" name="Freeform 9">
            <a:extLst>
              <a:ext uri="{FF2B5EF4-FFF2-40B4-BE49-F238E27FC236}">
                <a16:creationId xmlns:a16="http://schemas.microsoft.com/office/drawing/2014/main" id="{C67DF4CA-FEE7-3C46-902F-4B744D183183}"/>
              </a:ext>
            </a:extLst>
          </p:cNvPr>
          <p:cNvSpPr>
            <a:spLocks/>
          </p:cNvSpPr>
          <p:nvPr/>
        </p:nvSpPr>
        <p:spPr bwMode="auto">
          <a:xfrm>
            <a:off x="2038350" y="4591050"/>
            <a:ext cx="1887538" cy="1487488"/>
          </a:xfrm>
          <a:custGeom>
            <a:avLst/>
            <a:gdLst>
              <a:gd name="T0" fmla="*/ 438150 w 1189"/>
              <a:gd name="T1" fmla="*/ 1409700 h 937"/>
              <a:gd name="T2" fmla="*/ 438150 w 1189"/>
              <a:gd name="T3" fmla="*/ 1295400 h 937"/>
              <a:gd name="T4" fmla="*/ 419100 w 1189"/>
              <a:gd name="T5" fmla="*/ 1181100 h 937"/>
              <a:gd name="T6" fmla="*/ 381000 w 1189"/>
              <a:gd name="T7" fmla="*/ 1066800 h 937"/>
              <a:gd name="T8" fmla="*/ 323850 w 1189"/>
              <a:gd name="T9" fmla="*/ 971550 h 937"/>
              <a:gd name="T10" fmla="*/ 266700 w 1189"/>
              <a:gd name="T11" fmla="*/ 857250 h 937"/>
              <a:gd name="T12" fmla="*/ 209550 w 1189"/>
              <a:gd name="T13" fmla="*/ 742950 h 937"/>
              <a:gd name="T14" fmla="*/ 133350 w 1189"/>
              <a:gd name="T15" fmla="*/ 609600 h 937"/>
              <a:gd name="T16" fmla="*/ 38100 w 1189"/>
              <a:gd name="T17" fmla="*/ 495300 h 937"/>
              <a:gd name="T18" fmla="*/ 0 w 1189"/>
              <a:gd name="T19" fmla="*/ 381000 h 937"/>
              <a:gd name="T20" fmla="*/ 0 w 1189"/>
              <a:gd name="T21" fmla="*/ 266700 h 937"/>
              <a:gd name="T22" fmla="*/ 38100 w 1189"/>
              <a:gd name="T23" fmla="*/ 152400 h 937"/>
              <a:gd name="T24" fmla="*/ 133350 w 1189"/>
              <a:gd name="T25" fmla="*/ 57150 h 937"/>
              <a:gd name="T26" fmla="*/ 228600 w 1189"/>
              <a:gd name="T27" fmla="*/ 19050 h 937"/>
              <a:gd name="T28" fmla="*/ 361950 w 1189"/>
              <a:gd name="T29" fmla="*/ 38100 h 937"/>
              <a:gd name="T30" fmla="*/ 476250 w 1189"/>
              <a:gd name="T31" fmla="*/ 95250 h 937"/>
              <a:gd name="T32" fmla="*/ 552450 w 1189"/>
              <a:gd name="T33" fmla="*/ 209550 h 937"/>
              <a:gd name="T34" fmla="*/ 609600 w 1189"/>
              <a:gd name="T35" fmla="*/ 323850 h 937"/>
              <a:gd name="T36" fmla="*/ 647700 w 1189"/>
              <a:gd name="T37" fmla="*/ 438150 h 937"/>
              <a:gd name="T38" fmla="*/ 685800 w 1189"/>
              <a:gd name="T39" fmla="*/ 552450 h 937"/>
              <a:gd name="T40" fmla="*/ 704850 w 1189"/>
              <a:gd name="T41" fmla="*/ 666750 h 937"/>
              <a:gd name="T42" fmla="*/ 723900 w 1189"/>
              <a:gd name="T43" fmla="*/ 781050 h 937"/>
              <a:gd name="T44" fmla="*/ 762000 w 1189"/>
              <a:gd name="T45" fmla="*/ 895350 h 937"/>
              <a:gd name="T46" fmla="*/ 819150 w 1189"/>
              <a:gd name="T47" fmla="*/ 1009650 h 937"/>
              <a:gd name="T48" fmla="*/ 952500 w 1189"/>
              <a:gd name="T49" fmla="*/ 1066800 h 937"/>
              <a:gd name="T50" fmla="*/ 1066800 w 1189"/>
              <a:gd name="T51" fmla="*/ 1085850 h 937"/>
              <a:gd name="T52" fmla="*/ 1181100 w 1189"/>
              <a:gd name="T53" fmla="*/ 1047750 h 937"/>
              <a:gd name="T54" fmla="*/ 1276350 w 1189"/>
              <a:gd name="T55" fmla="*/ 933450 h 937"/>
              <a:gd name="T56" fmla="*/ 1314450 w 1189"/>
              <a:gd name="T57" fmla="*/ 800100 h 937"/>
              <a:gd name="T58" fmla="*/ 1333500 w 1189"/>
              <a:gd name="T59" fmla="*/ 685800 h 937"/>
              <a:gd name="T60" fmla="*/ 1390650 w 1189"/>
              <a:gd name="T61" fmla="*/ 571500 h 937"/>
              <a:gd name="T62" fmla="*/ 1466850 w 1189"/>
              <a:gd name="T63" fmla="*/ 457200 h 937"/>
              <a:gd name="T64" fmla="*/ 1562100 w 1189"/>
              <a:gd name="T65" fmla="*/ 400050 h 937"/>
              <a:gd name="T66" fmla="*/ 1676400 w 1189"/>
              <a:gd name="T67" fmla="*/ 381000 h 937"/>
              <a:gd name="T68" fmla="*/ 1790700 w 1189"/>
              <a:gd name="T69" fmla="*/ 419100 h 937"/>
              <a:gd name="T70" fmla="*/ 1866900 w 1189"/>
              <a:gd name="T71" fmla="*/ 514350 h 937"/>
              <a:gd name="T72" fmla="*/ 1885950 w 1189"/>
              <a:gd name="T73" fmla="*/ 628650 h 937"/>
              <a:gd name="T74" fmla="*/ 1847850 w 1189"/>
              <a:gd name="T75" fmla="*/ 742950 h 937"/>
              <a:gd name="T76" fmla="*/ 1790700 w 1189"/>
              <a:gd name="T77" fmla="*/ 857250 h 937"/>
              <a:gd name="T78" fmla="*/ 1714500 w 1189"/>
              <a:gd name="T79" fmla="*/ 971550 h 937"/>
              <a:gd name="T80" fmla="*/ 1619250 w 1189"/>
              <a:gd name="T81" fmla="*/ 1066800 h 937"/>
              <a:gd name="T82" fmla="*/ 1562100 w 1189"/>
              <a:gd name="T83" fmla="*/ 1181100 h 937"/>
              <a:gd name="T84" fmla="*/ 1485900 w 1189"/>
              <a:gd name="T85" fmla="*/ 1295400 h 937"/>
              <a:gd name="T86" fmla="*/ 1428750 w 1189"/>
              <a:gd name="T87" fmla="*/ 1409700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3" name="Rectangle 10">
            <a:extLst>
              <a:ext uri="{FF2B5EF4-FFF2-40B4-BE49-F238E27FC236}">
                <a16:creationId xmlns:a16="http://schemas.microsoft.com/office/drawing/2014/main" id="{5C837C13-621B-7440-A66D-F4848FACD4C2}"/>
              </a:ext>
            </a:extLst>
          </p:cNvPr>
          <p:cNvSpPr>
            <a:spLocks noChangeArrowheads="1"/>
          </p:cNvSpPr>
          <p:nvPr/>
        </p:nvSpPr>
        <p:spPr bwMode="auto">
          <a:xfrm>
            <a:off x="7259638" y="5259388"/>
            <a:ext cx="13112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PG</a:t>
            </a:r>
          </a:p>
        </p:txBody>
      </p:sp>
      <p:sp>
        <p:nvSpPr>
          <p:cNvPr id="79884" name="Freeform 11">
            <a:extLst>
              <a:ext uri="{FF2B5EF4-FFF2-40B4-BE49-F238E27FC236}">
                <a16:creationId xmlns:a16="http://schemas.microsoft.com/office/drawing/2014/main" id="{3B85E936-CF22-9743-8FEC-02D94741D424}"/>
              </a:ext>
            </a:extLst>
          </p:cNvPr>
          <p:cNvSpPr>
            <a:spLocks/>
          </p:cNvSpPr>
          <p:nvPr/>
        </p:nvSpPr>
        <p:spPr bwMode="auto">
          <a:xfrm>
            <a:off x="3257550" y="2628900"/>
            <a:ext cx="268288" cy="306388"/>
          </a:xfrm>
          <a:custGeom>
            <a:avLst/>
            <a:gdLst>
              <a:gd name="T0" fmla="*/ 171450 w 169"/>
              <a:gd name="T1" fmla="*/ 19050 h 193"/>
              <a:gd name="T2" fmla="*/ 133350 w 169"/>
              <a:gd name="T3" fmla="*/ 38100 h 193"/>
              <a:gd name="T4" fmla="*/ 95250 w 169"/>
              <a:gd name="T5" fmla="*/ 57150 h 193"/>
              <a:gd name="T6" fmla="*/ 57150 w 169"/>
              <a:gd name="T7" fmla="*/ 76200 h 193"/>
              <a:gd name="T8" fmla="*/ 38100 w 169"/>
              <a:gd name="T9" fmla="*/ 114300 h 193"/>
              <a:gd name="T10" fmla="*/ 0 w 169"/>
              <a:gd name="T11" fmla="*/ 152400 h 193"/>
              <a:gd name="T12" fmla="*/ 0 w 169"/>
              <a:gd name="T13" fmla="*/ 190500 h 193"/>
              <a:gd name="T14" fmla="*/ 0 w 169"/>
              <a:gd name="T15" fmla="*/ 228600 h 193"/>
              <a:gd name="T16" fmla="*/ 38100 w 169"/>
              <a:gd name="T17" fmla="*/ 247650 h 193"/>
              <a:gd name="T18" fmla="*/ 57150 w 169"/>
              <a:gd name="T19" fmla="*/ 285750 h 193"/>
              <a:gd name="T20" fmla="*/ 95250 w 169"/>
              <a:gd name="T21" fmla="*/ 304800 h 193"/>
              <a:gd name="T22" fmla="*/ 133350 w 169"/>
              <a:gd name="T23" fmla="*/ 304800 h 193"/>
              <a:gd name="T24" fmla="*/ 171450 w 169"/>
              <a:gd name="T25" fmla="*/ 304800 h 193"/>
              <a:gd name="T26" fmla="*/ 209550 w 169"/>
              <a:gd name="T27" fmla="*/ 285750 h 193"/>
              <a:gd name="T28" fmla="*/ 228600 w 169"/>
              <a:gd name="T29" fmla="*/ 247650 h 193"/>
              <a:gd name="T30" fmla="*/ 247650 w 169"/>
              <a:gd name="T31" fmla="*/ 209550 h 193"/>
              <a:gd name="T32" fmla="*/ 266700 w 169"/>
              <a:gd name="T33" fmla="*/ 171450 h 193"/>
              <a:gd name="T34" fmla="*/ 266700 w 169"/>
              <a:gd name="T35" fmla="*/ 133350 h 193"/>
              <a:gd name="T36" fmla="*/ 266700 w 169"/>
              <a:gd name="T37" fmla="*/ 95250 h 193"/>
              <a:gd name="T38" fmla="*/ 247650 w 169"/>
              <a:gd name="T39" fmla="*/ 57150 h 193"/>
              <a:gd name="T40" fmla="*/ 228600 w 169"/>
              <a:gd name="T41" fmla="*/ 19050 h 193"/>
              <a:gd name="T42" fmla="*/ 190500 w 169"/>
              <a:gd name="T43" fmla="*/ 0 h 193"/>
              <a:gd name="T44" fmla="*/ 171450 w 169"/>
              <a:gd name="T45" fmla="*/ 1905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5" name="Freeform 12">
            <a:extLst>
              <a:ext uri="{FF2B5EF4-FFF2-40B4-BE49-F238E27FC236}">
                <a16:creationId xmlns:a16="http://schemas.microsoft.com/office/drawing/2014/main" id="{AFA73A8F-8F49-874F-8E44-F48A85CFDABA}"/>
              </a:ext>
            </a:extLst>
          </p:cNvPr>
          <p:cNvSpPr>
            <a:spLocks/>
          </p:cNvSpPr>
          <p:nvPr/>
        </p:nvSpPr>
        <p:spPr bwMode="auto">
          <a:xfrm>
            <a:off x="3067050" y="3333750"/>
            <a:ext cx="439738" cy="915988"/>
          </a:xfrm>
          <a:custGeom>
            <a:avLst/>
            <a:gdLst>
              <a:gd name="T0" fmla="*/ 285750 w 277"/>
              <a:gd name="T1" fmla="*/ 0 h 577"/>
              <a:gd name="T2" fmla="*/ 323850 w 277"/>
              <a:gd name="T3" fmla="*/ 38100 h 577"/>
              <a:gd name="T4" fmla="*/ 361950 w 277"/>
              <a:gd name="T5" fmla="*/ 57150 h 577"/>
              <a:gd name="T6" fmla="*/ 381000 w 277"/>
              <a:gd name="T7" fmla="*/ 95250 h 577"/>
              <a:gd name="T8" fmla="*/ 419100 w 277"/>
              <a:gd name="T9" fmla="*/ 133350 h 577"/>
              <a:gd name="T10" fmla="*/ 438150 w 277"/>
              <a:gd name="T11" fmla="*/ 171450 h 577"/>
              <a:gd name="T12" fmla="*/ 438150 w 277"/>
              <a:gd name="T13" fmla="*/ 209550 h 577"/>
              <a:gd name="T14" fmla="*/ 438150 w 277"/>
              <a:gd name="T15" fmla="*/ 247650 h 577"/>
              <a:gd name="T16" fmla="*/ 438150 w 277"/>
              <a:gd name="T17" fmla="*/ 285750 h 577"/>
              <a:gd name="T18" fmla="*/ 438150 w 277"/>
              <a:gd name="T19" fmla="*/ 323850 h 577"/>
              <a:gd name="T20" fmla="*/ 438150 w 277"/>
              <a:gd name="T21" fmla="*/ 361950 h 577"/>
              <a:gd name="T22" fmla="*/ 438150 w 277"/>
              <a:gd name="T23" fmla="*/ 400050 h 577"/>
              <a:gd name="T24" fmla="*/ 438150 w 277"/>
              <a:gd name="T25" fmla="*/ 438150 h 577"/>
              <a:gd name="T26" fmla="*/ 438150 w 277"/>
              <a:gd name="T27" fmla="*/ 476250 h 577"/>
              <a:gd name="T28" fmla="*/ 419100 w 277"/>
              <a:gd name="T29" fmla="*/ 514350 h 577"/>
              <a:gd name="T30" fmla="*/ 419100 w 277"/>
              <a:gd name="T31" fmla="*/ 552450 h 577"/>
              <a:gd name="T32" fmla="*/ 400050 w 277"/>
              <a:gd name="T33" fmla="*/ 590550 h 577"/>
              <a:gd name="T34" fmla="*/ 381000 w 277"/>
              <a:gd name="T35" fmla="*/ 628650 h 577"/>
              <a:gd name="T36" fmla="*/ 342900 w 277"/>
              <a:gd name="T37" fmla="*/ 666750 h 577"/>
              <a:gd name="T38" fmla="*/ 323850 w 277"/>
              <a:gd name="T39" fmla="*/ 704850 h 577"/>
              <a:gd name="T40" fmla="*/ 304800 w 277"/>
              <a:gd name="T41" fmla="*/ 742950 h 577"/>
              <a:gd name="T42" fmla="*/ 266700 w 277"/>
              <a:gd name="T43" fmla="*/ 762000 h 577"/>
              <a:gd name="T44" fmla="*/ 266700 w 277"/>
              <a:gd name="T45" fmla="*/ 800100 h 577"/>
              <a:gd name="T46" fmla="*/ 228600 w 277"/>
              <a:gd name="T47" fmla="*/ 819150 h 577"/>
              <a:gd name="T48" fmla="*/ 209550 w 277"/>
              <a:gd name="T49" fmla="*/ 857250 h 577"/>
              <a:gd name="T50" fmla="*/ 171450 w 277"/>
              <a:gd name="T51" fmla="*/ 876300 h 577"/>
              <a:gd name="T52" fmla="*/ 152400 w 277"/>
              <a:gd name="T53" fmla="*/ 914400 h 577"/>
              <a:gd name="T54" fmla="*/ 114300 w 277"/>
              <a:gd name="T55" fmla="*/ 914400 h 577"/>
              <a:gd name="T56" fmla="*/ 76200 w 277"/>
              <a:gd name="T57" fmla="*/ 914400 h 577"/>
              <a:gd name="T58" fmla="*/ 19050 w 277"/>
              <a:gd name="T59" fmla="*/ 876300 h 577"/>
              <a:gd name="T60" fmla="*/ 19050 w 277"/>
              <a:gd name="T61" fmla="*/ 838200 h 577"/>
              <a:gd name="T62" fmla="*/ 0 w 277"/>
              <a:gd name="T63" fmla="*/ 800100 h 577"/>
              <a:gd name="T64" fmla="*/ 19050 w 277"/>
              <a:gd name="T65" fmla="*/ 762000 h 577"/>
              <a:gd name="T66" fmla="*/ 38100 w 277"/>
              <a:gd name="T67" fmla="*/ 723900 h 577"/>
              <a:gd name="T68" fmla="*/ 38100 w 277"/>
              <a:gd name="T69" fmla="*/ 685800 h 577"/>
              <a:gd name="T70" fmla="*/ 76200 w 277"/>
              <a:gd name="T71" fmla="*/ 666750 h 577"/>
              <a:gd name="T72" fmla="*/ 95250 w 277"/>
              <a:gd name="T73" fmla="*/ 628650 h 577"/>
              <a:gd name="T74" fmla="*/ 114300 w 277"/>
              <a:gd name="T75" fmla="*/ 590550 h 577"/>
              <a:gd name="T76" fmla="*/ 152400 w 277"/>
              <a:gd name="T77" fmla="*/ 571500 h 577"/>
              <a:gd name="T78" fmla="*/ 152400 w 277"/>
              <a:gd name="T79" fmla="*/ 533400 h 577"/>
              <a:gd name="T80" fmla="*/ 190500 w 277"/>
              <a:gd name="T81" fmla="*/ 495300 h 577"/>
              <a:gd name="T82" fmla="*/ 209550 w 277"/>
              <a:gd name="T83" fmla="*/ 438150 h 577"/>
              <a:gd name="T84" fmla="*/ 228600 w 277"/>
              <a:gd name="T85" fmla="*/ 400050 h 577"/>
              <a:gd name="T86" fmla="*/ 247650 w 277"/>
              <a:gd name="T87" fmla="*/ 361950 h 577"/>
              <a:gd name="T88" fmla="*/ 266700 w 277"/>
              <a:gd name="T89" fmla="*/ 323850 h 577"/>
              <a:gd name="T90" fmla="*/ 285750 w 277"/>
              <a:gd name="T91" fmla="*/ 285750 h 577"/>
              <a:gd name="T92" fmla="*/ 285750 w 277"/>
              <a:gd name="T93" fmla="*/ 247650 h 577"/>
              <a:gd name="T94" fmla="*/ 285750 w 277"/>
              <a:gd name="T95" fmla="*/ 209550 h 577"/>
              <a:gd name="T96" fmla="*/ 285750 w 277"/>
              <a:gd name="T97" fmla="*/ 171450 h 577"/>
              <a:gd name="T98" fmla="*/ 285750 w 277"/>
              <a:gd name="T99" fmla="*/ 133350 h 577"/>
              <a:gd name="T100" fmla="*/ 285750 w 277"/>
              <a:gd name="T101" fmla="*/ 95250 h 577"/>
              <a:gd name="T102" fmla="*/ 285750 w 277"/>
              <a:gd name="T103" fmla="*/ 57150 h 577"/>
              <a:gd name="T104" fmla="*/ 285750 w 277"/>
              <a:gd name="T105" fmla="*/ 19050 h 577"/>
              <a:gd name="T106" fmla="*/ 323850 w 277"/>
              <a:gd name="T107" fmla="*/ 0 h 577"/>
              <a:gd name="T108" fmla="*/ 28575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6" name="Freeform 13">
            <a:extLst>
              <a:ext uri="{FF2B5EF4-FFF2-40B4-BE49-F238E27FC236}">
                <a16:creationId xmlns:a16="http://schemas.microsoft.com/office/drawing/2014/main" id="{D6DBEEBB-B222-9E47-B19D-6F04CFC9B64F}"/>
              </a:ext>
            </a:extLst>
          </p:cNvPr>
          <p:cNvSpPr>
            <a:spLocks/>
          </p:cNvSpPr>
          <p:nvPr/>
        </p:nvSpPr>
        <p:spPr bwMode="auto">
          <a:xfrm>
            <a:off x="3333750" y="2933700"/>
            <a:ext cx="58738" cy="420688"/>
          </a:xfrm>
          <a:custGeom>
            <a:avLst/>
            <a:gdLst>
              <a:gd name="T0" fmla="*/ 19050 w 37"/>
              <a:gd name="T1" fmla="*/ 19050 h 265"/>
              <a:gd name="T2" fmla="*/ 57150 w 37"/>
              <a:gd name="T3" fmla="*/ 0 h 265"/>
              <a:gd name="T4" fmla="*/ 57150 w 37"/>
              <a:gd name="T5" fmla="*/ 38100 h 265"/>
              <a:gd name="T6" fmla="*/ 57150 w 37"/>
              <a:gd name="T7" fmla="*/ 76200 h 265"/>
              <a:gd name="T8" fmla="*/ 57150 w 37"/>
              <a:gd name="T9" fmla="*/ 114300 h 265"/>
              <a:gd name="T10" fmla="*/ 57150 w 37"/>
              <a:gd name="T11" fmla="*/ 152400 h 265"/>
              <a:gd name="T12" fmla="*/ 38100 w 37"/>
              <a:gd name="T13" fmla="*/ 190500 h 265"/>
              <a:gd name="T14" fmla="*/ 19050 w 37"/>
              <a:gd name="T15" fmla="*/ 228600 h 265"/>
              <a:gd name="T16" fmla="*/ 0 w 37"/>
              <a:gd name="T17" fmla="*/ 266700 h 265"/>
              <a:gd name="T18" fmla="*/ 0 w 37"/>
              <a:gd name="T19" fmla="*/ 304800 h 265"/>
              <a:gd name="T20" fmla="*/ 0 w 37"/>
              <a:gd name="T21" fmla="*/ 342900 h 265"/>
              <a:gd name="T22" fmla="*/ 0 w 37"/>
              <a:gd name="T23" fmla="*/ 381000 h 265"/>
              <a:gd name="T24" fmla="*/ 19050 w 37"/>
              <a:gd name="T25" fmla="*/ 41910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Rectangle 14">
            <a:extLst>
              <a:ext uri="{FF2B5EF4-FFF2-40B4-BE49-F238E27FC236}">
                <a16:creationId xmlns:a16="http://schemas.microsoft.com/office/drawing/2014/main" id="{32AD1F94-A897-DC42-9163-84B5668211B7}"/>
              </a:ext>
            </a:extLst>
          </p:cNvPr>
          <p:cNvSpPr>
            <a:spLocks noChangeArrowheads="1"/>
          </p:cNvSpPr>
          <p:nvPr/>
        </p:nvSpPr>
        <p:spPr bwMode="auto">
          <a:xfrm>
            <a:off x="3449638" y="2382838"/>
            <a:ext cx="1273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GN</a:t>
            </a:r>
          </a:p>
        </p:txBody>
      </p:sp>
      <p:sp>
        <p:nvSpPr>
          <p:cNvPr id="79888" name="Rectangle 15">
            <a:extLst>
              <a:ext uri="{FF2B5EF4-FFF2-40B4-BE49-F238E27FC236}">
                <a16:creationId xmlns:a16="http://schemas.microsoft.com/office/drawing/2014/main" id="{31EBC02E-96A5-4B42-A910-0B4018994961}"/>
              </a:ext>
            </a:extLst>
          </p:cNvPr>
          <p:cNvSpPr>
            <a:spLocks noChangeArrowheads="1"/>
          </p:cNvSpPr>
          <p:nvPr/>
        </p:nvSpPr>
        <p:spPr bwMode="auto">
          <a:xfrm>
            <a:off x="2516188" y="5640388"/>
            <a:ext cx="7016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RS</a:t>
            </a:r>
          </a:p>
        </p:txBody>
      </p:sp>
      <p:sp>
        <p:nvSpPr>
          <p:cNvPr id="79889" name="Rectangle 16">
            <a:extLst>
              <a:ext uri="{FF2B5EF4-FFF2-40B4-BE49-F238E27FC236}">
                <a16:creationId xmlns:a16="http://schemas.microsoft.com/office/drawing/2014/main" id="{E65F2D48-938A-F941-8BD0-51D3FAE46A0E}"/>
              </a:ext>
            </a:extLst>
          </p:cNvPr>
          <p:cNvSpPr>
            <a:spLocks noChangeArrowheads="1"/>
          </p:cNvSpPr>
          <p:nvPr/>
        </p:nvSpPr>
        <p:spPr bwMode="auto">
          <a:xfrm>
            <a:off x="2020888" y="9921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MY</a:t>
            </a:r>
          </a:p>
        </p:txBody>
      </p:sp>
      <p:sp>
        <p:nvSpPr>
          <p:cNvPr id="79890" name="Rectangle 17">
            <a:extLst>
              <a:ext uri="{FF2B5EF4-FFF2-40B4-BE49-F238E27FC236}">
                <a16:creationId xmlns:a16="http://schemas.microsoft.com/office/drawing/2014/main" id="{6E6CFFC3-329B-D74A-8063-4B54166AE010}"/>
              </a:ext>
            </a:extLst>
          </p:cNvPr>
          <p:cNvSpPr>
            <a:spLocks noChangeArrowheads="1"/>
          </p:cNvSpPr>
          <p:nvPr/>
        </p:nvSpPr>
        <p:spPr bwMode="auto">
          <a:xfrm>
            <a:off x="3086100" y="4381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891" name="Line 18">
            <a:extLst>
              <a:ext uri="{FF2B5EF4-FFF2-40B4-BE49-F238E27FC236}">
                <a16:creationId xmlns:a16="http://schemas.microsoft.com/office/drawing/2014/main" id="{448CF145-8119-F443-84B0-B0BFA3D2AD9E}"/>
              </a:ext>
            </a:extLst>
          </p:cNvPr>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2" name="Line 19">
            <a:extLst>
              <a:ext uri="{FF2B5EF4-FFF2-40B4-BE49-F238E27FC236}">
                <a16:creationId xmlns:a16="http://schemas.microsoft.com/office/drawing/2014/main" id="{00AC2AC2-2C10-3144-A2F0-469424D1CE11}"/>
              </a:ext>
            </a:extLst>
          </p:cNvPr>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3" name="Rectangle 21">
            <a:extLst>
              <a:ext uri="{FF2B5EF4-FFF2-40B4-BE49-F238E27FC236}">
                <a16:creationId xmlns:a16="http://schemas.microsoft.com/office/drawing/2014/main" id="{855DE5A4-07FB-D040-BF53-9EC39CEA267A}"/>
              </a:ext>
            </a:extLst>
          </p:cNvPr>
          <p:cNvSpPr>
            <a:spLocks noChangeArrowheads="1"/>
          </p:cNvSpPr>
          <p:nvPr/>
        </p:nvSpPr>
        <p:spPr bwMode="auto">
          <a:xfrm>
            <a:off x="2613025" y="3613150"/>
            <a:ext cx="1730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MN</a:t>
            </a:r>
          </a:p>
        </p:txBody>
      </p:sp>
      <p:sp>
        <p:nvSpPr>
          <p:cNvPr id="79894" name="Line 22">
            <a:extLst>
              <a:ext uri="{FF2B5EF4-FFF2-40B4-BE49-F238E27FC236}">
                <a16:creationId xmlns:a16="http://schemas.microsoft.com/office/drawing/2014/main" id="{4CA14524-1AA9-FD46-8560-8D10EE7F7805}"/>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79895" name="Rectangle 23">
            <a:extLst>
              <a:ext uri="{FF2B5EF4-FFF2-40B4-BE49-F238E27FC236}">
                <a16:creationId xmlns:a16="http://schemas.microsoft.com/office/drawing/2014/main" id="{2DC7E90C-8ECE-0D41-BA67-60A09B3BF8C5}"/>
              </a:ext>
            </a:extLst>
          </p:cNvPr>
          <p:cNvSpPr>
            <a:spLocks noChangeArrowheads="1"/>
          </p:cNvSpPr>
          <p:nvPr/>
        </p:nvSpPr>
        <p:spPr bwMode="auto">
          <a:xfrm>
            <a:off x="4081463" y="1125538"/>
            <a:ext cx="812800"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896" name="Rectangle 24">
            <a:extLst>
              <a:ext uri="{FF2B5EF4-FFF2-40B4-BE49-F238E27FC236}">
                <a16:creationId xmlns:a16="http://schemas.microsoft.com/office/drawing/2014/main" id="{CF4307EF-CDEB-E74B-B194-5BDB6CC3BAA8}"/>
              </a:ext>
            </a:extLst>
          </p:cNvPr>
          <p:cNvSpPr>
            <a:spLocks noChangeArrowheads="1"/>
          </p:cNvSpPr>
          <p:nvPr/>
        </p:nvSpPr>
        <p:spPr bwMode="auto">
          <a:xfrm>
            <a:off x="6896100" y="43957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latin typeface="Times" pitchFamily="2" charset="0"/>
              </a:rPr>
              <a:t>U</a:t>
            </a:r>
          </a:p>
        </p:txBody>
      </p:sp>
      <p:sp>
        <p:nvSpPr>
          <p:cNvPr id="79897" name="Rectangle 25">
            <a:extLst>
              <a:ext uri="{FF2B5EF4-FFF2-40B4-BE49-F238E27FC236}">
                <a16:creationId xmlns:a16="http://schemas.microsoft.com/office/drawing/2014/main" id="{8C4FCCB0-8DD9-7543-AA91-D3699472A7F4}"/>
              </a:ext>
            </a:extLst>
          </p:cNvPr>
          <p:cNvSpPr>
            <a:spLocks noChangeArrowheads="1"/>
          </p:cNvSpPr>
          <p:nvPr/>
        </p:nvSpPr>
        <p:spPr bwMode="auto">
          <a:xfrm>
            <a:off x="5830888" y="28844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latin typeface="Times" pitchFamily="2" charset="0"/>
              </a:rPr>
              <a:t>B</a:t>
            </a:r>
          </a:p>
        </p:txBody>
      </p:sp>
      <p:sp>
        <p:nvSpPr>
          <p:cNvPr id="79898" name="Rectangle 26">
            <a:extLst>
              <a:ext uri="{FF2B5EF4-FFF2-40B4-BE49-F238E27FC236}">
                <a16:creationId xmlns:a16="http://schemas.microsoft.com/office/drawing/2014/main" id="{4E4CD7C7-1D52-A443-8FE6-BC870E74EEDC}"/>
              </a:ext>
            </a:extLst>
          </p:cNvPr>
          <p:cNvSpPr>
            <a:spLocks noChangeArrowheads="1"/>
          </p:cNvSpPr>
          <p:nvPr/>
        </p:nvSpPr>
        <p:spPr bwMode="auto">
          <a:xfrm>
            <a:off x="5487988" y="1811338"/>
            <a:ext cx="8350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latin typeface="Times" pitchFamily="2" charset="0"/>
              </a:rPr>
              <a:t>H</a:t>
            </a:r>
          </a:p>
        </p:txBody>
      </p:sp>
      <p:sp>
        <p:nvSpPr>
          <p:cNvPr id="79899" name="Rectangle 27">
            <a:extLst>
              <a:ext uri="{FF2B5EF4-FFF2-40B4-BE49-F238E27FC236}">
                <a16:creationId xmlns:a16="http://schemas.microsoft.com/office/drawing/2014/main" id="{08EE08B3-CAE9-184D-858B-B352B1707265}"/>
              </a:ext>
            </a:extLst>
          </p:cNvPr>
          <p:cNvSpPr>
            <a:spLocks noChangeArrowheads="1"/>
          </p:cNvSpPr>
          <p:nvPr/>
        </p:nvSpPr>
        <p:spPr bwMode="auto">
          <a:xfrm>
            <a:off x="7088188" y="1525588"/>
            <a:ext cx="12922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N(A)</a:t>
            </a:r>
          </a:p>
        </p:txBody>
      </p:sp>
      <p:sp>
        <p:nvSpPr>
          <p:cNvPr id="79900" name="Oval 28">
            <a:extLst>
              <a:ext uri="{FF2B5EF4-FFF2-40B4-BE49-F238E27FC236}">
                <a16:creationId xmlns:a16="http://schemas.microsoft.com/office/drawing/2014/main" id="{0064CD7F-7147-3F4C-B141-18A99ED2D029}"/>
              </a:ext>
            </a:extLst>
          </p:cNvPr>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01" name="Rectangle 29">
            <a:extLst>
              <a:ext uri="{FF2B5EF4-FFF2-40B4-BE49-F238E27FC236}">
                <a16:creationId xmlns:a16="http://schemas.microsoft.com/office/drawing/2014/main" id="{CA476032-02B5-A645-9EFF-BEFDD506722D}"/>
              </a:ext>
            </a:extLst>
          </p:cNvPr>
          <p:cNvSpPr>
            <a:spLocks noChangeArrowheads="1"/>
          </p:cNvSpPr>
          <p:nvPr/>
        </p:nvSpPr>
        <p:spPr bwMode="auto">
          <a:xfrm>
            <a:off x="3082925" y="2568575"/>
            <a:ext cx="401638"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C</a:t>
            </a:r>
          </a:p>
        </p:txBody>
      </p:sp>
      <p:sp>
        <p:nvSpPr>
          <p:cNvPr id="79902" name="Rectangle 30">
            <a:extLst>
              <a:ext uri="{FF2B5EF4-FFF2-40B4-BE49-F238E27FC236}">
                <a16:creationId xmlns:a16="http://schemas.microsoft.com/office/drawing/2014/main" id="{2DBACDC4-56D9-584C-AEB3-8FC4992FF167}"/>
              </a:ext>
            </a:extLst>
          </p:cNvPr>
          <p:cNvSpPr>
            <a:spLocks noChangeArrowheads="1"/>
          </p:cNvSpPr>
          <p:nvPr/>
        </p:nvSpPr>
        <p:spPr bwMode="auto">
          <a:xfrm>
            <a:off x="2727325" y="3078163"/>
            <a:ext cx="333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J</a:t>
            </a:r>
          </a:p>
        </p:txBody>
      </p:sp>
      <p:sp>
        <p:nvSpPr>
          <p:cNvPr id="79903" name="Rectangle 31">
            <a:extLst>
              <a:ext uri="{FF2B5EF4-FFF2-40B4-BE49-F238E27FC236}">
                <a16:creationId xmlns:a16="http://schemas.microsoft.com/office/drawing/2014/main" id="{8E1B9CB6-967F-1A4A-BE2F-1AB00F7C6C0C}"/>
              </a:ext>
            </a:extLst>
          </p:cNvPr>
          <p:cNvSpPr>
            <a:spLocks noChangeArrowheads="1"/>
          </p:cNvSpPr>
          <p:nvPr/>
        </p:nvSpPr>
        <p:spPr bwMode="auto">
          <a:xfrm>
            <a:off x="3067050" y="4451350"/>
            <a:ext cx="620713"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KB</a:t>
            </a:r>
          </a:p>
        </p:txBody>
      </p:sp>
      <p:sp>
        <p:nvSpPr>
          <p:cNvPr id="79904" name="Rectangle 32">
            <a:extLst>
              <a:ext uri="{FF2B5EF4-FFF2-40B4-BE49-F238E27FC236}">
                <a16:creationId xmlns:a16="http://schemas.microsoft.com/office/drawing/2014/main" id="{58E30E62-433E-DC4E-8914-E8359DE349D9}"/>
              </a:ext>
            </a:extLst>
          </p:cNvPr>
          <p:cNvSpPr>
            <a:spLocks noChangeArrowheads="1"/>
          </p:cNvSpPr>
          <p:nvPr/>
        </p:nvSpPr>
        <p:spPr bwMode="auto">
          <a:xfrm>
            <a:off x="3205163" y="5164138"/>
            <a:ext cx="587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SK</a:t>
            </a:r>
          </a:p>
        </p:txBody>
      </p:sp>
      <p:sp>
        <p:nvSpPr>
          <p:cNvPr id="79905" name="Rectangle 33">
            <a:extLst>
              <a:ext uri="{FF2B5EF4-FFF2-40B4-BE49-F238E27FC236}">
                <a16:creationId xmlns:a16="http://schemas.microsoft.com/office/drawing/2014/main" id="{A813DF0B-208A-4546-887A-88DED7690A6E}"/>
              </a:ext>
            </a:extLst>
          </p:cNvPr>
          <p:cNvSpPr>
            <a:spLocks noChangeArrowheads="1"/>
          </p:cNvSpPr>
          <p:nvPr/>
        </p:nvSpPr>
        <p:spPr bwMode="auto">
          <a:xfrm>
            <a:off x="1809750" y="4081463"/>
            <a:ext cx="384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E</a:t>
            </a:r>
          </a:p>
        </p:txBody>
      </p:sp>
      <p:sp>
        <p:nvSpPr>
          <p:cNvPr id="79906" name="Rectangle 34">
            <a:extLst>
              <a:ext uri="{FF2B5EF4-FFF2-40B4-BE49-F238E27FC236}">
                <a16:creationId xmlns:a16="http://schemas.microsoft.com/office/drawing/2014/main" id="{B58C2DF8-968A-E741-8403-F69CA489CF6C}"/>
              </a:ext>
            </a:extLst>
          </p:cNvPr>
          <p:cNvSpPr>
            <a:spLocks noChangeArrowheads="1"/>
          </p:cNvSpPr>
          <p:nvPr/>
        </p:nvSpPr>
        <p:spPr bwMode="auto">
          <a:xfrm>
            <a:off x="3776663" y="3078163"/>
            <a:ext cx="638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NK</a:t>
            </a:r>
          </a:p>
        </p:txBody>
      </p:sp>
      <p:sp>
        <p:nvSpPr>
          <p:cNvPr id="79907" name="Freeform 35">
            <a:extLst>
              <a:ext uri="{FF2B5EF4-FFF2-40B4-BE49-F238E27FC236}">
                <a16:creationId xmlns:a16="http://schemas.microsoft.com/office/drawing/2014/main" id="{B6C677C4-DFCB-E945-A93C-E7C58812730B}"/>
              </a:ext>
            </a:extLst>
          </p:cNvPr>
          <p:cNvSpPr>
            <a:spLocks/>
          </p:cNvSpPr>
          <p:nvPr/>
        </p:nvSpPr>
        <p:spPr bwMode="auto">
          <a:xfrm>
            <a:off x="5816600" y="3136900"/>
            <a:ext cx="939800" cy="1422400"/>
          </a:xfrm>
          <a:custGeom>
            <a:avLst/>
            <a:gdLst>
              <a:gd name="T0" fmla="*/ 939800 w 592"/>
              <a:gd name="T1" fmla="*/ 1422400 h 896"/>
              <a:gd name="T2" fmla="*/ 520700 w 592"/>
              <a:gd name="T3" fmla="*/ 1206500 h 896"/>
              <a:gd name="T4" fmla="*/ 304800 w 592"/>
              <a:gd name="T5" fmla="*/ 914400 h 896"/>
              <a:gd name="T6" fmla="*/ 63500 w 592"/>
              <a:gd name="T7" fmla="*/ 254000 h 896"/>
              <a:gd name="T8" fmla="*/ 38100 w 592"/>
              <a:gd name="T9" fmla="*/ 127000 h 896"/>
              <a:gd name="T10" fmla="*/ 0 w 592"/>
              <a:gd name="T11" fmla="*/ 0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896">
                <a:moveTo>
                  <a:pt x="592" y="896"/>
                </a:moveTo>
                <a:cubicBezTo>
                  <a:pt x="508" y="840"/>
                  <a:pt x="405" y="824"/>
                  <a:pt x="328" y="760"/>
                </a:cubicBezTo>
                <a:cubicBezTo>
                  <a:pt x="268" y="710"/>
                  <a:pt x="232" y="640"/>
                  <a:pt x="192" y="576"/>
                </a:cubicBezTo>
                <a:cubicBezTo>
                  <a:pt x="107" y="440"/>
                  <a:pt x="78" y="313"/>
                  <a:pt x="40" y="160"/>
                </a:cubicBezTo>
                <a:cubicBezTo>
                  <a:pt x="33" y="133"/>
                  <a:pt x="30" y="106"/>
                  <a:pt x="24" y="80"/>
                </a:cubicBezTo>
                <a:cubicBezTo>
                  <a:pt x="17" y="55"/>
                  <a:pt x="0" y="26"/>
                  <a:pt x="0" y="0"/>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rgbClr val="FFFA35"/>
                </a:solidFill>
              </a14:hiddenFill>
            </a:ext>
          </a:extLst>
        </p:spPr>
        <p:txBody>
          <a:bodyPr wrap="none" anchor="ctr"/>
          <a:lstStyle/>
          <a:p>
            <a:endParaRPr lang="en-US"/>
          </a:p>
        </p:txBody>
      </p:sp>
      <p:sp>
        <p:nvSpPr>
          <p:cNvPr id="79908" name="Freeform 36">
            <a:extLst>
              <a:ext uri="{FF2B5EF4-FFF2-40B4-BE49-F238E27FC236}">
                <a16:creationId xmlns:a16="http://schemas.microsoft.com/office/drawing/2014/main" id="{DEDDA487-9DBF-7346-8391-3767335842F6}"/>
              </a:ext>
            </a:extLst>
          </p:cNvPr>
          <p:cNvSpPr>
            <a:spLocks/>
          </p:cNvSpPr>
          <p:nvPr/>
        </p:nvSpPr>
        <p:spPr bwMode="auto">
          <a:xfrm>
            <a:off x="2908300" y="1852613"/>
            <a:ext cx="2882900" cy="1258887"/>
          </a:xfrm>
          <a:custGeom>
            <a:avLst/>
            <a:gdLst>
              <a:gd name="T0" fmla="*/ 2882900 w 1816"/>
              <a:gd name="T1" fmla="*/ 1258887 h 793"/>
              <a:gd name="T2" fmla="*/ 2832100 w 1816"/>
              <a:gd name="T3" fmla="*/ 1131887 h 793"/>
              <a:gd name="T4" fmla="*/ 2603500 w 1816"/>
              <a:gd name="T5" fmla="*/ 433387 h 793"/>
              <a:gd name="T6" fmla="*/ 2476500 w 1816"/>
              <a:gd name="T7" fmla="*/ 204787 h 793"/>
              <a:gd name="T8" fmla="*/ 1841500 w 1816"/>
              <a:gd name="T9" fmla="*/ 26987 h 793"/>
              <a:gd name="T10" fmla="*/ 889000 w 1816"/>
              <a:gd name="T11" fmla="*/ 103187 h 793"/>
              <a:gd name="T12" fmla="*/ 749300 w 1816"/>
              <a:gd name="T13" fmla="*/ 179387 h 793"/>
              <a:gd name="T14" fmla="*/ 673100 w 1816"/>
              <a:gd name="T15" fmla="*/ 204787 h 793"/>
              <a:gd name="T16" fmla="*/ 355600 w 1816"/>
              <a:gd name="T17" fmla="*/ 382587 h 793"/>
              <a:gd name="T18" fmla="*/ 190500 w 1816"/>
              <a:gd name="T19" fmla="*/ 547687 h 793"/>
              <a:gd name="T20" fmla="*/ 165100 w 1816"/>
              <a:gd name="T21" fmla="*/ 598487 h 793"/>
              <a:gd name="T22" fmla="*/ 114300 w 1816"/>
              <a:gd name="T23" fmla="*/ 649287 h 793"/>
              <a:gd name="T24" fmla="*/ 0 w 1816"/>
              <a:gd name="T25" fmla="*/ 966787 h 7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6" h="793">
                <a:moveTo>
                  <a:pt x="1816" y="793"/>
                </a:moveTo>
                <a:cubicBezTo>
                  <a:pt x="1797" y="764"/>
                  <a:pt x="1796" y="743"/>
                  <a:pt x="1784" y="713"/>
                </a:cubicBezTo>
                <a:cubicBezTo>
                  <a:pt x="1723" y="571"/>
                  <a:pt x="1700" y="414"/>
                  <a:pt x="1640" y="273"/>
                </a:cubicBezTo>
                <a:cubicBezTo>
                  <a:pt x="1618" y="222"/>
                  <a:pt x="1604" y="165"/>
                  <a:pt x="1560" y="129"/>
                </a:cubicBezTo>
                <a:cubicBezTo>
                  <a:pt x="1463" y="48"/>
                  <a:pt x="1278" y="26"/>
                  <a:pt x="1160" y="17"/>
                </a:cubicBezTo>
                <a:cubicBezTo>
                  <a:pt x="827" y="22"/>
                  <a:pt x="787" y="0"/>
                  <a:pt x="560" y="65"/>
                </a:cubicBezTo>
                <a:cubicBezTo>
                  <a:pt x="531" y="86"/>
                  <a:pt x="504" y="99"/>
                  <a:pt x="472" y="113"/>
                </a:cubicBezTo>
                <a:cubicBezTo>
                  <a:pt x="456" y="119"/>
                  <a:pt x="438" y="119"/>
                  <a:pt x="424" y="129"/>
                </a:cubicBezTo>
                <a:cubicBezTo>
                  <a:pt x="360" y="171"/>
                  <a:pt x="285" y="195"/>
                  <a:pt x="224" y="241"/>
                </a:cubicBezTo>
                <a:cubicBezTo>
                  <a:pt x="187" y="268"/>
                  <a:pt x="144" y="306"/>
                  <a:pt x="120" y="345"/>
                </a:cubicBezTo>
                <a:cubicBezTo>
                  <a:pt x="113" y="355"/>
                  <a:pt x="111" y="367"/>
                  <a:pt x="104" y="377"/>
                </a:cubicBezTo>
                <a:cubicBezTo>
                  <a:pt x="94" y="389"/>
                  <a:pt x="81" y="396"/>
                  <a:pt x="72" y="409"/>
                </a:cubicBezTo>
                <a:cubicBezTo>
                  <a:pt x="34" y="458"/>
                  <a:pt x="0" y="546"/>
                  <a:pt x="0" y="609"/>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9909" name="Freeform 37">
            <a:extLst>
              <a:ext uri="{FF2B5EF4-FFF2-40B4-BE49-F238E27FC236}">
                <a16:creationId xmlns:a16="http://schemas.microsoft.com/office/drawing/2014/main" id="{54CDD4E8-CB8C-2E48-8D17-DD389255E6F0}"/>
              </a:ext>
            </a:extLst>
          </p:cNvPr>
          <p:cNvSpPr>
            <a:spLocks/>
          </p:cNvSpPr>
          <p:nvPr/>
        </p:nvSpPr>
        <p:spPr bwMode="auto">
          <a:xfrm>
            <a:off x="1739900" y="2832100"/>
            <a:ext cx="1181100" cy="1409700"/>
          </a:xfrm>
          <a:custGeom>
            <a:avLst/>
            <a:gdLst>
              <a:gd name="T0" fmla="*/ 1181100 w 744"/>
              <a:gd name="T1" fmla="*/ 0 h 888"/>
              <a:gd name="T2" fmla="*/ 1092200 w 744"/>
              <a:gd name="T3" fmla="*/ 546100 h 888"/>
              <a:gd name="T4" fmla="*/ 1003300 w 744"/>
              <a:gd name="T5" fmla="*/ 977900 h 888"/>
              <a:gd name="T6" fmla="*/ 723900 w 744"/>
              <a:gd name="T7" fmla="*/ 1193800 h 888"/>
              <a:gd name="T8" fmla="*/ 279400 w 744"/>
              <a:gd name="T9" fmla="*/ 1308100 h 888"/>
              <a:gd name="T10" fmla="*/ 0 w 744"/>
              <a:gd name="T11" fmla="*/ 1409700 h 8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4" h="888">
                <a:moveTo>
                  <a:pt x="744" y="0"/>
                </a:moveTo>
                <a:cubicBezTo>
                  <a:pt x="729" y="114"/>
                  <a:pt x="705" y="229"/>
                  <a:pt x="688" y="344"/>
                </a:cubicBezTo>
                <a:cubicBezTo>
                  <a:pt x="676" y="417"/>
                  <a:pt x="672" y="555"/>
                  <a:pt x="632" y="616"/>
                </a:cubicBezTo>
                <a:cubicBezTo>
                  <a:pt x="592" y="675"/>
                  <a:pt x="521" y="722"/>
                  <a:pt x="456" y="752"/>
                </a:cubicBezTo>
                <a:cubicBezTo>
                  <a:pt x="366" y="791"/>
                  <a:pt x="271" y="804"/>
                  <a:pt x="176" y="824"/>
                </a:cubicBezTo>
                <a:cubicBezTo>
                  <a:pt x="111" y="836"/>
                  <a:pt x="48" y="839"/>
                  <a:pt x="0" y="888"/>
                </a:cubicBezTo>
              </a:path>
            </a:pathLst>
          </a:custGeom>
          <a:noFill/>
          <a:ln w="57150" cap="flat" cmpd="sng">
            <a:solidFill>
              <a:srgbClr val="296F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0" name="Freeform 38">
            <a:extLst>
              <a:ext uri="{FF2B5EF4-FFF2-40B4-BE49-F238E27FC236}">
                <a16:creationId xmlns:a16="http://schemas.microsoft.com/office/drawing/2014/main" id="{A5792880-6E9F-324B-A2F2-F6E280205B63}"/>
              </a:ext>
            </a:extLst>
          </p:cNvPr>
          <p:cNvSpPr>
            <a:spLocks/>
          </p:cNvSpPr>
          <p:nvPr/>
        </p:nvSpPr>
        <p:spPr bwMode="auto">
          <a:xfrm>
            <a:off x="1649413" y="4229100"/>
            <a:ext cx="1423987" cy="1189038"/>
          </a:xfrm>
          <a:custGeom>
            <a:avLst/>
            <a:gdLst>
              <a:gd name="T0" fmla="*/ 128587 w 897"/>
              <a:gd name="T1" fmla="*/ 0 h 749"/>
              <a:gd name="T2" fmla="*/ 763587 w 897"/>
              <a:gd name="T3" fmla="*/ 279400 h 749"/>
              <a:gd name="T4" fmla="*/ 1119187 w 897"/>
              <a:gd name="T5" fmla="*/ 609600 h 749"/>
              <a:gd name="T6" fmla="*/ 1195387 w 897"/>
              <a:gd name="T7" fmla="*/ 1041400 h 749"/>
              <a:gd name="T8" fmla="*/ 1258887 w 897"/>
              <a:gd name="T9" fmla="*/ 1155700 h 749"/>
              <a:gd name="T10" fmla="*/ 1423987 w 897"/>
              <a:gd name="T11" fmla="*/ 118110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9911" name="Freeform 39">
            <a:extLst>
              <a:ext uri="{FF2B5EF4-FFF2-40B4-BE49-F238E27FC236}">
                <a16:creationId xmlns:a16="http://schemas.microsoft.com/office/drawing/2014/main" id="{8A02921B-25F0-EC4A-91CD-2FAD13D1F035}"/>
              </a:ext>
            </a:extLst>
          </p:cNvPr>
          <p:cNvSpPr>
            <a:spLocks/>
          </p:cNvSpPr>
          <p:nvPr/>
        </p:nvSpPr>
        <p:spPr bwMode="auto">
          <a:xfrm>
            <a:off x="3016250" y="4656138"/>
            <a:ext cx="273050" cy="755650"/>
          </a:xfrm>
          <a:custGeom>
            <a:avLst/>
            <a:gdLst>
              <a:gd name="T0" fmla="*/ 69850 w 172"/>
              <a:gd name="T1" fmla="*/ 754063 h 476"/>
              <a:gd name="T2" fmla="*/ 184150 w 172"/>
              <a:gd name="T3" fmla="*/ 703263 h 476"/>
              <a:gd name="T4" fmla="*/ 234950 w 172"/>
              <a:gd name="T5" fmla="*/ 627063 h 476"/>
              <a:gd name="T6" fmla="*/ 120650 w 172"/>
              <a:gd name="T7" fmla="*/ 144463 h 476"/>
              <a:gd name="T8" fmla="*/ 69850 w 172"/>
              <a:gd name="T9" fmla="*/ 80963 h 476"/>
              <a:gd name="T10" fmla="*/ 6350 w 172"/>
              <a:gd name="T11" fmla="*/ 4763 h 4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476">
                <a:moveTo>
                  <a:pt x="44" y="475"/>
                </a:moveTo>
                <a:cubicBezTo>
                  <a:pt x="90" y="467"/>
                  <a:pt x="89" y="476"/>
                  <a:pt x="116" y="443"/>
                </a:cubicBezTo>
                <a:cubicBezTo>
                  <a:pt x="127" y="427"/>
                  <a:pt x="148" y="395"/>
                  <a:pt x="148" y="395"/>
                </a:cubicBezTo>
                <a:cubicBezTo>
                  <a:pt x="172" y="298"/>
                  <a:pt x="135" y="170"/>
                  <a:pt x="76" y="91"/>
                </a:cubicBezTo>
                <a:cubicBezTo>
                  <a:pt x="57" y="36"/>
                  <a:pt x="82" y="95"/>
                  <a:pt x="44" y="51"/>
                </a:cubicBezTo>
                <a:cubicBezTo>
                  <a:pt x="0" y="0"/>
                  <a:pt x="32" y="3"/>
                  <a:pt x="4" y="3"/>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9912" name="Freeform 40">
            <a:extLst>
              <a:ext uri="{FF2B5EF4-FFF2-40B4-BE49-F238E27FC236}">
                <a16:creationId xmlns:a16="http://schemas.microsoft.com/office/drawing/2014/main" id="{49457093-5711-BB49-970D-F4723F1F8086}"/>
              </a:ext>
            </a:extLst>
          </p:cNvPr>
          <p:cNvSpPr>
            <a:spLocks/>
          </p:cNvSpPr>
          <p:nvPr/>
        </p:nvSpPr>
        <p:spPr bwMode="auto">
          <a:xfrm>
            <a:off x="2959100" y="3340100"/>
            <a:ext cx="896938" cy="1524000"/>
          </a:xfrm>
          <a:custGeom>
            <a:avLst/>
            <a:gdLst>
              <a:gd name="T0" fmla="*/ 63500 w 565"/>
              <a:gd name="T1" fmla="*/ 1384300 h 960"/>
              <a:gd name="T2" fmla="*/ 0 w 565"/>
              <a:gd name="T3" fmla="*/ 1270000 h 960"/>
              <a:gd name="T4" fmla="*/ 88900 w 565"/>
              <a:gd name="T5" fmla="*/ 1066800 h 960"/>
              <a:gd name="T6" fmla="*/ 114300 w 565"/>
              <a:gd name="T7" fmla="*/ 1028700 h 960"/>
              <a:gd name="T8" fmla="*/ 215900 w 565"/>
              <a:gd name="T9" fmla="*/ 1003300 h 960"/>
              <a:gd name="T10" fmla="*/ 520700 w 565"/>
              <a:gd name="T11" fmla="*/ 1079500 h 960"/>
              <a:gd name="T12" fmla="*/ 571500 w 565"/>
              <a:gd name="T13" fmla="*/ 1244600 h 960"/>
              <a:gd name="T14" fmla="*/ 469900 w 565"/>
              <a:gd name="T15" fmla="*/ 1435100 h 960"/>
              <a:gd name="T16" fmla="*/ 279400 w 565"/>
              <a:gd name="T17" fmla="*/ 1422400 h 960"/>
              <a:gd name="T18" fmla="*/ 203200 w 565"/>
              <a:gd name="T19" fmla="*/ 1270000 h 960"/>
              <a:gd name="T20" fmla="*/ 254000 w 565"/>
              <a:gd name="T21" fmla="*/ 1016000 h 960"/>
              <a:gd name="T22" fmla="*/ 330200 w 565"/>
              <a:gd name="T23" fmla="*/ 927100 h 960"/>
              <a:gd name="T24" fmla="*/ 406400 w 565"/>
              <a:gd name="T25" fmla="*/ 901700 h 960"/>
              <a:gd name="T26" fmla="*/ 736600 w 565"/>
              <a:gd name="T27" fmla="*/ 939800 h 960"/>
              <a:gd name="T28" fmla="*/ 812800 w 565"/>
              <a:gd name="T29" fmla="*/ 1028700 h 960"/>
              <a:gd name="T30" fmla="*/ 863600 w 565"/>
              <a:gd name="T31" fmla="*/ 1130300 h 960"/>
              <a:gd name="T32" fmla="*/ 723900 w 565"/>
              <a:gd name="T33" fmla="*/ 1524000 h 960"/>
              <a:gd name="T34" fmla="*/ 482600 w 565"/>
              <a:gd name="T35" fmla="*/ 1397000 h 960"/>
              <a:gd name="T36" fmla="*/ 508000 w 565"/>
              <a:gd name="T37" fmla="*/ 1041400 h 960"/>
              <a:gd name="T38" fmla="*/ 685800 w 565"/>
              <a:gd name="T39" fmla="*/ 863600 h 960"/>
              <a:gd name="T40" fmla="*/ 774700 w 565"/>
              <a:gd name="T41" fmla="*/ 774700 h 960"/>
              <a:gd name="T42" fmla="*/ 863600 w 565"/>
              <a:gd name="T43" fmla="*/ 546100 h 960"/>
              <a:gd name="T44" fmla="*/ 850900 w 565"/>
              <a:gd name="T45" fmla="*/ 330200 h 960"/>
              <a:gd name="T46" fmla="*/ 673100 w 565"/>
              <a:gd name="T47" fmla="*/ 0 h 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5" h="960">
                <a:moveTo>
                  <a:pt x="40" y="872"/>
                </a:moveTo>
                <a:cubicBezTo>
                  <a:pt x="3" y="816"/>
                  <a:pt x="14" y="842"/>
                  <a:pt x="0" y="800"/>
                </a:cubicBezTo>
                <a:cubicBezTo>
                  <a:pt x="9" y="741"/>
                  <a:pt x="22" y="719"/>
                  <a:pt x="56" y="672"/>
                </a:cubicBezTo>
                <a:cubicBezTo>
                  <a:pt x="61" y="664"/>
                  <a:pt x="64" y="654"/>
                  <a:pt x="72" y="648"/>
                </a:cubicBezTo>
                <a:cubicBezTo>
                  <a:pt x="80" y="641"/>
                  <a:pt x="134" y="632"/>
                  <a:pt x="136" y="632"/>
                </a:cubicBezTo>
                <a:cubicBezTo>
                  <a:pt x="241" y="637"/>
                  <a:pt x="276" y="611"/>
                  <a:pt x="328" y="680"/>
                </a:cubicBezTo>
                <a:cubicBezTo>
                  <a:pt x="343" y="726"/>
                  <a:pt x="351" y="726"/>
                  <a:pt x="360" y="784"/>
                </a:cubicBezTo>
                <a:cubicBezTo>
                  <a:pt x="350" y="843"/>
                  <a:pt x="344" y="867"/>
                  <a:pt x="296" y="904"/>
                </a:cubicBezTo>
                <a:cubicBezTo>
                  <a:pt x="256" y="901"/>
                  <a:pt x="214" y="908"/>
                  <a:pt x="176" y="896"/>
                </a:cubicBezTo>
                <a:cubicBezTo>
                  <a:pt x="157" y="889"/>
                  <a:pt x="134" y="819"/>
                  <a:pt x="128" y="800"/>
                </a:cubicBezTo>
                <a:cubicBezTo>
                  <a:pt x="132" y="746"/>
                  <a:pt x="130" y="687"/>
                  <a:pt x="160" y="640"/>
                </a:cubicBezTo>
                <a:cubicBezTo>
                  <a:pt x="166" y="630"/>
                  <a:pt x="195" y="590"/>
                  <a:pt x="208" y="584"/>
                </a:cubicBezTo>
                <a:cubicBezTo>
                  <a:pt x="222" y="575"/>
                  <a:pt x="256" y="568"/>
                  <a:pt x="256" y="568"/>
                </a:cubicBezTo>
                <a:cubicBezTo>
                  <a:pt x="298" y="570"/>
                  <a:pt x="407" y="556"/>
                  <a:pt x="464" y="592"/>
                </a:cubicBezTo>
                <a:cubicBezTo>
                  <a:pt x="476" y="599"/>
                  <a:pt x="505" y="636"/>
                  <a:pt x="512" y="648"/>
                </a:cubicBezTo>
                <a:cubicBezTo>
                  <a:pt x="524" y="668"/>
                  <a:pt x="544" y="712"/>
                  <a:pt x="544" y="712"/>
                </a:cubicBezTo>
                <a:cubicBezTo>
                  <a:pt x="560" y="813"/>
                  <a:pt x="565" y="923"/>
                  <a:pt x="456" y="960"/>
                </a:cubicBezTo>
                <a:cubicBezTo>
                  <a:pt x="350" y="950"/>
                  <a:pt x="362" y="958"/>
                  <a:pt x="304" y="880"/>
                </a:cubicBezTo>
                <a:cubicBezTo>
                  <a:pt x="281" y="812"/>
                  <a:pt x="271" y="715"/>
                  <a:pt x="320" y="656"/>
                </a:cubicBezTo>
                <a:cubicBezTo>
                  <a:pt x="352" y="616"/>
                  <a:pt x="395" y="580"/>
                  <a:pt x="432" y="544"/>
                </a:cubicBezTo>
                <a:cubicBezTo>
                  <a:pt x="450" y="525"/>
                  <a:pt x="476" y="511"/>
                  <a:pt x="488" y="488"/>
                </a:cubicBezTo>
                <a:cubicBezTo>
                  <a:pt x="512" y="439"/>
                  <a:pt x="533" y="398"/>
                  <a:pt x="544" y="344"/>
                </a:cubicBezTo>
                <a:cubicBezTo>
                  <a:pt x="541" y="298"/>
                  <a:pt x="540" y="253"/>
                  <a:pt x="536" y="208"/>
                </a:cubicBezTo>
                <a:cubicBezTo>
                  <a:pt x="530" y="157"/>
                  <a:pt x="460" y="36"/>
                  <a:pt x="424" y="0"/>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9913" name="Oval 41">
            <a:extLst>
              <a:ext uri="{FF2B5EF4-FFF2-40B4-BE49-F238E27FC236}">
                <a16:creationId xmlns:a16="http://schemas.microsoft.com/office/drawing/2014/main" id="{9560E917-0927-1740-8F8C-3180BD465A8E}"/>
              </a:ext>
            </a:extLst>
          </p:cNvPr>
          <p:cNvSpPr>
            <a:spLocks noChangeArrowheads="1"/>
          </p:cNvSpPr>
          <p:nvPr/>
        </p:nvSpPr>
        <p:spPr bwMode="auto">
          <a:xfrm>
            <a:off x="6723063" y="4495800"/>
            <a:ext cx="193675" cy="187325"/>
          </a:xfrm>
          <a:prstGeom prst="ellipse">
            <a:avLst/>
          </a:prstGeom>
          <a:solidFill>
            <a:srgbClr val="4729B7"/>
          </a:solidFill>
          <a:ln>
            <a:noFill/>
          </a:ln>
          <a:effectLst/>
          <a:extLst>
            <a:ext uri="{91240B29-F687-4F45-9708-019B960494DF}">
              <a14:hiddenLine xmlns:a14="http://schemas.microsoft.com/office/drawing/2010/main" w="25400">
                <a:solidFill>
                  <a:srgbClr val="00AE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14" name="Oval 42">
            <a:extLst>
              <a:ext uri="{FF2B5EF4-FFF2-40B4-BE49-F238E27FC236}">
                <a16:creationId xmlns:a16="http://schemas.microsoft.com/office/drawing/2014/main" id="{B1C79BBD-D17C-894C-88F3-0BB9641631AB}"/>
              </a:ext>
            </a:extLst>
          </p:cNvPr>
          <p:cNvSpPr>
            <a:spLocks noChangeArrowheads="1"/>
          </p:cNvSpPr>
          <p:nvPr/>
        </p:nvSpPr>
        <p:spPr bwMode="auto">
          <a:xfrm>
            <a:off x="5702300" y="3033713"/>
            <a:ext cx="193675" cy="187325"/>
          </a:xfrm>
          <a:prstGeom prst="ellipse">
            <a:avLst/>
          </a:prstGeom>
          <a:solidFill>
            <a:srgbClr val="4729B7"/>
          </a:solidFill>
          <a:ln>
            <a:noFill/>
          </a:ln>
          <a:effectLst/>
          <a:extLst>
            <a:ext uri="{91240B29-F687-4F45-9708-019B960494DF}">
              <a14:hiddenLine xmlns:a14="http://schemas.microsoft.com/office/drawing/2010/main" w="25400">
                <a:solidFill>
                  <a:srgbClr val="00AE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15" name="Oval 43">
            <a:extLst>
              <a:ext uri="{FF2B5EF4-FFF2-40B4-BE49-F238E27FC236}">
                <a16:creationId xmlns:a16="http://schemas.microsoft.com/office/drawing/2014/main" id="{E4437B65-C072-3842-92B7-7F11404E97D6}"/>
              </a:ext>
            </a:extLst>
          </p:cNvPr>
          <p:cNvSpPr>
            <a:spLocks noChangeArrowheads="1"/>
          </p:cNvSpPr>
          <p:nvPr/>
        </p:nvSpPr>
        <p:spPr bwMode="auto">
          <a:xfrm>
            <a:off x="5313363" y="1982788"/>
            <a:ext cx="193675" cy="187325"/>
          </a:xfrm>
          <a:prstGeom prst="ellipse">
            <a:avLst/>
          </a:prstGeom>
          <a:solidFill>
            <a:srgbClr val="4729B7"/>
          </a:solidFill>
          <a:ln>
            <a:noFill/>
          </a:ln>
          <a:effectLst/>
          <a:extLst>
            <a:ext uri="{91240B29-F687-4F45-9708-019B960494DF}">
              <a14:hiddenLine xmlns:a14="http://schemas.microsoft.com/office/drawing/2010/main" w="25400">
                <a:solidFill>
                  <a:srgbClr val="00AE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16" name="Oval 44">
            <a:extLst>
              <a:ext uri="{FF2B5EF4-FFF2-40B4-BE49-F238E27FC236}">
                <a16:creationId xmlns:a16="http://schemas.microsoft.com/office/drawing/2014/main" id="{21FDBCB0-0BA2-5C4D-B127-0D1FAFA5F2C0}"/>
              </a:ext>
            </a:extLst>
          </p:cNvPr>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17" name="Oval 45">
            <a:extLst>
              <a:ext uri="{FF2B5EF4-FFF2-40B4-BE49-F238E27FC236}">
                <a16:creationId xmlns:a16="http://schemas.microsoft.com/office/drawing/2014/main" id="{F5A2ED44-CD34-1F49-B1F7-18D655826F02}"/>
              </a:ext>
            </a:extLst>
          </p:cNvPr>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18" name="Oval 46">
            <a:extLst>
              <a:ext uri="{FF2B5EF4-FFF2-40B4-BE49-F238E27FC236}">
                <a16:creationId xmlns:a16="http://schemas.microsoft.com/office/drawing/2014/main" id="{4EDEEC2B-C167-2041-85EC-0928E2B9BFA2}"/>
              </a:ext>
            </a:extLst>
          </p:cNvPr>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19" name="Oval 47">
            <a:extLst>
              <a:ext uri="{FF2B5EF4-FFF2-40B4-BE49-F238E27FC236}">
                <a16:creationId xmlns:a16="http://schemas.microsoft.com/office/drawing/2014/main" id="{CBC40FA2-F7B3-0F44-9395-C5AB19A588E0}"/>
              </a:ext>
            </a:extLst>
          </p:cNvPr>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20" name="Oval 48">
            <a:extLst>
              <a:ext uri="{FF2B5EF4-FFF2-40B4-BE49-F238E27FC236}">
                <a16:creationId xmlns:a16="http://schemas.microsoft.com/office/drawing/2014/main" id="{ECF42D4D-19C2-7840-BF16-F9F05B93E12F}"/>
              </a:ext>
            </a:extLst>
          </p:cNvPr>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21" name="Oval 49">
            <a:extLst>
              <a:ext uri="{FF2B5EF4-FFF2-40B4-BE49-F238E27FC236}">
                <a16:creationId xmlns:a16="http://schemas.microsoft.com/office/drawing/2014/main" id="{85FC276B-FD6F-B749-8B25-DC48944B82C2}"/>
              </a:ext>
            </a:extLst>
          </p:cNvPr>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22" name="Text Box 76">
            <a:extLst>
              <a:ext uri="{FF2B5EF4-FFF2-40B4-BE49-F238E27FC236}">
                <a16:creationId xmlns:a16="http://schemas.microsoft.com/office/drawing/2014/main" id="{431BCC55-9EFA-3E40-8E4B-68EB204A5ACC}"/>
              </a:ext>
            </a:extLst>
          </p:cNvPr>
          <p:cNvSpPr txBox="1">
            <a:spLocks noChangeArrowheads="1"/>
          </p:cNvSpPr>
          <p:nvPr/>
        </p:nvSpPr>
        <p:spPr bwMode="auto">
          <a:xfrm>
            <a:off x="4186238" y="2247900"/>
            <a:ext cx="3843337" cy="223678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lnSpc>
                <a:spcPct val="60000"/>
              </a:lnSpc>
              <a:spcBef>
                <a:spcPct val="50000"/>
              </a:spcBef>
            </a:pPr>
            <a:r>
              <a:rPr lang="en-US" altLang="en-US" sz="3600">
                <a:solidFill>
                  <a:srgbClr val="DFED5D"/>
                </a:solidFill>
              </a:rPr>
              <a:t>“JOSHUA…</a:t>
            </a:r>
          </a:p>
          <a:p>
            <a:pPr algn="ctr">
              <a:lnSpc>
                <a:spcPct val="60000"/>
              </a:lnSpc>
              <a:spcBef>
                <a:spcPct val="50000"/>
              </a:spcBef>
            </a:pPr>
            <a:r>
              <a:rPr lang="en-US" altLang="en-US" sz="3600">
                <a:solidFill>
                  <a:srgbClr val="DFED5D"/>
                </a:solidFill>
              </a:rPr>
              <a:t>ZANGLAGA</a:t>
            </a:r>
          </a:p>
          <a:p>
            <a:pPr algn="ctr">
              <a:lnSpc>
                <a:spcPct val="60000"/>
              </a:lnSpc>
              <a:spcBef>
                <a:spcPct val="50000"/>
              </a:spcBef>
            </a:pPr>
            <a:r>
              <a:rPr lang="en-US" altLang="en-US" sz="3600">
                <a:solidFill>
                  <a:srgbClr val="DFED5D"/>
                </a:solidFill>
              </a:rPr>
              <a:t>NGALEI CHILI</a:t>
            </a:r>
          </a:p>
          <a:p>
            <a:pPr algn="ctr">
              <a:lnSpc>
                <a:spcPct val="60000"/>
              </a:lnSpc>
              <a:spcBef>
                <a:spcPct val="50000"/>
              </a:spcBef>
            </a:pPr>
            <a:r>
              <a:rPr lang="en-US" altLang="en-US" sz="3600">
                <a:solidFill>
                  <a:srgbClr val="DFED5D"/>
                </a:solidFill>
              </a:rPr>
              <a:t>PAMHAOLU!”</a:t>
            </a:r>
          </a:p>
        </p:txBody>
      </p:sp>
      <p:grpSp>
        <p:nvGrpSpPr>
          <p:cNvPr id="424037" name="Group 101">
            <a:extLst>
              <a:ext uri="{FF2B5EF4-FFF2-40B4-BE49-F238E27FC236}">
                <a16:creationId xmlns:a16="http://schemas.microsoft.com/office/drawing/2014/main" id="{3B43740F-0580-7D4C-99A7-A3CE1845FDF6}"/>
              </a:ext>
            </a:extLst>
          </p:cNvPr>
          <p:cNvGrpSpPr>
            <a:grpSpLocks/>
          </p:cNvGrpSpPr>
          <p:nvPr/>
        </p:nvGrpSpPr>
        <p:grpSpPr bwMode="auto">
          <a:xfrm>
            <a:off x="1614488" y="423863"/>
            <a:ext cx="2576512" cy="3975100"/>
            <a:chOff x="1017" y="259"/>
            <a:chExt cx="1623" cy="2504"/>
          </a:xfrm>
        </p:grpSpPr>
        <p:sp>
          <p:nvSpPr>
            <p:cNvPr id="79938" name="Oval 78">
              <a:extLst>
                <a:ext uri="{FF2B5EF4-FFF2-40B4-BE49-F238E27FC236}">
                  <a16:creationId xmlns:a16="http://schemas.microsoft.com/office/drawing/2014/main" id="{241B2ABB-67F0-1B4F-87A0-0D8961117FE0}"/>
                </a:ext>
              </a:extLst>
            </p:cNvPr>
            <p:cNvSpPr>
              <a:spLocks noChangeArrowheads="1"/>
            </p:cNvSpPr>
            <p:nvPr/>
          </p:nvSpPr>
          <p:spPr bwMode="auto">
            <a:xfrm rot="1740000">
              <a:off x="1017" y="461"/>
              <a:ext cx="509" cy="2145"/>
            </a:xfrm>
            <a:prstGeom prst="ellipse">
              <a:avLst/>
            </a:prstGeom>
            <a:gradFill rotWithShape="0">
              <a:gsLst>
                <a:gs pos="0">
                  <a:srgbClr val="114FFB"/>
                </a:gs>
                <a:gs pos="100000">
                  <a:srgbClr val="05184B"/>
                </a:gs>
              </a:gsLst>
              <a:lin ang="5400000" scaled="1"/>
            </a:gradFill>
            <a:ln w="50800">
              <a:solidFill>
                <a:srgbClr val="FAF200"/>
              </a:solidFill>
              <a:round/>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24015" name="Rectangle 79">
              <a:extLst>
                <a:ext uri="{FF2B5EF4-FFF2-40B4-BE49-F238E27FC236}">
                  <a16:creationId xmlns:a16="http://schemas.microsoft.com/office/drawing/2014/main" id="{830C0018-B969-9347-AB39-19D8E4F429C3}"/>
                </a:ext>
              </a:extLst>
            </p:cNvPr>
            <p:cNvSpPr>
              <a:spLocks noChangeArrowheads="1"/>
            </p:cNvSpPr>
            <p:nvPr/>
          </p:nvSpPr>
          <p:spPr bwMode="auto">
            <a:xfrm rot="18000000">
              <a:off x="158" y="1219"/>
              <a:ext cx="2323" cy="402"/>
            </a:xfrm>
            <a:prstGeom prst="rect">
              <a:avLst/>
            </a:prstGeom>
            <a:noFill/>
            <a:ln>
              <a:noFill/>
            </a:ln>
            <a:effectLst>
              <a:outerShdw dist="107763" dir="2700000" algn="ctr" rotWithShape="0">
                <a:schemeClr val="bg2"/>
              </a:outerShdw>
            </a:effectLst>
          </p:spPr>
          <p:txBody>
            <a:bodyPr lIns="90487" tIns="44450" rIns="90487" bIns="44450">
              <a:spAutoFit/>
            </a:bodyPr>
            <a:lstStyle/>
            <a:p>
              <a:pPr algn="ctr">
                <a:spcBef>
                  <a:spcPct val="50000"/>
                </a:spcBef>
                <a:defRPr/>
              </a:pPr>
              <a:r>
                <a:rPr lang="en-US" altLang="en-US" sz="3600" i="1">
                  <a:solidFill>
                    <a:srgbClr val="FAF200"/>
                  </a:solidFill>
                  <a:effectLst>
                    <a:outerShdw blurRad="38100" dist="38100" dir="2700000" algn="tl">
                      <a:srgbClr val="000000"/>
                    </a:outerShdw>
                  </a:effectLst>
                  <a:latin typeface="Times" panose="02020603050405020304" pitchFamily="18" charset="0"/>
                </a:rPr>
                <a:t>APAM CHI</a:t>
              </a:r>
            </a:p>
          </p:txBody>
        </p:sp>
        <p:sp>
          <p:nvSpPr>
            <p:cNvPr id="79940" name="Line 80">
              <a:extLst>
                <a:ext uri="{FF2B5EF4-FFF2-40B4-BE49-F238E27FC236}">
                  <a16:creationId xmlns:a16="http://schemas.microsoft.com/office/drawing/2014/main" id="{255105E4-080B-8E4F-BF7E-8FA47AD72CC0}"/>
                </a:ext>
              </a:extLst>
            </p:cNvPr>
            <p:cNvSpPr>
              <a:spLocks noChangeShapeType="1"/>
            </p:cNvSpPr>
            <p:nvPr/>
          </p:nvSpPr>
          <p:spPr bwMode="auto">
            <a:xfrm>
              <a:off x="1733" y="1189"/>
              <a:ext cx="907" cy="171"/>
            </a:xfrm>
            <a:prstGeom prst="line">
              <a:avLst/>
            </a:prstGeom>
            <a:noFill/>
            <a:ln w="50800">
              <a:solidFill>
                <a:srgbClr val="FAF2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9941" name="Line 81">
              <a:extLst>
                <a:ext uri="{FF2B5EF4-FFF2-40B4-BE49-F238E27FC236}">
                  <a16:creationId xmlns:a16="http://schemas.microsoft.com/office/drawing/2014/main" id="{0C78BEE8-BA3E-5A46-ADE2-2D0A6B387220}"/>
                </a:ext>
              </a:extLst>
            </p:cNvPr>
            <p:cNvSpPr>
              <a:spLocks noChangeShapeType="1"/>
            </p:cNvSpPr>
            <p:nvPr/>
          </p:nvSpPr>
          <p:spPr bwMode="auto">
            <a:xfrm>
              <a:off x="1200" y="2165"/>
              <a:ext cx="587" cy="598"/>
            </a:xfrm>
            <a:prstGeom prst="line">
              <a:avLst/>
            </a:prstGeom>
            <a:noFill/>
            <a:ln w="50800">
              <a:solidFill>
                <a:srgbClr val="FAF2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79924" name="Text Box 83">
            <a:extLst>
              <a:ext uri="{FF2B5EF4-FFF2-40B4-BE49-F238E27FC236}">
                <a16:creationId xmlns:a16="http://schemas.microsoft.com/office/drawing/2014/main" id="{A0F6D288-016B-5647-9154-A1E49B1DA124}"/>
              </a:ext>
            </a:extLst>
          </p:cNvPr>
          <p:cNvSpPr txBox="1">
            <a:spLocks noChangeArrowheads="1"/>
          </p:cNvSpPr>
          <p:nvPr/>
        </p:nvSpPr>
        <p:spPr bwMode="auto">
          <a:xfrm>
            <a:off x="1781175" y="47625"/>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1:11</a:t>
            </a:r>
          </a:p>
        </p:txBody>
      </p:sp>
      <p:sp>
        <p:nvSpPr>
          <p:cNvPr id="79925" name="Freeform 84">
            <a:extLst>
              <a:ext uri="{FF2B5EF4-FFF2-40B4-BE49-F238E27FC236}">
                <a16:creationId xmlns:a16="http://schemas.microsoft.com/office/drawing/2014/main" id="{C5C62694-9AA7-C740-A88E-10D78959F671}"/>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26" name="Rectangle 85">
            <a:extLst>
              <a:ext uri="{FF2B5EF4-FFF2-40B4-BE49-F238E27FC236}">
                <a16:creationId xmlns:a16="http://schemas.microsoft.com/office/drawing/2014/main" id="{86778940-DE9E-134D-A35B-EB6B0A2331EE}"/>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27" name="Freeform 86">
            <a:extLst>
              <a:ext uri="{FF2B5EF4-FFF2-40B4-BE49-F238E27FC236}">
                <a16:creationId xmlns:a16="http://schemas.microsoft.com/office/drawing/2014/main" id="{CB234E07-7DDE-3440-BAD6-179069A81B5B}"/>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28" name="AutoShape 87">
            <a:extLst>
              <a:ext uri="{FF2B5EF4-FFF2-40B4-BE49-F238E27FC236}">
                <a16:creationId xmlns:a16="http://schemas.microsoft.com/office/drawing/2014/main" id="{D527025E-028B-8E4B-B946-7897C6B76A12}"/>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29" name="Rectangle 88">
            <a:extLst>
              <a:ext uri="{FF2B5EF4-FFF2-40B4-BE49-F238E27FC236}">
                <a16:creationId xmlns:a16="http://schemas.microsoft.com/office/drawing/2014/main" id="{5253E555-34C2-8A44-9E00-461C27E8096D}"/>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30" name="Rectangle 89">
            <a:extLst>
              <a:ext uri="{FF2B5EF4-FFF2-40B4-BE49-F238E27FC236}">
                <a16:creationId xmlns:a16="http://schemas.microsoft.com/office/drawing/2014/main" id="{EAE1B9CF-F93C-BA44-B025-31147199989B}"/>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31" name="AutoShape 90">
            <a:extLst>
              <a:ext uri="{FF2B5EF4-FFF2-40B4-BE49-F238E27FC236}">
                <a16:creationId xmlns:a16="http://schemas.microsoft.com/office/drawing/2014/main" id="{B637C13A-91DB-484E-AF1F-1B3B6C92012F}"/>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79932" name="Line 91">
            <a:extLst>
              <a:ext uri="{FF2B5EF4-FFF2-40B4-BE49-F238E27FC236}">
                <a16:creationId xmlns:a16="http://schemas.microsoft.com/office/drawing/2014/main" id="{DA04C555-FA7F-B846-A6FD-7F04594446AB}"/>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3" name="Line 92">
            <a:extLst>
              <a:ext uri="{FF2B5EF4-FFF2-40B4-BE49-F238E27FC236}">
                <a16:creationId xmlns:a16="http://schemas.microsoft.com/office/drawing/2014/main" id="{EA263C16-904B-F543-905A-BD1AB96F0D59}"/>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4" name="Rectangle 93">
            <a:extLst>
              <a:ext uri="{FF2B5EF4-FFF2-40B4-BE49-F238E27FC236}">
                <a16:creationId xmlns:a16="http://schemas.microsoft.com/office/drawing/2014/main" id="{180BE5BD-8F17-E64A-A504-7C0FA8998BBC}"/>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79935" name="Text Box 95">
            <a:extLst>
              <a:ext uri="{FF2B5EF4-FFF2-40B4-BE49-F238E27FC236}">
                <a16:creationId xmlns:a16="http://schemas.microsoft.com/office/drawing/2014/main" id="{3FE829FA-AD2C-914A-B2E9-0DE487DEECAD}"/>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424035" name="Rectangle 99">
            <a:extLst>
              <a:ext uri="{FF2B5EF4-FFF2-40B4-BE49-F238E27FC236}">
                <a16:creationId xmlns:a16="http://schemas.microsoft.com/office/drawing/2014/main" id="{B15E87C4-09E2-DA43-989B-388D13F81FDC}"/>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38</a:t>
            </a:r>
          </a:p>
        </p:txBody>
      </p:sp>
      <p:sp>
        <p:nvSpPr>
          <p:cNvPr id="79937" name="Text Box 102">
            <a:extLst>
              <a:ext uri="{FF2B5EF4-FFF2-40B4-BE49-F238E27FC236}">
                <a16:creationId xmlns:a16="http://schemas.microsoft.com/office/drawing/2014/main" id="{47DE3478-80B4-724F-AE7D-BD833A8509B8}"/>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424037"/>
                                        </p:tgtEl>
                                        <p:attrNameLst>
                                          <p:attrName>style.visibility</p:attrName>
                                        </p:attrNameLst>
                                      </p:cBhvr>
                                      <p:to>
                                        <p:strVal val="visible"/>
                                      </p:to>
                                    </p:set>
                                    <p:anim calcmode="lin" valueType="num">
                                      <p:cBhvr additive="base">
                                        <p:cTn id="7" dur="2000" fill="hold"/>
                                        <p:tgtEl>
                                          <p:spTgt spid="424037"/>
                                        </p:tgtEl>
                                        <p:attrNameLst>
                                          <p:attrName>ppt_x</p:attrName>
                                        </p:attrNameLst>
                                      </p:cBhvr>
                                      <p:tavLst>
                                        <p:tav tm="0">
                                          <p:val>
                                            <p:strVal val="0-#ppt_w/2"/>
                                          </p:val>
                                        </p:tav>
                                        <p:tav tm="100000">
                                          <p:val>
                                            <p:strVal val="#ppt_x"/>
                                          </p:val>
                                        </p:tav>
                                      </p:tavLst>
                                    </p:anim>
                                    <p:anim calcmode="lin" valueType="num">
                                      <p:cBhvr additive="base">
                                        <p:cTn id="8" dur="2000" fill="hold"/>
                                        <p:tgtEl>
                                          <p:spTgt spid="424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99">
            <a:extLst>
              <a:ext uri="{FF2B5EF4-FFF2-40B4-BE49-F238E27FC236}">
                <a16:creationId xmlns:a16="http://schemas.microsoft.com/office/drawing/2014/main" id="{6FF9D861-C5D1-0247-9D4D-863420F21F5C}"/>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81923" name="Rectangle 2">
            <a:extLst>
              <a:ext uri="{FF2B5EF4-FFF2-40B4-BE49-F238E27FC236}">
                <a16:creationId xmlns:a16="http://schemas.microsoft.com/office/drawing/2014/main" id="{0A6DD7B4-08B8-2D41-B6EF-0CADBBE8D1DC}"/>
              </a:ext>
            </a:extLst>
          </p:cNvPr>
          <p:cNvSpPr>
            <a:spLocks noChangeArrowheads="1"/>
          </p:cNvSpPr>
          <p:nvPr/>
        </p:nvSpPr>
        <p:spPr bwMode="auto">
          <a:xfrm>
            <a:off x="1598613"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24" name="Freeform 3">
            <a:extLst>
              <a:ext uri="{FF2B5EF4-FFF2-40B4-BE49-F238E27FC236}">
                <a16:creationId xmlns:a16="http://schemas.microsoft.com/office/drawing/2014/main" id="{2C8B10AC-97D1-4440-B21B-F468D875DFBA}"/>
              </a:ext>
            </a:extLst>
          </p:cNvPr>
          <p:cNvSpPr>
            <a:spLocks/>
          </p:cNvSpPr>
          <p:nvPr/>
        </p:nvSpPr>
        <p:spPr bwMode="auto">
          <a:xfrm>
            <a:off x="1616075" y="858838"/>
            <a:ext cx="1620838" cy="3049587"/>
          </a:xfrm>
          <a:custGeom>
            <a:avLst/>
            <a:gdLst>
              <a:gd name="T0" fmla="*/ 1562100 w 1021"/>
              <a:gd name="T1" fmla="*/ 38100 h 1921"/>
              <a:gd name="T2" fmla="*/ 1581150 w 1021"/>
              <a:gd name="T3" fmla="*/ 114300 h 1921"/>
              <a:gd name="T4" fmla="*/ 1600200 w 1021"/>
              <a:gd name="T5" fmla="*/ 190500 h 1921"/>
              <a:gd name="T6" fmla="*/ 1619250 w 1021"/>
              <a:gd name="T7" fmla="*/ 285750 h 1921"/>
              <a:gd name="T8" fmla="*/ 1619250 w 1021"/>
              <a:gd name="T9" fmla="*/ 381000 h 1921"/>
              <a:gd name="T10" fmla="*/ 1619250 w 1021"/>
              <a:gd name="T11" fmla="*/ 476250 h 1921"/>
              <a:gd name="T12" fmla="*/ 1619250 w 1021"/>
              <a:gd name="T13" fmla="*/ 552450 h 1921"/>
              <a:gd name="T14" fmla="*/ 1619250 w 1021"/>
              <a:gd name="T15" fmla="*/ 628650 h 1921"/>
              <a:gd name="T16" fmla="*/ 1600200 w 1021"/>
              <a:gd name="T17" fmla="*/ 723900 h 1921"/>
              <a:gd name="T18" fmla="*/ 1581150 w 1021"/>
              <a:gd name="T19" fmla="*/ 819150 h 1921"/>
              <a:gd name="T20" fmla="*/ 1581150 w 1021"/>
              <a:gd name="T21" fmla="*/ 895350 h 1921"/>
              <a:gd name="T22" fmla="*/ 1543050 w 1021"/>
              <a:gd name="T23" fmla="*/ 1009650 h 1921"/>
              <a:gd name="T24" fmla="*/ 1543050 w 1021"/>
              <a:gd name="T25" fmla="*/ 1104900 h 1921"/>
              <a:gd name="T26" fmla="*/ 1504950 w 1021"/>
              <a:gd name="T27" fmla="*/ 1181100 h 1921"/>
              <a:gd name="T28" fmla="*/ 1485900 w 1021"/>
              <a:gd name="T29" fmla="*/ 1257300 h 1921"/>
              <a:gd name="T30" fmla="*/ 1466850 w 1021"/>
              <a:gd name="T31" fmla="*/ 1371600 h 1921"/>
              <a:gd name="T32" fmla="*/ 1428750 w 1021"/>
              <a:gd name="T33" fmla="*/ 1447800 h 1921"/>
              <a:gd name="T34" fmla="*/ 1409700 w 1021"/>
              <a:gd name="T35" fmla="*/ 1524000 h 1921"/>
              <a:gd name="T36" fmla="*/ 1371600 w 1021"/>
              <a:gd name="T37" fmla="*/ 1619250 h 1921"/>
              <a:gd name="T38" fmla="*/ 1333500 w 1021"/>
              <a:gd name="T39" fmla="*/ 1695450 h 1921"/>
              <a:gd name="T40" fmla="*/ 1314450 w 1021"/>
              <a:gd name="T41" fmla="*/ 1771650 h 1921"/>
              <a:gd name="T42" fmla="*/ 1257300 w 1021"/>
              <a:gd name="T43" fmla="*/ 1866900 h 1921"/>
              <a:gd name="T44" fmla="*/ 1219200 w 1021"/>
              <a:gd name="T45" fmla="*/ 1943100 h 1921"/>
              <a:gd name="T46" fmla="*/ 1162050 w 1021"/>
              <a:gd name="T47" fmla="*/ 2038350 h 1921"/>
              <a:gd name="T48" fmla="*/ 1104900 w 1021"/>
              <a:gd name="T49" fmla="*/ 2114550 h 1921"/>
              <a:gd name="T50" fmla="*/ 1047750 w 1021"/>
              <a:gd name="T51" fmla="*/ 2190750 h 1921"/>
              <a:gd name="T52" fmla="*/ 1009650 w 1021"/>
              <a:gd name="T53" fmla="*/ 2266950 h 1921"/>
              <a:gd name="T54" fmla="*/ 952500 w 1021"/>
              <a:gd name="T55" fmla="*/ 2343150 h 1921"/>
              <a:gd name="T56" fmla="*/ 895350 w 1021"/>
              <a:gd name="T57" fmla="*/ 2419350 h 1921"/>
              <a:gd name="T58" fmla="*/ 857250 w 1021"/>
              <a:gd name="T59" fmla="*/ 2476500 h 1921"/>
              <a:gd name="T60" fmla="*/ 819150 w 1021"/>
              <a:gd name="T61" fmla="*/ 2552700 h 1921"/>
              <a:gd name="T62" fmla="*/ 762000 w 1021"/>
              <a:gd name="T63" fmla="*/ 2609850 h 1921"/>
              <a:gd name="T64" fmla="*/ 685800 w 1021"/>
              <a:gd name="T65" fmla="*/ 2686050 h 1921"/>
              <a:gd name="T66" fmla="*/ 628650 w 1021"/>
              <a:gd name="T67" fmla="*/ 2743200 h 1921"/>
              <a:gd name="T68" fmla="*/ 533400 w 1021"/>
              <a:gd name="T69" fmla="*/ 2800350 h 1921"/>
              <a:gd name="T70" fmla="*/ 457200 w 1021"/>
              <a:gd name="T71" fmla="*/ 2857500 h 1921"/>
              <a:gd name="T72" fmla="*/ 361950 w 1021"/>
              <a:gd name="T73" fmla="*/ 2914650 h 1921"/>
              <a:gd name="T74" fmla="*/ 266700 w 1021"/>
              <a:gd name="T75" fmla="*/ 2952750 h 1921"/>
              <a:gd name="T76" fmla="*/ 152400 w 1021"/>
              <a:gd name="T77" fmla="*/ 2990850 h 1921"/>
              <a:gd name="T78" fmla="*/ 76200 w 1021"/>
              <a:gd name="T79" fmla="*/ 3028950 h 1921"/>
              <a:gd name="T80" fmla="*/ 0 w 1021"/>
              <a:gd name="T81" fmla="*/ 304800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5" name="Rectangle 4">
            <a:extLst>
              <a:ext uri="{FF2B5EF4-FFF2-40B4-BE49-F238E27FC236}">
                <a16:creationId xmlns:a16="http://schemas.microsoft.com/office/drawing/2014/main" id="{BBCEAEB9-4558-9743-8213-8AAD5847B108}"/>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26" name="Rectangle 5">
            <a:extLst>
              <a:ext uri="{FF2B5EF4-FFF2-40B4-BE49-F238E27FC236}">
                <a16:creationId xmlns:a16="http://schemas.microsoft.com/office/drawing/2014/main" id="{43332E64-8A1E-9B4A-BF6F-C7A07CD946D5}"/>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27" name="Freeform 6">
            <a:extLst>
              <a:ext uri="{FF2B5EF4-FFF2-40B4-BE49-F238E27FC236}">
                <a16:creationId xmlns:a16="http://schemas.microsoft.com/office/drawing/2014/main" id="{9A22062E-D3CD-C648-8C7B-4CBE277C4E16}"/>
              </a:ext>
            </a:extLst>
          </p:cNvPr>
          <p:cNvSpPr>
            <a:spLocks/>
          </p:cNvSpPr>
          <p:nvPr/>
        </p:nvSpPr>
        <p:spPr bwMode="auto">
          <a:xfrm>
            <a:off x="6991350" y="3978275"/>
            <a:ext cx="1430338" cy="2097088"/>
          </a:xfrm>
          <a:custGeom>
            <a:avLst/>
            <a:gdLst>
              <a:gd name="T0" fmla="*/ 1428750 w 901"/>
              <a:gd name="T1" fmla="*/ 0 h 1321"/>
              <a:gd name="T2" fmla="*/ 1390650 w 901"/>
              <a:gd name="T3" fmla="*/ 19050 h 1321"/>
              <a:gd name="T4" fmla="*/ 1352550 w 901"/>
              <a:gd name="T5" fmla="*/ 38100 h 1321"/>
              <a:gd name="T6" fmla="*/ 1314450 w 901"/>
              <a:gd name="T7" fmla="*/ 57150 h 1321"/>
              <a:gd name="T8" fmla="*/ 1276350 w 901"/>
              <a:gd name="T9" fmla="*/ 76200 h 1321"/>
              <a:gd name="T10" fmla="*/ 1238250 w 901"/>
              <a:gd name="T11" fmla="*/ 95250 h 1321"/>
              <a:gd name="T12" fmla="*/ 1219200 w 901"/>
              <a:gd name="T13" fmla="*/ 133350 h 1321"/>
              <a:gd name="T14" fmla="*/ 1181100 w 901"/>
              <a:gd name="T15" fmla="*/ 152400 h 1321"/>
              <a:gd name="T16" fmla="*/ 1143000 w 901"/>
              <a:gd name="T17" fmla="*/ 190500 h 1321"/>
              <a:gd name="T18" fmla="*/ 1104900 w 901"/>
              <a:gd name="T19" fmla="*/ 209550 h 1321"/>
              <a:gd name="T20" fmla="*/ 1085850 w 901"/>
              <a:gd name="T21" fmla="*/ 247650 h 1321"/>
              <a:gd name="T22" fmla="*/ 1047750 w 901"/>
              <a:gd name="T23" fmla="*/ 266700 h 1321"/>
              <a:gd name="T24" fmla="*/ 1028700 w 901"/>
              <a:gd name="T25" fmla="*/ 304800 h 1321"/>
              <a:gd name="T26" fmla="*/ 990600 w 901"/>
              <a:gd name="T27" fmla="*/ 342900 h 1321"/>
              <a:gd name="T28" fmla="*/ 971550 w 901"/>
              <a:gd name="T29" fmla="*/ 381000 h 1321"/>
              <a:gd name="T30" fmla="*/ 933450 w 901"/>
              <a:gd name="T31" fmla="*/ 400050 h 1321"/>
              <a:gd name="T32" fmla="*/ 914400 w 901"/>
              <a:gd name="T33" fmla="*/ 438150 h 1321"/>
              <a:gd name="T34" fmla="*/ 876300 w 901"/>
              <a:gd name="T35" fmla="*/ 457200 h 1321"/>
              <a:gd name="T36" fmla="*/ 838200 w 901"/>
              <a:gd name="T37" fmla="*/ 495300 h 1321"/>
              <a:gd name="T38" fmla="*/ 819150 w 901"/>
              <a:gd name="T39" fmla="*/ 533400 h 1321"/>
              <a:gd name="T40" fmla="*/ 781050 w 901"/>
              <a:gd name="T41" fmla="*/ 571500 h 1321"/>
              <a:gd name="T42" fmla="*/ 742950 w 901"/>
              <a:gd name="T43" fmla="*/ 590550 h 1321"/>
              <a:gd name="T44" fmla="*/ 723900 w 901"/>
              <a:gd name="T45" fmla="*/ 628650 h 1321"/>
              <a:gd name="T46" fmla="*/ 685800 w 901"/>
              <a:gd name="T47" fmla="*/ 666750 h 1321"/>
              <a:gd name="T48" fmla="*/ 647700 w 901"/>
              <a:gd name="T49" fmla="*/ 704850 h 1321"/>
              <a:gd name="T50" fmla="*/ 628650 w 901"/>
              <a:gd name="T51" fmla="*/ 742950 h 1321"/>
              <a:gd name="T52" fmla="*/ 590550 w 901"/>
              <a:gd name="T53" fmla="*/ 781050 h 1321"/>
              <a:gd name="T54" fmla="*/ 571500 w 901"/>
              <a:gd name="T55" fmla="*/ 819150 h 1321"/>
              <a:gd name="T56" fmla="*/ 533400 w 901"/>
              <a:gd name="T57" fmla="*/ 857250 h 1321"/>
              <a:gd name="T58" fmla="*/ 514350 w 901"/>
              <a:gd name="T59" fmla="*/ 895350 h 1321"/>
              <a:gd name="T60" fmla="*/ 495300 w 901"/>
              <a:gd name="T61" fmla="*/ 933450 h 1321"/>
              <a:gd name="T62" fmla="*/ 457200 w 901"/>
              <a:gd name="T63" fmla="*/ 990600 h 1321"/>
              <a:gd name="T64" fmla="*/ 438150 w 901"/>
              <a:gd name="T65" fmla="*/ 1028700 h 1321"/>
              <a:gd name="T66" fmla="*/ 419100 w 901"/>
              <a:gd name="T67" fmla="*/ 1085850 h 1321"/>
              <a:gd name="T68" fmla="*/ 381000 w 901"/>
              <a:gd name="T69" fmla="*/ 1123950 h 1321"/>
              <a:gd name="T70" fmla="*/ 361950 w 901"/>
              <a:gd name="T71" fmla="*/ 1162050 h 1321"/>
              <a:gd name="T72" fmla="*/ 342900 w 901"/>
              <a:gd name="T73" fmla="*/ 1200150 h 1321"/>
              <a:gd name="T74" fmla="*/ 323850 w 901"/>
              <a:gd name="T75" fmla="*/ 1238250 h 1321"/>
              <a:gd name="T76" fmla="*/ 304800 w 901"/>
              <a:gd name="T77" fmla="*/ 1276350 h 1321"/>
              <a:gd name="T78" fmla="*/ 285750 w 901"/>
              <a:gd name="T79" fmla="*/ 1314450 h 1321"/>
              <a:gd name="T80" fmla="*/ 266700 w 901"/>
              <a:gd name="T81" fmla="*/ 1352550 h 1321"/>
              <a:gd name="T82" fmla="*/ 247650 w 901"/>
              <a:gd name="T83" fmla="*/ 1390650 h 1321"/>
              <a:gd name="T84" fmla="*/ 228600 w 901"/>
              <a:gd name="T85" fmla="*/ 1428750 h 1321"/>
              <a:gd name="T86" fmla="*/ 209550 w 901"/>
              <a:gd name="T87" fmla="*/ 1466850 h 1321"/>
              <a:gd name="T88" fmla="*/ 190500 w 901"/>
              <a:gd name="T89" fmla="*/ 1504950 h 1321"/>
              <a:gd name="T90" fmla="*/ 190500 w 901"/>
              <a:gd name="T91" fmla="*/ 1543050 h 1321"/>
              <a:gd name="T92" fmla="*/ 171450 w 901"/>
              <a:gd name="T93" fmla="*/ 1581150 h 1321"/>
              <a:gd name="T94" fmla="*/ 152400 w 901"/>
              <a:gd name="T95" fmla="*/ 1619250 h 1321"/>
              <a:gd name="T96" fmla="*/ 152400 w 901"/>
              <a:gd name="T97" fmla="*/ 1657350 h 1321"/>
              <a:gd name="T98" fmla="*/ 133350 w 901"/>
              <a:gd name="T99" fmla="*/ 1695450 h 1321"/>
              <a:gd name="T100" fmla="*/ 114300 w 901"/>
              <a:gd name="T101" fmla="*/ 1733550 h 1321"/>
              <a:gd name="T102" fmla="*/ 95250 w 901"/>
              <a:gd name="T103" fmla="*/ 1771650 h 1321"/>
              <a:gd name="T104" fmla="*/ 95250 w 901"/>
              <a:gd name="T105" fmla="*/ 1809750 h 1321"/>
              <a:gd name="T106" fmla="*/ 76200 w 901"/>
              <a:gd name="T107" fmla="*/ 1847850 h 1321"/>
              <a:gd name="T108" fmla="*/ 57150 w 901"/>
              <a:gd name="T109" fmla="*/ 1885950 h 1321"/>
              <a:gd name="T110" fmla="*/ 57150 w 901"/>
              <a:gd name="T111" fmla="*/ 1924050 h 1321"/>
              <a:gd name="T112" fmla="*/ 38100 w 901"/>
              <a:gd name="T113" fmla="*/ 1962150 h 1321"/>
              <a:gd name="T114" fmla="*/ 19050 w 901"/>
              <a:gd name="T115" fmla="*/ 2000250 h 1321"/>
              <a:gd name="T116" fmla="*/ 19050 w 901"/>
              <a:gd name="T117" fmla="*/ 2057400 h 1321"/>
              <a:gd name="T118" fmla="*/ 0 w 901"/>
              <a:gd name="T119" fmla="*/ 209550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8" name="Freeform 7">
            <a:extLst>
              <a:ext uri="{FF2B5EF4-FFF2-40B4-BE49-F238E27FC236}">
                <a16:creationId xmlns:a16="http://schemas.microsoft.com/office/drawing/2014/main" id="{052D710E-37D2-884A-9EE7-33FF3E8230F3}"/>
              </a:ext>
            </a:extLst>
          </p:cNvPr>
          <p:cNvSpPr>
            <a:spLocks/>
          </p:cNvSpPr>
          <p:nvPr/>
        </p:nvSpPr>
        <p:spPr bwMode="auto">
          <a:xfrm>
            <a:off x="3562350" y="1695450"/>
            <a:ext cx="4097338" cy="2916238"/>
          </a:xfrm>
          <a:custGeom>
            <a:avLst/>
            <a:gdLst>
              <a:gd name="T0" fmla="*/ 4056063 w 2581"/>
              <a:gd name="T1" fmla="*/ 2895600 h 1837"/>
              <a:gd name="T2" fmla="*/ 3959225 w 2581"/>
              <a:gd name="T3" fmla="*/ 2857500 h 1837"/>
              <a:gd name="T4" fmla="*/ 3879850 w 2581"/>
              <a:gd name="T5" fmla="*/ 2836863 h 1837"/>
              <a:gd name="T6" fmla="*/ 3802063 w 2581"/>
              <a:gd name="T7" fmla="*/ 2798763 h 1837"/>
              <a:gd name="T8" fmla="*/ 3722688 w 2581"/>
              <a:gd name="T9" fmla="*/ 2741613 h 1837"/>
              <a:gd name="T10" fmla="*/ 3644900 w 2581"/>
              <a:gd name="T11" fmla="*/ 2701925 h 1837"/>
              <a:gd name="T12" fmla="*/ 3567113 w 2581"/>
              <a:gd name="T13" fmla="*/ 2663825 h 1837"/>
              <a:gd name="T14" fmla="*/ 3468688 w 2581"/>
              <a:gd name="T15" fmla="*/ 2605088 h 1837"/>
              <a:gd name="T16" fmla="*/ 3370263 w 2581"/>
              <a:gd name="T17" fmla="*/ 2547938 h 1837"/>
              <a:gd name="T18" fmla="*/ 3292475 w 2581"/>
              <a:gd name="T19" fmla="*/ 2509838 h 1837"/>
              <a:gd name="T20" fmla="*/ 3213100 w 2581"/>
              <a:gd name="T21" fmla="*/ 2470150 h 1837"/>
              <a:gd name="T22" fmla="*/ 3135313 w 2581"/>
              <a:gd name="T23" fmla="*/ 2413000 h 1837"/>
              <a:gd name="T24" fmla="*/ 3057525 w 2581"/>
              <a:gd name="T25" fmla="*/ 2374900 h 1837"/>
              <a:gd name="T26" fmla="*/ 2998788 w 2581"/>
              <a:gd name="T27" fmla="*/ 2335213 h 1837"/>
              <a:gd name="T28" fmla="*/ 2900363 w 2581"/>
              <a:gd name="T29" fmla="*/ 2259013 h 1837"/>
              <a:gd name="T30" fmla="*/ 2822575 w 2581"/>
              <a:gd name="T31" fmla="*/ 2238375 h 1837"/>
              <a:gd name="T32" fmla="*/ 2743200 w 2581"/>
              <a:gd name="T33" fmla="*/ 2162175 h 1837"/>
              <a:gd name="T34" fmla="*/ 2665413 w 2581"/>
              <a:gd name="T35" fmla="*/ 2122488 h 1837"/>
              <a:gd name="T36" fmla="*/ 2586038 w 2581"/>
              <a:gd name="T37" fmla="*/ 2065338 h 1837"/>
              <a:gd name="T38" fmla="*/ 2468563 w 2581"/>
              <a:gd name="T39" fmla="*/ 1968500 h 1837"/>
              <a:gd name="T40" fmla="*/ 2390775 w 2581"/>
              <a:gd name="T41" fmla="*/ 1930400 h 1837"/>
              <a:gd name="T42" fmla="*/ 2312988 w 2581"/>
              <a:gd name="T43" fmla="*/ 1852613 h 1837"/>
              <a:gd name="T44" fmla="*/ 2214563 w 2581"/>
              <a:gd name="T45" fmla="*/ 1755775 h 1837"/>
              <a:gd name="T46" fmla="*/ 2155825 w 2581"/>
              <a:gd name="T47" fmla="*/ 1679575 h 1837"/>
              <a:gd name="T48" fmla="*/ 2116138 w 2581"/>
              <a:gd name="T49" fmla="*/ 1601788 h 1837"/>
              <a:gd name="T50" fmla="*/ 2057400 w 2581"/>
              <a:gd name="T51" fmla="*/ 1525588 h 1837"/>
              <a:gd name="T52" fmla="*/ 1958975 w 2581"/>
              <a:gd name="T53" fmla="*/ 1447800 h 1837"/>
              <a:gd name="T54" fmla="*/ 1862138 w 2581"/>
              <a:gd name="T55" fmla="*/ 1350963 h 1837"/>
              <a:gd name="T56" fmla="*/ 1803400 w 2581"/>
              <a:gd name="T57" fmla="*/ 1293813 h 1837"/>
              <a:gd name="T58" fmla="*/ 1744663 w 2581"/>
              <a:gd name="T59" fmla="*/ 1216025 h 1837"/>
              <a:gd name="T60" fmla="*/ 1685925 w 2581"/>
              <a:gd name="T61" fmla="*/ 1158875 h 1837"/>
              <a:gd name="T62" fmla="*/ 1606550 w 2581"/>
              <a:gd name="T63" fmla="*/ 1081088 h 1837"/>
              <a:gd name="T64" fmla="*/ 1528763 w 2581"/>
              <a:gd name="T65" fmla="*/ 1022350 h 1837"/>
              <a:gd name="T66" fmla="*/ 1489075 w 2581"/>
              <a:gd name="T67" fmla="*/ 946150 h 1837"/>
              <a:gd name="T68" fmla="*/ 1430338 w 2581"/>
              <a:gd name="T69" fmla="*/ 887413 h 1837"/>
              <a:gd name="T70" fmla="*/ 1390650 w 2581"/>
              <a:gd name="T71" fmla="*/ 811213 h 1837"/>
              <a:gd name="T72" fmla="*/ 1352550 w 2581"/>
              <a:gd name="T73" fmla="*/ 733425 h 1837"/>
              <a:gd name="T74" fmla="*/ 1293813 w 2581"/>
              <a:gd name="T75" fmla="*/ 655638 h 1837"/>
              <a:gd name="T76" fmla="*/ 1254125 w 2581"/>
              <a:gd name="T77" fmla="*/ 579438 h 1837"/>
              <a:gd name="T78" fmla="*/ 1195388 w 2581"/>
              <a:gd name="T79" fmla="*/ 520700 h 1837"/>
              <a:gd name="T80" fmla="*/ 1117600 w 2581"/>
              <a:gd name="T81" fmla="*/ 423863 h 1837"/>
              <a:gd name="T82" fmla="*/ 1058863 w 2581"/>
              <a:gd name="T83" fmla="*/ 347663 h 1837"/>
              <a:gd name="T84" fmla="*/ 1000125 w 2581"/>
              <a:gd name="T85" fmla="*/ 288925 h 1837"/>
              <a:gd name="T86" fmla="*/ 920750 w 2581"/>
              <a:gd name="T87" fmla="*/ 231775 h 1837"/>
              <a:gd name="T88" fmla="*/ 862013 w 2581"/>
              <a:gd name="T89" fmla="*/ 193675 h 1837"/>
              <a:gd name="T90" fmla="*/ 784225 w 2581"/>
              <a:gd name="T91" fmla="*/ 115888 h 1837"/>
              <a:gd name="T92" fmla="*/ 704850 w 2581"/>
              <a:gd name="T93" fmla="*/ 96838 h 1837"/>
              <a:gd name="T94" fmla="*/ 608013 w 2581"/>
              <a:gd name="T95" fmla="*/ 57150 h 1837"/>
              <a:gd name="T96" fmla="*/ 509588 w 2581"/>
              <a:gd name="T97" fmla="*/ 38100 h 1837"/>
              <a:gd name="T98" fmla="*/ 431800 w 2581"/>
              <a:gd name="T99" fmla="*/ 19050 h 1837"/>
              <a:gd name="T100" fmla="*/ 352425 w 2581"/>
              <a:gd name="T101" fmla="*/ 0 h 1837"/>
              <a:gd name="T102" fmla="*/ 274638 w 2581"/>
              <a:gd name="T103" fmla="*/ 0 h 1837"/>
              <a:gd name="T104" fmla="*/ 195263 w 2581"/>
              <a:gd name="T105" fmla="*/ 19050 h 1837"/>
              <a:gd name="T106" fmla="*/ 117475 w 2581"/>
              <a:gd name="T107" fmla="*/ 38100 h 1837"/>
              <a:gd name="T108" fmla="*/ 39688 w 2581"/>
              <a:gd name="T109" fmla="*/ 77788 h 1837"/>
              <a:gd name="T110" fmla="*/ 0 w 2581"/>
              <a:gd name="T111" fmla="*/ 153988 h 1837"/>
              <a:gd name="T112" fmla="*/ 0 w 2581"/>
              <a:gd name="T113" fmla="*/ 231775 h 1837"/>
              <a:gd name="T114" fmla="*/ 19050 w 2581"/>
              <a:gd name="T115" fmla="*/ 309563 h 1837"/>
              <a:gd name="T116" fmla="*/ 58738 w 2581"/>
              <a:gd name="T117" fmla="*/ 385763 h 1837"/>
              <a:gd name="T118" fmla="*/ 117475 w 2581"/>
              <a:gd name="T119" fmla="*/ 444500 h 1837"/>
              <a:gd name="T120" fmla="*/ 215900 w 2581"/>
              <a:gd name="T121" fmla="*/ 482600 h 1837"/>
              <a:gd name="T122" fmla="*/ 293688 w 2581"/>
              <a:gd name="T123" fmla="*/ 501650 h 1837"/>
              <a:gd name="T124" fmla="*/ 373063 w 2581"/>
              <a:gd name="T125" fmla="*/ 520700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9" name="Rectangle 8">
            <a:extLst>
              <a:ext uri="{FF2B5EF4-FFF2-40B4-BE49-F238E27FC236}">
                <a16:creationId xmlns:a16="http://schemas.microsoft.com/office/drawing/2014/main" id="{3097987A-807C-6E45-B37D-61E1DCA4C51C}"/>
              </a:ext>
            </a:extLst>
          </p:cNvPr>
          <p:cNvSpPr>
            <a:spLocks noChangeArrowheads="1"/>
          </p:cNvSpPr>
          <p:nvPr/>
        </p:nvSpPr>
        <p:spPr bwMode="auto">
          <a:xfrm>
            <a:off x="4630738" y="2649538"/>
            <a:ext cx="15208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EK</a:t>
            </a:r>
          </a:p>
        </p:txBody>
      </p:sp>
      <p:sp>
        <p:nvSpPr>
          <p:cNvPr id="81930" name="Freeform 9">
            <a:extLst>
              <a:ext uri="{FF2B5EF4-FFF2-40B4-BE49-F238E27FC236}">
                <a16:creationId xmlns:a16="http://schemas.microsoft.com/office/drawing/2014/main" id="{0B22D4D5-0093-FF4B-ACD4-426F27004890}"/>
              </a:ext>
            </a:extLst>
          </p:cNvPr>
          <p:cNvSpPr>
            <a:spLocks/>
          </p:cNvSpPr>
          <p:nvPr/>
        </p:nvSpPr>
        <p:spPr bwMode="auto">
          <a:xfrm>
            <a:off x="2038350" y="4591050"/>
            <a:ext cx="1887538" cy="1487488"/>
          </a:xfrm>
          <a:custGeom>
            <a:avLst/>
            <a:gdLst>
              <a:gd name="T0" fmla="*/ 438150 w 1189"/>
              <a:gd name="T1" fmla="*/ 1409700 h 937"/>
              <a:gd name="T2" fmla="*/ 438150 w 1189"/>
              <a:gd name="T3" fmla="*/ 1295400 h 937"/>
              <a:gd name="T4" fmla="*/ 419100 w 1189"/>
              <a:gd name="T5" fmla="*/ 1181100 h 937"/>
              <a:gd name="T6" fmla="*/ 381000 w 1189"/>
              <a:gd name="T7" fmla="*/ 1066800 h 937"/>
              <a:gd name="T8" fmla="*/ 323850 w 1189"/>
              <a:gd name="T9" fmla="*/ 971550 h 937"/>
              <a:gd name="T10" fmla="*/ 266700 w 1189"/>
              <a:gd name="T11" fmla="*/ 857250 h 937"/>
              <a:gd name="T12" fmla="*/ 209550 w 1189"/>
              <a:gd name="T13" fmla="*/ 742950 h 937"/>
              <a:gd name="T14" fmla="*/ 133350 w 1189"/>
              <a:gd name="T15" fmla="*/ 609600 h 937"/>
              <a:gd name="T16" fmla="*/ 38100 w 1189"/>
              <a:gd name="T17" fmla="*/ 495300 h 937"/>
              <a:gd name="T18" fmla="*/ 0 w 1189"/>
              <a:gd name="T19" fmla="*/ 381000 h 937"/>
              <a:gd name="T20" fmla="*/ 0 w 1189"/>
              <a:gd name="T21" fmla="*/ 266700 h 937"/>
              <a:gd name="T22" fmla="*/ 38100 w 1189"/>
              <a:gd name="T23" fmla="*/ 152400 h 937"/>
              <a:gd name="T24" fmla="*/ 133350 w 1189"/>
              <a:gd name="T25" fmla="*/ 57150 h 937"/>
              <a:gd name="T26" fmla="*/ 228600 w 1189"/>
              <a:gd name="T27" fmla="*/ 19050 h 937"/>
              <a:gd name="T28" fmla="*/ 361950 w 1189"/>
              <a:gd name="T29" fmla="*/ 38100 h 937"/>
              <a:gd name="T30" fmla="*/ 476250 w 1189"/>
              <a:gd name="T31" fmla="*/ 95250 h 937"/>
              <a:gd name="T32" fmla="*/ 552450 w 1189"/>
              <a:gd name="T33" fmla="*/ 209550 h 937"/>
              <a:gd name="T34" fmla="*/ 609600 w 1189"/>
              <a:gd name="T35" fmla="*/ 323850 h 937"/>
              <a:gd name="T36" fmla="*/ 647700 w 1189"/>
              <a:gd name="T37" fmla="*/ 438150 h 937"/>
              <a:gd name="T38" fmla="*/ 685800 w 1189"/>
              <a:gd name="T39" fmla="*/ 552450 h 937"/>
              <a:gd name="T40" fmla="*/ 704850 w 1189"/>
              <a:gd name="T41" fmla="*/ 666750 h 937"/>
              <a:gd name="T42" fmla="*/ 723900 w 1189"/>
              <a:gd name="T43" fmla="*/ 781050 h 937"/>
              <a:gd name="T44" fmla="*/ 762000 w 1189"/>
              <a:gd name="T45" fmla="*/ 895350 h 937"/>
              <a:gd name="T46" fmla="*/ 819150 w 1189"/>
              <a:gd name="T47" fmla="*/ 1009650 h 937"/>
              <a:gd name="T48" fmla="*/ 952500 w 1189"/>
              <a:gd name="T49" fmla="*/ 1066800 h 937"/>
              <a:gd name="T50" fmla="*/ 1066800 w 1189"/>
              <a:gd name="T51" fmla="*/ 1085850 h 937"/>
              <a:gd name="T52" fmla="*/ 1181100 w 1189"/>
              <a:gd name="T53" fmla="*/ 1047750 h 937"/>
              <a:gd name="T54" fmla="*/ 1276350 w 1189"/>
              <a:gd name="T55" fmla="*/ 933450 h 937"/>
              <a:gd name="T56" fmla="*/ 1314450 w 1189"/>
              <a:gd name="T57" fmla="*/ 800100 h 937"/>
              <a:gd name="T58" fmla="*/ 1333500 w 1189"/>
              <a:gd name="T59" fmla="*/ 685800 h 937"/>
              <a:gd name="T60" fmla="*/ 1390650 w 1189"/>
              <a:gd name="T61" fmla="*/ 571500 h 937"/>
              <a:gd name="T62" fmla="*/ 1466850 w 1189"/>
              <a:gd name="T63" fmla="*/ 457200 h 937"/>
              <a:gd name="T64" fmla="*/ 1562100 w 1189"/>
              <a:gd name="T65" fmla="*/ 400050 h 937"/>
              <a:gd name="T66" fmla="*/ 1676400 w 1189"/>
              <a:gd name="T67" fmla="*/ 381000 h 937"/>
              <a:gd name="T68" fmla="*/ 1790700 w 1189"/>
              <a:gd name="T69" fmla="*/ 419100 h 937"/>
              <a:gd name="T70" fmla="*/ 1866900 w 1189"/>
              <a:gd name="T71" fmla="*/ 514350 h 937"/>
              <a:gd name="T72" fmla="*/ 1885950 w 1189"/>
              <a:gd name="T73" fmla="*/ 628650 h 937"/>
              <a:gd name="T74" fmla="*/ 1847850 w 1189"/>
              <a:gd name="T75" fmla="*/ 742950 h 937"/>
              <a:gd name="T76" fmla="*/ 1790700 w 1189"/>
              <a:gd name="T77" fmla="*/ 857250 h 937"/>
              <a:gd name="T78" fmla="*/ 1714500 w 1189"/>
              <a:gd name="T79" fmla="*/ 971550 h 937"/>
              <a:gd name="T80" fmla="*/ 1619250 w 1189"/>
              <a:gd name="T81" fmla="*/ 1066800 h 937"/>
              <a:gd name="T82" fmla="*/ 1562100 w 1189"/>
              <a:gd name="T83" fmla="*/ 1181100 h 937"/>
              <a:gd name="T84" fmla="*/ 1485900 w 1189"/>
              <a:gd name="T85" fmla="*/ 1295400 h 937"/>
              <a:gd name="T86" fmla="*/ 1428750 w 1189"/>
              <a:gd name="T87" fmla="*/ 1409700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1" name="Rectangle 10">
            <a:extLst>
              <a:ext uri="{FF2B5EF4-FFF2-40B4-BE49-F238E27FC236}">
                <a16:creationId xmlns:a16="http://schemas.microsoft.com/office/drawing/2014/main" id="{E7ADB240-D604-7146-B7FC-541C6928B921}"/>
              </a:ext>
            </a:extLst>
          </p:cNvPr>
          <p:cNvSpPr>
            <a:spLocks noChangeArrowheads="1"/>
          </p:cNvSpPr>
          <p:nvPr/>
        </p:nvSpPr>
        <p:spPr bwMode="auto">
          <a:xfrm>
            <a:off x="7259638" y="5259388"/>
            <a:ext cx="13112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PG</a:t>
            </a:r>
          </a:p>
        </p:txBody>
      </p:sp>
      <p:sp>
        <p:nvSpPr>
          <p:cNvPr id="81932" name="Freeform 11">
            <a:extLst>
              <a:ext uri="{FF2B5EF4-FFF2-40B4-BE49-F238E27FC236}">
                <a16:creationId xmlns:a16="http://schemas.microsoft.com/office/drawing/2014/main" id="{C29DE5E2-1292-2340-BA07-83295A14A583}"/>
              </a:ext>
            </a:extLst>
          </p:cNvPr>
          <p:cNvSpPr>
            <a:spLocks/>
          </p:cNvSpPr>
          <p:nvPr/>
        </p:nvSpPr>
        <p:spPr bwMode="auto">
          <a:xfrm>
            <a:off x="3257550" y="2628900"/>
            <a:ext cx="268288" cy="306388"/>
          </a:xfrm>
          <a:custGeom>
            <a:avLst/>
            <a:gdLst>
              <a:gd name="T0" fmla="*/ 171450 w 169"/>
              <a:gd name="T1" fmla="*/ 19050 h 193"/>
              <a:gd name="T2" fmla="*/ 133350 w 169"/>
              <a:gd name="T3" fmla="*/ 38100 h 193"/>
              <a:gd name="T4" fmla="*/ 95250 w 169"/>
              <a:gd name="T5" fmla="*/ 57150 h 193"/>
              <a:gd name="T6" fmla="*/ 57150 w 169"/>
              <a:gd name="T7" fmla="*/ 76200 h 193"/>
              <a:gd name="T8" fmla="*/ 38100 w 169"/>
              <a:gd name="T9" fmla="*/ 114300 h 193"/>
              <a:gd name="T10" fmla="*/ 0 w 169"/>
              <a:gd name="T11" fmla="*/ 152400 h 193"/>
              <a:gd name="T12" fmla="*/ 0 w 169"/>
              <a:gd name="T13" fmla="*/ 190500 h 193"/>
              <a:gd name="T14" fmla="*/ 0 w 169"/>
              <a:gd name="T15" fmla="*/ 228600 h 193"/>
              <a:gd name="T16" fmla="*/ 38100 w 169"/>
              <a:gd name="T17" fmla="*/ 247650 h 193"/>
              <a:gd name="T18" fmla="*/ 57150 w 169"/>
              <a:gd name="T19" fmla="*/ 285750 h 193"/>
              <a:gd name="T20" fmla="*/ 95250 w 169"/>
              <a:gd name="T21" fmla="*/ 304800 h 193"/>
              <a:gd name="T22" fmla="*/ 133350 w 169"/>
              <a:gd name="T23" fmla="*/ 304800 h 193"/>
              <a:gd name="T24" fmla="*/ 171450 w 169"/>
              <a:gd name="T25" fmla="*/ 304800 h 193"/>
              <a:gd name="T26" fmla="*/ 209550 w 169"/>
              <a:gd name="T27" fmla="*/ 285750 h 193"/>
              <a:gd name="T28" fmla="*/ 228600 w 169"/>
              <a:gd name="T29" fmla="*/ 247650 h 193"/>
              <a:gd name="T30" fmla="*/ 247650 w 169"/>
              <a:gd name="T31" fmla="*/ 209550 h 193"/>
              <a:gd name="T32" fmla="*/ 266700 w 169"/>
              <a:gd name="T33" fmla="*/ 171450 h 193"/>
              <a:gd name="T34" fmla="*/ 266700 w 169"/>
              <a:gd name="T35" fmla="*/ 133350 h 193"/>
              <a:gd name="T36" fmla="*/ 266700 w 169"/>
              <a:gd name="T37" fmla="*/ 95250 h 193"/>
              <a:gd name="T38" fmla="*/ 247650 w 169"/>
              <a:gd name="T39" fmla="*/ 57150 h 193"/>
              <a:gd name="T40" fmla="*/ 228600 w 169"/>
              <a:gd name="T41" fmla="*/ 19050 h 193"/>
              <a:gd name="T42" fmla="*/ 190500 w 169"/>
              <a:gd name="T43" fmla="*/ 0 h 193"/>
              <a:gd name="T44" fmla="*/ 171450 w 169"/>
              <a:gd name="T45" fmla="*/ 1905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3" name="Freeform 12">
            <a:extLst>
              <a:ext uri="{FF2B5EF4-FFF2-40B4-BE49-F238E27FC236}">
                <a16:creationId xmlns:a16="http://schemas.microsoft.com/office/drawing/2014/main" id="{2DC5D55F-E01D-404D-8C18-880C9F42FC3B}"/>
              </a:ext>
            </a:extLst>
          </p:cNvPr>
          <p:cNvSpPr>
            <a:spLocks/>
          </p:cNvSpPr>
          <p:nvPr/>
        </p:nvSpPr>
        <p:spPr bwMode="auto">
          <a:xfrm>
            <a:off x="3067050" y="3333750"/>
            <a:ext cx="439738" cy="915988"/>
          </a:xfrm>
          <a:custGeom>
            <a:avLst/>
            <a:gdLst>
              <a:gd name="T0" fmla="*/ 285750 w 277"/>
              <a:gd name="T1" fmla="*/ 0 h 577"/>
              <a:gd name="T2" fmla="*/ 323850 w 277"/>
              <a:gd name="T3" fmla="*/ 38100 h 577"/>
              <a:gd name="T4" fmla="*/ 361950 w 277"/>
              <a:gd name="T5" fmla="*/ 57150 h 577"/>
              <a:gd name="T6" fmla="*/ 381000 w 277"/>
              <a:gd name="T7" fmla="*/ 95250 h 577"/>
              <a:gd name="T8" fmla="*/ 419100 w 277"/>
              <a:gd name="T9" fmla="*/ 133350 h 577"/>
              <a:gd name="T10" fmla="*/ 438150 w 277"/>
              <a:gd name="T11" fmla="*/ 171450 h 577"/>
              <a:gd name="T12" fmla="*/ 438150 w 277"/>
              <a:gd name="T13" fmla="*/ 209550 h 577"/>
              <a:gd name="T14" fmla="*/ 438150 w 277"/>
              <a:gd name="T15" fmla="*/ 247650 h 577"/>
              <a:gd name="T16" fmla="*/ 438150 w 277"/>
              <a:gd name="T17" fmla="*/ 285750 h 577"/>
              <a:gd name="T18" fmla="*/ 438150 w 277"/>
              <a:gd name="T19" fmla="*/ 323850 h 577"/>
              <a:gd name="T20" fmla="*/ 438150 w 277"/>
              <a:gd name="T21" fmla="*/ 361950 h 577"/>
              <a:gd name="T22" fmla="*/ 438150 w 277"/>
              <a:gd name="T23" fmla="*/ 400050 h 577"/>
              <a:gd name="T24" fmla="*/ 438150 w 277"/>
              <a:gd name="T25" fmla="*/ 438150 h 577"/>
              <a:gd name="T26" fmla="*/ 438150 w 277"/>
              <a:gd name="T27" fmla="*/ 476250 h 577"/>
              <a:gd name="T28" fmla="*/ 419100 w 277"/>
              <a:gd name="T29" fmla="*/ 514350 h 577"/>
              <a:gd name="T30" fmla="*/ 419100 w 277"/>
              <a:gd name="T31" fmla="*/ 552450 h 577"/>
              <a:gd name="T32" fmla="*/ 400050 w 277"/>
              <a:gd name="T33" fmla="*/ 590550 h 577"/>
              <a:gd name="T34" fmla="*/ 381000 w 277"/>
              <a:gd name="T35" fmla="*/ 628650 h 577"/>
              <a:gd name="T36" fmla="*/ 342900 w 277"/>
              <a:gd name="T37" fmla="*/ 666750 h 577"/>
              <a:gd name="T38" fmla="*/ 323850 w 277"/>
              <a:gd name="T39" fmla="*/ 704850 h 577"/>
              <a:gd name="T40" fmla="*/ 304800 w 277"/>
              <a:gd name="T41" fmla="*/ 742950 h 577"/>
              <a:gd name="T42" fmla="*/ 266700 w 277"/>
              <a:gd name="T43" fmla="*/ 762000 h 577"/>
              <a:gd name="T44" fmla="*/ 266700 w 277"/>
              <a:gd name="T45" fmla="*/ 800100 h 577"/>
              <a:gd name="T46" fmla="*/ 228600 w 277"/>
              <a:gd name="T47" fmla="*/ 819150 h 577"/>
              <a:gd name="T48" fmla="*/ 209550 w 277"/>
              <a:gd name="T49" fmla="*/ 857250 h 577"/>
              <a:gd name="T50" fmla="*/ 171450 w 277"/>
              <a:gd name="T51" fmla="*/ 876300 h 577"/>
              <a:gd name="T52" fmla="*/ 152400 w 277"/>
              <a:gd name="T53" fmla="*/ 914400 h 577"/>
              <a:gd name="T54" fmla="*/ 114300 w 277"/>
              <a:gd name="T55" fmla="*/ 914400 h 577"/>
              <a:gd name="T56" fmla="*/ 76200 w 277"/>
              <a:gd name="T57" fmla="*/ 914400 h 577"/>
              <a:gd name="T58" fmla="*/ 19050 w 277"/>
              <a:gd name="T59" fmla="*/ 876300 h 577"/>
              <a:gd name="T60" fmla="*/ 19050 w 277"/>
              <a:gd name="T61" fmla="*/ 838200 h 577"/>
              <a:gd name="T62" fmla="*/ 0 w 277"/>
              <a:gd name="T63" fmla="*/ 800100 h 577"/>
              <a:gd name="T64" fmla="*/ 19050 w 277"/>
              <a:gd name="T65" fmla="*/ 762000 h 577"/>
              <a:gd name="T66" fmla="*/ 38100 w 277"/>
              <a:gd name="T67" fmla="*/ 723900 h 577"/>
              <a:gd name="T68" fmla="*/ 38100 w 277"/>
              <a:gd name="T69" fmla="*/ 685800 h 577"/>
              <a:gd name="T70" fmla="*/ 76200 w 277"/>
              <a:gd name="T71" fmla="*/ 666750 h 577"/>
              <a:gd name="T72" fmla="*/ 95250 w 277"/>
              <a:gd name="T73" fmla="*/ 628650 h 577"/>
              <a:gd name="T74" fmla="*/ 114300 w 277"/>
              <a:gd name="T75" fmla="*/ 590550 h 577"/>
              <a:gd name="T76" fmla="*/ 152400 w 277"/>
              <a:gd name="T77" fmla="*/ 571500 h 577"/>
              <a:gd name="T78" fmla="*/ 152400 w 277"/>
              <a:gd name="T79" fmla="*/ 533400 h 577"/>
              <a:gd name="T80" fmla="*/ 190500 w 277"/>
              <a:gd name="T81" fmla="*/ 495300 h 577"/>
              <a:gd name="T82" fmla="*/ 209550 w 277"/>
              <a:gd name="T83" fmla="*/ 438150 h 577"/>
              <a:gd name="T84" fmla="*/ 228600 w 277"/>
              <a:gd name="T85" fmla="*/ 400050 h 577"/>
              <a:gd name="T86" fmla="*/ 247650 w 277"/>
              <a:gd name="T87" fmla="*/ 361950 h 577"/>
              <a:gd name="T88" fmla="*/ 266700 w 277"/>
              <a:gd name="T89" fmla="*/ 323850 h 577"/>
              <a:gd name="T90" fmla="*/ 285750 w 277"/>
              <a:gd name="T91" fmla="*/ 285750 h 577"/>
              <a:gd name="T92" fmla="*/ 285750 w 277"/>
              <a:gd name="T93" fmla="*/ 247650 h 577"/>
              <a:gd name="T94" fmla="*/ 285750 w 277"/>
              <a:gd name="T95" fmla="*/ 209550 h 577"/>
              <a:gd name="T96" fmla="*/ 285750 w 277"/>
              <a:gd name="T97" fmla="*/ 171450 h 577"/>
              <a:gd name="T98" fmla="*/ 285750 w 277"/>
              <a:gd name="T99" fmla="*/ 133350 h 577"/>
              <a:gd name="T100" fmla="*/ 285750 w 277"/>
              <a:gd name="T101" fmla="*/ 95250 h 577"/>
              <a:gd name="T102" fmla="*/ 285750 w 277"/>
              <a:gd name="T103" fmla="*/ 57150 h 577"/>
              <a:gd name="T104" fmla="*/ 285750 w 277"/>
              <a:gd name="T105" fmla="*/ 19050 h 577"/>
              <a:gd name="T106" fmla="*/ 323850 w 277"/>
              <a:gd name="T107" fmla="*/ 0 h 577"/>
              <a:gd name="T108" fmla="*/ 28575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Freeform 13">
            <a:extLst>
              <a:ext uri="{FF2B5EF4-FFF2-40B4-BE49-F238E27FC236}">
                <a16:creationId xmlns:a16="http://schemas.microsoft.com/office/drawing/2014/main" id="{CDAE53C3-D5FC-5F43-ADBB-F0DA1B47D2DD}"/>
              </a:ext>
            </a:extLst>
          </p:cNvPr>
          <p:cNvSpPr>
            <a:spLocks/>
          </p:cNvSpPr>
          <p:nvPr/>
        </p:nvSpPr>
        <p:spPr bwMode="auto">
          <a:xfrm>
            <a:off x="3333750" y="2933700"/>
            <a:ext cx="58738" cy="420688"/>
          </a:xfrm>
          <a:custGeom>
            <a:avLst/>
            <a:gdLst>
              <a:gd name="T0" fmla="*/ 19050 w 37"/>
              <a:gd name="T1" fmla="*/ 19050 h 265"/>
              <a:gd name="T2" fmla="*/ 57150 w 37"/>
              <a:gd name="T3" fmla="*/ 0 h 265"/>
              <a:gd name="T4" fmla="*/ 57150 w 37"/>
              <a:gd name="T5" fmla="*/ 38100 h 265"/>
              <a:gd name="T6" fmla="*/ 57150 w 37"/>
              <a:gd name="T7" fmla="*/ 76200 h 265"/>
              <a:gd name="T8" fmla="*/ 57150 w 37"/>
              <a:gd name="T9" fmla="*/ 114300 h 265"/>
              <a:gd name="T10" fmla="*/ 57150 w 37"/>
              <a:gd name="T11" fmla="*/ 152400 h 265"/>
              <a:gd name="T12" fmla="*/ 38100 w 37"/>
              <a:gd name="T13" fmla="*/ 190500 h 265"/>
              <a:gd name="T14" fmla="*/ 19050 w 37"/>
              <a:gd name="T15" fmla="*/ 228600 h 265"/>
              <a:gd name="T16" fmla="*/ 0 w 37"/>
              <a:gd name="T17" fmla="*/ 266700 h 265"/>
              <a:gd name="T18" fmla="*/ 0 w 37"/>
              <a:gd name="T19" fmla="*/ 304800 h 265"/>
              <a:gd name="T20" fmla="*/ 0 w 37"/>
              <a:gd name="T21" fmla="*/ 342900 h 265"/>
              <a:gd name="T22" fmla="*/ 0 w 37"/>
              <a:gd name="T23" fmla="*/ 381000 h 265"/>
              <a:gd name="T24" fmla="*/ 19050 w 37"/>
              <a:gd name="T25" fmla="*/ 41910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Rectangle 14">
            <a:extLst>
              <a:ext uri="{FF2B5EF4-FFF2-40B4-BE49-F238E27FC236}">
                <a16:creationId xmlns:a16="http://schemas.microsoft.com/office/drawing/2014/main" id="{54863572-60CB-CA43-B0BA-08304F51045D}"/>
              </a:ext>
            </a:extLst>
          </p:cNvPr>
          <p:cNvSpPr>
            <a:spLocks noChangeArrowheads="1"/>
          </p:cNvSpPr>
          <p:nvPr/>
        </p:nvSpPr>
        <p:spPr bwMode="auto">
          <a:xfrm>
            <a:off x="3449638" y="2382838"/>
            <a:ext cx="1273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GN</a:t>
            </a:r>
          </a:p>
        </p:txBody>
      </p:sp>
      <p:sp>
        <p:nvSpPr>
          <p:cNvPr id="81936" name="Rectangle 15">
            <a:extLst>
              <a:ext uri="{FF2B5EF4-FFF2-40B4-BE49-F238E27FC236}">
                <a16:creationId xmlns:a16="http://schemas.microsoft.com/office/drawing/2014/main" id="{03D8E3DA-502C-214F-9EA3-4137ED1AA763}"/>
              </a:ext>
            </a:extLst>
          </p:cNvPr>
          <p:cNvSpPr>
            <a:spLocks noChangeArrowheads="1"/>
          </p:cNvSpPr>
          <p:nvPr/>
        </p:nvSpPr>
        <p:spPr bwMode="auto">
          <a:xfrm>
            <a:off x="2516188" y="5640388"/>
            <a:ext cx="7016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RS</a:t>
            </a:r>
          </a:p>
        </p:txBody>
      </p:sp>
      <p:sp>
        <p:nvSpPr>
          <p:cNvPr id="81937" name="Rectangle 16">
            <a:extLst>
              <a:ext uri="{FF2B5EF4-FFF2-40B4-BE49-F238E27FC236}">
                <a16:creationId xmlns:a16="http://schemas.microsoft.com/office/drawing/2014/main" id="{EAE0EFE8-BE8F-5442-A980-A22FEC8FA036}"/>
              </a:ext>
            </a:extLst>
          </p:cNvPr>
          <p:cNvSpPr>
            <a:spLocks noChangeArrowheads="1"/>
          </p:cNvSpPr>
          <p:nvPr/>
        </p:nvSpPr>
        <p:spPr bwMode="auto">
          <a:xfrm>
            <a:off x="2020888" y="9921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MY</a:t>
            </a:r>
          </a:p>
        </p:txBody>
      </p:sp>
      <p:sp>
        <p:nvSpPr>
          <p:cNvPr id="81938" name="Rectangle 17">
            <a:extLst>
              <a:ext uri="{FF2B5EF4-FFF2-40B4-BE49-F238E27FC236}">
                <a16:creationId xmlns:a16="http://schemas.microsoft.com/office/drawing/2014/main" id="{17FBC607-847B-5C42-AB04-2D68AA0FF318}"/>
              </a:ext>
            </a:extLst>
          </p:cNvPr>
          <p:cNvSpPr>
            <a:spLocks noChangeArrowheads="1"/>
          </p:cNvSpPr>
          <p:nvPr/>
        </p:nvSpPr>
        <p:spPr bwMode="auto">
          <a:xfrm>
            <a:off x="3086100" y="4381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39" name="Line 18">
            <a:extLst>
              <a:ext uri="{FF2B5EF4-FFF2-40B4-BE49-F238E27FC236}">
                <a16:creationId xmlns:a16="http://schemas.microsoft.com/office/drawing/2014/main" id="{740489D9-862F-5040-ACCA-73CF49D1163C}"/>
              </a:ext>
            </a:extLst>
          </p:cNvPr>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0" name="Line 19">
            <a:extLst>
              <a:ext uri="{FF2B5EF4-FFF2-40B4-BE49-F238E27FC236}">
                <a16:creationId xmlns:a16="http://schemas.microsoft.com/office/drawing/2014/main" id="{AD2C4CA0-33F8-EC49-9D18-933EA07AD188}"/>
              </a:ext>
            </a:extLst>
          </p:cNvPr>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1" name="Rectangle 21">
            <a:extLst>
              <a:ext uri="{FF2B5EF4-FFF2-40B4-BE49-F238E27FC236}">
                <a16:creationId xmlns:a16="http://schemas.microsoft.com/office/drawing/2014/main" id="{AAE39FA0-DC55-604D-8769-B2EE315CDB56}"/>
              </a:ext>
            </a:extLst>
          </p:cNvPr>
          <p:cNvSpPr>
            <a:spLocks noChangeArrowheads="1"/>
          </p:cNvSpPr>
          <p:nvPr/>
        </p:nvSpPr>
        <p:spPr bwMode="auto">
          <a:xfrm>
            <a:off x="2613025" y="3613150"/>
            <a:ext cx="1730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MN</a:t>
            </a:r>
          </a:p>
        </p:txBody>
      </p:sp>
      <p:sp>
        <p:nvSpPr>
          <p:cNvPr id="81942" name="Line 22">
            <a:extLst>
              <a:ext uri="{FF2B5EF4-FFF2-40B4-BE49-F238E27FC236}">
                <a16:creationId xmlns:a16="http://schemas.microsoft.com/office/drawing/2014/main" id="{172FB202-F5F8-CF4A-8B68-5A3782CF299A}"/>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81943" name="Rectangle 23">
            <a:extLst>
              <a:ext uri="{FF2B5EF4-FFF2-40B4-BE49-F238E27FC236}">
                <a16:creationId xmlns:a16="http://schemas.microsoft.com/office/drawing/2014/main" id="{506A1805-B444-1C45-9065-667003B7FA7C}"/>
              </a:ext>
            </a:extLst>
          </p:cNvPr>
          <p:cNvSpPr>
            <a:spLocks noChangeArrowheads="1"/>
          </p:cNvSpPr>
          <p:nvPr/>
        </p:nvSpPr>
        <p:spPr bwMode="auto">
          <a:xfrm>
            <a:off x="4081463" y="1125538"/>
            <a:ext cx="812800"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44" name="Rectangle 24">
            <a:extLst>
              <a:ext uri="{FF2B5EF4-FFF2-40B4-BE49-F238E27FC236}">
                <a16:creationId xmlns:a16="http://schemas.microsoft.com/office/drawing/2014/main" id="{3B746ABF-10AD-A348-8F6F-740EC683DEBC}"/>
              </a:ext>
            </a:extLst>
          </p:cNvPr>
          <p:cNvSpPr>
            <a:spLocks noChangeArrowheads="1"/>
          </p:cNvSpPr>
          <p:nvPr/>
        </p:nvSpPr>
        <p:spPr bwMode="auto">
          <a:xfrm>
            <a:off x="6896100" y="43957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U</a:t>
            </a:r>
          </a:p>
        </p:txBody>
      </p:sp>
      <p:sp>
        <p:nvSpPr>
          <p:cNvPr id="81945" name="Rectangle 25">
            <a:extLst>
              <a:ext uri="{FF2B5EF4-FFF2-40B4-BE49-F238E27FC236}">
                <a16:creationId xmlns:a16="http://schemas.microsoft.com/office/drawing/2014/main" id="{D8F7882E-7E78-7B48-B4B1-367E4657AD54}"/>
              </a:ext>
            </a:extLst>
          </p:cNvPr>
          <p:cNvSpPr>
            <a:spLocks noChangeArrowheads="1"/>
          </p:cNvSpPr>
          <p:nvPr/>
        </p:nvSpPr>
        <p:spPr bwMode="auto">
          <a:xfrm>
            <a:off x="5830888" y="28844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B</a:t>
            </a:r>
          </a:p>
        </p:txBody>
      </p:sp>
      <p:sp>
        <p:nvSpPr>
          <p:cNvPr id="81946" name="Rectangle 26">
            <a:extLst>
              <a:ext uri="{FF2B5EF4-FFF2-40B4-BE49-F238E27FC236}">
                <a16:creationId xmlns:a16="http://schemas.microsoft.com/office/drawing/2014/main" id="{9F1CED7A-9352-504F-8356-FC086B76AA68}"/>
              </a:ext>
            </a:extLst>
          </p:cNvPr>
          <p:cNvSpPr>
            <a:spLocks noChangeArrowheads="1"/>
          </p:cNvSpPr>
          <p:nvPr/>
        </p:nvSpPr>
        <p:spPr bwMode="auto">
          <a:xfrm>
            <a:off x="5487988" y="181133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H</a:t>
            </a:r>
          </a:p>
        </p:txBody>
      </p:sp>
      <p:sp>
        <p:nvSpPr>
          <p:cNvPr id="81947" name="Rectangle 27">
            <a:extLst>
              <a:ext uri="{FF2B5EF4-FFF2-40B4-BE49-F238E27FC236}">
                <a16:creationId xmlns:a16="http://schemas.microsoft.com/office/drawing/2014/main" id="{DBF5390F-26FB-8C4E-ABB1-C236E94D7F87}"/>
              </a:ext>
            </a:extLst>
          </p:cNvPr>
          <p:cNvSpPr>
            <a:spLocks noChangeArrowheads="1"/>
          </p:cNvSpPr>
          <p:nvPr/>
        </p:nvSpPr>
        <p:spPr bwMode="auto">
          <a:xfrm>
            <a:off x="7088188" y="1525588"/>
            <a:ext cx="12922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N(A)</a:t>
            </a:r>
          </a:p>
        </p:txBody>
      </p:sp>
      <p:sp>
        <p:nvSpPr>
          <p:cNvPr id="81948" name="Oval 28">
            <a:extLst>
              <a:ext uri="{FF2B5EF4-FFF2-40B4-BE49-F238E27FC236}">
                <a16:creationId xmlns:a16="http://schemas.microsoft.com/office/drawing/2014/main" id="{5EC97501-92FF-6640-880D-8B44203C87A3}"/>
              </a:ext>
            </a:extLst>
          </p:cNvPr>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49" name="Rectangle 29">
            <a:extLst>
              <a:ext uri="{FF2B5EF4-FFF2-40B4-BE49-F238E27FC236}">
                <a16:creationId xmlns:a16="http://schemas.microsoft.com/office/drawing/2014/main" id="{F18FAD04-8BE8-C545-AB7B-1A3E414C3455}"/>
              </a:ext>
            </a:extLst>
          </p:cNvPr>
          <p:cNvSpPr>
            <a:spLocks noChangeArrowheads="1"/>
          </p:cNvSpPr>
          <p:nvPr/>
        </p:nvSpPr>
        <p:spPr bwMode="auto">
          <a:xfrm>
            <a:off x="3082925" y="2568575"/>
            <a:ext cx="401638"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C</a:t>
            </a:r>
          </a:p>
        </p:txBody>
      </p:sp>
      <p:sp>
        <p:nvSpPr>
          <p:cNvPr id="81950" name="Rectangle 30">
            <a:extLst>
              <a:ext uri="{FF2B5EF4-FFF2-40B4-BE49-F238E27FC236}">
                <a16:creationId xmlns:a16="http://schemas.microsoft.com/office/drawing/2014/main" id="{9D53EBC1-77E0-4342-8D56-3B2542C20E5F}"/>
              </a:ext>
            </a:extLst>
          </p:cNvPr>
          <p:cNvSpPr>
            <a:spLocks noChangeArrowheads="1"/>
          </p:cNvSpPr>
          <p:nvPr/>
        </p:nvSpPr>
        <p:spPr bwMode="auto">
          <a:xfrm>
            <a:off x="2727325" y="3078163"/>
            <a:ext cx="333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J</a:t>
            </a:r>
          </a:p>
        </p:txBody>
      </p:sp>
      <p:sp>
        <p:nvSpPr>
          <p:cNvPr id="81951" name="Rectangle 31">
            <a:extLst>
              <a:ext uri="{FF2B5EF4-FFF2-40B4-BE49-F238E27FC236}">
                <a16:creationId xmlns:a16="http://schemas.microsoft.com/office/drawing/2014/main" id="{86C870C4-F2E1-CF49-824F-C4168DA045E9}"/>
              </a:ext>
            </a:extLst>
          </p:cNvPr>
          <p:cNvSpPr>
            <a:spLocks noChangeArrowheads="1"/>
          </p:cNvSpPr>
          <p:nvPr/>
        </p:nvSpPr>
        <p:spPr bwMode="auto">
          <a:xfrm>
            <a:off x="3067050" y="4451350"/>
            <a:ext cx="620713"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KB</a:t>
            </a:r>
          </a:p>
        </p:txBody>
      </p:sp>
      <p:sp>
        <p:nvSpPr>
          <p:cNvPr id="81952" name="Rectangle 32">
            <a:extLst>
              <a:ext uri="{FF2B5EF4-FFF2-40B4-BE49-F238E27FC236}">
                <a16:creationId xmlns:a16="http://schemas.microsoft.com/office/drawing/2014/main" id="{341BC1B5-E906-7B40-9C9C-34964475B3AD}"/>
              </a:ext>
            </a:extLst>
          </p:cNvPr>
          <p:cNvSpPr>
            <a:spLocks noChangeArrowheads="1"/>
          </p:cNvSpPr>
          <p:nvPr/>
        </p:nvSpPr>
        <p:spPr bwMode="auto">
          <a:xfrm>
            <a:off x="3205163" y="5164138"/>
            <a:ext cx="587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SK</a:t>
            </a:r>
          </a:p>
        </p:txBody>
      </p:sp>
      <p:sp>
        <p:nvSpPr>
          <p:cNvPr id="81953" name="Rectangle 33">
            <a:extLst>
              <a:ext uri="{FF2B5EF4-FFF2-40B4-BE49-F238E27FC236}">
                <a16:creationId xmlns:a16="http://schemas.microsoft.com/office/drawing/2014/main" id="{71E5BFB1-3BBB-8544-8361-307181A04C69}"/>
              </a:ext>
            </a:extLst>
          </p:cNvPr>
          <p:cNvSpPr>
            <a:spLocks noChangeArrowheads="1"/>
          </p:cNvSpPr>
          <p:nvPr/>
        </p:nvSpPr>
        <p:spPr bwMode="auto">
          <a:xfrm>
            <a:off x="1809750" y="4081463"/>
            <a:ext cx="384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E</a:t>
            </a:r>
          </a:p>
        </p:txBody>
      </p:sp>
      <p:sp>
        <p:nvSpPr>
          <p:cNvPr id="81954" name="Rectangle 34">
            <a:extLst>
              <a:ext uri="{FF2B5EF4-FFF2-40B4-BE49-F238E27FC236}">
                <a16:creationId xmlns:a16="http://schemas.microsoft.com/office/drawing/2014/main" id="{12ED7C75-769B-7F4C-BF31-ECC9FA0524C4}"/>
              </a:ext>
            </a:extLst>
          </p:cNvPr>
          <p:cNvSpPr>
            <a:spLocks noChangeArrowheads="1"/>
          </p:cNvSpPr>
          <p:nvPr/>
        </p:nvSpPr>
        <p:spPr bwMode="auto">
          <a:xfrm>
            <a:off x="3776663" y="3078163"/>
            <a:ext cx="638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NK</a:t>
            </a:r>
          </a:p>
        </p:txBody>
      </p:sp>
      <p:sp>
        <p:nvSpPr>
          <p:cNvPr id="81955" name="Freeform 35">
            <a:extLst>
              <a:ext uri="{FF2B5EF4-FFF2-40B4-BE49-F238E27FC236}">
                <a16:creationId xmlns:a16="http://schemas.microsoft.com/office/drawing/2014/main" id="{048D81D8-5E54-AD4F-BE0B-F625FBD8284C}"/>
              </a:ext>
            </a:extLst>
          </p:cNvPr>
          <p:cNvSpPr>
            <a:spLocks/>
          </p:cNvSpPr>
          <p:nvPr/>
        </p:nvSpPr>
        <p:spPr bwMode="auto">
          <a:xfrm>
            <a:off x="5816600" y="3136900"/>
            <a:ext cx="939800" cy="1422400"/>
          </a:xfrm>
          <a:custGeom>
            <a:avLst/>
            <a:gdLst>
              <a:gd name="T0" fmla="*/ 939800 w 592"/>
              <a:gd name="T1" fmla="*/ 1422400 h 896"/>
              <a:gd name="T2" fmla="*/ 520700 w 592"/>
              <a:gd name="T3" fmla="*/ 1206500 h 896"/>
              <a:gd name="T4" fmla="*/ 304800 w 592"/>
              <a:gd name="T5" fmla="*/ 914400 h 896"/>
              <a:gd name="T6" fmla="*/ 63500 w 592"/>
              <a:gd name="T7" fmla="*/ 254000 h 896"/>
              <a:gd name="T8" fmla="*/ 38100 w 592"/>
              <a:gd name="T9" fmla="*/ 127000 h 896"/>
              <a:gd name="T10" fmla="*/ 0 w 592"/>
              <a:gd name="T11" fmla="*/ 0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896">
                <a:moveTo>
                  <a:pt x="592" y="896"/>
                </a:moveTo>
                <a:cubicBezTo>
                  <a:pt x="508" y="840"/>
                  <a:pt x="405" y="824"/>
                  <a:pt x="328" y="760"/>
                </a:cubicBezTo>
                <a:cubicBezTo>
                  <a:pt x="268" y="710"/>
                  <a:pt x="232" y="640"/>
                  <a:pt x="192" y="576"/>
                </a:cubicBezTo>
                <a:cubicBezTo>
                  <a:pt x="107" y="440"/>
                  <a:pt x="78" y="313"/>
                  <a:pt x="40" y="160"/>
                </a:cubicBezTo>
                <a:cubicBezTo>
                  <a:pt x="33" y="133"/>
                  <a:pt x="30" y="106"/>
                  <a:pt x="24" y="80"/>
                </a:cubicBezTo>
                <a:cubicBezTo>
                  <a:pt x="17" y="55"/>
                  <a:pt x="0" y="26"/>
                  <a:pt x="0" y="0"/>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rgbClr val="FFFA35"/>
                </a:solidFill>
              </a14:hiddenFill>
            </a:ext>
          </a:extLst>
        </p:spPr>
        <p:txBody>
          <a:bodyPr wrap="none" anchor="ctr"/>
          <a:lstStyle/>
          <a:p>
            <a:endParaRPr lang="en-US"/>
          </a:p>
        </p:txBody>
      </p:sp>
      <p:sp>
        <p:nvSpPr>
          <p:cNvPr id="81956" name="Freeform 36">
            <a:extLst>
              <a:ext uri="{FF2B5EF4-FFF2-40B4-BE49-F238E27FC236}">
                <a16:creationId xmlns:a16="http://schemas.microsoft.com/office/drawing/2014/main" id="{605C0F6D-A94D-A343-8937-30C124CB6296}"/>
              </a:ext>
            </a:extLst>
          </p:cNvPr>
          <p:cNvSpPr>
            <a:spLocks/>
          </p:cNvSpPr>
          <p:nvPr/>
        </p:nvSpPr>
        <p:spPr bwMode="auto">
          <a:xfrm>
            <a:off x="2921000" y="1852613"/>
            <a:ext cx="2882900" cy="1258887"/>
          </a:xfrm>
          <a:custGeom>
            <a:avLst/>
            <a:gdLst>
              <a:gd name="T0" fmla="*/ 2882900 w 1816"/>
              <a:gd name="T1" fmla="*/ 1258887 h 793"/>
              <a:gd name="T2" fmla="*/ 2832100 w 1816"/>
              <a:gd name="T3" fmla="*/ 1131887 h 793"/>
              <a:gd name="T4" fmla="*/ 2603500 w 1816"/>
              <a:gd name="T5" fmla="*/ 433387 h 793"/>
              <a:gd name="T6" fmla="*/ 2476500 w 1816"/>
              <a:gd name="T7" fmla="*/ 204787 h 793"/>
              <a:gd name="T8" fmla="*/ 1841500 w 1816"/>
              <a:gd name="T9" fmla="*/ 26987 h 793"/>
              <a:gd name="T10" fmla="*/ 889000 w 1816"/>
              <a:gd name="T11" fmla="*/ 103187 h 793"/>
              <a:gd name="T12" fmla="*/ 749300 w 1816"/>
              <a:gd name="T13" fmla="*/ 179387 h 793"/>
              <a:gd name="T14" fmla="*/ 673100 w 1816"/>
              <a:gd name="T15" fmla="*/ 204787 h 793"/>
              <a:gd name="T16" fmla="*/ 355600 w 1816"/>
              <a:gd name="T17" fmla="*/ 382587 h 793"/>
              <a:gd name="T18" fmla="*/ 190500 w 1816"/>
              <a:gd name="T19" fmla="*/ 547687 h 793"/>
              <a:gd name="T20" fmla="*/ 165100 w 1816"/>
              <a:gd name="T21" fmla="*/ 598487 h 793"/>
              <a:gd name="T22" fmla="*/ 114300 w 1816"/>
              <a:gd name="T23" fmla="*/ 649287 h 793"/>
              <a:gd name="T24" fmla="*/ 0 w 1816"/>
              <a:gd name="T25" fmla="*/ 966787 h 7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6" h="793">
                <a:moveTo>
                  <a:pt x="1816" y="793"/>
                </a:moveTo>
                <a:cubicBezTo>
                  <a:pt x="1797" y="764"/>
                  <a:pt x="1796" y="743"/>
                  <a:pt x="1784" y="713"/>
                </a:cubicBezTo>
                <a:cubicBezTo>
                  <a:pt x="1723" y="571"/>
                  <a:pt x="1700" y="414"/>
                  <a:pt x="1640" y="273"/>
                </a:cubicBezTo>
                <a:cubicBezTo>
                  <a:pt x="1618" y="222"/>
                  <a:pt x="1604" y="165"/>
                  <a:pt x="1560" y="129"/>
                </a:cubicBezTo>
                <a:cubicBezTo>
                  <a:pt x="1463" y="48"/>
                  <a:pt x="1278" y="26"/>
                  <a:pt x="1160" y="17"/>
                </a:cubicBezTo>
                <a:cubicBezTo>
                  <a:pt x="827" y="22"/>
                  <a:pt x="787" y="0"/>
                  <a:pt x="560" y="65"/>
                </a:cubicBezTo>
                <a:cubicBezTo>
                  <a:pt x="531" y="86"/>
                  <a:pt x="504" y="99"/>
                  <a:pt x="472" y="113"/>
                </a:cubicBezTo>
                <a:cubicBezTo>
                  <a:pt x="456" y="119"/>
                  <a:pt x="438" y="119"/>
                  <a:pt x="424" y="129"/>
                </a:cubicBezTo>
                <a:cubicBezTo>
                  <a:pt x="360" y="171"/>
                  <a:pt x="285" y="195"/>
                  <a:pt x="224" y="241"/>
                </a:cubicBezTo>
                <a:cubicBezTo>
                  <a:pt x="187" y="268"/>
                  <a:pt x="144" y="306"/>
                  <a:pt x="120" y="345"/>
                </a:cubicBezTo>
                <a:cubicBezTo>
                  <a:pt x="113" y="355"/>
                  <a:pt x="111" y="367"/>
                  <a:pt x="104" y="377"/>
                </a:cubicBezTo>
                <a:cubicBezTo>
                  <a:pt x="94" y="389"/>
                  <a:pt x="81" y="396"/>
                  <a:pt x="72" y="409"/>
                </a:cubicBezTo>
                <a:cubicBezTo>
                  <a:pt x="34" y="458"/>
                  <a:pt x="0" y="546"/>
                  <a:pt x="0" y="609"/>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1957" name="Freeform 37">
            <a:extLst>
              <a:ext uri="{FF2B5EF4-FFF2-40B4-BE49-F238E27FC236}">
                <a16:creationId xmlns:a16="http://schemas.microsoft.com/office/drawing/2014/main" id="{8FE15C44-31FE-CE44-9120-0B4D5FDC0866}"/>
              </a:ext>
            </a:extLst>
          </p:cNvPr>
          <p:cNvSpPr>
            <a:spLocks/>
          </p:cNvSpPr>
          <p:nvPr/>
        </p:nvSpPr>
        <p:spPr bwMode="auto">
          <a:xfrm>
            <a:off x="1739900" y="2832100"/>
            <a:ext cx="1181100" cy="1409700"/>
          </a:xfrm>
          <a:custGeom>
            <a:avLst/>
            <a:gdLst>
              <a:gd name="T0" fmla="*/ 1181100 w 744"/>
              <a:gd name="T1" fmla="*/ 0 h 888"/>
              <a:gd name="T2" fmla="*/ 1092200 w 744"/>
              <a:gd name="T3" fmla="*/ 546100 h 888"/>
              <a:gd name="T4" fmla="*/ 1003300 w 744"/>
              <a:gd name="T5" fmla="*/ 977900 h 888"/>
              <a:gd name="T6" fmla="*/ 723900 w 744"/>
              <a:gd name="T7" fmla="*/ 1193800 h 888"/>
              <a:gd name="T8" fmla="*/ 279400 w 744"/>
              <a:gd name="T9" fmla="*/ 1308100 h 888"/>
              <a:gd name="T10" fmla="*/ 0 w 744"/>
              <a:gd name="T11" fmla="*/ 1409700 h 8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4" h="888">
                <a:moveTo>
                  <a:pt x="744" y="0"/>
                </a:moveTo>
                <a:cubicBezTo>
                  <a:pt x="729" y="114"/>
                  <a:pt x="705" y="229"/>
                  <a:pt x="688" y="344"/>
                </a:cubicBezTo>
                <a:cubicBezTo>
                  <a:pt x="676" y="417"/>
                  <a:pt x="672" y="555"/>
                  <a:pt x="632" y="616"/>
                </a:cubicBezTo>
                <a:cubicBezTo>
                  <a:pt x="592" y="675"/>
                  <a:pt x="521" y="722"/>
                  <a:pt x="456" y="752"/>
                </a:cubicBezTo>
                <a:cubicBezTo>
                  <a:pt x="366" y="791"/>
                  <a:pt x="271" y="804"/>
                  <a:pt x="176" y="824"/>
                </a:cubicBezTo>
                <a:cubicBezTo>
                  <a:pt x="111" y="836"/>
                  <a:pt x="48" y="839"/>
                  <a:pt x="0" y="888"/>
                </a:cubicBezTo>
              </a:path>
            </a:pathLst>
          </a:custGeom>
          <a:noFill/>
          <a:ln w="57150" cap="flat" cmpd="sng">
            <a:solidFill>
              <a:srgbClr val="296F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8" name="Freeform 38">
            <a:extLst>
              <a:ext uri="{FF2B5EF4-FFF2-40B4-BE49-F238E27FC236}">
                <a16:creationId xmlns:a16="http://schemas.microsoft.com/office/drawing/2014/main" id="{FA887A1A-9CBB-2C47-B215-F76451CE7264}"/>
              </a:ext>
            </a:extLst>
          </p:cNvPr>
          <p:cNvSpPr>
            <a:spLocks/>
          </p:cNvSpPr>
          <p:nvPr/>
        </p:nvSpPr>
        <p:spPr bwMode="auto">
          <a:xfrm>
            <a:off x="1649413" y="4229100"/>
            <a:ext cx="1423987" cy="1189038"/>
          </a:xfrm>
          <a:custGeom>
            <a:avLst/>
            <a:gdLst>
              <a:gd name="T0" fmla="*/ 128587 w 897"/>
              <a:gd name="T1" fmla="*/ 0 h 749"/>
              <a:gd name="T2" fmla="*/ 763587 w 897"/>
              <a:gd name="T3" fmla="*/ 279400 h 749"/>
              <a:gd name="T4" fmla="*/ 1119187 w 897"/>
              <a:gd name="T5" fmla="*/ 609600 h 749"/>
              <a:gd name="T6" fmla="*/ 1195387 w 897"/>
              <a:gd name="T7" fmla="*/ 1041400 h 749"/>
              <a:gd name="T8" fmla="*/ 1258887 w 897"/>
              <a:gd name="T9" fmla="*/ 1155700 h 749"/>
              <a:gd name="T10" fmla="*/ 1423987 w 897"/>
              <a:gd name="T11" fmla="*/ 118110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1959" name="Freeform 39">
            <a:extLst>
              <a:ext uri="{FF2B5EF4-FFF2-40B4-BE49-F238E27FC236}">
                <a16:creationId xmlns:a16="http://schemas.microsoft.com/office/drawing/2014/main" id="{7057F870-1244-0942-ADE0-0E487530CA99}"/>
              </a:ext>
            </a:extLst>
          </p:cNvPr>
          <p:cNvSpPr>
            <a:spLocks/>
          </p:cNvSpPr>
          <p:nvPr/>
        </p:nvSpPr>
        <p:spPr bwMode="auto">
          <a:xfrm>
            <a:off x="3016250" y="4656138"/>
            <a:ext cx="273050" cy="755650"/>
          </a:xfrm>
          <a:custGeom>
            <a:avLst/>
            <a:gdLst>
              <a:gd name="T0" fmla="*/ 69850 w 172"/>
              <a:gd name="T1" fmla="*/ 754063 h 476"/>
              <a:gd name="T2" fmla="*/ 184150 w 172"/>
              <a:gd name="T3" fmla="*/ 703263 h 476"/>
              <a:gd name="T4" fmla="*/ 234950 w 172"/>
              <a:gd name="T5" fmla="*/ 627063 h 476"/>
              <a:gd name="T6" fmla="*/ 120650 w 172"/>
              <a:gd name="T7" fmla="*/ 144463 h 476"/>
              <a:gd name="T8" fmla="*/ 69850 w 172"/>
              <a:gd name="T9" fmla="*/ 80963 h 476"/>
              <a:gd name="T10" fmla="*/ 6350 w 172"/>
              <a:gd name="T11" fmla="*/ 4763 h 4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476">
                <a:moveTo>
                  <a:pt x="44" y="475"/>
                </a:moveTo>
                <a:cubicBezTo>
                  <a:pt x="90" y="467"/>
                  <a:pt x="89" y="476"/>
                  <a:pt x="116" y="443"/>
                </a:cubicBezTo>
                <a:cubicBezTo>
                  <a:pt x="127" y="427"/>
                  <a:pt x="148" y="395"/>
                  <a:pt x="148" y="395"/>
                </a:cubicBezTo>
                <a:cubicBezTo>
                  <a:pt x="172" y="298"/>
                  <a:pt x="135" y="170"/>
                  <a:pt x="76" y="91"/>
                </a:cubicBezTo>
                <a:cubicBezTo>
                  <a:pt x="57" y="36"/>
                  <a:pt x="82" y="95"/>
                  <a:pt x="44" y="51"/>
                </a:cubicBezTo>
                <a:cubicBezTo>
                  <a:pt x="0" y="0"/>
                  <a:pt x="32" y="3"/>
                  <a:pt x="4" y="3"/>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1960" name="Freeform 40">
            <a:extLst>
              <a:ext uri="{FF2B5EF4-FFF2-40B4-BE49-F238E27FC236}">
                <a16:creationId xmlns:a16="http://schemas.microsoft.com/office/drawing/2014/main" id="{E4353E5E-8E59-B343-AFCB-DEA2C634B33F}"/>
              </a:ext>
            </a:extLst>
          </p:cNvPr>
          <p:cNvSpPr>
            <a:spLocks/>
          </p:cNvSpPr>
          <p:nvPr/>
        </p:nvSpPr>
        <p:spPr bwMode="auto">
          <a:xfrm>
            <a:off x="2959100" y="3340100"/>
            <a:ext cx="896938" cy="1524000"/>
          </a:xfrm>
          <a:custGeom>
            <a:avLst/>
            <a:gdLst>
              <a:gd name="T0" fmla="*/ 63500 w 565"/>
              <a:gd name="T1" fmla="*/ 1384300 h 960"/>
              <a:gd name="T2" fmla="*/ 0 w 565"/>
              <a:gd name="T3" fmla="*/ 1270000 h 960"/>
              <a:gd name="T4" fmla="*/ 88900 w 565"/>
              <a:gd name="T5" fmla="*/ 1066800 h 960"/>
              <a:gd name="T6" fmla="*/ 114300 w 565"/>
              <a:gd name="T7" fmla="*/ 1028700 h 960"/>
              <a:gd name="T8" fmla="*/ 215900 w 565"/>
              <a:gd name="T9" fmla="*/ 1003300 h 960"/>
              <a:gd name="T10" fmla="*/ 520700 w 565"/>
              <a:gd name="T11" fmla="*/ 1079500 h 960"/>
              <a:gd name="T12" fmla="*/ 571500 w 565"/>
              <a:gd name="T13" fmla="*/ 1244600 h 960"/>
              <a:gd name="T14" fmla="*/ 469900 w 565"/>
              <a:gd name="T15" fmla="*/ 1435100 h 960"/>
              <a:gd name="T16" fmla="*/ 279400 w 565"/>
              <a:gd name="T17" fmla="*/ 1422400 h 960"/>
              <a:gd name="T18" fmla="*/ 203200 w 565"/>
              <a:gd name="T19" fmla="*/ 1270000 h 960"/>
              <a:gd name="T20" fmla="*/ 254000 w 565"/>
              <a:gd name="T21" fmla="*/ 1016000 h 960"/>
              <a:gd name="T22" fmla="*/ 330200 w 565"/>
              <a:gd name="T23" fmla="*/ 927100 h 960"/>
              <a:gd name="T24" fmla="*/ 406400 w 565"/>
              <a:gd name="T25" fmla="*/ 901700 h 960"/>
              <a:gd name="T26" fmla="*/ 736600 w 565"/>
              <a:gd name="T27" fmla="*/ 939800 h 960"/>
              <a:gd name="T28" fmla="*/ 812800 w 565"/>
              <a:gd name="T29" fmla="*/ 1028700 h 960"/>
              <a:gd name="T30" fmla="*/ 863600 w 565"/>
              <a:gd name="T31" fmla="*/ 1130300 h 960"/>
              <a:gd name="T32" fmla="*/ 723900 w 565"/>
              <a:gd name="T33" fmla="*/ 1524000 h 960"/>
              <a:gd name="T34" fmla="*/ 482600 w 565"/>
              <a:gd name="T35" fmla="*/ 1397000 h 960"/>
              <a:gd name="T36" fmla="*/ 508000 w 565"/>
              <a:gd name="T37" fmla="*/ 1041400 h 960"/>
              <a:gd name="T38" fmla="*/ 685800 w 565"/>
              <a:gd name="T39" fmla="*/ 863600 h 960"/>
              <a:gd name="T40" fmla="*/ 774700 w 565"/>
              <a:gd name="T41" fmla="*/ 774700 h 960"/>
              <a:gd name="T42" fmla="*/ 863600 w 565"/>
              <a:gd name="T43" fmla="*/ 546100 h 960"/>
              <a:gd name="T44" fmla="*/ 850900 w 565"/>
              <a:gd name="T45" fmla="*/ 330200 h 960"/>
              <a:gd name="T46" fmla="*/ 673100 w 565"/>
              <a:gd name="T47" fmla="*/ 0 h 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5" h="960">
                <a:moveTo>
                  <a:pt x="40" y="872"/>
                </a:moveTo>
                <a:cubicBezTo>
                  <a:pt x="3" y="816"/>
                  <a:pt x="14" y="842"/>
                  <a:pt x="0" y="800"/>
                </a:cubicBezTo>
                <a:cubicBezTo>
                  <a:pt x="9" y="741"/>
                  <a:pt x="22" y="719"/>
                  <a:pt x="56" y="672"/>
                </a:cubicBezTo>
                <a:cubicBezTo>
                  <a:pt x="61" y="664"/>
                  <a:pt x="64" y="654"/>
                  <a:pt x="72" y="648"/>
                </a:cubicBezTo>
                <a:cubicBezTo>
                  <a:pt x="80" y="641"/>
                  <a:pt x="134" y="632"/>
                  <a:pt x="136" y="632"/>
                </a:cubicBezTo>
                <a:cubicBezTo>
                  <a:pt x="241" y="637"/>
                  <a:pt x="276" y="611"/>
                  <a:pt x="328" y="680"/>
                </a:cubicBezTo>
                <a:cubicBezTo>
                  <a:pt x="343" y="726"/>
                  <a:pt x="351" y="726"/>
                  <a:pt x="360" y="784"/>
                </a:cubicBezTo>
                <a:cubicBezTo>
                  <a:pt x="350" y="843"/>
                  <a:pt x="344" y="867"/>
                  <a:pt x="296" y="904"/>
                </a:cubicBezTo>
                <a:cubicBezTo>
                  <a:pt x="256" y="901"/>
                  <a:pt x="214" y="908"/>
                  <a:pt x="176" y="896"/>
                </a:cubicBezTo>
                <a:cubicBezTo>
                  <a:pt x="157" y="889"/>
                  <a:pt x="134" y="819"/>
                  <a:pt x="128" y="800"/>
                </a:cubicBezTo>
                <a:cubicBezTo>
                  <a:pt x="132" y="746"/>
                  <a:pt x="130" y="687"/>
                  <a:pt x="160" y="640"/>
                </a:cubicBezTo>
                <a:cubicBezTo>
                  <a:pt x="166" y="630"/>
                  <a:pt x="195" y="590"/>
                  <a:pt x="208" y="584"/>
                </a:cubicBezTo>
                <a:cubicBezTo>
                  <a:pt x="222" y="575"/>
                  <a:pt x="256" y="568"/>
                  <a:pt x="256" y="568"/>
                </a:cubicBezTo>
                <a:cubicBezTo>
                  <a:pt x="298" y="570"/>
                  <a:pt x="407" y="556"/>
                  <a:pt x="464" y="592"/>
                </a:cubicBezTo>
                <a:cubicBezTo>
                  <a:pt x="476" y="599"/>
                  <a:pt x="505" y="636"/>
                  <a:pt x="512" y="648"/>
                </a:cubicBezTo>
                <a:cubicBezTo>
                  <a:pt x="524" y="668"/>
                  <a:pt x="544" y="712"/>
                  <a:pt x="544" y="712"/>
                </a:cubicBezTo>
                <a:cubicBezTo>
                  <a:pt x="560" y="813"/>
                  <a:pt x="565" y="923"/>
                  <a:pt x="456" y="960"/>
                </a:cubicBezTo>
                <a:cubicBezTo>
                  <a:pt x="350" y="950"/>
                  <a:pt x="362" y="958"/>
                  <a:pt x="304" y="880"/>
                </a:cubicBezTo>
                <a:cubicBezTo>
                  <a:pt x="281" y="812"/>
                  <a:pt x="271" y="715"/>
                  <a:pt x="320" y="656"/>
                </a:cubicBezTo>
                <a:cubicBezTo>
                  <a:pt x="352" y="616"/>
                  <a:pt x="395" y="580"/>
                  <a:pt x="432" y="544"/>
                </a:cubicBezTo>
                <a:cubicBezTo>
                  <a:pt x="450" y="525"/>
                  <a:pt x="476" y="511"/>
                  <a:pt x="488" y="488"/>
                </a:cubicBezTo>
                <a:cubicBezTo>
                  <a:pt x="512" y="439"/>
                  <a:pt x="533" y="398"/>
                  <a:pt x="544" y="344"/>
                </a:cubicBezTo>
                <a:cubicBezTo>
                  <a:pt x="541" y="298"/>
                  <a:pt x="540" y="253"/>
                  <a:pt x="536" y="208"/>
                </a:cubicBezTo>
                <a:cubicBezTo>
                  <a:pt x="530" y="157"/>
                  <a:pt x="460" y="36"/>
                  <a:pt x="424" y="0"/>
                </a:cubicBezTo>
              </a:path>
            </a:pathLst>
          </a:custGeom>
          <a:noFill/>
          <a:ln w="57150" cap="flat" cmpd="sng">
            <a:solidFill>
              <a:srgbClr val="296F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1961" name="Oval 41">
            <a:extLst>
              <a:ext uri="{FF2B5EF4-FFF2-40B4-BE49-F238E27FC236}">
                <a16:creationId xmlns:a16="http://schemas.microsoft.com/office/drawing/2014/main" id="{79485E08-19DF-2D4E-BFC9-9AB571EA2F19}"/>
              </a:ext>
            </a:extLst>
          </p:cNvPr>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62" name="Oval 42">
            <a:extLst>
              <a:ext uri="{FF2B5EF4-FFF2-40B4-BE49-F238E27FC236}">
                <a16:creationId xmlns:a16="http://schemas.microsoft.com/office/drawing/2014/main" id="{49432698-B591-744D-8719-8B111306B30D}"/>
              </a:ext>
            </a:extLst>
          </p:cNvPr>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63" name="Oval 43">
            <a:extLst>
              <a:ext uri="{FF2B5EF4-FFF2-40B4-BE49-F238E27FC236}">
                <a16:creationId xmlns:a16="http://schemas.microsoft.com/office/drawing/2014/main" id="{D225EA5A-7733-0646-A3E6-37C3248051BE}"/>
              </a:ext>
            </a:extLst>
          </p:cNvPr>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64" name="Oval 44">
            <a:extLst>
              <a:ext uri="{FF2B5EF4-FFF2-40B4-BE49-F238E27FC236}">
                <a16:creationId xmlns:a16="http://schemas.microsoft.com/office/drawing/2014/main" id="{CD1CA53C-CB12-1E49-8BE9-93D44748E193}"/>
              </a:ext>
            </a:extLst>
          </p:cNvPr>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65" name="Oval 45">
            <a:extLst>
              <a:ext uri="{FF2B5EF4-FFF2-40B4-BE49-F238E27FC236}">
                <a16:creationId xmlns:a16="http://schemas.microsoft.com/office/drawing/2014/main" id="{0E3C91CD-7841-104B-B7E5-785A08355A1E}"/>
              </a:ext>
            </a:extLst>
          </p:cNvPr>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66" name="Oval 46">
            <a:extLst>
              <a:ext uri="{FF2B5EF4-FFF2-40B4-BE49-F238E27FC236}">
                <a16:creationId xmlns:a16="http://schemas.microsoft.com/office/drawing/2014/main" id="{5FD56807-6920-2C4A-AB32-A8ECAC37A736}"/>
              </a:ext>
            </a:extLst>
          </p:cNvPr>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67" name="Oval 47">
            <a:extLst>
              <a:ext uri="{FF2B5EF4-FFF2-40B4-BE49-F238E27FC236}">
                <a16:creationId xmlns:a16="http://schemas.microsoft.com/office/drawing/2014/main" id="{5198C8D0-7DD1-CB41-BF95-369CA4841BB9}"/>
              </a:ext>
            </a:extLst>
          </p:cNvPr>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68" name="Oval 48">
            <a:extLst>
              <a:ext uri="{FF2B5EF4-FFF2-40B4-BE49-F238E27FC236}">
                <a16:creationId xmlns:a16="http://schemas.microsoft.com/office/drawing/2014/main" id="{D7A51E48-A7F6-1F44-BE01-C634942AD277}"/>
              </a:ext>
            </a:extLst>
          </p:cNvPr>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69" name="Oval 49">
            <a:extLst>
              <a:ext uri="{FF2B5EF4-FFF2-40B4-BE49-F238E27FC236}">
                <a16:creationId xmlns:a16="http://schemas.microsoft.com/office/drawing/2014/main" id="{724AED72-E056-A947-B8CD-FE14FBC9F993}"/>
              </a:ext>
            </a:extLst>
          </p:cNvPr>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5251" name="Text Box 51">
            <a:extLst>
              <a:ext uri="{FF2B5EF4-FFF2-40B4-BE49-F238E27FC236}">
                <a16:creationId xmlns:a16="http://schemas.microsoft.com/office/drawing/2014/main" id="{9BC9CD85-DDD7-F049-89F0-10F6E760A012}"/>
              </a:ext>
            </a:extLst>
          </p:cNvPr>
          <p:cNvSpPr txBox="1">
            <a:spLocks noChangeArrowheads="1"/>
          </p:cNvSpPr>
          <p:nvPr/>
        </p:nvSpPr>
        <p:spPr bwMode="auto">
          <a:xfrm>
            <a:off x="3910013" y="3286125"/>
            <a:ext cx="4391025" cy="2143125"/>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nSpc>
                <a:spcPct val="120000"/>
              </a:lnSpc>
              <a:spcBef>
                <a:spcPct val="50000"/>
              </a:spcBef>
            </a:pPr>
            <a:r>
              <a:rPr lang="en-US" altLang="en-US" sz="2800">
                <a:solidFill>
                  <a:srgbClr val="EEFF4B"/>
                </a:solidFill>
              </a:rPr>
              <a:t>NEBO KAPHUNGWUI EINA… JOSHUAWUI RAIMI JORDAN KONG KANPHALUNGRA</a:t>
            </a:r>
          </a:p>
        </p:txBody>
      </p:sp>
      <p:sp>
        <p:nvSpPr>
          <p:cNvPr id="435266" name="AutoShape 66">
            <a:extLst>
              <a:ext uri="{FF2B5EF4-FFF2-40B4-BE49-F238E27FC236}">
                <a16:creationId xmlns:a16="http://schemas.microsoft.com/office/drawing/2014/main" id="{B8CF7513-9608-AA45-9154-DD468C6C0758}"/>
              </a:ext>
            </a:extLst>
          </p:cNvPr>
          <p:cNvSpPr>
            <a:spLocks noChangeArrowheads="1"/>
          </p:cNvSpPr>
          <p:nvPr/>
        </p:nvSpPr>
        <p:spPr bwMode="auto">
          <a:xfrm rot="-4575445">
            <a:off x="2724944" y="2413794"/>
            <a:ext cx="1060450" cy="442912"/>
          </a:xfrm>
          <a:prstGeom prst="curvedDownArrow">
            <a:avLst>
              <a:gd name="adj1" fmla="val 55234"/>
              <a:gd name="adj2" fmla="val 106933"/>
              <a:gd name="adj3" fmla="val 33333"/>
            </a:avLst>
          </a:prstGeom>
          <a:solidFill>
            <a:schemeClr val="tx1"/>
          </a:solidFill>
          <a:ln w="28575">
            <a:solidFill>
              <a:srgbClr val="FF0000"/>
            </a:solidFill>
            <a:miter lim="800000"/>
            <a:headEnd/>
            <a:tailEnd/>
          </a:ln>
          <a:effectLst>
            <a:outerShdw dist="8980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5267" name="AutoShape 67">
            <a:extLst>
              <a:ext uri="{FF2B5EF4-FFF2-40B4-BE49-F238E27FC236}">
                <a16:creationId xmlns:a16="http://schemas.microsoft.com/office/drawing/2014/main" id="{B38638F9-B957-644A-9E54-A097A99E1D55}"/>
              </a:ext>
            </a:extLst>
          </p:cNvPr>
          <p:cNvSpPr>
            <a:spLocks noChangeArrowheads="1"/>
          </p:cNvSpPr>
          <p:nvPr/>
        </p:nvSpPr>
        <p:spPr bwMode="auto">
          <a:xfrm rot="7343733" flipV="1">
            <a:off x="2247107" y="3269456"/>
            <a:ext cx="1200150" cy="468313"/>
          </a:xfrm>
          <a:prstGeom prst="curvedDownArrow">
            <a:avLst>
              <a:gd name="adj1" fmla="val 59868"/>
              <a:gd name="adj2" fmla="val 123603"/>
              <a:gd name="adj3" fmla="val 33333"/>
            </a:avLst>
          </a:prstGeom>
          <a:solidFill>
            <a:schemeClr val="tx1"/>
          </a:solidFill>
          <a:ln w="28575">
            <a:solidFill>
              <a:srgbClr val="FF0000"/>
            </a:solidFill>
            <a:miter lim="800000"/>
            <a:headEnd/>
            <a:tailEnd/>
          </a:ln>
          <a:effectLst>
            <a:outerShdw dist="8980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73" name="Text Box 74">
            <a:extLst>
              <a:ext uri="{FF2B5EF4-FFF2-40B4-BE49-F238E27FC236}">
                <a16:creationId xmlns:a16="http://schemas.microsoft.com/office/drawing/2014/main" id="{91078476-ADE7-C444-820B-88069016BC7A}"/>
              </a:ext>
            </a:extLst>
          </p:cNvPr>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81974" name="Text Box 75">
            <a:extLst>
              <a:ext uri="{FF2B5EF4-FFF2-40B4-BE49-F238E27FC236}">
                <a16:creationId xmlns:a16="http://schemas.microsoft.com/office/drawing/2014/main" id="{19351B05-87F4-2043-AC4E-10D43BD7726A}"/>
              </a:ext>
            </a:extLst>
          </p:cNvPr>
          <p:cNvSpPr txBox="1">
            <a:spLocks noChangeArrowheads="1"/>
          </p:cNvSpPr>
          <p:nvPr/>
        </p:nvSpPr>
        <p:spPr bwMode="auto">
          <a:xfrm>
            <a:off x="1778000" y="47625"/>
            <a:ext cx="2989263"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1:11</a:t>
            </a:r>
          </a:p>
        </p:txBody>
      </p:sp>
      <p:sp>
        <p:nvSpPr>
          <p:cNvPr id="81975" name="Freeform 76">
            <a:extLst>
              <a:ext uri="{FF2B5EF4-FFF2-40B4-BE49-F238E27FC236}">
                <a16:creationId xmlns:a16="http://schemas.microsoft.com/office/drawing/2014/main" id="{A1B5FCF0-6BD9-1B48-99B0-92B36C413E5B}"/>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6" name="Rectangle 77">
            <a:extLst>
              <a:ext uri="{FF2B5EF4-FFF2-40B4-BE49-F238E27FC236}">
                <a16:creationId xmlns:a16="http://schemas.microsoft.com/office/drawing/2014/main" id="{AF4A7B2A-8C8F-7A45-91E3-DBA76FD58753}"/>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77" name="Freeform 78">
            <a:extLst>
              <a:ext uri="{FF2B5EF4-FFF2-40B4-BE49-F238E27FC236}">
                <a16:creationId xmlns:a16="http://schemas.microsoft.com/office/drawing/2014/main" id="{849E5A5C-B39D-BE4C-BB74-AED82F8C9B9C}"/>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8" name="AutoShape 79">
            <a:extLst>
              <a:ext uri="{FF2B5EF4-FFF2-40B4-BE49-F238E27FC236}">
                <a16:creationId xmlns:a16="http://schemas.microsoft.com/office/drawing/2014/main" id="{DC76BA5D-8979-A347-A8FE-3BD7D3FA8631}"/>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79" name="Rectangle 80">
            <a:extLst>
              <a:ext uri="{FF2B5EF4-FFF2-40B4-BE49-F238E27FC236}">
                <a16:creationId xmlns:a16="http://schemas.microsoft.com/office/drawing/2014/main" id="{6A9D882A-E7FF-D247-8C96-CE152502432C}"/>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80" name="Rectangle 81">
            <a:extLst>
              <a:ext uri="{FF2B5EF4-FFF2-40B4-BE49-F238E27FC236}">
                <a16:creationId xmlns:a16="http://schemas.microsoft.com/office/drawing/2014/main" id="{0FFA4431-5ED6-5746-89F7-2BB6E41AD58D}"/>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81" name="AutoShape 82">
            <a:extLst>
              <a:ext uri="{FF2B5EF4-FFF2-40B4-BE49-F238E27FC236}">
                <a16:creationId xmlns:a16="http://schemas.microsoft.com/office/drawing/2014/main" id="{E0EF2CD0-3E16-324F-953E-C66A120B2000}"/>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1982" name="Line 83">
            <a:extLst>
              <a:ext uri="{FF2B5EF4-FFF2-40B4-BE49-F238E27FC236}">
                <a16:creationId xmlns:a16="http://schemas.microsoft.com/office/drawing/2014/main" id="{2448EC3E-739E-8547-9AC8-ACBC0A7101D8}"/>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3" name="Line 84">
            <a:extLst>
              <a:ext uri="{FF2B5EF4-FFF2-40B4-BE49-F238E27FC236}">
                <a16:creationId xmlns:a16="http://schemas.microsoft.com/office/drawing/2014/main" id="{8B552641-9E98-5744-9462-0D93D1D1B170}"/>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4" name="Rectangle 85">
            <a:extLst>
              <a:ext uri="{FF2B5EF4-FFF2-40B4-BE49-F238E27FC236}">
                <a16:creationId xmlns:a16="http://schemas.microsoft.com/office/drawing/2014/main" id="{DE175C3B-B744-B349-B87E-87A575EE84FD}"/>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81985" name="Rectangle 86">
            <a:extLst>
              <a:ext uri="{FF2B5EF4-FFF2-40B4-BE49-F238E27FC236}">
                <a16:creationId xmlns:a16="http://schemas.microsoft.com/office/drawing/2014/main" id="{415506A1-F5F9-F043-A0C3-26C4DFD017B0}"/>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81986" name="Text Box 87">
            <a:extLst>
              <a:ext uri="{FF2B5EF4-FFF2-40B4-BE49-F238E27FC236}">
                <a16:creationId xmlns:a16="http://schemas.microsoft.com/office/drawing/2014/main" id="{EC1042C6-B3B6-0A48-9DF5-E66F168F0B6A}"/>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435291" name="Rectangle 91">
            <a:extLst>
              <a:ext uri="{FF2B5EF4-FFF2-40B4-BE49-F238E27FC236}">
                <a16:creationId xmlns:a16="http://schemas.microsoft.com/office/drawing/2014/main" id="{257269CE-ADEF-7D4F-8B68-FFF50BCFA7BA}"/>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39</a:t>
            </a:r>
          </a:p>
        </p:txBody>
      </p:sp>
      <p:grpSp>
        <p:nvGrpSpPr>
          <p:cNvPr id="81988" name="Group 93">
            <a:extLst>
              <a:ext uri="{FF2B5EF4-FFF2-40B4-BE49-F238E27FC236}">
                <a16:creationId xmlns:a16="http://schemas.microsoft.com/office/drawing/2014/main" id="{881B7E00-362B-844C-BAB9-409825EE1553}"/>
              </a:ext>
            </a:extLst>
          </p:cNvPr>
          <p:cNvGrpSpPr>
            <a:grpSpLocks/>
          </p:cNvGrpSpPr>
          <p:nvPr/>
        </p:nvGrpSpPr>
        <p:grpSpPr bwMode="auto">
          <a:xfrm>
            <a:off x="1614488" y="411163"/>
            <a:ext cx="2576512" cy="3975100"/>
            <a:chOff x="1017" y="259"/>
            <a:chExt cx="1623" cy="2504"/>
          </a:xfrm>
        </p:grpSpPr>
        <p:sp>
          <p:nvSpPr>
            <p:cNvPr id="81990" name="Oval 94">
              <a:extLst>
                <a:ext uri="{FF2B5EF4-FFF2-40B4-BE49-F238E27FC236}">
                  <a16:creationId xmlns:a16="http://schemas.microsoft.com/office/drawing/2014/main" id="{492BE962-D182-074C-8D71-FD904329B57F}"/>
                </a:ext>
              </a:extLst>
            </p:cNvPr>
            <p:cNvSpPr>
              <a:spLocks noChangeArrowheads="1"/>
            </p:cNvSpPr>
            <p:nvPr/>
          </p:nvSpPr>
          <p:spPr bwMode="auto">
            <a:xfrm rot="1740000">
              <a:off x="1017" y="461"/>
              <a:ext cx="509" cy="2145"/>
            </a:xfrm>
            <a:prstGeom prst="ellipse">
              <a:avLst/>
            </a:prstGeom>
            <a:gradFill rotWithShape="0">
              <a:gsLst>
                <a:gs pos="0">
                  <a:srgbClr val="114FFB"/>
                </a:gs>
                <a:gs pos="100000">
                  <a:srgbClr val="05184B"/>
                </a:gs>
              </a:gsLst>
              <a:lin ang="5400000" scaled="1"/>
            </a:gradFill>
            <a:ln w="50800">
              <a:solidFill>
                <a:srgbClr val="FAF200"/>
              </a:solidFill>
              <a:round/>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435295" name="Rectangle 95">
              <a:extLst>
                <a:ext uri="{FF2B5EF4-FFF2-40B4-BE49-F238E27FC236}">
                  <a16:creationId xmlns:a16="http://schemas.microsoft.com/office/drawing/2014/main" id="{F55EA4F4-ED68-0F46-8A2C-C47E48EC576E}"/>
                </a:ext>
              </a:extLst>
            </p:cNvPr>
            <p:cNvSpPr>
              <a:spLocks noChangeArrowheads="1"/>
            </p:cNvSpPr>
            <p:nvPr/>
          </p:nvSpPr>
          <p:spPr bwMode="auto">
            <a:xfrm rot="18000000">
              <a:off x="158" y="1219"/>
              <a:ext cx="2323" cy="402"/>
            </a:xfrm>
            <a:prstGeom prst="rect">
              <a:avLst/>
            </a:prstGeom>
            <a:noFill/>
            <a:ln>
              <a:noFill/>
            </a:ln>
            <a:effectLst>
              <a:outerShdw dist="107763" dir="2700000" algn="ctr" rotWithShape="0">
                <a:schemeClr val="bg2"/>
              </a:outerShdw>
            </a:effectLst>
          </p:spPr>
          <p:txBody>
            <a:bodyPr lIns="90487" tIns="44450" rIns="90487" bIns="44450">
              <a:spAutoFit/>
            </a:bodyPr>
            <a:lstStyle/>
            <a:p>
              <a:pPr algn="ctr">
                <a:spcBef>
                  <a:spcPct val="50000"/>
                </a:spcBef>
                <a:defRPr/>
              </a:pPr>
              <a:r>
                <a:rPr lang="en-US" altLang="en-US" sz="3600" i="1">
                  <a:solidFill>
                    <a:srgbClr val="FAF200"/>
                  </a:solidFill>
                  <a:effectLst>
                    <a:outerShdw blurRad="38100" dist="38100" dir="2700000" algn="tl">
                      <a:srgbClr val="000000"/>
                    </a:outerShdw>
                  </a:effectLst>
                  <a:latin typeface="Times" panose="02020603050405020304" pitchFamily="18" charset="0"/>
                </a:rPr>
                <a:t>APAM CHI</a:t>
              </a:r>
            </a:p>
          </p:txBody>
        </p:sp>
        <p:sp>
          <p:nvSpPr>
            <p:cNvPr id="81992" name="Line 96">
              <a:extLst>
                <a:ext uri="{FF2B5EF4-FFF2-40B4-BE49-F238E27FC236}">
                  <a16:creationId xmlns:a16="http://schemas.microsoft.com/office/drawing/2014/main" id="{914D3F75-3DAC-F24F-8F16-9DEF479E9CE8}"/>
                </a:ext>
              </a:extLst>
            </p:cNvPr>
            <p:cNvSpPr>
              <a:spLocks noChangeShapeType="1"/>
            </p:cNvSpPr>
            <p:nvPr/>
          </p:nvSpPr>
          <p:spPr bwMode="auto">
            <a:xfrm>
              <a:off x="1733" y="1189"/>
              <a:ext cx="907" cy="171"/>
            </a:xfrm>
            <a:prstGeom prst="line">
              <a:avLst/>
            </a:prstGeom>
            <a:noFill/>
            <a:ln w="50800">
              <a:solidFill>
                <a:srgbClr val="FAF2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1993" name="Line 97">
              <a:extLst>
                <a:ext uri="{FF2B5EF4-FFF2-40B4-BE49-F238E27FC236}">
                  <a16:creationId xmlns:a16="http://schemas.microsoft.com/office/drawing/2014/main" id="{ED046FE8-712F-9243-8D2C-2E7D5007169A}"/>
                </a:ext>
              </a:extLst>
            </p:cNvPr>
            <p:cNvSpPr>
              <a:spLocks noChangeShapeType="1"/>
            </p:cNvSpPr>
            <p:nvPr/>
          </p:nvSpPr>
          <p:spPr bwMode="auto">
            <a:xfrm>
              <a:off x="1200" y="2165"/>
              <a:ext cx="587" cy="598"/>
            </a:xfrm>
            <a:prstGeom prst="line">
              <a:avLst/>
            </a:prstGeom>
            <a:noFill/>
            <a:ln w="50800">
              <a:solidFill>
                <a:srgbClr val="FAF2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81989" name="Text Box 98">
            <a:extLst>
              <a:ext uri="{FF2B5EF4-FFF2-40B4-BE49-F238E27FC236}">
                <a16:creationId xmlns:a16="http://schemas.microsoft.com/office/drawing/2014/main" id="{C9F4D264-FCF5-7542-8D45-A126D5023982}"/>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5251"/>
                                        </p:tgtEl>
                                        <p:attrNameLst>
                                          <p:attrName>style.visibility</p:attrName>
                                        </p:attrNameLst>
                                      </p:cBhvr>
                                      <p:to>
                                        <p:strVal val="visible"/>
                                      </p:to>
                                    </p:set>
                                    <p:animEffect transition="in" filter="fade">
                                      <p:cBhvr>
                                        <p:cTn id="7" dur="1000"/>
                                        <p:tgtEl>
                                          <p:spTgt spid="435251"/>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435266"/>
                                        </p:tgtEl>
                                        <p:attrNameLst>
                                          <p:attrName>style.visibility</p:attrName>
                                        </p:attrNameLst>
                                      </p:cBhvr>
                                      <p:to>
                                        <p:strVal val="visible"/>
                                      </p:to>
                                    </p:set>
                                    <p:animEffect transition="in" filter="wipe(down)">
                                      <p:cBhvr>
                                        <p:cTn id="11" dur="500"/>
                                        <p:tgtEl>
                                          <p:spTgt spid="435266"/>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435267"/>
                                        </p:tgtEl>
                                        <p:attrNameLst>
                                          <p:attrName>style.visibility</p:attrName>
                                        </p:attrNameLst>
                                      </p:cBhvr>
                                      <p:to>
                                        <p:strVal val="visible"/>
                                      </p:to>
                                    </p:set>
                                    <p:animEffect transition="in" filter="wipe(up)">
                                      <p:cBhvr>
                                        <p:cTn id="15" dur="500"/>
                                        <p:tgtEl>
                                          <p:spTgt spid="435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5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70" name="Rectangle 62">
            <a:extLst>
              <a:ext uri="{FF2B5EF4-FFF2-40B4-BE49-F238E27FC236}">
                <a16:creationId xmlns:a16="http://schemas.microsoft.com/office/drawing/2014/main" id="{50F936DE-4C3E-9F4F-8CA8-0A51755C511C}"/>
              </a:ext>
            </a:extLst>
          </p:cNvPr>
          <p:cNvSpPr>
            <a:spLocks noChangeArrowheads="1"/>
          </p:cNvSpPr>
          <p:nvPr/>
        </p:nvSpPr>
        <p:spPr bwMode="auto">
          <a:xfrm>
            <a:off x="338138" y="2058988"/>
            <a:ext cx="2757487" cy="32575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3200">
                <a:solidFill>
                  <a:schemeClr val="tx2"/>
                </a:solidFill>
                <a:latin typeface="Times" pitchFamily="2" charset="0"/>
              </a:rPr>
              <a:t>“</a:t>
            </a:r>
            <a:r>
              <a:rPr lang="en-US" altLang="en-US" sz="3200">
                <a:solidFill>
                  <a:schemeClr val="tx1"/>
                </a:solidFill>
                <a:latin typeface="Times" pitchFamily="2" charset="0"/>
              </a:rPr>
              <a:t>MI</a:t>
            </a:r>
            <a:r>
              <a:rPr lang="en-US" altLang="en-US" sz="3200">
                <a:solidFill>
                  <a:schemeClr val="tx2"/>
                </a:solidFill>
                <a:latin typeface="Times" pitchFamily="2" charset="0"/>
              </a:rPr>
              <a:t> </a:t>
            </a:r>
            <a:r>
              <a:rPr lang="en-US" altLang="en-US" sz="3200">
                <a:solidFill>
                  <a:schemeClr val="tx1"/>
                </a:solidFill>
                <a:latin typeface="Times" pitchFamily="2" charset="0"/>
              </a:rPr>
              <a:t>4 </a:t>
            </a:r>
            <a:r>
              <a:rPr lang="en-US" altLang="en-US" sz="3200">
                <a:solidFill>
                  <a:schemeClr val="tx2"/>
                </a:solidFill>
                <a:latin typeface="Times" pitchFamily="2" charset="0"/>
              </a:rPr>
              <a:t>”</a:t>
            </a:r>
          </a:p>
          <a:p>
            <a:pPr algn="ctr"/>
            <a:r>
              <a:rPr lang="en-US" altLang="en-US" sz="3200">
                <a:solidFill>
                  <a:srgbClr val="FAFD00"/>
                </a:solidFill>
                <a:latin typeface="Times" pitchFamily="2" charset="0"/>
              </a:rPr>
              <a:t>chiwui eina</a:t>
            </a:r>
          </a:p>
          <a:p>
            <a:pPr algn="ctr"/>
            <a:r>
              <a:rPr lang="en-US" altLang="en-US" sz="3200" i="1">
                <a:solidFill>
                  <a:schemeClr val="tx1"/>
                </a:solidFill>
                <a:latin typeface="Times" pitchFamily="2" charset="0"/>
              </a:rPr>
              <a:t>KAKATHUMA</a:t>
            </a:r>
            <a:endParaRPr lang="en-US" altLang="en-US" sz="3200">
              <a:solidFill>
                <a:schemeClr val="tx2"/>
              </a:solidFill>
              <a:latin typeface="Times" pitchFamily="2" charset="0"/>
            </a:endParaRPr>
          </a:p>
          <a:p>
            <a:pPr algn="ctr"/>
            <a:r>
              <a:rPr lang="en-US" altLang="en-US" sz="3200">
                <a:solidFill>
                  <a:srgbClr val="FAFD00"/>
                </a:solidFill>
                <a:latin typeface="Times" pitchFamily="2" charset="0"/>
              </a:rPr>
              <a:t>chi:</a:t>
            </a:r>
          </a:p>
          <a:p>
            <a:pPr algn="ctr"/>
            <a:r>
              <a:rPr lang="en-US" altLang="en-US" sz="4000">
                <a:solidFill>
                  <a:srgbClr val="FAFD00"/>
                </a:solidFill>
                <a:latin typeface="Times" pitchFamily="2" charset="0"/>
              </a:rPr>
              <a:t>AJ</a:t>
            </a:r>
            <a:r>
              <a:rPr lang="en-US" altLang="en-US" sz="8000">
                <a:solidFill>
                  <a:srgbClr val="00FF00"/>
                </a:solidFill>
                <a:latin typeface="Times" pitchFamily="2" charset="0"/>
              </a:rPr>
              <a:t>M</a:t>
            </a:r>
            <a:r>
              <a:rPr lang="en-US" altLang="en-US" sz="4000">
                <a:solidFill>
                  <a:srgbClr val="FAFD00"/>
                </a:solidFill>
                <a:latin typeface="Times" pitchFamily="2" charset="0"/>
              </a:rPr>
              <a:t>J</a:t>
            </a:r>
          </a:p>
        </p:txBody>
      </p:sp>
      <p:sp>
        <p:nvSpPr>
          <p:cNvPr id="10243" name="Rectangle 2">
            <a:extLst>
              <a:ext uri="{FF2B5EF4-FFF2-40B4-BE49-F238E27FC236}">
                <a16:creationId xmlns:a16="http://schemas.microsoft.com/office/drawing/2014/main" id="{7975C14D-5FBA-E84F-8091-1A9576D7ADA1}"/>
              </a:ext>
            </a:extLst>
          </p:cNvPr>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4" name="AutoShape 3">
            <a:extLst>
              <a:ext uri="{FF2B5EF4-FFF2-40B4-BE49-F238E27FC236}">
                <a16:creationId xmlns:a16="http://schemas.microsoft.com/office/drawing/2014/main" id="{99DE3492-14D2-3846-80DF-FC8E318930FD}"/>
              </a:ext>
            </a:extLst>
          </p:cNvPr>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5" name="Rectangle 4">
            <a:extLst>
              <a:ext uri="{FF2B5EF4-FFF2-40B4-BE49-F238E27FC236}">
                <a16:creationId xmlns:a16="http://schemas.microsoft.com/office/drawing/2014/main" id="{B54DD1F7-81E2-2644-8DAF-FB1864209DD8}"/>
              </a:ext>
            </a:extLst>
          </p:cNvPr>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6" name="Rectangle 5">
            <a:extLst>
              <a:ext uri="{FF2B5EF4-FFF2-40B4-BE49-F238E27FC236}">
                <a16:creationId xmlns:a16="http://schemas.microsoft.com/office/drawing/2014/main" id="{EBF3802F-9CBE-714B-A26B-3F53F2D5DA37}"/>
              </a:ext>
            </a:extLst>
          </p:cNvPr>
          <p:cNvSpPr>
            <a:spLocks noChangeArrowheads="1"/>
          </p:cNvSpPr>
          <p:nvPr/>
        </p:nvSpPr>
        <p:spPr bwMode="auto">
          <a:xfrm>
            <a:off x="3021013" y="866775"/>
            <a:ext cx="16922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   MOSES</a:t>
            </a:r>
          </a:p>
        </p:txBody>
      </p:sp>
      <p:sp>
        <p:nvSpPr>
          <p:cNvPr id="10247" name="Line 6">
            <a:extLst>
              <a:ext uri="{FF2B5EF4-FFF2-40B4-BE49-F238E27FC236}">
                <a16:creationId xmlns:a16="http://schemas.microsoft.com/office/drawing/2014/main" id="{579FF160-8DB9-134D-A1C2-566DCE61BA19}"/>
              </a:ext>
            </a:extLst>
          </p:cNvPr>
          <p:cNvSpPr>
            <a:spLocks noChangeShapeType="1"/>
          </p:cNvSpPr>
          <p:nvPr/>
        </p:nvSpPr>
        <p:spPr bwMode="auto">
          <a:xfrm>
            <a:off x="3340100" y="2489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Line 7">
            <a:extLst>
              <a:ext uri="{FF2B5EF4-FFF2-40B4-BE49-F238E27FC236}">
                <a16:creationId xmlns:a16="http://schemas.microsoft.com/office/drawing/2014/main" id="{FA23BC4E-0675-BD45-9268-606783CA3F42}"/>
              </a:ext>
            </a:extLst>
          </p:cNvPr>
          <p:cNvSpPr>
            <a:spLocks noChangeShapeType="1"/>
          </p:cNvSpPr>
          <p:nvPr/>
        </p:nvSpPr>
        <p:spPr bwMode="auto">
          <a:xfrm>
            <a:off x="3340100" y="29464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Line 8">
            <a:extLst>
              <a:ext uri="{FF2B5EF4-FFF2-40B4-BE49-F238E27FC236}">
                <a16:creationId xmlns:a16="http://schemas.microsoft.com/office/drawing/2014/main" id="{725DAA44-19E5-AD4D-8F3A-95BADBBB2FC0}"/>
              </a:ext>
            </a:extLst>
          </p:cNvPr>
          <p:cNvSpPr>
            <a:spLocks noChangeShapeType="1"/>
          </p:cNvSpPr>
          <p:nvPr/>
        </p:nvSpPr>
        <p:spPr bwMode="auto">
          <a:xfrm>
            <a:off x="3346450" y="3403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Line 9">
            <a:extLst>
              <a:ext uri="{FF2B5EF4-FFF2-40B4-BE49-F238E27FC236}">
                <a16:creationId xmlns:a16="http://schemas.microsoft.com/office/drawing/2014/main" id="{3983C976-87AA-4546-9083-017AF27C8512}"/>
              </a:ext>
            </a:extLst>
          </p:cNvPr>
          <p:cNvSpPr>
            <a:spLocks noChangeShapeType="1"/>
          </p:cNvSpPr>
          <p:nvPr/>
        </p:nvSpPr>
        <p:spPr bwMode="auto">
          <a:xfrm>
            <a:off x="3340100" y="2032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Line 10">
            <a:extLst>
              <a:ext uri="{FF2B5EF4-FFF2-40B4-BE49-F238E27FC236}">
                <a16:creationId xmlns:a16="http://schemas.microsoft.com/office/drawing/2014/main" id="{D1EADF90-4FBF-DA49-9C03-085C04493632}"/>
              </a:ext>
            </a:extLst>
          </p:cNvPr>
          <p:cNvSpPr>
            <a:spLocks noChangeShapeType="1"/>
          </p:cNvSpPr>
          <p:nvPr/>
        </p:nvSpPr>
        <p:spPr bwMode="auto">
          <a:xfrm>
            <a:off x="3340100" y="4318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Line 11">
            <a:extLst>
              <a:ext uri="{FF2B5EF4-FFF2-40B4-BE49-F238E27FC236}">
                <a16:creationId xmlns:a16="http://schemas.microsoft.com/office/drawing/2014/main" id="{0629E915-139F-9B40-969C-4A7393CFF321}"/>
              </a:ext>
            </a:extLst>
          </p:cNvPr>
          <p:cNvSpPr>
            <a:spLocks noChangeShapeType="1"/>
          </p:cNvSpPr>
          <p:nvPr/>
        </p:nvSpPr>
        <p:spPr bwMode="auto">
          <a:xfrm>
            <a:off x="3340100" y="38608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20" name="Rectangle 12">
            <a:extLst>
              <a:ext uri="{FF2B5EF4-FFF2-40B4-BE49-F238E27FC236}">
                <a16:creationId xmlns:a16="http://schemas.microsoft.com/office/drawing/2014/main" id="{649C5B02-5FEF-0048-A6CE-DDCA20BE72BE}"/>
              </a:ext>
            </a:extLst>
          </p:cNvPr>
          <p:cNvSpPr>
            <a:spLocks noChangeArrowheads="1"/>
          </p:cNvSpPr>
          <p:nvPr/>
        </p:nvSpPr>
        <p:spPr bwMode="auto">
          <a:xfrm>
            <a:off x="3630613" y="1568450"/>
            <a:ext cx="16637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EXODUS</a:t>
            </a:r>
          </a:p>
        </p:txBody>
      </p:sp>
      <p:sp>
        <p:nvSpPr>
          <p:cNvPr id="10254" name="Rectangle 13">
            <a:extLst>
              <a:ext uri="{FF2B5EF4-FFF2-40B4-BE49-F238E27FC236}">
                <a16:creationId xmlns:a16="http://schemas.microsoft.com/office/drawing/2014/main" id="{1D3DA503-41FC-4E43-9AA6-D5BCB5E1C302}"/>
              </a:ext>
            </a:extLst>
          </p:cNvPr>
          <p:cNvSpPr>
            <a:spLocks noChangeArrowheads="1"/>
          </p:cNvSpPr>
          <p:nvPr/>
        </p:nvSpPr>
        <p:spPr bwMode="auto">
          <a:xfrm>
            <a:off x="898525" y="2605088"/>
            <a:ext cx="1747838"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55" name="Rectangle 15">
            <a:extLst>
              <a:ext uri="{FF2B5EF4-FFF2-40B4-BE49-F238E27FC236}">
                <a16:creationId xmlns:a16="http://schemas.microsoft.com/office/drawing/2014/main" id="{C2EE125E-A83B-614F-8C26-25AD3F9F9B30}"/>
              </a:ext>
            </a:extLst>
          </p:cNvPr>
          <p:cNvSpPr>
            <a:spLocks noChangeArrowheads="1"/>
          </p:cNvSpPr>
          <p:nvPr/>
        </p:nvSpPr>
        <p:spPr bwMode="auto">
          <a:xfrm>
            <a:off x="4811713" y="823913"/>
            <a:ext cx="2165350" cy="5159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FAFD00"/>
                </a:solidFill>
                <a:latin typeface="Times" pitchFamily="2" charset="0"/>
              </a:rPr>
              <a:t>ca. 1500 B.C.</a:t>
            </a:r>
          </a:p>
        </p:txBody>
      </p:sp>
      <p:sp>
        <p:nvSpPr>
          <p:cNvPr id="10256" name="Text Box 16">
            <a:extLst>
              <a:ext uri="{FF2B5EF4-FFF2-40B4-BE49-F238E27FC236}">
                <a16:creationId xmlns:a16="http://schemas.microsoft.com/office/drawing/2014/main" id="{9C111091-0DC0-CD43-963F-EA600E316691}"/>
              </a:ext>
            </a:extLst>
          </p:cNvPr>
          <p:cNvSpPr txBox="1">
            <a:spLocks noChangeArrowheads="1"/>
          </p:cNvSpPr>
          <p:nvPr/>
        </p:nvSpPr>
        <p:spPr bwMode="auto">
          <a:xfrm>
            <a:off x="1763713" y="23813"/>
            <a:ext cx="1993900"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12:31</a:t>
            </a:r>
            <a:endParaRPr lang="en-US" altLang="en-US" sz="800" u="sng">
              <a:solidFill>
                <a:srgbClr val="000000"/>
              </a:solidFill>
              <a:latin typeface="Geneva" panose="020B0503030404040204" pitchFamily="34" charset="0"/>
            </a:endParaRPr>
          </a:p>
        </p:txBody>
      </p:sp>
      <p:sp>
        <p:nvSpPr>
          <p:cNvPr id="10257" name="Rectangle 17">
            <a:extLst>
              <a:ext uri="{FF2B5EF4-FFF2-40B4-BE49-F238E27FC236}">
                <a16:creationId xmlns:a16="http://schemas.microsoft.com/office/drawing/2014/main" id="{238703B0-2C61-7E49-B4E1-238857A205A7}"/>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58" name="Rectangle 18">
            <a:extLst>
              <a:ext uri="{FF2B5EF4-FFF2-40B4-BE49-F238E27FC236}">
                <a16:creationId xmlns:a16="http://schemas.microsoft.com/office/drawing/2014/main" id="{FD174ACA-6E93-3A4B-83CA-801BED9FABAE}"/>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10259" name="AutoShape 19">
            <a:extLst>
              <a:ext uri="{FF2B5EF4-FFF2-40B4-BE49-F238E27FC236}">
                <a16:creationId xmlns:a16="http://schemas.microsoft.com/office/drawing/2014/main" id="{DE47CA23-2CD4-3047-B1D9-B5DD8FD09FDE}"/>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60" name="Rectangle 20">
            <a:extLst>
              <a:ext uri="{FF2B5EF4-FFF2-40B4-BE49-F238E27FC236}">
                <a16:creationId xmlns:a16="http://schemas.microsoft.com/office/drawing/2014/main" id="{1F1F06BD-46E1-D844-AA86-63708B19FDE6}"/>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61" name="AutoShape 21">
            <a:extLst>
              <a:ext uri="{FF2B5EF4-FFF2-40B4-BE49-F238E27FC236}">
                <a16:creationId xmlns:a16="http://schemas.microsoft.com/office/drawing/2014/main" id="{979EBCA7-B311-6641-AB25-62911DDD2910}"/>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62" name="Line 22">
            <a:extLst>
              <a:ext uri="{FF2B5EF4-FFF2-40B4-BE49-F238E27FC236}">
                <a16:creationId xmlns:a16="http://schemas.microsoft.com/office/drawing/2014/main" id="{7C483BA7-53D1-8A4B-BE5E-619158BF85C8}"/>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3" name="Line 23">
            <a:extLst>
              <a:ext uri="{FF2B5EF4-FFF2-40B4-BE49-F238E27FC236}">
                <a16:creationId xmlns:a16="http://schemas.microsoft.com/office/drawing/2014/main" id="{92C8326A-6042-5240-9D13-B659B2D9C2F2}"/>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4" name="Line 24">
            <a:extLst>
              <a:ext uri="{FF2B5EF4-FFF2-40B4-BE49-F238E27FC236}">
                <a16:creationId xmlns:a16="http://schemas.microsoft.com/office/drawing/2014/main" id="{1D061DEE-EA46-4446-AC3E-634573FFD145}"/>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5" name="Line 25">
            <a:extLst>
              <a:ext uri="{FF2B5EF4-FFF2-40B4-BE49-F238E27FC236}">
                <a16:creationId xmlns:a16="http://schemas.microsoft.com/office/drawing/2014/main" id="{415E19CA-DA80-BA40-920F-A912242DC328}"/>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6" name="Line 26">
            <a:extLst>
              <a:ext uri="{FF2B5EF4-FFF2-40B4-BE49-F238E27FC236}">
                <a16:creationId xmlns:a16="http://schemas.microsoft.com/office/drawing/2014/main" id="{47F44599-870C-A44C-A772-4CA79EB137AB}"/>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Rectangle 27">
            <a:extLst>
              <a:ext uri="{FF2B5EF4-FFF2-40B4-BE49-F238E27FC236}">
                <a16:creationId xmlns:a16="http://schemas.microsoft.com/office/drawing/2014/main" id="{1817F8A9-6928-2A4E-8AFD-734D94E57B5B}"/>
              </a:ext>
            </a:extLst>
          </p:cNvPr>
          <p:cNvSpPr>
            <a:spLocks noChangeArrowheads="1"/>
          </p:cNvSpPr>
          <p:nvPr/>
        </p:nvSpPr>
        <p:spPr bwMode="auto">
          <a:xfrm>
            <a:off x="8007350" y="3429000"/>
            <a:ext cx="6191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10268" name="Line 28">
            <a:extLst>
              <a:ext uri="{FF2B5EF4-FFF2-40B4-BE49-F238E27FC236}">
                <a16:creationId xmlns:a16="http://schemas.microsoft.com/office/drawing/2014/main" id="{9DA6BA9A-B241-544F-9353-9D219798C1AE}"/>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Rectangle 29">
            <a:extLst>
              <a:ext uri="{FF2B5EF4-FFF2-40B4-BE49-F238E27FC236}">
                <a16:creationId xmlns:a16="http://schemas.microsoft.com/office/drawing/2014/main" id="{AA56420C-D20B-F446-B0B6-03FA9E2CBD49}"/>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10270" name="Text Box 30">
            <a:extLst>
              <a:ext uri="{FF2B5EF4-FFF2-40B4-BE49-F238E27FC236}">
                <a16:creationId xmlns:a16="http://schemas.microsoft.com/office/drawing/2014/main" id="{2E0C5849-C636-BC42-A9C4-8E6C11538C24}"/>
              </a:ext>
            </a:extLst>
          </p:cNvPr>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657439" name="Rectangle 31">
            <a:extLst>
              <a:ext uri="{FF2B5EF4-FFF2-40B4-BE49-F238E27FC236}">
                <a16:creationId xmlns:a16="http://schemas.microsoft.com/office/drawing/2014/main" id="{AB25FFE4-E84D-354D-974A-287447592DF0}"/>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04</a:t>
            </a:r>
          </a:p>
        </p:txBody>
      </p:sp>
      <p:grpSp>
        <p:nvGrpSpPr>
          <p:cNvPr id="10272" name="Group 33">
            <a:extLst>
              <a:ext uri="{FF2B5EF4-FFF2-40B4-BE49-F238E27FC236}">
                <a16:creationId xmlns:a16="http://schemas.microsoft.com/office/drawing/2014/main" id="{5E602B20-FC72-FF47-B766-5D3EB5681933}"/>
              </a:ext>
            </a:extLst>
          </p:cNvPr>
          <p:cNvGrpSpPr>
            <a:grpSpLocks/>
          </p:cNvGrpSpPr>
          <p:nvPr/>
        </p:nvGrpSpPr>
        <p:grpSpPr bwMode="auto">
          <a:xfrm>
            <a:off x="5951538" y="3552825"/>
            <a:ext cx="1262062" cy="1347788"/>
            <a:chOff x="1084" y="711"/>
            <a:chExt cx="2950" cy="2769"/>
          </a:xfrm>
        </p:grpSpPr>
        <p:grpSp>
          <p:nvGrpSpPr>
            <p:cNvPr id="10282" name="Group 34">
              <a:extLst>
                <a:ext uri="{FF2B5EF4-FFF2-40B4-BE49-F238E27FC236}">
                  <a16:creationId xmlns:a16="http://schemas.microsoft.com/office/drawing/2014/main" id="{F11D1F19-0DAB-7245-9897-390948A24E2A}"/>
                </a:ext>
              </a:extLst>
            </p:cNvPr>
            <p:cNvGrpSpPr>
              <a:grpSpLocks/>
            </p:cNvGrpSpPr>
            <p:nvPr/>
          </p:nvGrpSpPr>
          <p:grpSpPr bwMode="auto">
            <a:xfrm>
              <a:off x="1084" y="711"/>
              <a:ext cx="2950" cy="2769"/>
              <a:chOff x="2707" y="548"/>
              <a:chExt cx="2950" cy="2769"/>
            </a:xfrm>
          </p:grpSpPr>
          <p:grpSp>
            <p:nvGrpSpPr>
              <p:cNvPr id="10288" name="Group 35">
                <a:extLst>
                  <a:ext uri="{FF2B5EF4-FFF2-40B4-BE49-F238E27FC236}">
                    <a16:creationId xmlns:a16="http://schemas.microsoft.com/office/drawing/2014/main" id="{64A28F49-CAF9-9A4E-A4B0-A8126496E9CB}"/>
                  </a:ext>
                </a:extLst>
              </p:cNvPr>
              <p:cNvGrpSpPr>
                <a:grpSpLocks/>
              </p:cNvGrpSpPr>
              <p:nvPr/>
            </p:nvGrpSpPr>
            <p:grpSpPr bwMode="auto">
              <a:xfrm>
                <a:off x="3180" y="1046"/>
                <a:ext cx="2105" cy="1421"/>
                <a:chOff x="578" y="2316"/>
                <a:chExt cx="2105" cy="1421"/>
              </a:xfrm>
            </p:grpSpPr>
            <p:sp>
              <p:nvSpPr>
                <p:cNvPr id="10290" name="Freeform 36">
                  <a:extLst>
                    <a:ext uri="{FF2B5EF4-FFF2-40B4-BE49-F238E27FC236}">
                      <a16:creationId xmlns:a16="http://schemas.microsoft.com/office/drawing/2014/main" id="{64762398-12C1-3F4D-BED7-FEF7CB66E9EE}"/>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1" name="Freeform 37">
                  <a:extLst>
                    <a:ext uri="{FF2B5EF4-FFF2-40B4-BE49-F238E27FC236}">
                      <a16:creationId xmlns:a16="http://schemas.microsoft.com/office/drawing/2014/main" id="{4244190E-2685-B645-8496-EF2FA8769D53}"/>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289" name="Picture 38">
                <a:extLst>
                  <a:ext uri="{FF2B5EF4-FFF2-40B4-BE49-F238E27FC236}">
                    <a16:creationId xmlns:a16="http://schemas.microsoft.com/office/drawing/2014/main" id="{86663660-B588-0948-A35F-18780F10A1F8}"/>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283" name="Freeform 39">
              <a:extLst>
                <a:ext uri="{FF2B5EF4-FFF2-40B4-BE49-F238E27FC236}">
                  <a16:creationId xmlns:a16="http://schemas.microsoft.com/office/drawing/2014/main" id="{D306DA6A-102F-2741-BE99-48C953E65F52}"/>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4" name="Freeform 40">
              <a:extLst>
                <a:ext uri="{FF2B5EF4-FFF2-40B4-BE49-F238E27FC236}">
                  <a16:creationId xmlns:a16="http://schemas.microsoft.com/office/drawing/2014/main" id="{E65D2041-50C8-B74C-A1A3-81AD4E9B1D63}"/>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5" name="Freeform 41">
              <a:extLst>
                <a:ext uri="{FF2B5EF4-FFF2-40B4-BE49-F238E27FC236}">
                  <a16:creationId xmlns:a16="http://schemas.microsoft.com/office/drawing/2014/main" id="{F41BB3D9-A749-544B-BE65-1534119F4AE7}"/>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6" name="Freeform 42">
              <a:extLst>
                <a:ext uri="{FF2B5EF4-FFF2-40B4-BE49-F238E27FC236}">
                  <a16:creationId xmlns:a16="http://schemas.microsoft.com/office/drawing/2014/main" id="{414B0C40-B3C1-F74F-9D75-E9C4284F83F9}"/>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7" name="Freeform 43">
              <a:extLst>
                <a:ext uri="{FF2B5EF4-FFF2-40B4-BE49-F238E27FC236}">
                  <a16:creationId xmlns:a16="http://schemas.microsoft.com/office/drawing/2014/main" id="{A803CA87-928D-824B-A829-75E5F02CF543}"/>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73" name="Group 47">
            <a:extLst>
              <a:ext uri="{FF2B5EF4-FFF2-40B4-BE49-F238E27FC236}">
                <a16:creationId xmlns:a16="http://schemas.microsoft.com/office/drawing/2014/main" id="{AE11497C-666B-894F-A0D4-4B6E2C3584AF}"/>
              </a:ext>
            </a:extLst>
          </p:cNvPr>
          <p:cNvGrpSpPr>
            <a:grpSpLocks/>
          </p:cNvGrpSpPr>
          <p:nvPr/>
        </p:nvGrpSpPr>
        <p:grpSpPr bwMode="auto">
          <a:xfrm>
            <a:off x="519113" y="7938"/>
            <a:ext cx="854075" cy="1704975"/>
            <a:chOff x="327" y="5"/>
            <a:chExt cx="538" cy="1074"/>
          </a:xfrm>
        </p:grpSpPr>
        <p:sp>
          <p:nvSpPr>
            <p:cNvPr id="10280" name="Rectangle 48">
              <a:extLst>
                <a:ext uri="{FF2B5EF4-FFF2-40B4-BE49-F238E27FC236}">
                  <a16:creationId xmlns:a16="http://schemas.microsoft.com/office/drawing/2014/main" id="{BE12FD8C-5AD8-B746-8553-E271DF069541}"/>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10281" name="Line 49">
              <a:extLst>
                <a:ext uri="{FF2B5EF4-FFF2-40B4-BE49-F238E27FC236}">
                  <a16:creationId xmlns:a16="http://schemas.microsoft.com/office/drawing/2014/main" id="{DEC5219D-B4B2-9A4F-9BB1-61E2B0DEAACB}"/>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657461" name="Oval 53">
            <a:extLst>
              <a:ext uri="{FF2B5EF4-FFF2-40B4-BE49-F238E27FC236}">
                <a16:creationId xmlns:a16="http://schemas.microsoft.com/office/drawing/2014/main" id="{7E8E6FCC-A4CC-9145-999F-5B5D35C7ECAE}"/>
              </a:ext>
            </a:extLst>
          </p:cNvPr>
          <p:cNvSpPr>
            <a:spLocks noChangeArrowheads="1"/>
          </p:cNvSpPr>
          <p:nvPr/>
        </p:nvSpPr>
        <p:spPr bwMode="auto">
          <a:xfrm>
            <a:off x="3281363" y="1516063"/>
            <a:ext cx="2339975" cy="666750"/>
          </a:xfrm>
          <a:prstGeom prst="ellipse">
            <a:avLst/>
          </a:prstGeom>
          <a:noFill/>
          <a:ln w="76200">
            <a:solidFill>
              <a:srgbClr val="FF0000"/>
            </a:solidFill>
            <a:round/>
            <a:headEnd/>
            <a:tailEnd/>
          </a:ln>
          <a:effectLst>
            <a:outerShdw dist="102391" dir="1784693"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10275" name="Group 57">
            <a:extLst>
              <a:ext uri="{FF2B5EF4-FFF2-40B4-BE49-F238E27FC236}">
                <a16:creationId xmlns:a16="http://schemas.microsoft.com/office/drawing/2014/main" id="{3E144F08-D58B-B649-B278-F7509391221E}"/>
              </a:ext>
            </a:extLst>
          </p:cNvPr>
          <p:cNvGrpSpPr>
            <a:grpSpLocks/>
          </p:cNvGrpSpPr>
          <p:nvPr/>
        </p:nvGrpSpPr>
        <p:grpSpPr bwMode="auto">
          <a:xfrm>
            <a:off x="2806700" y="0"/>
            <a:ext cx="4892675" cy="4237038"/>
            <a:chOff x="1768" y="0"/>
            <a:chExt cx="3082" cy="2669"/>
          </a:xfrm>
        </p:grpSpPr>
        <p:sp>
          <p:nvSpPr>
            <p:cNvPr id="10278" name="AutoShape 58">
              <a:extLst>
                <a:ext uri="{FF2B5EF4-FFF2-40B4-BE49-F238E27FC236}">
                  <a16:creationId xmlns:a16="http://schemas.microsoft.com/office/drawing/2014/main" id="{F9D045E2-1A0E-3F4D-9470-785815F8B535}"/>
                </a:ext>
              </a:extLst>
            </p:cNvPr>
            <p:cNvSpPr>
              <a:spLocks noChangeArrowheads="1"/>
            </p:cNvSpPr>
            <p:nvPr/>
          </p:nvSpPr>
          <p:spPr bwMode="auto">
            <a:xfrm rot="850334">
              <a:off x="1768" y="0"/>
              <a:ext cx="3082" cy="2669"/>
            </a:xfrm>
            <a:prstGeom prst="cloudCallout">
              <a:avLst>
                <a:gd name="adj1" fmla="val -43750"/>
                <a:gd name="adj2" fmla="val 70000"/>
              </a:avLst>
            </a:prstGeom>
            <a:solidFill>
              <a:schemeClr val="accent1"/>
            </a:solidFill>
            <a:ln w="12700">
              <a:solidFill>
                <a:schemeClr val="tx1"/>
              </a:solidFill>
              <a:round/>
              <a:headEnd/>
              <a:tailEnd/>
            </a:ln>
            <a:effectLst>
              <a:outerShdw dist="159131" dir="3683372"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endParaRPr lang="en-US" altLang="en-US"/>
            </a:p>
          </p:txBody>
        </p:sp>
        <p:sp>
          <p:nvSpPr>
            <p:cNvPr id="10279" name="Text Box 59">
              <a:extLst>
                <a:ext uri="{FF2B5EF4-FFF2-40B4-BE49-F238E27FC236}">
                  <a16:creationId xmlns:a16="http://schemas.microsoft.com/office/drawing/2014/main" id="{1A7BFC5B-D492-8143-B06E-B4254131E1AF}"/>
                </a:ext>
              </a:extLst>
            </p:cNvPr>
            <p:cNvSpPr txBox="1">
              <a:spLocks noChangeArrowheads="1"/>
            </p:cNvSpPr>
            <p:nvPr/>
          </p:nvSpPr>
          <p:spPr bwMode="auto">
            <a:xfrm>
              <a:off x="2142" y="927"/>
              <a:ext cx="2467" cy="576"/>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rgbClr val="2E7E3B"/>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5400">
                  <a:solidFill>
                    <a:srgbClr val="EEFF4B"/>
                  </a:solidFill>
                </a:rPr>
                <a:t>SHONGZA!</a:t>
              </a:r>
            </a:p>
          </p:txBody>
        </p:sp>
      </p:grpSp>
      <p:sp>
        <p:nvSpPr>
          <p:cNvPr id="10276" name="Text Box 60">
            <a:extLst>
              <a:ext uri="{FF2B5EF4-FFF2-40B4-BE49-F238E27FC236}">
                <a16:creationId xmlns:a16="http://schemas.microsoft.com/office/drawing/2014/main" id="{48F048FE-AE82-4D4A-B32D-D34F3FA00E84}"/>
              </a:ext>
            </a:extLst>
          </p:cNvPr>
          <p:cNvSpPr txBox="1">
            <a:spLocks noChangeArrowheads="1"/>
          </p:cNvSpPr>
          <p:nvPr/>
        </p:nvSpPr>
        <p:spPr bwMode="auto">
          <a:xfrm>
            <a:off x="8604250"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1</a:t>
            </a:r>
            <a:endParaRPr lang="en-US" altLang="en-US" sz="1400"/>
          </a:p>
        </p:txBody>
      </p:sp>
      <p:sp>
        <p:nvSpPr>
          <p:cNvPr id="10277" name="Text Box 61">
            <a:extLst>
              <a:ext uri="{FF2B5EF4-FFF2-40B4-BE49-F238E27FC236}">
                <a16:creationId xmlns:a16="http://schemas.microsoft.com/office/drawing/2014/main" id="{A1EE1C6A-2431-A849-BDF8-50DA0E042DC7}"/>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7470"/>
                                        </p:tgtEl>
                                        <p:attrNameLst>
                                          <p:attrName>style.visibility</p:attrName>
                                        </p:attrNameLst>
                                      </p:cBhvr>
                                      <p:to>
                                        <p:strVal val="visible"/>
                                      </p:to>
                                    </p:set>
                                    <p:anim calcmode="lin" valueType="num">
                                      <p:cBhvr additive="base">
                                        <p:cTn id="7" dur="500" fill="hold"/>
                                        <p:tgtEl>
                                          <p:spTgt spid="657470"/>
                                        </p:tgtEl>
                                        <p:attrNameLst>
                                          <p:attrName>ppt_x</p:attrName>
                                        </p:attrNameLst>
                                      </p:cBhvr>
                                      <p:tavLst>
                                        <p:tav tm="0">
                                          <p:val>
                                            <p:strVal val="0-#ppt_w/2"/>
                                          </p:val>
                                        </p:tav>
                                        <p:tav tm="100000">
                                          <p:val>
                                            <p:strVal val="#ppt_x"/>
                                          </p:val>
                                        </p:tav>
                                      </p:tavLst>
                                    </p:anim>
                                    <p:anim calcmode="lin" valueType="num">
                                      <p:cBhvr additive="base">
                                        <p:cTn id="8" dur="500" fill="hold"/>
                                        <p:tgtEl>
                                          <p:spTgt spid="6574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8" fill="hold" grpId="0" nodeType="afterEffect">
                                  <p:stCondLst>
                                    <p:cond delay="0"/>
                                  </p:stCondLst>
                                  <p:childTnLst>
                                    <p:set>
                                      <p:cBhvr>
                                        <p:cTn id="11" dur="1" fill="hold">
                                          <p:stCondLst>
                                            <p:cond delay="0"/>
                                          </p:stCondLst>
                                        </p:cTn>
                                        <p:tgtEl>
                                          <p:spTgt spid="657420"/>
                                        </p:tgtEl>
                                        <p:attrNameLst>
                                          <p:attrName>style.visibility</p:attrName>
                                        </p:attrNameLst>
                                      </p:cBhvr>
                                      <p:to>
                                        <p:strVal val="visible"/>
                                      </p:to>
                                    </p:set>
                                    <p:anim calcmode="lin" valueType="num">
                                      <p:cBhvr>
                                        <p:cTn id="12" dur="500" fill="hold"/>
                                        <p:tgtEl>
                                          <p:spTgt spid="657420"/>
                                        </p:tgtEl>
                                        <p:attrNameLst>
                                          <p:attrName>ppt_x</p:attrName>
                                        </p:attrNameLst>
                                      </p:cBhvr>
                                      <p:tavLst>
                                        <p:tav tm="0">
                                          <p:val>
                                            <p:strVal val="#ppt_x-#ppt_w/2"/>
                                          </p:val>
                                        </p:tav>
                                        <p:tav tm="100000">
                                          <p:val>
                                            <p:strVal val="#ppt_x"/>
                                          </p:val>
                                        </p:tav>
                                      </p:tavLst>
                                    </p:anim>
                                    <p:anim calcmode="lin" valueType="num">
                                      <p:cBhvr>
                                        <p:cTn id="13" dur="500" fill="hold"/>
                                        <p:tgtEl>
                                          <p:spTgt spid="657420"/>
                                        </p:tgtEl>
                                        <p:attrNameLst>
                                          <p:attrName>ppt_y</p:attrName>
                                        </p:attrNameLst>
                                      </p:cBhvr>
                                      <p:tavLst>
                                        <p:tav tm="0">
                                          <p:val>
                                            <p:strVal val="#ppt_y"/>
                                          </p:val>
                                        </p:tav>
                                        <p:tav tm="100000">
                                          <p:val>
                                            <p:strVal val="#ppt_y"/>
                                          </p:val>
                                        </p:tav>
                                      </p:tavLst>
                                    </p:anim>
                                    <p:anim calcmode="lin" valueType="num">
                                      <p:cBhvr>
                                        <p:cTn id="14" dur="500" fill="hold"/>
                                        <p:tgtEl>
                                          <p:spTgt spid="657420"/>
                                        </p:tgtEl>
                                        <p:attrNameLst>
                                          <p:attrName>ppt_w</p:attrName>
                                        </p:attrNameLst>
                                      </p:cBhvr>
                                      <p:tavLst>
                                        <p:tav tm="0">
                                          <p:val>
                                            <p:fltVal val="0"/>
                                          </p:val>
                                        </p:tav>
                                        <p:tav tm="100000">
                                          <p:val>
                                            <p:strVal val="#ppt_w"/>
                                          </p:val>
                                        </p:tav>
                                      </p:tavLst>
                                    </p:anim>
                                    <p:anim calcmode="lin" valueType="num">
                                      <p:cBhvr>
                                        <p:cTn id="15" dur="500" fill="hold"/>
                                        <p:tgtEl>
                                          <p:spTgt spid="657420"/>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000"/>
                            </p:stCondLst>
                            <p:childTnLst>
                              <p:par>
                                <p:cTn id="17" presetID="2" presetClass="entr" presetSubtype="4" fill="hold" nodeType="afterEffect">
                                  <p:stCondLst>
                                    <p:cond delay="0"/>
                                  </p:stCondLst>
                                  <p:childTnLst>
                                    <p:set>
                                      <p:cBhvr>
                                        <p:cTn id="18" dur="1" fill="hold">
                                          <p:stCondLst>
                                            <p:cond delay="0"/>
                                          </p:stCondLst>
                                        </p:cTn>
                                        <p:tgtEl>
                                          <p:spTgt spid="657461"/>
                                        </p:tgtEl>
                                        <p:attrNameLst>
                                          <p:attrName>style.visibility</p:attrName>
                                        </p:attrNameLst>
                                      </p:cBhvr>
                                      <p:to>
                                        <p:strVal val="visible"/>
                                      </p:to>
                                    </p:set>
                                    <p:anim calcmode="lin" valueType="num">
                                      <p:cBhvr additive="base">
                                        <p:cTn id="19" dur="500" fill="hold"/>
                                        <p:tgtEl>
                                          <p:spTgt spid="657461"/>
                                        </p:tgtEl>
                                        <p:attrNameLst>
                                          <p:attrName>ppt_x</p:attrName>
                                        </p:attrNameLst>
                                      </p:cBhvr>
                                      <p:tavLst>
                                        <p:tav tm="0">
                                          <p:val>
                                            <p:strVal val="#ppt_x"/>
                                          </p:val>
                                        </p:tav>
                                        <p:tav tm="100000">
                                          <p:val>
                                            <p:strVal val="#ppt_x"/>
                                          </p:val>
                                        </p:tav>
                                      </p:tavLst>
                                    </p:anim>
                                    <p:anim calcmode="lin" valueType="num">
                                      <p:cBhvr additive="base">
                                        <p:cTn id="20" dur="500" fill="hold"/>
                                        <p:tgtEl>
                                          <p:spTgt spid="657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70" grpId="0" autoUpdateAnimBg="0"/>
      <p:bldP spid="65742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a:extLst>
              <a:ext uri="{FF2B5EF4-FFF2-40B4-BE49-F238E27FC236}">
                <a16:creationId xmlns:a16="http://schemas.microsoft.com/office/drawing/2014/main" id="{1C1C525F-333D-0046-AB07-21DC00A8C9FB}"/>
              </a:ext>
            </a:extLst>
          </p:cNvPr>
          <p:cNvSpPr>
            <a:spLocks noChangeArrowheads="1"/>
          </p:cNvSpPr>
          <p:nvPr/>
        </p:nvSpPr>
        <p:spPr bwMode="auto">
          <a:xfrm>
            <a:off x="3508375" y="2868613"/>
            <a:ext cx="2484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3971" name="Rectangle 5">
            <a:extLst>
              <a:ext uri="{FF2B5EF4-FFF2-40B4-BE49-F238E27FC236}">
                <a16:creationId xmlns:a16="http://schemas.microsoft.com/office/drawing/2014/main" id="{A5B2978A-D850-E04D-A134-94EA68B8937E}"/>
              </a:ext>
            </a:extLst>
          </p:cNvPr>
          <p:cNvSpPr>
            <a:spLocks noChangeArrowheads="1"/>
          </p:cNvSpPr>
          <p:nvPr/>
        </p:nvSpPr>
        <p:spPr bwMode="auto">
          <a:xfrm>
            <a:off x="3375025" y="3173413"/>
            <a:ext cx="2582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3972" name="Text Box 36">
            <a:extLst>
              <a:ext uri="{FF2B5EF4-FFF2-40B4-BE49-F238E27FC236}">
                <a16:creationId xmlns:a16="http://schemas.microsoft.com/office/drawing/2014/main" id="{7B30B486-9DD1-3748-81F1-A7E3CC8DE604}"/>
              </a:ext>
            </a:extLst>
          </p:cNvPr>
          <p:cNvSpPr txBox="1">
            <a:spLocks noChangeArrowheads="1"/>
          </p:cNvSpPr>
          <p:nvPr/>
        </p:nvSpPr>
        <p:spPr bwMode="auto">
          <a:xfrm>
            <a:off x="1781175" y="50800"/>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1:16</a:t>
            </a:r>
            <a:endParaRPr lang="en-US" altLang="en-US" sz="800" u="sng">
              <a:solidFill>
                <a:srgbClr val="000000"/>
              </a:solidFill>
              <a:latin typeface="Geneva" panose="020B0503030404040204" pitchFamily="34" charset="0"/>
            </a:endParaRPr>
          </a:p>
        </p:txBody>
      </p:sp>
      <p:pic>
        <p:nvPicPr>
          <p:cNvPr id="107575" name="Picture 55">
            <a:extLst>
              <a:ext uri="{FF2B5EF4-FFF2-40B4-BE49-F238E27FC236}">
                <a16:creationId xmlns:a16="http://schemas.microsoft.com/office/drawing/2014/main" id="{CC20FA0D-292B-5948-A6F7-2CD86DD879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52850" y="679450"/>
            <a:ext cx="4635500" cy="3059113"/>
          </a:xfrm>
          <a:prstGeom prst="rect">
            <a:avLst/>
          </a:prstGeom>
          <a:noFill/>
          <a:ln w="7620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83974" name="Freeform 39">
            <a:extLst>
              <a:ext uri="{FF2B5EF4-FFF2-40B4-BE49-F238E27FC236}">
                <a16:creationId xmlns:a16="http://schemas.microsoft.com/office/drawing/2014/main" id="{59F371AC-25B5-054D-B79D-1C6AA73FC472}"/>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5" name="Rectangle 40">
            <a:extLst>
              <a:ext uri="{FF2B5EF4-FFF2-40B4-BE49-F238E27FC236}">
                <a16:creationId xmlns:a16="http://schemas.microsoft.com/office/drawing/2014/main" id="{C8F70929-8DA0-564B-A74B-1D063641F997}"/>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3976" name="Freeform 41">
            <a:extLst>
              <a:ext uri="{FF2B5EF4-FFF2-40B4-BE49-F238E27FC236}">
                <a16:creationId xmlns:a16="http://schemas.microsoft.com/office/drawing/2014/main" id="{06914E32-CEB6-2A40-9DE9-CC05792C17BD}"/>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7" name="AutoShape 42">
            <a:extLst>
              <a:ext uri="{FF2B5EF4-FFF2-40B4-BE49-F238E27FC236}">
                <a16:creationId xmlns:a16="http://schemas.microsoft.com/office/drawing/2014/main" id="{D314F174-8E24-714B-8959-2BD3578EEE72}"/>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3978" name="Rectangle 43">
            <a:extLst>
              <a:ext uri="{FF2B5EF4-FFF2-40B4-BE49-F238E27FC236}">
                <a16:creationId xmlns:a16="http://schemas.microsoft.com/office/drawing/2014/main" id="{A6535725-3496-4D4E-A115-D56136D26B9D}"/>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3979" name="Rectangle 44">
            <a:extLst>
              <a:ext uri="{FF2B5EF4-FFF2-40B4-BE49-F238E27FC236}">
                <a16:creationId xmlns:a16="http://schemas.microsoft.com/office/drawing/2014/main" id="{138AF53F-DAAC-8242-B402-81652F0E2486}"/>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3980" name="AutoShape 45">
            <a:extLst>
              <a:ext uri="{FF2B5EF4-FFF2-40B4-BE49-F238E27FC236}">
                <a16:creationId xmlns:a16="http://schemas.microsoft.com/office/drawing/2014/main" id="{70170029-219D-9045-AFD7-51C33B782CE8}"/>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3981" name="Line 46">
            <a:extLst>
              <a:ext uri="{FF2B5EF4-FFF2-40B4-BE49-F238E27FC236}">
                <a16:creationId xmlns:a16="http://schemas.microsoft.com/office/drawing/2014/main" id="{D2C1BE5E-66F1-E045-AD55-C14661455F5A}"/>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2" name="Line 47">
            <a:extLst>
              <a:ext uri="{FF2B5EF4-FFF2-40B4-BE49-F238E27FC236}">
                <a16:creationId xmlns:a16="http://schemas.microsoft.com/office/drawing/2014/main" id="{4BCA29F6-A6BA-474C-B1AA-5EA555F91FD1}"/>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3" name="Rectangle 48">
            <a:extLst>
              <a:ext uri="{FF2B5EF4-FFF2-40B4-BE49-F238E27FC236}">
                <a16:creationId xmlns:a16="http://schemas.microsoft.com/office/drawing/2014/main" id="{E1FD5504-12F8-F946-ABC1-F65DBD1EB7AA}"/>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83984" name="Rectangle 49">
            <a:extLst>
              <a:ext uri="{FF2B5EF4-FFF2-40B4-BE49-F238E27FC236}">
                <a16:creationId xmlns:a16="http://schemas.microsoft.com/office/drawing/2014/main" id="{102FE25A-5100-5846-9858-39A88A4C6BE1}"/>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107577" name="Rectangle 57">
            <a:extLst>
              <a:ext uri="{FF2B5EF4-FFF2-40B4-BE49-F238E27FC236}">
                <a16:creationId xmlns:a16="http://schemas.microsoft.com/office/drawing/2014/main" id="{3F34DE57-1BD5-E448-9B25-E3626DC9336A}"/>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40</a:t>
            </a:r>
          </a:p>
        </p:txBody>
      </p:sp>
      <p:pic>
        <p:nvPicPr>
          <p:cNvPr id="107574" name="Picture 54">
            <a:extLst>
              <a:ext uri="{FF2B5EF4-FFF2-40B4-BE49-F238E27FC236}">
                <a16:creationId xmlns:a16="http://schemas.microsoft.com/office/drawing/2014/main" id="{082636F6-2D6D-AF41-AA31-DC4C8523307A}"/>
              </a:ext>
            </a:extLst>
          </p:cNvPr>
          <p:cNvPicPr>
            <a:picLocks noChangeAspect="1" noChangeArrowheads="1"/>
          </p:cNvPicPr>
          <p:nvPr/>
        </p:nvPicPr>
        <p:blipFill>
          <a:blip r:embed="rId4">
            <a:lum contrast="30000"/>
            <a:extLst>
              <a:ext uri="{28A0092B-C50C-407E-A947-70E740481C1C}">
                <a14:useLocalDpi xmlns:a14="http://schemas.microsoft.com/office/drawing/2010/main"/>
              </a:ext>
            </a:extLst>
          </a:blip>
          <a:srcRect/>
          <a:stretch>
            <a:fillRect/>
          </a:stretch>
        </p:blipFill>
        <p:spPr bwMode="auto">
          <a:xfrm>
            <a:off x="614363" y="460375"/>
            <a:ext cx="3732212" cy="2317750"/>
          </a:xfrm>
          <a:prstGeom prst="rect">
            <a:avLst/>
          </a:prstGeom>
          <a:noFill/>
          <a:ln w="7620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grpSp>
        <p:nvGrpSpPr>
          <p:cNvPr id="83987" name="Group 14">
            <a:extLst>
              <a:ext uri="{FF2B5EF4-FFF2-40B4-BE49-F238E27FC236}">
                <a16:creationId xmlns:a16="http://schemas.microsoft.com/office/drawing/2014/main" id="{8AE4E011-250C-064A-9708-1C6E8DB73B3C}"/>
              </a:ext>
            </a:extLst>
          </p:cNvPr>
          <p:cNvGrpSpPr>
            <a:grpSpLocks/>
          </p:cNvGrpSpPr>
          <p:nvPr/>
        </p:nvGrpSpPr>
        <p:grpSpPr bwMode="auto">
          <a:xfrm>
            <a:off x="6102350" y="3582988"/>
            <a:ext cx="1536700" cy="2682875"/>
            <a:chOff x="2000" y="776"/>
            <a:chExt cx="1648" cy="2426"/>
          </a:xfrm>
        </p:grpSpPr>
        <p:pic>
          <p:nvPicPr>
            <p:cNvPr id="83996" name="Picture 15">
              <a:extLst>
                <a:ext uri="{FF2B5EF4-FFF2-40B4-BE49-F238E27FC236}">
                  <a16:creationId xmlns:a16="http://schemas.microsoft.com/office/drawing/2014/main" id="{3EA1BCB8-62B2-C34D-A5B4-CD2F773AA61D}"/>
                </a:ext>
              </a:extLst>
            </p:cNvPr>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04" y="788"/>
              <a:ext cx="1644" cy="2414"/>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3997" name="Rectangle 16">
              <a:extLst>
                <a:ext uri="{FF2B5EF4-FFF2-40B4-BE49-F238E27FC236}">
                  <a16:creationId xmlns:a16="http://schemas.microsoft.com/office/drawing/2014/main" id="{21DBBE5C-76CE-8D4C-8680-3FAF8BF71C6E}"/>
                </a:ext>
              </a:extLst>
            </p:cNvPr>
            <p:cNvSpPr>
              <a:spLocks noChangeArrowheads="1"/>
            </p:cNvSpPr>
            <p:nvPr/>
          </p:nvSpPr>
          <p:spPr bwMode="auto">
            <a:xfrm>
              <a:off x="2000" y="776"/>
              <a:ext cx="1648" cy="2416"/>
            </a:xfrm>
            <a:prstGeom prst="rect">
              <a:avLst/>
            </a:prstGeom>
            <a:noFill/>
            <a:ln w="5080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107537" name="Freeform 17">
            <a:extLst>
              <a:ext uri="{FF2B5EF4-FFF2-40B4-BE49-F238E27FC236}">
                <a16:creationId xmlns:a16="http://schemas.microsoft.com/office/drawing/2014/main" id="{561AB33F-D912-FE40-8B25-F608D7478ED9}"/>
              </a:ext>
            </a:extLst>
          </p:cNvPr>
          <p:cNvSpPr>
            <a:spLocks/>
          </p:cNvSpPr>
          <p:nvPr/>
        </p:nvSpPr>
        <p:spPr bwMode="auto">
          <a:xfrm>
            <a:off x="6534150" y="5094288"/>
            <a:ext cx="679450" cy="531812"/>
          </a:xfrm>
          <a:custGeom>
            <a:avLst/>
            <a:gdLst>
              <a:gd name="T0" fmla="*/ 678518 w 729"/>
              <a:gd name="T1" fmla="*/ 8845 h 481"/>
              <a:gd name="T2" fmla="*/ 663605 w 729"/>
              <a:gd name="T3" fmla="*/ 8845 h 481"/>
              <a:gd name="T4" fmla="*/ 648693 w 729"/>
              <a:gd name="T5" fmla="*/ 0 h 481"/>
              <a:gd name="T6" fmla="*/ 633781 w 729"/>
              <a:gd name="T7" fmla="*/ 0 h 481"/>
              <a:gd name="T8" fmla="*/ 618868 w 729"/>
              <a:gd name="T9" fmla="*/ 0 h 481"/>
              <a:gd name="T10" fmla="*/ 596499 w 729"/>
              <a:gd name="T11" fmla="*/ 0 h 481"/>
              <a:gd name="T12" fmla="*/ 581587 w 729"/>
              <a:gd name="T13" fmla="*/ 0 h 481"/>
              <a:gd name="T14" fmla="*/ 566674 w 729"/>
              <a:gd name="T15" fmla="*/ 0 h 481"/>
              <a:gd name="T16" fmla="*/ 544306 w 729"/>
              <a:gd name="T17" fmla="*/ 0 h 481"/>
              <a:gd name="T18" fmla="*/ 521937 w 729"/>
              <a:gd name="T19" fmla="*/ 0 h 481"/>
              <a:gd name="T20" fmla="*/ 507024 w 729"/>
              <a:gd name="T21" fmla="*/ 0 h 481"/>
              <a:gd name="T22" fmla="*/ 492112 w 729"/>
              <a:gd name="T23" fmla="*/ 0 h 481"/>
              <a:gd name="T24" fmla="*/ 469743 w 729"/>
              <a:gd name="T25" fmla="*/ 0 h 481"/>
              <a:gd name="T26" fmla="*/ 454831 w 729"/>
              <a:gd name="T27" fmla="*/ 0 h 481"/>
              <a:gd name="T28" fmla="*/ 439918 w 729"/>
              <a:gd name="T29" fmla="*/ 0 h 481"/>
              <a:gd name="T30" fmla="*/ 417550 w 729"/>
              <a:gd name="T31" fmla="*/ 8845 h 481"/>
              <a:gd name="T32" fmla="*/ 402637 w 729"/>
              <a:gd name="T33" fmla="*/ 17690 h 481"/>
              <a:gd name="T34" fmla="*/ 380268 w 729"/>
              <a:gd name="T35" fmla="*/ 17690 h 481"/>
              <a:gd name="T36" fmla="*/ 365356 w 729"/>
              <a:gd name="T37" fmla="*/ 26535 h 481"/>
              <a:gd name="T38" fmla="*/ 350443 w 729"/>
              <a:gd name="T39" fmla="*/ 26535 h 481"/>
              <a:gd name="T40" fmla="*/ 335531 w 729"/>
              <a:gd name="T41" fmla="*/ 35380 h 481"/>
              <a:gd name="T42" fmla="*/ 320618 w 729"/>
              <a:gd name="T43" fmla="*/ 35380 h 481"/>
              <a:gd name="T44" fmla="*/ 305706 w 729"/>
              <a:gd name="T45" fmla="*/ 35380 h 481"/>
              <a:gd name="T46" fmla="*/ 290793 w 729"/>
              <a:gd name="T47" fmla="*/ 44226 h 481"/>
              <a:gd name="T48" fmla="*/ 275881 w 729"/>
              <a:gd name="T49" fmla="*/ 53071 h 481"/>
              <a:gd name="T50" fmla="*/ 260968 w 729"/>
              <a:gd name="T51" fmla="*/ 61916 h 481"/>
              <a:gd name="T52" fmla="*/ 246056 w 729"/>
              <a:gd name="T53" fmla="*/ 61916 h 481"/>
              <a:gd name="T54" fmla="*/ 231143 w 729"/>
              <a:gd name="T55" fmla="*/ 79606 h 481"/>
              <a:gd name="T56" fmla="*/ 216231 w 729"/>
              <a:gd name="T57" fmla="*/ 88451 h 481"/>
              <a:gd name="T58" fmla="*/ 201319 w 729"/>
              <a:gd name="T59" fmla="*/ 97296 h 481"/>
              <a:gd name="T60" fmla="*/ 186406 w 729"/>
              <a:gd name="T61" fmla="*/ 106141 h 481"/>
              <a:gd name="T62" fmla="*/ 178950 w 729"/>
              <a:gd name="T63" fmla="*/ 123831 h 481"/>
              <a:gd name="T64" fmla="*/ 164037 w 729"/>
              <a:gd name="T65" fmla="*/ 141522 h 481"/>
              <a:gd name="T66" fmla="*/ 149125 w 729"/>
              <a:gd name="T67" fmla="*/ 159212 h 481"/>
              <a:gd name="T68" fmla="*/ 141669 w 729"/>
              <a:gd name="T69" fmla="*/ 176902 h 481"/>
              <a:gd name="T70" fmla="*/ 126756 w 729"/>
              <a:gd name="T71" fmla="*/ 185747 h 481"/>
              <a:gd name="T72" fmla="*/ 119300 w 729"/>
              <a:gd name="T73" fmla="*/ 203437 h 481"/>
              <a:gd name="T74" fmla="*/ 111844 w 729"/>
              <a:gd name="T75" fmla="*/ 221128 h 481"/>
              <a:gd name="T76" fmla="*/ 96931 w 729"/>
              <a:gd name="T77" fmla="*/ 229973 h 481"/>
              <a:gd name="T78" fmla="*/ 96931 w 729"/>
              <a:gd name="T79" fmla="*/ 247663 h 481"/>
              <a:gd name="T80" fmla="*/ 82019 w 729"/>
              <a:gd name="T81" fmla="*/ 256508 h 481"/>
              <a:gd name="T82" fmla="*/ 82019 w 729"/>
              <a:gd name="T83" fmla="*/ 274198 h 481"/>
              <a:gd name="T84" fmla="*/ 67106 w 729"/>
              <a:gd name="T85" fmla="*/ 283043 h 481"/>
              <a:gd name="T86" fmla="*/ 67106 w 729"/>
              <a:gd name="T87" fmla="*/ 300734 h 481"/>
              <a:gd name="T88" fmla="*/ 59650 w 729"/>
              <a:gd name="T89" fmla="*/ 318424 h 481"/>
              <a:gd name="T90" fmla="*/ 52194 w 729"/>
              <a:gd name="T91" fmla="*/ 336114 h 481"/>
              <a:gd name="T92" fmla="*/ 44737 w 729"/>
              <a:gd name="T93" fmla="*/ 353804 h 481"/>
              <a:gd name="T94" fmla="*/ 44737 w 729"/>
              <a:gd name="T95" fmla="*/ 371494 h 481"/>
              <a:gd name="T96" fmla="*/ 37281 w 729"/>
              <a:gd name="T97" fmla="*/ 389185 h 481"/>
              <a:gd name="T98" fmla="*/ 29825 w 729"/>
              <a:gd name="T99" fmla="*/ 406875 h 481"/>
              <a:gd name="T100" fmla="*/ 22369 w 729"/>
              <a:gd name="T101" fmla="*/ 424565 h 481"/>
              <a:gd name="T102" fmla="*/ 22369 w 729"/>
              <a:gd name="T103" fmla="*/ 442255 h 481"/>
              <a:gd name="T104" fmla="*/ 14912 w 729"/>
              <a:gd name="T105" fmla="*/ 459946 h 481"/>
              <a:gd name="T106" fmla="*/ 7456 w 729"/>
              <a:gd name="T107" fmla="*/ 477636 h 481"/>
              <a:gd name="T108" fmla="*/ 7456 w 729"/>
              <a:gd name="T109" fmla="*/ 495326 h 481"/>
              <a:gd name="T110" fmla="*/ 7456 w 729"/>
              <a:gd name="T111" fmla="*/ 513016 h 481"/>
              <a:gd name="T112" fmla="*/ 7456 w 729"/>
              <a:gd name="T113" fmla="*/ 530706 h 481"/>
              <a:gd name="T114" fmla="*/ 0 w 729"/>
              <a:gd name="T115" fmla="*/ 513016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9" h="481">
                <a:moveTo>
                  <a:pt x="728" y="8"/>
                </a:moveTo>
                <a:lnTo>
                  <a:pt x="712" y="8"/>
                </a:lnTo>
                <a:lnTo>
                  <a:pt x="696" y="0"/>
                </a:lnTo>
                <a:lnTo>
                  <a:pt x="680" y="0"/>
                </a:lnTo>
                <a:lnTo>
                  <a:pt x="664" y="0"/>
                </a:lnTo>
                <a:lnTo>
                  <a:pt x="640" y="0"/>
                </a:lnTo>
                <a:lnTo>
                  <a:pt x="624" y="0"/>
                </a:lnTo>
                <a:lnTo>
                  <a:pt x="608" y="0"/>
                </a:lnTo>
                <a:lnTo>
                  <a:pt x="584" y="0"/>
                </a:lnTo>
                <a:lnTo>
                  <a:pt x="560" y="0"/>
                </a:lnTo>
                <a:lnTo>
                  <a:pt x="544" y="0"/>
                </a:lnTo>
                <a:lnTo>
                  <a:pt x="528" y="0"/>
                </a:lnTo>
                <a:lnTo>
                  <a:pt x="504" y="0"/>
                </a:lnTo>
                <a:lnTo>
                  <a:pt x="488" y="0"/>
                </a:lnTo>
                <a:lnTo>
                  <a:pt x="472" y="0"/>
                </a:lnTo>
                <a:lnTo>
                  <a:pt x="448" y="8"/>
                </a:lnTo>
                <a:lnTo>
                  <a:pt x="432" y="16"/>
                </a:lnTo>
                <a:lnTo>
                  <a:pt x="408" y="16"/>
                </a:lnTo>
                <a:lnTo>
                  <a:pt x="392" y="24"/>
                </a:lnTo>
                <a:lnTo>
                  <a:pt x="376" y="24"/>
                </a:lnTo>
                <a:lnTo>
                  <a:pt x="360" y="32"/>
                </a:lnTo>
                <a:lnTo>
                  <a:pt x="344" y="32"/>
                </a:lnTo>
                <a:lnTo>
                  <a:pt x="328" y="32"/>
                </a:lnTo>
                <a:lnTo>
                  <a:pt x="312" y="40"/>
                </a:lnTo>
                <a:lnTo>
                  <a:pt x="296" y="48"/>
                </a:lnTo>
                <a:lnTo>
                  <a:pt x="280" y="56"/>
                </a:lnTo>
                <a:lnTo>
                  <a:pt x="264" y="56"/>
                </a:lnTo>
                <a:lnTo>
                  <a:pt x="248" y="72"/>
                </a:lnTo>
                <a:lnTo>
                  <a:pt x="232" y="80"/>
                </a:lnTo>
                <a:lnTo>
                  <a:pt x="216" y="88"/>
                </a:lnTo>
                <a:lnTo>
                  <a:pt x="200" y="96"/>
                </a:lnTo>
                <a:lnTo>
                  <a:pt x="192" y="112"/>
                </a:lnTo>
                <a:lnTo>
                  <a:pt x="176" y="128"/>
                </a:lnTo>
                <a:lnTo>
                  <a:pt x="160" y="144"/>
                </a:lnTo>
                <a:lnTo>
                  <a:pt x="152" y="160"/>
                </a:lnTo>
                <a:lnTo>
                  <a:pt x="136" y="168"/>
                </a:lnTo>
                <a:lnTo>
                  <a:pt x="128" y="184"/>
                </a:lnTo>
                <a:lnTo>
                  <a:pt x="120" y="200"/>
                </a:lnTo>
                <a:lnTo>
                  <a:pt x="104" y="208"/>
                </a:lnTo>
                <a:lnTo>
                  <a:pt x="104" y="224"/>
                </a:lnTo>
                <a:lnTo>
                  <a:pt x="88" y="232"/>
                </a:lnTo>
                <a:lnTo>
                  <a:pt x="88" y="248"/>
                </a:lnTo>
                <a:lnTo>
                  <a:pt x="72" y="256"/>
                </a:lnTo>
                <a:lnTo>
                  <a:pt x="72" y="272"/>
                </a:lnTo>
                <a:lnTo>
                  <a:pt x="64" y="288"/>
                </a:lnTo>
                <a:lnTo>
                  <a:pt x="56" y="304"/>
                </a:lnTo>
                <a:lnTo>
                  <a:pt x="48" y="320"/>
                </a:lnTo>
                <a:lnTo>
                  <a:pt x="48" y="336"/>
                </a:lnTo>
                <a:lnTo>
                  <a:pt x="40" y="352"/>
                </a:lnTo>
                <a:lnTo>
                  <a:pt x="32" y="368"/>
                </a:lnTo>
                <a:lnTo>
                  <a:pt x="24" y="384"/>
                </a:lnTo>
                <a:lnTo>
                  <a:pt x="24" y="400"/>
                </a:lnTo>
                <a:lnTo>
                  <a:pt x="16" y="416"/>
                </a:lnTo>
                <a:lnTo>
                  <a:pt x="8" y="432"/>
                </a:lnTo>
                <a:lnTo>
                  <a:pt x="8" y="448"/>
                </a:lnTo>
                <a:lnTo>
                  <a:pt x="8" y="464"/>
                </a:lnTo>
                <a:lnTo>
                  <a:pt x="8" y="480"/>
                </a:lnTo>
                <a:lnTo>
                  <a:pt x="0" y="464"/>
                </a:lnTo>
              </a:path>
            </a:pathLst>
          </a:custGeom>
          <a:noFill/>
          <a:ln w="50800" cap="rnd" cmpd="sng">
            <a:solidFill>
              <a:srgbClr val="00FF00"/>
            </a:solidFill>
            <a:prstDash val="solid"/>
            <a:round/>
            <a:headEnd type="none" w="med" len="med"/>
            <a:tailEnd type="triangl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107538" name="Freeform 18">
            <a:extLst>
              <a:ext uri="{FF2B5EF4-FFF2-40B4-BE49-F238E27FC236}">
                <a16:creationId xmlns:a16="http://schemas.microsoft.com/office/drawing/2014/main" id="{350F793A-B80A-B243-BB47-5EF8FD19A942}"/>
              </a:ext>
            </a:extLst>
          </p:cNvPr>
          <p:cNvSpPr>
            <a:spLocks/>
          </p:cNvSpPr>
          <p:nvPr/>
        </p:nvSpPr>
        <p:spPr bwMode="auto">
          <a:xfrm>
            <a:off x="6813550" y="3760788"/>
            <a:ext cx="433388" cy="1239837"/>
          </a:xfrm>
          <a:custGeom>
            <a:avLst/>
            <a:gdLst>
              <a:gd name="T0" fmla="*/ 417544 w 465"/>
              <a:gd name="T1" fmla="*/ 1221035 h 1121"/>
              <a:gd name="T2" fmla="*/ 387719 w 465"/>
              <a:gd name="T3" fmla="*/ 1212187 h 1121"/>
              <a:gd name="T4" fmla="*/ 357895 w 465"/>
              <a:gd name="T5" fmla="*/ 1212187 h 1121"/>
              <a:gd name="T6" fmla="*/ 328070 w 465"/>
              <a:gd name="T7" fmla="*/ 1194491 h 1121"/>
              <a:gd name="T8" fmla="*/ 298246 w 465"/>
              <a:gd name="T9" fmla="*/ 1176794 h 1121"/>
              <a:gd name="T10" fmla="*/ 268421 w 465"/>
              <a:gd name="T11" fmla="*/ 1167946 h 1121"/>
              <a:gd name="T12" fmla="*/ 238596 w 465"/>
              <a:gd name="T13" fmla="*/ 1150250 h 1121"/>
              <a:gd name="T14" fmla="*/ 208772 w 465"/>
              <a:gd name="T15" fmla="*/ 1132554 h 1121"/>
              <a:gd name="T16" fmla="*/ 171491 w 465"/>
              <a:gd name="T17" fmla="*/ 1097162 h 1121"/>
              <a:gd name="T18" fmla="*/ 141667 w 465"/>
              <a:gd name="T19" fmla="*/ 1079466 h 1121"/>
              <a:gd name="T20" fmla="*/ 119298 w 465"/>
              <a:gd name="T21" fmla="*/ 1052921 h 1121"/>
              <a:gd name="T22" fmla="*/ 89474 w 465"/>
              <a:gd name="T23" fmla="*/ 1026377 h 1121"/>
              <a:gd name="T24" fmla="*/ 59649 w 465"/>
              <a:gd name="T25" fmla="*/ 990985 h 1121"/>
              <a:gd name="T26" fmla="*/ 44737 w 465"/>
              <a:gd name="T27" fmla="*/ 955592 h 1121"/>
              <a:gd name="T28" fmla="*/ 22368 w 465"/>
              <a:gd name="T29" fmla="*/ 929048 h 1121"/>
              <a:gd name="T30" fmla="*/ 7456 w 465"/>
              <a:gd name="T31" fmla="*/ 893656 h 1121"/>
              <a:gd name="T32" fmla="*/ 7456 w 465"/>
              <a:gd name="T33" fmla="*/ 858264 h 1121"/>
              <a:gd name="T34" fmla="*/ 0 w 465"/>
              <a:gd name="T35" fmla="*/ 822871 h 1121"/>
              <a:gd name="T36" fmla="*/ 0 w 465"/>
              <a:gd name="T37" fmla="*/ 778631 h 1121"/>
              <a:gd name="T38" fmla="*/ 0 w 465"/>
              <a:gd name="T39" fmla="*/ 716694 h 1121"/>
              <a:gd name="T40" fmla="*/ 0 w 465"/>
              <a:gd name="T41" fmla="*/ 672454 h 1121"/>
              <a:gd name="T42" fmla="*/ 0 w 465"/>
              <a:gd name="T43" fmla="*/ 637062 h 1121"/>
              <a:gd name="T44" fmla="*/ 0 w 465"/>
              <a:gd name="T45" fmla="*/ 601669 h 1121"/>
              <a:gd name="T46" fmla="*/ 7456 w 465"/>
              <a:gd name="T47" fmla="*/ 566277 h 1121"/>
              <a:gd name="T48" fmla="*/ 14912 w 465"/>
              <a:gd name="T49" fmla="*/ 530885 h 1121"/>
              <a:gd name="T50" fmla="*/ 29825 w 465"/>
              <a:gd name="T51" fmla="*/ 486644 h 1121"/>
              <a:gd name="T52" fmla="*/ 37281 w 465"/>
              <a:gd name="T53" fmla="*/ 451252 h 1121"/>
              <a:gd name="T54" fmla="*/ 59649 w 465"/>
              <a:gd name="T55" fmla="*/ 424708 h 1121"/>
              <a:gd name="T56" fmla="*/ 74561 w 465"/>
              <a:gd name="T57" fmla="*/ 389315 h 1121"/>
              <a:gd name="T58" fmla="*/ 96930 w 465"/>
              <a:gd name="T59" fmla="*/ 353923 h 1121"/>
              <a:gd name="T60" fmla="*/ 126754 w 465"/>
              <a:gd name="T61" fmla="*/ 309683 h 1121"/>
              <a:gd name="T62" fmla="*/ 156579 w 465"/>
              <a:gd name="T63" fmla="*/ 265442 h 1121"/>
              <a:gd name="T64" fmla="*/ 186403 w 465"/>
              <a:gd name="T65" fmla="*/ 238898 h 1121"/>
              <a:gd name="T66" fmla="*/ 201316 w 465"/>
              <a:gd name="T67" fmla="*/ 221202 h 1121"/>
              <a:gd name="T68" fmla="*/ 216228 w 465"/>
              <a:gd name="T69" fmla="*/ 203506 h 1121"/>
              <a:gd name="T70" fmla="*/ 238596 w 465"/>
              <a:gd name="T71" fmla="*/ 168113 h 1121"/>
              <a:gd name="T72" fmla="*/ 275877 w 465"/>
              <a:gd name="T73" fmla="*/ 132721 h 1121"/>
              <a:gd name="T74" fmla="*/ 298246 w 465"/>
              <a:gd name="T75" fmla="*/ 106177 h 1121"/>
              <a:gd name="T76" fmla="*/ 320614 w 465"/>
              <a:gd name="T77" fmla="*/ 79633 h 1121"/>
              <a:gd name="T78" fmla="*/ 350438 w 465"/>
              <a:gd name="T79" fmla="*/ 53088 h 1121"/>
              <a:gd name="T80" fmla="*/ 380263 w 465"/>
              <a:gd name="T81" fmla="*/ 26544 h 1121"/>
              <a:gd name="T82" fmla="*/ 402631 w 465"/>
              <a:gd name="T83" fmla="*/ 0 h 1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5" h="1121">
                <a:moveTo>
                  <a:pt x="464" y="1120"/>
                </a:moveTo>
                <a:lnTo>
                  <a:pt x="448" y="1104"/>
                </a:lnTo>
                <a:lnTo>
                  <a:pt x="432" y="1104"/>
                </a:lnTo>
                <a:lnTo>
                  <a:pt x="416" y="1096"/>
                </a:lnTo>
                <a:lnTo>
                  <a:pt x="400" y="1096"/>
                </a:lnTo>
                <a:lnTo>
                  <a:pt x="384" y="1096"/>
                </a:lnTo>
                <a:lnTo>
                  <a:pt x="368" y="1088"/>
                </a:lnTo>
                <a:lnTo>
                  <a:pt x="352" y="1080"/>
                </a:lnTo>
                <a:lnTo>
                  <a:pt x="336" y="1072"/>
                </a:lnTo>
                <a:lnTo>
                  <a:pt x="320" y="1064"/>
                </a:lnTo>
                <a:lnTo>
                  <a:pt x="304" y="1064"/>
                </a:lnTo>
                <a:lnTo>
                  <a:pt x="288" y="1056"/>
                </a:lnTo>
                <a:lnTo>
                  <a:pt x="272" y="1048"/>
                </a:lnTo>
                <a:lnTo>
                  <a:pt x="256" y="1040"/>
                </a:lnTo>
                <a:lnTo>
                  <a:pt x="240" y="1032"/>
                </a:lnTo>
                <a:lnTo>
                  <a:pt x="224" y="1024"/>
                </a:lnTo>
                <a:lnTo>
                  <a:pt x="200" y="1008"/>
                </a:lnTo>
                <a:lnTo>
                  <a:pt x="184" y="992"/>
                </a:lnTo>
                <a:lnTo>
                  <a:pt x="168" y="984"/>
                </a:lnTo>
                <a:lnTo>
                  <a:pt x="152" y="976"/>
                </a:lnTo>
                <a:lnTo>
                  <a:pt x="136" y="968"/>
                </a:lnTo>
                <a:lnTo>
                  <a:pt x="128" y="952"/>
                </a:lnTo>
                <a:lnTo>
                  <a:pt x="112" y="944"/>
                </a:lnTo>
                <a:lnTo>
                  <a:pt x="96" y="928"/>
                </a:lnTo>
                <a:lnTo>
                  <a:pt x="72" y="912"/>
                </a:lnTo>
                <a:lnTo>
                  <a:pt x="64" y="896"/>
                </a:lnTo>
                <a:lnTo>
                  <a:pt x="56" y="880"/>
                </a:lnTo>
                <a:lnTo>
                  <a:pt x="48" y="864"/>
                </a:lnTo>
                <a:lnTo>
                  <a:pt x="32" y="856"/>
                </a:lnTo>
                <a:lnTo>
                  <a:pt x="24" y="840"/>
                </a:lnTo>
                <a:lnTo>
                  <a:pt x="16" y="824"/>
                </a:lnTo>
                <a:lnTo>
                  <a:pt x="8" y="808"/>
                </a:lnTo>
                <a:lnTo>
                  <a:pt x="8" y="792"/>
                </a:lnTo>
                <a:lnTo>
                  <a:pt x="8" y="776"/>
                </a:lnTo>
                <a:lnTo>
                  <a:pt x="0" y="760"/>
                </a:lnTo>
                <a:lnTo>
                  <a:pt x="0" y="744"/>
                </a:lnTo>
                <a:lnTo>
                  <a:pt x="0" y="728"/>
                </a:lnTo>
                <a:lnTo>
                  <a:pt x="0" y="704"/>
                </a:lnTo>
                <a:lnTo>
                  <a:pt x="0" y="664"/>
                </a:lnTo>
                <a:lnTo>
                  <a:pt x="0" y="648"/>
                </a:lnTo>
                <a:lnTo>
                  <a:pt x="0" y="624"/>
                </a:lnTo>
                <a:lnTo>
                  <a:pt x="0" y="608"/>
                </a:lnTo>
                <a:lnTo>
                  <a:pt x="0" y="592"/>
                </a:lnTo>
                <a:lnTo>
                  <a:pt x="0" y="576"/>
                </a:lnTo>
                <a:lnTo>
                  <a:pt x="0" y="560"/>
                </a:lnTo>
                <a:lnTo>
                  <a:pt x="0" y="544"/>
                </a:lnTo>
                <a:lnTo>
                  <a:pt x="8" y="528"/>
                </a:lnTo>
                <a:lnTo>
                  <a:pt x="8" y="512"/>
                </a:lnTo>
                <a:lnTo>
                  <a:pt x="16" y="496"/>
                </a:lnTo>
                <a:lnTo>
                  <a:pt x="16" y="480"/>
                </a:lnTo>
                <a:lnTo>
                  <a:pt x="24" y="464"/>
                </a:lnTo>
                <a:lnTo>
                  <a:pt x="32" y="440"/>
                </a:lnTo>
                <a:lnTo>
                  <a:pt x="32" y="424"/>
                </a:lnTo>
                <a:lnTo>
                  <a:pt x="40" y="408"/>
                </a:lnTo>
                <a:lnTo>
                  <a:pt x="48" y="392"/>
                </a:lnTo>
                <a:lnTo>
                  <a:pt x="64" y="384"/>
                </a:lnTo>
                <a:lnTo>
                  <a:pt x="64" y="368"/>
                </a:lnTo>
                <a:lnTo>
                  <a:pt x="80" y="352"/>
                </a:lnTo>
                <a:lnTo>
                  <a:pt x="96" y="336"/>
                </a:lnTo>
                <a:lnTo>
                  <a:pt x="104" y="320"/>
                </a:lnTo>
                <a:lnTo>
                  <a:pt x="120" y="296"/>
                </a:lnTo>
                <a:lnTo>
                  <a:pt x="136" y="280"/>
                </a:lnTo>
                <a:lnTo>
                  <a:pt x="152" y="256"/>
                </a:lnTo>
                <a:lnTo>
                  <a:pt x="168" y="240"/>
                </a:lnTo>
                <a:lnTo>
                  <a:pt x="184" y="224"/>
                </a:lnTo>
                <a:lnTo>
                  <a:pt x="200" y="216"/>
                </a:lnTo>
                <a:lnTo>
                  <a:pt x="200" y="200"/>
                </a:lnTo>
                <a:lnTo>
                  <a:pt x="216" y="200"/>
                </a:lnTo>
                <a:lnTo>
                  <a:pt x="216" y="184"/>
                </a:lnTo>
                <a:lnTo>
                  <a:pt x="232" y="184"/>
                </a:lnTo>
                <a:lnTo>
                  <a:pt x="240" y="168"/>
                </a:lnTo>
                <a:lnTo>
                  <a:pt x="256" y="152"/>
                </a:lnTo>
                <a:lnTo>
                  <a:pt x="280" y="136"/>
                </a:lnTo>
                <a:lnTo>
                  <a:pt x="296" y="120"/>
                </a:lnTo>
                <a:lnTo>
                  <a:pt x="312" y="112"/>
                </a:lnTo>
                <a:lnTo>
                  <a:pt x="320" y="96"/>
                </a:lnTo>
                <a:lnTo>
                  <a:pt x="336" y="88"/>
                </a:lnTo>
                <a:lnTo>
                  <a:pt x="344" y="72"/>
                </a:lnTo>
                <a:lnTo>
                  <a:pt x="360" y="64"/>
                </a:lnTo>
                <a:lnTo>
                  <a:pt x="376" y="48"/>
                </a:lnTo>
                <a:lnTo>
                  <a:pt x="392" y="40"/>
                </a:lnTo>
                <a:lnTo>
                  <a:pt x="408" y="24"/>
                </a:lnTo>
                <a:lnTo>
                  <a:pt x="424" y="16"/>
                </a:lnTo>
                <a:lnTo>
                  <a:pt x="432" y="0"/>
                </a:lnTo>
              </a:path>
            </a:pathLst>
          </a:custGeom>
          <a:noFill/>
          <a:ln w="50800" cap="rnd" cmpd="sng">
            <a:solidFill>
              <a:srgbClr val="00FF00"/>
            </a:solidFill>
            <a:prstDash val="solid"/>
            <a:round/>
            <a:headEnd type="none" w="med" len="med"/>
            <a:tailEnd type="triangle" w="med" len="me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83990" name="Text Box 20">
            <a:extLst>
              <a:ext uri="{FF2B5EF4-FFF2-40B4-BE49-F238E27FC236}">
                <a16:creationId xmlns:a16="http://schemas.microsoft.com/office/drawing/2014/main" id="{3101D83C-B7A2-2347-81DB-1E6BBD232633}"/>
              </a:ext>
            </a:extLst>
          </p:cNvPr>
          <p:cNvSpPr txBox="1">
            <a:spLocks noChangeArrowheads="1"/>
          </p:cNvSpPr>
          <p:nvPr/>
        </p:nvSpPr>
        <p:spPr bwMode="auto">
          <a:xfrm>
            <a:off x="457200" y="2765425"/>
            <a:ext cx="6223000" cy="533400"/>
          </a:xfrm>
          <a:prstGeom prst="rect">
            <a:avLst/>
          </a:prstGeom>
          <a:gradFill rotWithShape="0">
            <a:gsLst>
              <a:gs pos="0">
                <a:srgbClr val="2D1A74"/>
              </a:gs>
              <a:gs pos="50000">
                <a:srgbClr val="150C36"/>
              </a:gs>
              <a:gs pos="100000">
                <a:srgbClr val="2D1A74"/>
              </a:gs>
            </a:gsLst>
            <a:lin ang="5400000" scaled="1"/>
          </a:gradFill>
          <a:ln w="76200">
            <a:solidFill>
              <a:schemeClr val="accent2"/>
            </a:solidFill>
            <a:miter lim="800000"/>
            <a:headEnd/>
            <a:tailEnd/>
          </a:ln>
          <a:effectLst>
            <a:outerShdw dist="35921" dir="2700000" algn="ctr" rotWithShape="0">
              <a:schemeClr val="bg2"/>
            </a:outerShdw>
          </a:effec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tx2"/>
                </a:solidFill>
              </a:rPr>
              <a:t>Joshuana ngararki kachiwui kasakbing...</a:t>
            </a:r>
          </a:p>
        </p:txBody>
      </p:sp>
      <p:pic>
        <p:nvPicPr>
          <p:cNvPr id="107579" name="Picture 59">
            <a:extLst>
              <a:ext uri="{FF2B5EF4-FFF2-40B4-BE49-F238E27FC236}">
                <a16:creationId xmlns:a16="http://schemas.microsoft.com/office/drawing/2014/main" id="{FF1FE720-7BB7-F84C-9BD7-7FD920A17F5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95388" y="3395663"/>
            <a:ext cx="3971925" cy="2776537"/>
          </a:xfrm>
          <a:prstGeom prst="rect">
            <a:avLst/>
          </a:prstGeom>
          <a:noFill/>
          <a:ln w="76200">
            <a:solidFill>
              <a:schemeClr val="accent2"/>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83992" name="Text Box 61">
            <a:extLst>
              <a:ext uri="{FF2B5EF4-FFF2-40B4-BE49-F238E27FC236}">
                <a16:creationId xmlns:a16="http://schemas.microsoft.com/office/drawing/2014/main" id="{3B764E16-DEF1-764E-B541-B757232E9C5C}"/>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4</a:t>
            </a:r>
            <a:endParaRPr lang="en-US" altLang="en-US" sz="1400"/>
          </a:p>
        </p:txBody>
      </p:sp>
      <p:sp>
        <p:nvSpPr>
          <p:cNvPr id="83993" name="Text Box 62">
            <a:extLst>
              <a:ext uri="{FF2B5EF4-FFF2-40B4-BE49-F238E27FC236}">
                <a16:creationId xmlns:a16="http://schemas.microsoft.com/office/drawing/2014/main" id="{4C54AEFA-D516-2646-B170-403B05FF0835}"/>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
        <p:nvSpPr>
          <p:cNvPr id="83994" name="Text Box 63">
            <a:extLst>
              <a:ext uri="{FF2B5EF4-FFF2-40B4-BE49-F238E27FC236}">
                <a16:creationId xmlns:a16="http://schemas.microsoft.com/office/drawing/2014/main" id="{4C5C0872-5A03-2044-B9F8-6E413B8055BC}"/>
              </a:ext>
            </a:extLst>
          </p:cNvPr>
          <p:cNvSpPr txBox="1">
            <a:spLocks noChangeArrowheads="1"/>
          </p:cNvSpPr>
          <p:nvPr/>
        </p:nvSpPr>
        <p:spPr bwMode="auto">
          <a:xfrm>
            <a:off x="6118225" y="3760788"/>
            <a:ext cx="857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a:p>
        </p:txBody>
      </p:sp>
      <p:sp>
        <p:nvSpPr>
          <p:cNvPr id="83995" name="Text Box 64">
            <a:extLst>
              <a:ext uri="{FF2B5EF4-FFF2-40B4-BE49-F238E27FC236}">
                <a16:creationId xmlns:a16="http://schemas.microsoft.com/office/drawing/2014/main" id="{93BA8C03-EB6E-9A4D-ACB5-5501AB52F930}"/>
              </a:ext>
            </a:extLst>
          </p:cNvPr>
          <p:cNvSpPr txBox="1">
            <a:spLocks noChangeArrowheads="1"/>
          </p:cNvSpPr>
          <p:nvPr/>
        </p:nvSpPr>
        <p:spPr bwMode="auto">
          <a:xfrm rot="-5414299">
            <a:off x="6283325" y="3735388"/>
            <a:ext cx="490537" cy="198438"/>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700" b="0">
                <a:solidFill>
                  <a:schemeClr val="tx2"/>
                </a:solidFill>
                <a:latin typeface="Times New Roman" panose="02020603050405020304" pitchFamily="18" charset="0"/>
              </a:rPr>
              <a:t>Y i r e  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07538"/>
                                        </p:tgtEl>
                                        <p:attrNameLst>
                                          <p:attrName>style.visibility</p:attrName>
                                        </p:attrNameLst>
                                      </p:cBhvr>
                                      <p:to>
                                        <p:strVal val="visible"/>
                                      </p:to>
                                    </p:set>
                                    <p:anim calcmode="lin" valueType="num">
                                      <p:cBhvr>
                                        <p:cTn id="7" dur="500" fill="hold"/>
                                        <p:tgtEl>
                                          <p:spTgt spid="107538"/>
                                        </p:tgtEl>
                                        <p:attrNameLst>
                                          <p:attrName>ppt_w</p:attrName>
                                        </p:attrNameLst>
                                      </p:cBhvr>
                                      <p:tavLst>
                                        <p:tav tm="0">
                                          <p:val>
                                            <p:fltVal val="0"/>
                                          </p:val>
                                        </p:tav>
                                        <p:tav tm="100000">
                                          <p:val>
                                            <p:strVal val="#ppt_w"/>
                                          </p:val>
                                        </p:tav>
                                      </p:tavLst>
                                    </p:anim>
                                    <p:anim calcmode="lin" valueType="num">
                                      <p:cBhvr>
                                        <p:cTn id="8" dur="500" fill="hold"/>
                                        <p:tgtEl>
                                          <p:spTgt spid="107538"/>
                                        </p:tgtEl>
                                        <p:attrNameLst>
                                          <p:attrName>ppt_h</p:attrName>
                                        </p:attrNameLst>
                                      </p:cBhvr>
                                      <p:tavLst>
                                        <p:tav tm="0">
                                          <p:val>
                                            <p:fltVal val="0"/>
                                          </p:val>
                                        </p:tav>
                                        <p:tav tm="100000">
                                          <p:val>
                                            <p:strVal val="#ppt_h"/>
                                          </p:val>
                                        </p:tav>
                                      </p:tavLst>
                                    </p:anim>
                                    <p:anim calcmode="lin" valueType="num">
                                      <p:cBhvr>
                                        <p:cTn id="9" dur="500" fill="hold"/>
                                        <p:tgtEl>
                                          <p:spTgt spid="107538"/>
                                        </p:tgtEl>
                                        <p:attrNameLst>
                                          <p:attrName>ppt_x</p:attrName>
                                        </p:attrNameLst>
                                      </p:cBhvr>
                                      <p:tavLst>
                                        <p:tav tm="0">
                                          <p:val>
                                            <p:fltVal val="0.5"/>
                                          </p:val>
                                        </p:tav>
                                        <p:tav tm="100000">
                                          <p:val>
                                            <p:strVal val="#ppt_x"/>
                                          </p:val>
                                        </p:tav>
                                      </p:tavLst>
                                    </p:anim>
                                    <p:anim calcmode="lin" valueType="num">
                                      <p:cBhvr>
                                        <p:cTn id="10" dur="500" fill="hold"/>
                                        <p:tgtEl>
                                          <p:spTgt spid="10753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107537"/>
                                        </p:tgtEl>
                                        <p:attrNameLst>
                                          <p:attrName>style.visibility</p:attrName>
                                        </p:attrNameLst>
                                      </p:cBhvr>
                                      <p:to>
                                        <p:strVal val="visible"/>
                                      </p:to>
                                    </p:set>
                                    <p:anim calcmode="lin" valueType="num">
                                      <p:cBhvr>
                                        <p:cTn id="14" dur="500" fill="hold"/>
                                        <p:tgtEl>
                                          <p:spTgt spid="107537"/>
                                        </p:tgtEl>
                                        <p:attrNameLst>
                                          <p:attrName>ppt_w</p:attrName>
                                        </p:attrNameLst>
                                      </p:cBhvr>
                                      <p:tavLst>
                                        <p:tav tm="0">
                                          <p:val>
                                            <p:fltVal val="0"/>
                                          </p:val>
                                        </p:tav>
                                        <p:tav tm="100000">
                                          <p:val>
                                            <p:strVal val="#ppt_w"/>
                                          </p:val>
                                        </p:tav>
                                      </p:tavLst>
                                    </p:anim>
                                    <p:anim calcmode="lin" valueType="num">
                                      <p:cBhvr>
                                        <p:cTn id="15" dur="500" fill="hold"/>
                                        <p:tgtEl>
                                          <p:spTgt spid="107537"/>
                                        </p:tgtEl>
                                        <p:attrNameLst>
                                          <p:attrName>ppt_h</p:attrName>
                                        </p:attrNameLst>
                                      </p:cBhvr>
                                      <p:tavLst>
                                        <p:tav tm="0">
                                          <p:val>
                                            <p:fltVal val="0"/>
                                          </p:val>
                                        </p:tav>
                                        <p:tav tm="100000">
                                          <p:val>
                                            <p:strVal val="#ppt_h"/>
                                          </p:val>
                                        </p:tav>
                                      </p:tavLst>
                                    </p:anim>
                                    <p:anim calcmode="lin" valueType="num">
                                      <p:cBhvr>
                                        <p:cTn id="16" dur="500" fill="hold"/>
                                        <p:tgtEl>
                                          <p:spTgt spid="107537"/>
                                        </p:tgtEl>
                                        <p:attrNameLst>
                                          <p:attrName>ppt_x</p:attrName>
                                        </p:attrNameLst>
                                      </p:cBhvr>
                                      <p:tavLst>
                                        <p:tav tm="0">
                                          <p:val>
                                            <p:fltVal val="0.5"/>
                                          </p:val>
                                        </p:tav>
                                        <p:tav tm="100000">
                                          <p:val>
                                            <p:strVal val="#ppt_x"/>
                                          </p:val>
                                        </p:tav>
                                      </p:tavLst>
                                    </p:anim>
                                    <p:anim calcmode="lin" valueType="num">
                                      <p:cBhvr>
                                        <p:cTn id="17" dur="500" fill="hold"/>
                                        <p:tgtEl>
                                          <p:spTgt spid="107537"/>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7579"/>
                                        </p:tgtEl>
                                        <p:attrNameLst>
                                          <p:attrName>style.visibility</p:attrName>
                                        </p:attrNameLst>
                                      </p:cBhvr>
                                      <p:to>
                                        <p:strVal val="visible"/>
                                      </p:to>
                                    </p:set>
                                    <p:animEffect transition="in" filter="fade">
                                      <p:cBhvr>
                                        <p:cTn id="22" dur="1000"/>
                                        <p:tgtEl>
                                          <p:spTgt spid="1075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7574"/>
                                        </p:tgtEl>
                                        <p:attrNameLst>
                                          <p:attrName>style.visibility</p:attrName>
                                        </p:attrNameLst>
                                      </p:cBhvr>
                                      <p:to>
                                        <p:strVal val="visible"/>
                                      </p:to>
                                    </p:set>
                                    <p:animEffect transition="in" filter="fade">
                                      <p:cBhvr>
                                        <p:cTn id="27" dur="1000"/>
                                        <p:tgtEl>
                                          <p:spTgt spid="1075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7575"/>
                                        </p:tgtEl>
                                        <p:attrNameLst>
                                          <p:attrName>style.visibility</p:attrName>
                                        </p:attrNameLst>
                                      </p:cBhvr>
                                      <p:to>
                                        <p:strVal val="visible"/>
                                      </p:to>
                                    </p:set>
                                    <p:animEffect transition="in" filter="fade">
                                      <p:cBhvr>
                                        <p:cTn id="32" dur="1000"/>
                                        <p:tgtEl>
                                          <p:spTgt spid="107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D923C28-9FAE-E849-B212-1861B478F82B}"/>
              </a:ext>
            </a:extLst>
          </p:cNvPr>
          <p:cNvSpPr>
            <a:spLocks noChangeArrowheads="1"/>
          </p:cNvSpPr>
          <p:nvPr/>
        </p:nvSpPr>
        <p:spPr bwMode="auto">
          <a:xfrm>
            <a:off x="3130550" y="1377950"/>
            <a:ext cx="3035300" cy="18161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8547" name="Rectangle 3">
            <a:extLst>
              <a:ext uri="{FF2B5EF4-FFF2-40B4-BE49-F238E27FC236}">
                <a16:creationId xmlns:a16="http://schemas.microsoft.com/office/drawing/2014/main" id="{4DB82A1B-3088-5B40-8AA7-9640201D513B}"/>
              </a:ext>
            </a:extLst>
          </p:cNvPr>
          <p:cNvSpPr>
            <a:spLocks noChangeArrowheads="1"/>
          </p:cNvSpPr>
          <p:nvPr/>
        </p:nvSpPr>
        <p:spPr bwMode="auto">
          <a:xfrm>
            <a:off x="3360738" y="1870075"/>
            <a:ext cx="24717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JERICHO / AI</a:t>
            </a:r>
          </a:p>
        </p:txBody>
      </p:sp>
      <p:sp>
        <p:nvSpPr>
          <p:cNvPr id="86020" name="AutoShape 4">
            <a:extLst>
              <a:ext uri="{FF2B5EF4-FFF2-40B4-BE49-F238E27FC236}">
                <a16:creationId xmlns:a16="http://schemas.microsoft.com/office/drawing/2014/main" id="{4D18B1EC-3D40-D44C-B7BD-5D12C20C2CD8}"/>
              </a:ext>
            </a:extLst>
          </p:cNvPr>
          <p:cNvSpPr>
            <a:spLocks noChangeArrowheads="1"/>
          </p:cNvSpPr>
          <p:nvPr/>
        </p:nvSpPr>
        <p:spPr bwMode="auto">
          <a:xfrm>
            <a:off x="3124200" y="990600"/>
            <a:ext cx="1676400" cy="736600"/>
          </a:xfrm>
          <a:prstGeom prst="roundRect">
            <a:avLst>
              <a:gd name="adj" fmla="val 12495"/>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6021" name="Rectangle 5">
            <a:extLst>
              <a:ext uri="{FF2B5EF4-FFF2-40B4-BE49-F238E27FC236}">
                <a16:creationId xmlns:a16="http://schemas.microsoft.com/office/drawing/2014/main" id="{F20BA44A-399C-2640-A9FD-291F046E180F}"/>
              </a:ext>
            </a:extLst>
          </p:cNvPr>
          <p:cNvSpPr>
            <a:spLocks noChangeArrowheads="1"/>
          </p:cNvSpPr>
          <p:nvPr/>
        </p:nvSpPr>
        <p:spPr bwMode="auto">
          <a:xfrm>
            <a:off x="2894013" y="931863"/>
            <a:ext cx="18907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   JOSHUA</a:t>
            </a:r>
          </a:p>
        </p:txBody>
      </p:sp>
      <p:sp>
        <p:nvSpPr>
          <p:cNvPr id="86022" name="Rectangle 6">
            <a:extLst>
              <a:ext uri="{FF2B5EF4-FFF2-40B4-BE49-F238E27FC236}">
                <a16:creationId xmlns:a16="http://schemas.microsoft.com/office/drawing/2014/main" id="{F27DB240-71F8-6241-81B3-677F788B0B07}"/>
              </a:ext>
            </a:extLst>
          </p:cNvPr>
          <p:cNvSpPr>
            <a:spLocks noChangeArrowheads="1"/>
          </p:cNvSpPr>
          <p:nvPr/>
        </p:nvSpPr>
        <p:spPr bwMode="auto">
          <a:xfrm>
            <a:off x="906463" y="2482850"/>
            <a:ext cx="1593850"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b="0">
                <a:solidFill>
                  <a:schemeClr val="tx2"/>
                </a:solidFill>
                <a:latin typeface="Times" pitchFamily="2" charset="0"/>
              </a:rPr>
              <a:t>AJM</a:t>
            </a:r>
            <a:r>
              <a:rPr lang="en-US" altLang="en-US" sz="8000" b="0">
                <a:solidFill>
                  <a:srgbClr val="00FF00"/>
                </a:solidFill>
                <a:latin typeface="Times" pitchFamily="2" charset="0"/>
              </a:rPr>
              <a:t>J</a:t>
            </a:r>
          </a:p>
        </p:txBody>
      </p:sp>
      <p:sp>
        <p:nvSpPr>
          <p:cNvPr id="86023" name="Rectangle 7">
            <a:extLst>
              <a:ext uri="{FF2B5EF4-FFF2-40B4-BE49-F238E27FC236}">
                <a16:creationId xmlns:a16="http://schemas.microsoft.com/office/drawing/2014/main" id="{08E15F76-5D98-2145-930A-30682036A78C}"/>
              </a:ext>
            </a:extLst>
          </p:cNvPr>
          <p:cNvSpPr>
            <a:spLocks noChangeArrowheads="1"/>
          </p:cNvSpPr>
          <p:nvPr/>
        </p:nvSpPr>
        <p:spPr bwMode="auto">
          <a:xfrm>
            <a:off x="6926263" y="5405438"/>
            <a:ext cx="118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6024" name="Line 8">
            <a:extLst>
              <a:ext uri="{FF2B5EF4-FFF2-40B4-BE49-F238E27FC236}">
                <a16:creationId xmlns:a16="http://schemas.microsoft.com/office/drawing/2014/main" id="{ECB4E104-458E-0249-A270-CEF38C26E4FD}"/>
              </a:ext>
            </a:extLst>
          </p:cNvPr>
          <p:cNvSpPr>
            <a:spLocks noChangeShapeType="1"/>
          </p:cNvSpPr>
          <p:nvPr/>
        </p:nvSpPr>
        <p:spPr bwMode="auto">
          <a:xfrm>
            <a:off x="3387725" y="2333625"/>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5" name="Rectangle 9">
            <a:extLst>
              <a:ext uri="{FF2B5EF4-FFF2-40B4-BE49-F238E27FC236}">
                <a16:creationId xmlns:a16="http://schemas.microsoft.com/office/drawing/2014/main" id="{2E6BCD7E-3E1B-9F4C-8367-1C8FAEA890E4}"/>
              </a:ext>
            </a:extLst>
          </p:cNvPr>
          <p:cNvSpPr>
            <a:spLocks noChangeArrowheads="1"/>
          </p:cNvSpPr>
          <p:nvPr/>
        </p:nvSpPr>
        <p:spPr bwMode="auto">
          <a:xfrm>
            <a:off x="3455988" y="2338388"/>
            <a:ext cx="2476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6026" name="Line 10">
            <a:extLst>
              <a:ext uri="{FF2B5EF4-FFF2-40B4-BE49-F238E27FC236}">
                <a16:creationId xmlns:a16="http://schemas.microsoft.com/office/drawing/2014/main" id="{8F74229D-8A24-5248-A950-C4DC9BAC1620}"/>
              </a:ext>
            </a:extLst>
          </p:cNvPr>
          <p:cNvSpPr>
            <a:spLocks noChangeShapeType="1"/>
          </p:cNvSpPr>
          <p:nvPr/>
        </p:nvSpPr>
        <p:spPr bwMode="auto">
          <a:xfrm>
            <a:off x="3403600" y="2773363"/>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7" name="Text Box 28">
            <a:extLst>
              <a:ext uri="{FF2B5EF4-FFF2-40B4-BE49-F238E27FC236}">
                <a16:creationId xmlns:a16="http://schemas.microsoft.com/office/drawing/2014/main" id="{6FAFEE6E-8EE7-0441-A73F-41E02112D965}"/>
              </a:ext>
            </a:extLst>
          </p:cNvPr>
          <p:cNvSpPr txBox="1">
            <a:spLocks noChangeArrowheads="1"/>
          </p:cNvSpPr>
          <p:nvPr/>
        </p:nvSpPr>
        <p:spPr bwMode="auto">
          <a:xfrm>
            <a:off x="533400" y="6483350"/>
            <a:ext cx="19939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a:p>
            <a:pPr>
              <a:spcBef>
                <a:spcPct val="50000"/>
              </a:spcBef>
            </a:pPr>
            <a:endParaRPr lang="en-US" altLang="en-US">
              <a:solidFill>
                <a:schemeClr val="tx1"/>
              </a:solidFill>
            </a:endParaRPr>
          </a:p>
        </p:txBody>
      </p:sp>
      <p:sp>
        <p:nvSpPr>
          <p:cNvPr id="86028" name="Text Box 29">
            <a:extLst>
              <a:ext uri="{FF2B5EF4-FFF2-40B4-BE49-F238E27FC236}">
                <a16:creationId xmlns:a16="http://schemas.microsoft.com/office/drawing/2014/main" id="{DC5A0FF4-BAC6-2A44-B866-3F61F4A8C51B}"/>
              </a:ext>
            </a:extLst>
          </p:cNvPr>
          <p:cNvSpPr txBox="1">
            <a:spLocks noChangeArrowheads="1"/>
          </p:cNvSpPr>
          <p:nvPr/>
        </p:nvSpPr>
        <p:spPr bwMode="auto">
          <a:xfrm>
            <a:off x="1779588" y="50800"/>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6-8</a:t>
            </a:r>
          </a:p>
        </p:txBody>
      </p:sp>
      <p:sp>
        <p:nvSpPr>
          <p:cNvPr id="86029" name="Freeform 30">
            <a:extLst>
              <a:ext uri="{FF2B5EF4-FFF2-40B4-BE49-F238E27FC236}">
                <a16:creationId xmlns:a16="http://schemas.microsoft.com/office/drawing/2014/main" id="{8C80ABF7-0AD1-E24F-B348-819AEB476A14}"/>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0" name="Rectangle 31">
            <a:extLst>
              <a:ext uri="{FF2B5EF4-FFF2-40B4-BE49-F238E27FC236}">
                <a16:creationId xmlns:a16="http://schemas.microsoft.com/office/drawing/2014/main" id="{60FC003E-4B4D-E145-A4C7-1F7A8896B24C}"/>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6031" name="Freeform 32">
            <a:extLst>
              <a:ext uri="{FF2B5EF4-FFF2-40B4-BE49-F238E27FC236}">
                <a16:creationId xmlns:a16="http://schemas.microsoft.com/office/drawing/2014/main" id="{96742B53-6D62-2F4E-B911-8E6217949B7D}"/>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2" name="AutoShape 33">
            <a:extLst>
              <a:ext uri="{FF2B5EF4-FFF2-40B4-BE49-F238E27FC236}">
                <a16:creationId xmlns:a16="http://schemas.microsoft.com/office/drawing/2014/main" id="{06382660-D87A-684B-A38E-20162065BF87}"/>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6033" name="Rectangle 34">
            <a:extLst>
              <a:ext uri="{FF2B5EF4-FFF2-40B4-BE49-F238E27FC236}">
                <a16:creationId xmlns:a16="http://schemas.microsoft.com/office/drawing/2014/main" id="{23DC7AF0-11CF-044A-94E3-F6A0FFBE98B2}"/>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6034" name="Rectangle 35">
            <a:extLst>
              <a:ext uri="{FF2B5EF4-FFF2-40B4-BE49-F238E27FC236}">
                <a16:creationId xmlns:a16="http://schemas.microsoft.com/office/drawing/2014/main" id="{7D2B588A-F037-F34F-8E18-EDF3BED38AC5}"/>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6035" name="AutoShape 36">
            <a:extLst>
              <a:ext uri="{FF2B5EF4-FFF2-40B4-BE49-F238E27FC236}">
                <a16:creationId xmlns:a16="http://schemas.microsoft.com/office/drawing/2014/main" id="{9848484C-F19F-2F46-9313-A018D2DF0709}"/>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6036" name="Line 37">
            <a:extLst>
              <a:ext uri="{FF2B5EF4-FFF2-40B4-BE49-F238E27FC236}">
                <a16:creationId xmlns:a16="http://schemas.microsoft.com/office/drawing/2014/main" id="{80234CC7-F960-FD48-B4FF-B914E30A3899}"/>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7" name="Line 38">
            <a:extLst>
              <a:ext uri="{FF2B5EF4-FFF2-40B4-BE49-F238E27FC236}">
                <a16:creationId xmlns:a16="http://schemas.microsoft.com/office/drawing/2014/main" id="{6AF01431-326A-C54A-9AE3-C304D72783CB}"/>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8" name="Rectangle 39">
            <a:extLst>
              <a:ext uri="{FF2B5EF4-FFF2-40B4-BE49-F238E27FC236}">
                <a16:creationId xmlns:a16="http://schemas.microsoft.com/office/drawing/2014/main" id="{28D8D0E6-AD7C-A145-AD65-17170316F464}"/>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86039" name="Rectangle 40">
            <a:extLst>
              <a:ext uri="{FF2B5EF4-FFF2-40B4-BE49-F238E27FC236}">
                <a16:creationId xmlns:a16="http://schemas.microsoft.com/office/drawing/2014/main" id="{006827F4-C5B2-FE4D-A4D7-D6DBDF1EA4EE}"/>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86040" name="Text Box 41">
            <a:extLst>
              <a:ext uri="{FF2B5EF4-FFF2-40B4-BE49-F238E27FC236}">
                <a16:creationId xmlns:a16="http://schemas.microsoft.com/office/drawing/2014/main" id="{89137E86-F420-1044-A676-1CB88FEEA4D7}"/>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108589" name="Rectangle 45">
            <a:extLst>
              <a:ext uri="{FF2B5EF4-FFF2-40B4-BE49-F238E27FC236}">
                <a16:creationId xmlns:a16="http://schemas.microsoft.com/office/drawing/2014/main" id="{4AB13F91-56D8-C745-B0AA-9F9FB1A74641}"/>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41</a:t>
            </a:r>
          </a:p>
        </p:txBody>
      </p:sp>
      <p:grpSp>
        <p:nvGrpSpPr>
          <p:cNvPr id="86042" name="Group 47">
            <a:extLst>
              <a:ext uri="{FF2B5EF4-FFF2-40B4-BE49-F238E27FC236}">
                <a16:creationId xmlns:a16="http://schemas.microsoft.com/office/drawing/2014/main" id="{4DC19A2C-78E5-454B-8149-D6D946C72BB0}"/>
              </a:ext>
            </a:extLst>
          </p:cNvPr>
          <p:cNvGrpSpPr>
            <a:grpSpLocks/>
          </p:cNvGrpSpPr>
          <p:nvPr/>
        </p:nvGrpSpPr>
        <p:grpSpPr bwMode="auto">
          <a:xfrm>
            <a:off x="519113" y="7938"/>
            <a:ext cx="854075" cy="1704975"/>
            <a:chOff x="327" y="5"/>
            <a:chExt cx="538" cy="1074"/>
          </a:xfrm>
        </p:grpSpPr>
        <p:sp>
          <p:nvSpPr>
            <p:cNvPr id="86045" name="Rectangle 48">
              <a:extLst>
                <a:ext uri="{FF2B5EF4-FFF2-40B4-BE49-F238E27FC236}">
                  <a16:creationId xmlns:a16="http://schemas.microsoft.com/office/drawing/2014/main" id="{7B6F95B3-E6C8-384E-B2C4-495F21420402}"/>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86046" name="Line 49">
              <a:extLst>
                <a:ext uri="{FF2B5EF4-FFF2-40B4-BE49-F238E27FC236}">
                  <a16:creationId xmlns:a16="http://schemas.microsoft.com/office/drawing/2014/main" id="{4D3DEF96-26B3-1C45-A954-E21EE7A3F307}"/>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08594" name="Oval 50">
            <a:extLst>
              <a:ext uri="{FF2B5EF4-FFF2-40B4-BE49-F238E27FC236}">
                <a16:creationId xmlns:a16="http://schemas.microsoft.com/office/drawing/2014/main" id="{8C3D8806-B708-CC47-87BA-8E6496C78706}"/>
              </a:ext>
            </a:extLst>
          </p:cNvPr>
          <p:cNvSpPr>
            <a:spLocks noChangeArrowheads="1"/>
          </p:cNvSpPr>
          <p:nvPr/>
        </p:nvSpPr>
        <p:spPr bwMode="auto">
          <a:xfrm>
            <a:off x="3130550" y="1751013"/>
            <a:ext cx="2928938" cy="776287"/>
          </a:xfrm>
          <a:prstGeom prst="ellipse">
            <a:avLst/>
          </a:prstGeom>
          <a:noFill/>
          <a:ln w="76200">
            <a:solidFill>
              <a:srgbClr val="FF0000"/>
            </a:solidFill>
            <a:round/>
            <a:headEnd/>
            <a:tailEnd/>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6044" name="Text Box 51">
            <a:extLst>
              <a:ext uri="{FF2B5EF4-FFF2-40B4-BE49-F238E27FC236}">
                <a16:creationId xmlns:a16="http://schemas.microsoft.com/office/drawing/2014/main" id="{B3A17980-B144-BE4D-98D9-B01029AA87CB}"/>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p:cTn id="7" dur="500" fill="hold"/>
                                        <p:tgtEl>
                                          <p:spTgt spid="108547"/>
                                        </p:tgtEl>
                                        <p:attrNameLst>
                                          <p:attrName>ppt_x</p:attrName>
                                        </p:attrNameLst>
                                      </p:cBhvr>
                                      <p:tavLst>
                                        <p:tav tm="0">
                                          <p:val>
                                            <p:strVal val="#ppt_x-#ppt_w/2"/>
                                          </p:val>
                                        </p:tav>
                                        <p:tav tm="100000">
                                          <p:val>
                                            <p:strVal val="#ppt_x"/>
                                          </p:val>
                                        </p:tav>
                                      </p:tavLst>
                                    </p:anim>
                                    <p:anim calcmode="lin" valueType="num">
                                      <p:cBhvr>
                                        <p:cTn id="8" dur="500" fill="hold"/>
                                        <p:tgtEl>
                                          <p:spTgt spid="108547"/>
                                        </p:tgtEl>
                                        <p:attrNameLst>
                                          <p:attrName>ppt_y</p:attrName>
                                        </p:attrNameLst>
                                      </p:cBhvr>
                                      <p:tavLst>
                                        <p:tav tm="0">
                                          <p:val>
                                            <p:strVal val="#ppt_y"/>
                                          </p:val>
                                        </p:tav>
                                        <p:tav tm="100000">
                                          <p:val>
                                            <p:strVal val="#ppt_y"/>
                                          </p:val>
                                        </p:tav>
                                      </p:tavLst>
                                    </p:anim>
                                    <p:anim calcmode="lin" valueType="num">
                                      <p:cBhvr>
                                        <p:cTn id="9" dur="500" fill="hold"/>
                                        <p:tgtEl>
                                          <p:spTgt spid="108547"/>
                                        </p:tgtEl>
                                        <p:attrNameLst>
                                          <p:attrName>ppt_w</p:attrName>
                                        </p:attrNameLst>
                                      </p:cBhvr>
                                      <p:tavLst>
                                        <p:tav tm="0">
                                          <p:val>
                                            <p:fltVal val="0"/>
                                          </p:val>
                                        </p:tav>
                                        <p:tav tm="100000">
                                          <p:val>
                                            <p:strVal val="#ppt_w"/>
                                          </p:val>
                                        </p:tav>
                                      </p:tavLst>
                                    </p:anim>
                                    <p:anim calcmode="lin" valueType="num">
                                      <p:cBhvr>
                                        <p:cTn id="10" dur="500" fill="hold"/>
                                        <p:tgtEl>
                                          <p:spTgt spid="10854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08594"/>
                                        </p:tgtEl>
                                        <p:attrNameLst>
                                          <p:attrName>style.visibility</p:attrName>
                                        </p:attrNameLst>
                                      </p:cBhvr>
                                      <p:to>
                                        <p:strVal val="visible"/>
                                      </p:to>
                                    </p:set>
                                    <p:animEffect transition="in" filter="fade">
                                      <p:cBhvr>
                                        <p:cTn id="14" dur="500"/>
                                        <p:tgtEl>
                                          <p:spTgt spid="10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2D8162EB-9B0E-B340-8370-F12425FFDEFB}"/>
              </a:ext>
            </a:extLst>
          </p:cNvPr>
          <p:cNvSpPr txBox="1">
            <a:spLocks noChangeArrowheads="1"/>
          </p:cNvSpPr>
          <p:nvPr/>
        </p:nvSpPr>
        <p:spPr bwMode="auto">
          <a:xfrm>
            <a:off x="8658225" y="640397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651267" name="Rectangle 3">
            <a:extLst>
              <a:ext uri="{FF2B5EF4-FFF2-40B4-BE49-F238E27FC236}">
                <a16:creationId xmlns:a16="http://schemas.microsoft.com/office/drawing/2014/main" id="{5CE49E93-CCBC-574F-A16B-124B7492C744}"/>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42</a:t>
            </a:r>
          </a:p>
        </p:txBody>
      </p:sp>
      <p:pic>
        <p:nvPicPr>
          <p:cNvPr id="88068" name="Picture 5">
            <a:extLst>
              <a:ext uri="{FF2B5EF4-FFF2-40B4-BE49-F238E27FC236}">
                <a16:creationId xmlns:a16="http://schemas.microsoft.com/office/drawing/2014/main" id="{AEFF1456-3333-094F-ABD7-A581B60938F8}"/>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590550" y="550863"/>
            <a:ext cx="7958138" cy="5743575"/>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9" name="Text Box 6">
            <a:extLst>
              <a:ext uri="{FF2B5EF4-FFF2-40B4-BE49-F238E27FC236}">
                <a16:creationId xmlns:a16="http://schemas.microsoft.com/office/drawing/2014/main" id="{A7CF388E-7298-3042-8965-832BB5E463D1}"/>
              </a:ext>
            </a:extLst>
          </p:cNvPr>
          <p:cNvSpPr txBox="1">
            <a:spLocks noChangeArrowheads="1"/>
          </p:cNvSpPr>
          <p:nvPr/>
        </p:nvSpPr>
        <p:spPr bwMode="auto">
          <a:xfrm>
            <a:off x="3117850" y="4287838"/>
            <a:ext cx="4918075" cy="457200"/>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tx2"/>
                </a:solidFill>
              </a:rPr>
              <a:t>ACHALAKHAWUI JERICHO</a:t>
            </a:r>
          </a:p>
        </p:txBody>
      </p:sp>
      <p:sp>
        <p:nvSpPr>
          <p:cNvPr id="88070" name="Text Box 7">
            <a:extLst>
              <a:ext uri="{FF2B5EF4-FFF2-40B4-BE49-F238E27FC236}">
                <a16:creationId xmlns:a16="http://schemas.microsoft.com/office/drawing/2014/main" id="{47A07AE7-D816-7E45-95A8-21A30471548E}"/>
              </a:ext>
            </a:extLst>
          </p:cNvPr>
          <p:cNvSpPr txBox="1">
            <a:spLocks noChangeArrowheads="1"/>
          </p:cNvSpPr>
          <p:nvPr/>
        </p:nvSpPr>
        <p:spPr bwMode="auto">
          <a:xfrm>
            <a:off x="5000625" y="1074738"/>
            <a:ext cx="3421063" cy="457200"/>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accent1"/>
                </a:solidFill>
              </a:rPr>
              <a:t>MACHI NGAYI</a:t>
            </a:r>
          </a:p>
        </p:txBody>
      </p:sp>
      <p:sp>
        <p:nvSpPr>
          <p:cNvPr id="88071" name="Text Box 8">
            <a:extLst>
              <a:ext uri="{FF2B5EF4-FFF2-40B4-BE49-F238E27FC236}">
                <a16:creationId xmlns:a16="http://schemas.microsoft.com/office/drawing/2014/main" id="{2E5074C4-CBC4-BD40-B340-F72883215CA8}"/>
              </a:ext>
            </a:extLst>
          </p:cNvPr>
          <p:cNvSpPr txBox="1">
            <a:spLocks noChangeArrowheads="1"/>
          </p:cNvSpPr>
          <p:nvPr/>
        </p:nvSpPr>
        <p:spPr bwMode="auto">
          <a:xfrm>
            <a:off x="1446213" y="1490663"/>
            <a:ext cx="3421062" cy="457200"/>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accent1"/>
                </a:solidFill>
              </a:rPr>
              <a:t>JORDAN KONG</a:t>
            </a:r>
          </a:p>
        </p:txBody>
      </p:sp>
      <p:sp>
        <p:nvSpPr>
          <p:cNvPr id="651273" name="Arc 9">
            <a:extLst>
              <a:ext uri="{FF2B5EF4-FFF2-40B4-BE49-F238E27FC236}">
                <a16:creationId xmlns:a16="http://schemas.microsoft.com/office/drawing/2014/main" id="{3048362B-D3A0-3B45-A7B6-81D8D52A7CDB}"/>
              </a:ext>
            </a:extLst>
          </p:cNvPr>
          <p:cNvSpPr>
            <a:spLocks/>
          </p:cNvSpPr>
          <p:nvPr/>
        </p:nvSpPr>
        <p:spPr bwMode="auto">
          <a:xfrm flipH="1" flipV="1">
            <a:off x="1135063" y="1693863"/>
            <a:ext cx="4230687" cy="2071687"/>
          </a:xfrm>
          <a:custGeom>
            <a:avLst/>
            <a:gdLst>
              <a:gd name="T0" fmla="*/ 0 w 21696"/>
              <a:gd name="T1" fmla="*/ 96 h 21600"/>
              <a:gd name="T2" fmla="*/ 4230687 w 21696"/>
              <a:gd name="T3" fmla="*/ 2071687 h 21600"/>
              <a:gd name="T4" fmla="*/ 18720 w 21696"/>
              <a:gd name="T5" fmla="*/ 2071687 h 21600"/>
              <a:gd name="T6" fmla="*/ 0 60000 65536"/>
              <a:gd name="T7" fmla="*/ 0 60000 65536"/>
              <a:gd name="T8" fmla="*/ 0 60000 65536"/>
            </a:gdLst>
            <a:ahLst/>
            <a:cxnLst>
              <a:cxn ang="T6">
                <a:pos x="T0" y="T1"/>
              </a:cxn>
              <a:cxn ang="T7">
                <a:pos x="T2" y="T3"/>
              </a:cxn>
              <a:cxn ang="T8">
                <a:pos x="T4" y="T5"/>
              </a:cxn>
            </a:cxnLst>
            <a:rect l="0" t="0" r="r" b="b"/>
            <a:pathLst>
              <a:path w="21696" h="21600" fill="none" extrusionOk="0">
                <a:moveTo>
                  <a:pt x="-1" y="0"/>
                </a:moveTo>
                <a:cubicBezTo>
                  <a:pt x="31" y="0"/>
                  <a:pt x="63" y="0"/>
                  <a:pt x="96" y="0"/>
                </a:cubicBezTo>
                <a:cubicBezTo>
                  <a:pt x="12025" y="0"/>
                  <a:pt x="21696" y="9670"/>
                  <a:pt x="21696" y="21600"/>
                </a:cubicBezTo>
              </a:path>
              <a:path w="21696" h="21600" stroke="0" extrusionOk="0">
                <a:moveTo>
                  <a:pt x="-1" y="0"/>
                </a:moveTo>
                <a:cubicBezTo>
                  <a:pt x="31" y="0"/>
                  <a:pt x="63" y="0"/>
                  <a:pt x="96" y="0"/>
                </a:cubicBezTo>
                <a:cubicBezTo>
                  <a:pt x="12025" y="0"/>
                  <a:pt x="21696" y="9670"/>
                  <a:pt x="21696" y="21600"/>
                </a:cubicBezTo>
                <a:lnTo>
                  <a:pt x="96" y="21600"/>
                </a:lnTo>
                <a:lnTo>
                  <a:pt x="-1" y="0"/>
                </a:lnTo>
                <a:close/>
              </a:path>
            </a:pathLst>
          </a:custGeom>
          <a:noFill/>
          <a:ln w="57150">
            <a:solidFill>
              <a:srgbClr val="BAFFFE"/>
            </a:solidFill>
            <a:round/>
            <a:headEnd type="stealth" w="med" len="med"/>
            <a:tailEnd/>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651274" name="Arc 10">
            <a:extLst>
              <a:ext uri="{FF2B5EF4-FFF2-40B4-BE49-F238E27FC236}">
                <a16:creationId xmlns:a16="http://schemas.microsoft.com/office/drawing/2014/main" id="{0727137F-BE8F-C048-AD3B-2DD307143807}"/>
              </a:ext>
            </a:extLst>
          </p:cNvPr>
          <p:cNvSpPr>
            <a:spLocks/>
          </p:cNvSpPr>
          <p:nvPr/>
        </p:nvSpPr>
        <p:spPr bwMode="auto">
          <a:xfrm flipH="1" flipV="1">
            <a:off x="865188" y="1693863"/>
            <a:ext cx="3808412" cy="2527300"/>
          </a:xfrm>
          <a:custGeom>
            <a:avLst/>
            <a:gdLst>
              <a:gd name="T0" fmla="*/ 90450 w 21600"/>
              <a:gd name="T1" fmla="*/ 0 h 21593"/>
              <a:gd name="T2" fmla="*/ 3808412 w 21600"/>
              <a:gd name="T3" fmla="*/ 2527300 h 21593"/>
              <a:gd name="T4" fmla="*/ 0 w 21600"/>
              <a:gd name="T5" fmla="*/ 2527300 h 21593"/>
              <a:gd name="T6" fmla="*/ 0 60000 65536"/>
              <a:gd name="T7" fmla="*/ 0 60000 65536"/>
              <a:gd name="T8" fmla="*/ 0 60000 65536"/>
            </a:gdLst>
            <a:ahLst/>
            <a:cxnLst>
              <a:cxn ang="T6">
                <a:pos x="T0" y="T1"/>
              </a:cxn>
              <a:cxn ang="T7">
                <a:pos x="T2" y="T3"/>
              </a:cxn>
              <a:cxn ang="T8">
                <a:pos x="T4" y="T5"/>
              </a:cxn>
            </a:cxnLst>
            <a:rect l="0" t="0" r="r" b="b"/>
            <a:pathLst>
              <a:path w="21600" h="21593" fill="none" extrusionOk="0">
                <a:moveTo>
                  <a:pt x="513" y="-1"/>
                </a:moveTo>
                <a:cubicBezTo>
                  <a:pt x="12239" y="277"/>
                  <a:pt x="21600" y="9863"/>
                  <a:pt x="21600" y="21593"/>
                </a:cubicBezTo>
              </a:path>
              <a:path w="21600" h="21593" stroke="0" extrusionOk="0">
                <a:moveTo>
                  <a:pt x="513" y="-1"/>
                </a:moveTo>
                <a:cubicBezTo>
                  <a:pt x="12239" y="277"/>
                  <a:pt x="21600" y="9863"/>
                  <a:pt x="21600" y="21593"/>
                </a:cubicBezTo>
                <a:lnTo>
                  <a:pt x="0" y="21593"/>
                </a:lnTo>
                <a:lnTo>
                  <a:pt x="513" y="-1"/>
                </a:lnTo>
                <a:close/>
              </a:path>
            </a:pathLst>
          </a:custGeom>
          <a:noFill/>
          <a:ln w="57150">
            <a:solidFill>
              <a:srgbClr val="BAFFFE"/>
            </a:solidFill>
            <a:round/>
            <a:headEnd type="stealth" w="med" len="med"/>
            <a:tailEnd/>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651275" name="Arc 11">
            <a:extLst>
              <a:ext uri="{FF2B5EF4-FFF2-40B4-BE49-F238E27FC236}">
                <a16:creationId xmlns:a16="http://schemas.microsoft.com/office/drawing/2014/main" id="{E250E5EF-D7B7-8F4F-888B-B128C2B94D3B}"/>
              </a:ext>
            </a:extLst>
          </p:cNvPr>
          <p:cNvSpPr>
            <a:spLocks/>
          </p:cNvSpPr>
          <p:nvPr/>
        </p:nvSpPr>
        <p:spPr bwMode="auto">
          <a:xfrm flipH="1" flipV="1">
            <a:off x="622300" y="1685925"/>
            <a:ext cx="2571750" cy="2841625"/>
          </a:xfrm>
          <a:custGeom>
            <a:avLst/>
            <a:gdLst>
              <a:gd name="T0" fmla="*/ 61079 w 21600"/>
              <a:gd name="T1" fmla="*/ 0 h 21593"/>
              <a:gd name="T2" fmla="*/ 2571750 w 21600"/>
              <a:gd name="T3" fmla="*/ 2841625 h 21593"/>
              <a:gd name="T4" fmla="*/ 0 w 21600"/>
              <a:gd name="T5" fmla="*/ 2841625 h 21593"/>
              <a:gd name="T6" fmla="*/ 0 60000 65536"/>
              <a:gd name="T7" fmla="*/ 0 60000 65536"/>
              <a:gd name="T8" fmla="*/ 0 60000 65536"/>
            </a:gdLst>
            <a:ahLst/>
            <a:cxnLst>
              <a:cxn ang="T6">
                <a:pos x="T0" y="T1"/>
              </a:cxn>
              <a:cxn ang="T7">
                <a:pos x="T2" y="T3"/>
              </a:cxn>
              <a:cxn ang="T8">
                <a:pos x="T4" y="T5"/>
              </a:cxn>
            </a:cxnLst>
            <a:rect l="0" t="0" r="r" b="b"/>
            <a:pathLst>
              <a:path w="21600" h="21593" fill="none" extrusionOk="0">
                <a:moveTo>
                  <a:pt x="513" y="-1"/>
                </a:moveTo>
                <a:cubicBezTo>
                  <a:pt x="12239" y="277"/>
                  <a:pt x="21600" y="9863"/>
                  <a:pt x="21600" y="21593"/>
                </a:cubicBezTo>
              </a:path>
              <a:path w="21600" h="21593" stroke="0" extrusionOk="0">
                <a:moveTo>
                  <a:pt x="513" y="-1"/>
                </a:moveTo>
                <a:cubicBezTo>
                  <a:pt x="12239" y="277"/>
                  <a:pt x="21600" y="9863"/>
                  <a:pt x="21600" y="21593"/>
                </a:cubicBezTo>
                <a:lnTo>
                  <a:pt x="0" y="21593"/>
                </a:lnTo>
                <a:lnTo>
                  <a:pt x="513" y="-1"/>
                </a:lnTo>
                <a:close/>
              </a:path>
            </a:pathLst>
          </a:custGeom>
          <a:noFill/>
          <a:ln w="57150">
            <a:solidFill>
              <a:srgbClr val="BAFFFE"/>
            </a:solidFill>
            <a:round/>
            <a:headEnd type="stealth" w="med" len="med"/>
            <a:tailEnd/>
          </a:ln>
          <a:effectLst>
            <a:outerShdw dist="63500" dir="2212194"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8075" name="Text Box 12">
            <a:extLst>
              <a:ext uri="{FF2B5EF4-FFF2-40B4-BE49-F238E27FC236}">
                <a16:creationId xmlns:a16="http://schemas.microsoft.com/office/drawing/2014/main" id="{A2DA8398-CF3E-724C-96DA-CAA0D1B00BF0}"/>
              </a:ext>
            </a:extLst>
          </p:cNvPr>
          <p:cNvSpPr txBox="1">
            <a:spLocks noChangeArrowheads="1"/>
          </p:cNvSpPr>
          <p:nvPr/>
        </p:nvSpPr>
        <p:spPr bwMode="auto">
          <a:xfrm>
            <a:off x="7680325" y="63373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88076" name="Rectangle 39">
            <a:extLst>
              <a:ext uri="{FF2B5EF4-FFF2-40B4-BE49-F238E27FC236}">
                <a16:creationId xmlns:a16="http://schemas.microsoft.com/office/drawing/2014/main" id="{9C85F944-3367-8742-BB4C-61F9ED07B415}"/>
              </a:ext>
            </a:extLst>
          </p:cNvPr>
          <p:cNvSpPr>
            <a:spLocks noChangeArrowheads="1"/>
          </p:cNvSpPr>
          <p:nvPr/>
        </p:nvSpPr>
        <p:spPr bwMode="auto">
          <a:xfrm>
            <a:off x="1000125" y="5167313"/>
            <a:ext cx="7210425" cy="8223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2400">
                <a:solidFill>
                  <a:srgbClr val="FFEA18"/>
                </a:solidFill>
              </a:rPr>
              <a:t>Jerichowui eina...</a:t>
            </a:r>
          </a:p>
          <a:p>
            <a:pPr algn="ctr"/>
            <a:r>
              <a:rPr lang="en-US" altLang="en-US" sz="2400">
                <a:solidFill>
                  <a:srgbClr val="FFEA18"/>
                </a:solidFill>
              </a:rPr>
              <a:t>Jordan Kong makanlaga zingshoshong yangkaka </a:t>
            </a:r>
          </a:p>
        </p:txBody>
      </p:sp>
      <p:sp>
        <p:nvSpPr>
          <p:cNvPr id="88077" name="Text Box 40">
            <a:extLst>
              <a:ext uri="{FF2B5EF4-FFF2-40B4-BE49-F238E27FC236}">
                <a16:creationId xmlns:a16="http://schemas.microsoft.com/office/drawing/2014/main" id="{F4632DC7-332E-0F45-AEB4-8402C32904CA}"/>
              </a:ext>
            </a:extLst>
          </p:cNvPr>
          <p:cNvSpPr txBox="1">
            <a:spLocks noChangeArrowheads="1"/>
          </p:cNvSpPr>
          <p:nvPr/>
        </p:nvSpPr>
        <p:spPr bwMode="auto">
          <a:xfrm>
            <a:off x="2424113" y="2979738"/>
            <a:ext cx="4389437" cy="457200"/>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tx2"/>
                </a:solidFill>
              </a:rPr>
              <a:t>ARUIHONWUI JERICHO</a:t>
            </a:r>
          </a:p>
        </p:txBody>
      </p:sp>
      <p:sp>
        <p:nvSpPr>
          <p:cNvPr id="88078" name="Freeform 41">
            <a:extLst>
              <a:ext uri="{FF2B5EF4-FFF2-40B4-BE49-F238E27FC236}">
                <a16:creationId xmlns:a16="http://schemas.microsoft.com/office/drawing/2014/main" id="{D498ADEA-3319-604A-8D91-1822E251D642}"/>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9" name="Rectangle 42">
            <a:extLst>
              <a:ext uri="{FF2B5EF4-FFF2-40B4-BE49-F238E27FC236}">
                <a16:creationId xmlns:a16="http://schemas.microsoft.com/office/drawing/2014/main" id="{6D612734-6125-6F45-AB43-BEA90AC66EEF}"/>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8080" name="Freeform 43">
            <a:extLst>
              <a:ext uri="{FF2B5EF4-FFF2-40B4-BE49-F238E27FC236}">
                <a16:creationId xmlns:a16="http://schemas.microsoft.com/office/drawing/2014/main" id="{2849F248-E916-B140-96D9-C507B2D28253}"/>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1" name="AutoShape 44">
            <a:extLst>
              <a:ext uri="{FF2B5EF4-FFF2-40B4-BE49-F238E27FC236}">
                <a16:creationId xmlns:a16="http://schemas.microsoft.com/office/drawing/2014/main" id="{53CB9861-E416-C142-B4D5-35571F6F2753}"/>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8082" name="Rectangle 45">
            <a:extLst>
              <a:ext uri="{FF2B5EF4-FFF2-40B4-BE49-F238E27FC236}">
                <a16:creationId xmlns:a16="http://schemas.microsoft.com/office/drawing/2014/main" id="{E6F2E435-33E0-6C47-83D9-179EF7FB1AEC}"/>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8083" name="Rectangle 46">
            <a:extLst>
              <a:ext uri="{FF2B5EF4-FFF2-40B4-BE49-F238E27FC236}">
                <a16:creationId xmlns:a16="http://schemas.microsoft.com/office/drawing/2014/main" id="{85773F57-5353-7D49-8689-E122076651C9}"/>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8084" name="AutoShape 47">
            <a:extLst>
              <a:ext uri="{FF2B5EF4-FFF2-40B4-BE49-F238E27FC236}">
                <a16:creationId xmlns:a16="http://schemas.microsoft.com/office/drawing/2014/main" id="{E2ED3EFA-F67A-BA4E-99A7-C1A4FBBC79C1}"/>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88085" name="Line 48">
            <a:extLst>
              <a:ext uri="{FF2B5EF4-FFF2-40B4-BE49-F238E27FC236}">
                <a16:creationId xmlns:a16="http://schemas.microsoft.com/office/drawing/2014/main" id="{F9FC8F2C-F59E-5A49-9E1E-767B3B86C2ED}"/>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6" name="Line 49">
            <a:extLst>
              <a:ext uri="{FF2B5EF4-FFF2-40B4-BE49-F238E27FC236}">
                <a16:creationId xmlns:a16="http://schemas.microsoft.com/office/drawing/2014/main" id="{05EE93B9-008F-FF4E-BE39-2717FEA34968}"/>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7" name="Rectangle 50">
            <a:extLst>
              <a:ext uri="{FF2B5EF4-FFF2-40B4-BE49-F238E27FC236}">
                <a16:creationId xmlns:a16="http://schemas.microsoft.com/office/drawing/2014/main" id="{E8CED2E6-9EFB-8449-A023-FC1D14501D24}"/>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88088" name="Rectangle 51">
            <a:extLst>
              <a:ext uri="{FF2B5EF4-FFF2-40B4-BE49-F238E27FC236}">
                <a16:creationId xmlns:a16="http://schemas.microsoft.com/office/drawing/2014/main" id="{A21DC2E0-E7F8-6A48-9F52-2C5FA33F1068}"/>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88089" name="Text Box 52">
            <a:extLst>
              <a:ext uri="{FF2B5EF4-FFF2-40B4-BE49-F238E27FC236}">
                <a16:creationId xmlns:a16="http://schemas.microsoft.com/office/drawing/2014/main" id="{D5CB6448-7859-1B4A-B20B-FDC9CD09831D}"/>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51275"/>
                                        </p:tgtEl>
                                        <p:attrNameLst>
                                          <p:attrName>style.visibility</p:attrName>
                                        </p:attrNameLst>
                                      </p:cBhvr>
                                      <p:to>
                                        <p:strVal val="visible"/>
                                      </p:to>
                                    </p:set>
                                    <p:animEffect transition="in" filter="wipe(up)">
                                      <p:cBhvr>
                                        <p:cTn id="7" dur="3000"/>
                                        <p:tgtEl>
                                          <p:spTgt spid="651275"/>
                                        </p:tgtEl>
                                      </p:cBhvr>
                                    </p:animEffect>
                                  </p:childTnLst>
                                </p:cTn>
                              </p:par>
                              <p:par>
                                <p:cTn id="8" presetID="22" presetClass="entr" presetSubtype="1" fill="hold" nodeType="withEffect">
                                  <p:stCondLst>
                                    <p:cond delay="0"/>
                                  </p:stCondLst>
                                  <p:childTnLst>
                                    <p:set>
                                      <p:cBhvr>
                                        <p:cTn id="9" dur="1" fill="hold">
                                          <p:stCondLst>
                                            <p:cond delay="0"/>
                                          </p:stCondLst>
                                        </p:cTn>
                                        <p:tgtEl>
                                          <p:spTgt spid="651274"/>
                                        </p:tgtEl>
                                        <p:attrNameLst>
                                          <p:attrName>style.visibility</p:attrName>
                                        </p:attrNameLst>
                                      </p:cBhvr>
                                      <p:to>
                                        <p:strVal val="visible"/>
                                      </p:to>
                                    </p:set>
                                    <p:animEffect transition="in" filter="wipe(up)">
                                      <p:cBhvr>
                                        <p:cTn id="10" dur="3000"/>
                                        <p:tgtEl>
                                          <p:spTgt spid="651274"/>
                                        </p:tgtEl>
                                      </p:cBhvr>
                                    </p:animEffect>
                                  </p:childTnLst>
                                </p:cTn>
                              </p:par>
                              <p:par>
                                <p:cTn id="11" presetID="22" presetClass="entr" presetSubtype="1" fill="hold" nodeType="withEffect">
                                  <p:stCondLst>
                                    <p:cond delay="0"/>
                                  </p:stCondLst>
                                  <p:childTnLst>
                                    <p:set>
                                      <p:cBhvr>
                                        <p:cTn id="12" dur="1" fill="hold">
                                          <p:stCondLst>
                                            <p:cond delay="0"/>
                                          </p:stCondLst>
                                        </p:cTn>
                                        <p:tgtEl>
                                          <p:spTgt spid="651273"/>
                                        </p:tgtEl>
                                        <p:attrNameLst>
                                          <p:attrName>style.visibility</p:attrName>
                                        </p:attrNameLst>
                                      </p:cBhvr>
                                      <p:to>
                                        <p:strVal val="visible"/>
                                      </p:to>
                                    </p:set>
                                    <p:animEffect transition="in" filter="wipe(up)">
                                      <p:cBhvr>
                                        <p:cTn id="13" dur="3000"/>
                                        <p:tgtEl>
                                          <p:spTgt spid="65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0">
            <a:extLst>
              <a:ext uri="{FF2B5EF4-FFF2-40B4-BE49-F238E27FC236}">
                <a16:creationId xmlns:a16="http://schemas.microsoft.com/office/drawing/2014/main" id="{DF0AC8B6-8121-A240-A1E4-EC2C5415E120}"/>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110628" name="Rectangle 36">
            <a:extLst>
              <a:ext uri="{FF2B5EF4-FFF2-40B4-BE49-F238E27FC236}">
                <a16:creationId xmlns:a16="http://schemas.microsoft.com/office/drawing/2014/main" id="{150799AF-3316-184B-8B6C-323A42AC281C}"/>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43</a:t>
            </a:r>
          </a:p>
        </p:txBody>
      </p:sp>
      <p:pic>
        <p:nvPicPr>
          <p:cNvPr id="90116" name="Picture 38">
            <a:extLst>
              <a:ext uri="{FF2B5EF4-FFF2-40B4-BE49-F238E27FC236}">
                <a16:creationId xmlns:a16="http://schemas.microsoft.com/office/drawing/2014/main" id="{34F36D7F-6BEA-0D44-97BB-502838FF87FC}"/>
              </a:ext>
            </a:extLst>
          </p:cNvPr>
          <p:cNvPicPr preferRelativeResize="0">
            <a:picLocks noChangeAspect="1" noChangeArrowheads="1"/>
          </p:cNvPicPr>
          <p:nvPr>
            <p:custDataLst>
              <p:tags r:id="rId1"/>
            </p:custDataLst>
          </p:nvPr>
        </p:nvPicPr>
        <p:blipFill>
          <a:blip r:embed="rId6">
            <a:extLst>
              <a:ext uri="{28A0092B-C50C-407E-A947-70E740481C1C}">
                <a14:useLocalDpi xmlns:a14="http://schemas.microsoft.com/office/drawing/2010/main"/>
              </a:ext>
            </a:extLst>
          </a:blip>
          <a:srcRect/>
          <a:stretch>
            <a:fillRect/>
          </a:stretch>
        </p:blipFill>
        <p:spPr bwMode="auto">
          <a:xfrm>
            <a:off x="512763" y="534988"/>
            <a:ext cx="8148637" cy="5778500"/>
          </a:xfrm>
          <a:prstGeom prst="rect">
            <a:avLst/>
          </a:prstGeom>
          <a:noFill/>
          <a:ln w="76200">
            <a:solidFill>
              <a:schemeClr val="accent2"/>
            </a:solidFill>
            <a:miter lim="800000"/>
            <a:headEnd/>
            <a:tailEnd/>
          </a:ln>
          <a:effectLst/>
          <a:extLst>
            <a:ext uri="{909E8E84-426E-40DD-AFC4-6F175D3DCCD1}">
              <a14:hiddenFill xmlns:a14="http://schemas.microsoft.com/office/drawing/2010/main">
                <a:blipFill dpi="0" rotWithShape="0">
                  <a:blip r:embed="rId7"/>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7" name="Rectangle 3">
            <a:extLst>
              <a:ext uri="{FF2B5EF4-FFF2-40B4-BE49-F238E27FC236}">
                <a16:creationId xmlns:a16="http://schemas.microsoft.com/office/drawing/2014/main" id="{12DA397E-6AE8-0945-A927-24DF791DFF0F}"/>
              </a:ext>
            </a:extLst>
          </p:cNvPr>
          <p:cNvSpPr>
            <a:spLocks noChangeArrowheads="1"/>
          </p:cNvSpPr>
          <p:nvPr/>
        </p:nvSpPr>
        <p:spPr bwMode="auto">
          <a:xfrm>
            <a:off x="488950" y="5646738"/>
            <a:ext cx="8027988" cy="576262"/>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76200">
                <a:solidFill>
                  <a:schemeClr val="accent2"/>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2800">
                <a:solidFill>
                  <a:schemeClr val="tx2"/>
                </a:solidFill>
              </a:rPr>
              <a:t> </a:t>
            </a:r>
            <a:r>
              <a:rPr lang="en-US" altLang="en-US" sz="3200">
                <a:solidFill>
                  <a:schemeClr val="tx2"/>
                </a:solidFill>
              </a:rPr>
              <a:t>Jericho: Achalakhawui leikasabing</a:t>
            </a:r>
          </a:p>
        </p:txBody>
      </p:sp>
      <p:pic>
        <p:nvPicPr>
          <p:cNvPr id="110632" name="Picture 40">
            <a:extLst>
              <a:ext uri="{FF2B5EF4-FFF2-40B4-BE49-F238E27FC236}">
                <a16:creationId xmlns:a16="http://schemas.microsoft.com/office/drawing/2014/main" id="{DA789145-6400-5341-8149-383B58BF50EF}"/>
              </a:ext>
            </a:extLst>
          </p:cNvPr>
          <p:cNvPicPr preferRelativeResize="0">
            <a:picLocks noChangeAspect="1" noChangeArrowheads="1"/>
          </p:cNvPicPr>
          <p:nvPr>
            <p:custDataLst>
              <p:tags r:id="rId2"/>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3036888" y="595313"/>
            <a:ext cx="3889375" cy="24844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633" name="AutoShape 41">
            <a:extLst>
              <a:ext uri="{FF2B5EF4-FFF2-40B4-BE49-F238E27FC236}">
                <a16:creationId xmlns:a16="http://schemas.microsoft.com/office/drawing/2014/main" id="{DF50FA6E-9692-B346-A084-7C4C89DE572C}"/>
              </a:ext>
            </a:extLst>
          </p:cNvPr>
          <p:cNvSpPr>
            <a:spLocks noChangeArrowheads="1"/>
          </p:cNvSpPr>
          <p:nvPr/>
        </p:nvSpPr>
        <p:spPr bwMode="auto">
          <a:xfrm>
            <a:off x="4710113" y="3338513"/>
            <a:ext cx="3557587" cy="833437"/>
          </a:xfrm>
          <a:prstGeom prst="roundRect">
            <a:avLst>
              <a:gd name="adj" fmla="val 16667"/>
            </a:avLst>
          </a:prstGeom>
          <a:noFill/>
          <a:ln w="57150">
            <a:solidFill>
              <a:srgbClr val="FF0000"/>
            </a:solidFill>
            <a:round/>
            <a:headEnd/>
            <a:tailEnd/>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pic>
        <p:nvPicPr>
          <p:cNvPr id="90120" name="Picture 39">
            <a:extLst>
              <a:ext uri="{FF2B5EF4-FFF2-40B4-BE49-F238E27FC236}">
                <a16:creationId xmlns:a16="http://schemas.microsoft.com/office/drawing/2014/main" id="{CBE39EE6-C909-904E-9BEC-B71CB686CD9C}"/>
              </a:ext>
            </a:extLst>
          </p:cNvPr>
          <p:cNvPicPr preferRelativeResize="0">
            <a:picLocks noChangeAspect="1" noChangeArrowheads="1"/>
          </p:cNvPicPr>
          <p:nvPr>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1270000" y="1638300"/>
            <a:ext cx="2481263" cy="37147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Lst>
        </p:spPr>
      </p:pic>
      <p:sp>
        <p:nvSpPr>
          <p:cNvPr id="90121" name="Text Box 43">
            <a:extLst>
              <a:ext uri="{FF2B5EF4-FFF2-40B4-BE49-F238E27FC236}">
                <a16:creationId xmlns:a16="http://schemas.microsoft.com/office/drawing/2014/main" id="{441AE6B6-947B-8A4D-8187-80669459F756}"/>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1</a:t>
            </a:r>
            <a:endParaRPr lang="en-US" altLang="en-US" sz="1400"/>
          </a:p>
        </p:txBody>
      </p:sp>
      <p:sp>
        <p:nvSpPr>
          <p:cNvPr id="90122" name="Freeform 19">
            <a:extLst>
              <a:ext uri="{FF2B5EF4-FFF2-40B4-BE49-F238E27FC236}">
                <a16:creationId xmlns:a16="http://schemas.microsoft.com/office/drawing/2014/main" id="{C65E6FA6-4D98-EC4E-9920-75BA4C2CE2E3}"/>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Rectangle 20">
            <a:extLst>
              <a:ext uri="{FF2B5EF4-FFF2-40B4-BE49-F238E27FC236}">
                <a16:creationId xmlns:a16="http://schemas.microsoft.com/office/drawing/2014/main" id="{66411923-A26C-8548-9828-BD9727944B2B}"/>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0124" name="Freeform 21">
            <a:extLst>
              <a:ext uri="{FF2B5EF4-FFF2-40B4-BE49-F238E27FC236}">
                <a16:creationId xmlns:a16="http://schemas.microsoft.com/office/drawing/2014/main" id="{E32B45AD-985E-184E-925D-E05F678A577A}"/>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5" name="AutoShape 22">
            <a:extLst>
              <a:ext uri="{FF2B5EF4-FFF2-40B4-BE49-F238E27FC236}">
                <a16:creationId xmlns:a16="http://schemas.microsoft.com/office/drawing/2014/main" id="{386C486E-608A-3846-A285-A4704FECA257}"/>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0126" name="Rectangle 23">
            <a:extLst>
              <a:ext uri="{FF2B5EF4-FFF2-40B4-BE49-F238E27FC236}">
                <a16:creationId xmlns:a16="http://schemas.microsoft.com/office/drawing/2014/main" id="{8C5A4AA0-E3A0-DE41-8C18-59CF907D9B0E}"/>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0127" name="Rectangle 24">
            <a:extLst>
              <a:ext uri="{FF2B5EF4-FFF2-40B4-BE49-F238E27FC236}">
                <a16:creationId xmlns:a16="http://schemas.microsoft.com/office/drawing/2014/main" id="{8E4CD2B6-2734-EC44-8FA7-B4723FF423A8}"/>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0128" name="AutoShape 25">
            <a:extLst>
              <a:ext uri="{FF2B5EF4-FFF2-40B4-BE49-F238E27FC236}">
                <a16:creationId xmlns:a16="http://schemas.microsoft.com/office/drawing/2014/main" id="{93C00AA6-2D83-234D-9CDC-FC8B5E3BD5A5}"/>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0129" name="Line 26">
            <a:extLst>
              <a:ext uri="{FF2B5EF4-FFF2-40B4-BE49-F238E27FC236}">
                <a16:creationId xmlns:a16="http://schemas.microsoft.com/office/drawing/2014/main" id="{C44B2AD7-A83C-AE4F-A498-1E032017A4AE}"/>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0" name="Line 27">
            <a:extLst>
              <a:ext uri="{FF2B5EF4-FFF2-40B4-BE49-F238E27FC236}">
                <a16:creationId xmlns:a16="http://schemas.microsoft.com/office/drawing/2014/main" id="{C2C83085-E9BB-EF4A-AD70-3DE592AB6276}"/>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1" name="Rectangle 28">
            <a:extLst>
              <a:ext uri="{FF2B5EF4-FFF2-40B4-BE49-F238E27FC236}">
                <a16:creationId xmlns:a16="http://schemas.microsoft.com/office/drawing/2014/main" id="{56D82807-B81C-D945-AE3C-9F02FDACDB33}"/>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90132" name="Rectangle 29">
            <a:extLst>
              <a:ext uri="{FF2B5EF4-FFF2-40B4-BE49-F238E27FC236}">
                <a16:creationId xmlns:a16="http://schemas.microsoft.com/office/drawing/2014/main" id="{E1F54A2F-1EB8-BB4A-9B9A-B3CE911F8D74}"/>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90133" name="Text Box 44">
            <a:extLst>
              <a:ext uri="{FF2B5EF4-FFF2-40B4-BE49-F238E27FC236}">
                <a16:creationId xmlns:a16="http://schemas.microsoft.com/office/drawing/2014/main" id="{12C2E133-821F-E147-98F8-2E89FD8C0203}"/>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110633"/>
                                        </p:tgtEl>
                                        <p:attrNameLst>
                                          <p:attrName>style.visibility</p:attrName>
                                        </p:attrNameLst>
                                      </p:cBhvr>
                                      <p:to>
                                        <p:strVal val="visible"/>
                                      </p:to>
                                    </p:set>
                                    <p:animEffect transition="in" filter="fade">
                                      <p:cBhvr>
                                        <p:cTn id="7" dur="1000"/>
                                        <p:tgtEl>
                                          <p:spTgt spid="1106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0632"/>
                                        </p:tgtEl>
                                        <p:attrNameLst>
                                          <p:attrName>style.visibility</p:attrName>
                                        </p:attrNameLst>
                                      </p:cBhvr>
                                      <p:to>
                                        <p:strVal val="visible"/>
                                      </p:to>
                                    </p:set>
                                    <p:animEffect transition="in" filter="fade">
                                      <p:cBhvr>
                                        <p:cTn id="12" dur="1000"/>
                                        <p:tgtEl>
                                          <p:spTgt spid="110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B60FD07-82EF-EE43-9C2E-3DF6076B9860}"/>
              </a:ext>
            </a:extLst>
          </p:cNvPr>
          <p:cNvSpPr>
            <a:spLocks noChangeArrowheads="1"/>
          </p:cNvSpPr>
          <p:nvPr/>
        </p:nvSpPr>
        <p:spPr bwMode="auto">
          <a:xfrm>
            <a:off x="620713" y="160338"/>
            <a:ext cx="739775" cy="14303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8800" b="0">
                <a:solidFill>
                  <a:schemeClr val="tx2"/>
                </a:solidFill>
                <a:latin typeface="Times" pitchFamily="2" charset="0"/>
              </a:rPr>
              <a:t>7</a:t>
            </a:r>
          </a:p>
        </p:txBody>
      </p:sp>
      <p:sp>
        <p:nvSpPr>
          <p:cNvPr id="92163" name="Line 8">
            <a:extLst>
              <a:ext uri="{FF2B5EF4-FFF2-40B4-BE49-F238E27FC236}">
                <a16:creationId xmlns:a16="http://schemas.microsoft.com/office/drawing/2014/main" id="{15F2E47C-88CF-2C42-80BB-D8564988E973}"/>
              </a:ext>
            </a:extLst>
          </p:cNvPr>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92164" name="Group 15">
            <a:extLst>
              <a:ext uri="{FF2B5EF4-FFF2-40B4-BE49-F238E27FC236}">
                <a16:creationId xmlns:a16="http://schemas.microsoft.com/office/drawing/2014/main" id="{2395E233-FBA0-DD47-94E7-F98378DBB3ED}"/>
              </a:ext>
            </a:extLst>
          </p:cNvPr>
          <p:cNvGrpSpPr>
            <a:grpSpLocks/>
          </p:cNvGrpSpPr>
          <p:nvPr/>
        </p:nvGrpSpPr>
        <p:grpSpPr bwMode="auto">
          <a:xfrm>
            <a:off x="571500" y="536575"/>
            <a:ext cx="7969250" cy="5745163"/>
            <a:chOff x="360" y="352"/>
            <a:chExt cx="5020" cy="3619"/>
          </a:xfrm>
        </p:grpSpPr>
        <p:pic>
          <p:nvPicPr>
            <p:cNvPr id="92183" name="Picture 16">
              <a:extLst>
                <a:ext uri="{FF2B5EF4-FFF2-40B4-BE49-F238E27FC236}">
                  <a16:creationId xmlns:a16="http://schemas.microsoft.com/office/drawing/2014/main" id="{07596DFB-F650-2E4C-9E35-2EA6562EC6E4}"/>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 y="352"/>
              <a:ext cx="5020" cy="3619"/>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4" name="Rectangle 17">
              <a:extLst>
                <a:ext uri="{FF2B5EF4-FFF2-40B4-BE49-F238E27FC236}">
                  <a16:creationId xmlns:a16="http://schemas.microsoft.com/office/drawing/2014/main" id="{05FB27DB-F5EA-D84D-842A-B46504EED34F}"/>
                </a:ext>
              </a:extLst>
            </p:cNvPr>
            <p:cNvSpPr>
              <a:spLocks noChangeArrowheads="1"/>
            </p:cNvSpPr>
            <p:nvPr/>
          </p:nvSpPr>
          <p:spPr bwMode="auto">
            <a:xfrm>
              <a:off x="400" y="459"/>
              <a:ext cx="4267" cy="51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2400">
                  <a:solidFill>
                    <a:schemeClr val="accent2"/>
                  </a:solidFill>
                </a:rPr>
                <a:t>Tabor Kaphungwui eina Jezreel kaho tampakli yangkata</a:t>
              </a:r>
              <a:endParaRPr lang="en-US" altLang="en-US" sz="2400">
                <a:solidFill>
                  <a:schemeClr val="accent2"/>
                </a:solidFill>
                <a:latin typeface="Times" pitchFamily="2" charset="0"/>
              </a:endParaRPr>
            </a:p>
          </p:txBody>
        </p:sp>
      </p:grpSp>
      <p:sp>
        <p:nvSpPr>
          <p:cNvPr id="92165" name="Text Box 31">
            <a:extLst>
              <a:ext uri="{FF2B5EF4-FFF2-40B4-BE49-F238E27FC236}">
                <a16:creationId xmlns:a16="http://schemas.microsoft.com/office/drawing/2014/main" id="{26290664-B329-964C-9C8D-4059E3E34FDB}"/>
              </a:ext>
            </a:extLst>
          </p:cNvPr>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92166" name="Text Box 32">
            <a:extLst>
              <a:ext uri="{FF2B5EF4-FFF2-40B4-BE49-F238E27FC236}">
                <a16:creationId xmlns:a16="http://schemas.microsoft.com/office/drawing/2014/main" id="{CBEA8F33-2A5D-044E-A1CB-DE893CBAB0BD}"/>
              </a:ext>
            </a:extLst>
          </p:cNvPr>
          <p:cNvSpPr txBox="1">
            <a:spLocks noChangeArrowheads="1"/>
          </p:cNvSpPr>
          <p:nvPr/>
        </p:nvSpPr>
        <p:spPr bwMode="auto">
          <a:xfrm>
            <a:off x="1781175" y="44450"/>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17:16</a:t>
            </a:r>
          </a:p>
        </p:txBody>
      </p:sp>
      <p:sp>
        <p:nvSpPr>
          <p:cNvPr id="92167" name="Freeform 33">
            <a:extLst>
              <a:ext uri="{FF2B5EF4-FFF2-40B4-BE49-F238E27FC236}">
                <a16:creationId xmlns:a16="http://schemas.microsoft.com/office/drawing/2014/main" id="{E2585E86-FFDB-C244-B793-EC79ECF791A0}"/>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8" name="Rectangle 34">
            <a:extLst>
              <a:ext uri="{FF2B5EF4-FFF2-40B4-BE49-F238E27FC236}">
                <a16:creationId xmlns:a16="http://schemas.microsoft.com/office/drawing/2014/main" id="{CB68FCAB-7E56-6E4C-BFA6-B0EB17014705}"/>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2169" name="Freeform 35">
            <a:extLst>
              <a:ext uri="{FF2B5EF4-FFF2-40B4-BE49-F238E27FC236}">
                <a16:creationId xmlns:a16="http://schemas.microsoft.com/office/drawing/2014/main" id="{3B8A4207-6D9E-AB47-8DC4-9555D57C3CBC}"/>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0" name="AutoShape 36">
            <a:extLst>
              <a:ext uri="{FF2B5EF4-FFF2-40B4-BE49-F238E27FC236}">
                <a16:creationId xmlns:a16="http://schemas.microsoft.com/office/drawing/2014/main" id="{6C130EFC-7510-5846-8DA7-0975D18F48B0}"/>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2171" name="Rectangle 37">
            <a:extLst>
              <a:ext uri="{FF2B5EF4-FFF2-40B4-BE49-F238E27FC236}">
                <a16:creationId xmlns:a16="http://schemas.microsoft.com/office/drawing/2014/main" id="{7E2DE03A-2594-0E46-BE33-DBBF83827160}"/>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2172" name="Rectangle 38">
            <a:extLst>
              <a:ext uri="{FF2B5EF4-FFF2-40B4-BE49-F238E27FC236}">
                <a16:creationId xmlns:a16="http://schemas.microsoft.com/office/drawing/2014/main" id="{33C06585-FAF5-1C46-B2B2-84916D92ED97}"/>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2173" name="AutoShape 39">
            <a:extLst>
              <a:ext uri="{FF2B5EF4-FFF2-40B4-BE49-F238E27FC236}">
                <a16:creationId xmlns:a16="http://schemas.microsoft.com/office/drawing/2014/main" id="{43E481F8-F789-3A46-AE96-8EAB255404B0}"/>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2174" name="Line 40">
            <a:extLst>
              <a:ext uri="{FF2B5EF4-FFF2-40B4-BE49-F238E27FC236}">
                <a16:creationId xmlns:a16="http://schemas.microsoft.com/office/drawing/2014/main" id="{77582224-D06A-A547-B548-003FFE473AC3}"/>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5" name="Line 41">
            <a:extLst>
              <a:ext uri="{FF2B5EF4-FFF2-40B4-BE49-F238E27FC236}">
                <a16:creationId xmlns:a16="http://schemas.microsoft.com/office/drawing/2014/main" id="{02758DB3-EEDB-2A4C-844E-7BFCA41F72AA}"/>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6" name="Rectangle 42">
            <a:extLst>
              <a:ext uri="{FF2B5EF4-FFF2-40B4-BE49-F238E27FC236}">
                <a16:creationId xmlns:a16="http://schemas.microsoft.com/office/drawing/2014/main" id="{86F8D4FC-BF7E-BA41-962B-8407896606D6}"/>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92177" name="Rectangle 43">
            <a:extLst>
              <a:ext uri="{FF2B5EF4-FFF2-40B4-BE49-F238E27FC236}">
                <a16:creationId xmlns:a16="http://schemas.microsoft.com/office/drawing/2014/main" id="{271F33DD-BA75-AB42-9D6E-6EAD4F50278E}"/>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92178" name="Text Box 45">
            <a:extLst>
              <a:ext uri="{FF2B5EF4-FFF2-40B4-BE49-F238E27FC236}">
                <a16:creationId xmlns:a16="http://schemas.microsoft.com/office/drawing/2014/main" id="{A80EA170-136F-C44C-B2AB-87936816D2D7}"/>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364593" name="Rectangle 49">
            <a:extLst>
              <a:ext uri="{FF2B5EF4-FFF2-40B4-BE49-F238E27FC236}">
                <a16:creationId xmlns:a16="http://schemas.microsoft.com/office/drawing/2014/main" id="{F08656BE-3484-6E4A-92E1-C7F906D4B218}"/>
              </a:ext>
            </a:extLst>
          </p:cNvPr>
          <p:cNvSpPr>
            <a:spLocks noChangeArrowheads="1"/>
          </p:cNvSpPr>
          <p:nvPr/>
        </p:nvSpPr>
        <p:spPr bwMode="auto">
          <a:xfrm>
            <a:off x="8091488" y="652780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44</a:t>
            </a:r>
          </a:p>
        </p:txBody>
      </p:sp>
      <p:sp>
        <p:nvSpPr>
          <p:cNvPr id="364595" name="Text Box 51">
            <a:extLst>
              <a:ext uri="{FF2B5EF4-FFF2-40B4-BE49-F238E27FC236}">
                <a16:creationId xmlns:a16="http://schemas.microsoft.com/office/drawing/2014/main" id="{DBD05842-9355-9C4E-BED2-01F8ED859341}"/>
              </a:ext>
            </a:extLst>
          </p:cNvPr>
          <p:cNvSpPr txBox="1">
            <a:spLocks noChangeArrowheads="1"/>
          </p:cNvSpPr>
          <p:nvPr/>
        </p:nvSpPr>
        <p:spPr bwMode="auto">
          <a:xfrm>
            <a:off x="965200" y="4865688"/>
            <a:ext cx="7513638" cy="6413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3600">
                <a:solidFill>
                  <a:srgbClr val="FFEA18"/>
                </a:solidFill>
              </a:rPr>
              <a:t>Khuir</a:t>
            </a:r>
            <a:r>
              <a:rPr lang="en-US" altLang="en-US" sz="3600" u="sng">
                <a:solidFill>
                  <a:srgbClr val="FFEA18"/>
                </a:solidFill>
              </a:rPr>
              <a:t>a</a:t>
            </a:r>
            <a:r>
              <a:rPr lang="en-US" altLang="en-US" sz="3600">
                <a:solidFill>
                  <a:srgbClr val="FFEA18"/>
                </a:solidFill>
              </a:rPr>
              <a:t> kala sein</a:t>
            </a:r>
            <a:r>
              <a:rPr lang="en-US" altLang="en-US" sz="3600" u="sng">
                <a:solidFill>
                  <a:srgbClr val="FFEA18"/>
                </a:solidFill>
              </a:rPr>
              <a:t>a</a:t>
            </a:r>
            <a:r>
              <a:rPr lang="en-US" altLang="en-US" sz="3600">
                <a:solidFill>
                  <a:srgbClr val="FFEA18"/>
                </a:solidFill>
              </a:rPr>
              <a:t> chi hina!</a:t>
            </a:r>
          </a:p>
        </p:txBody>
      </p:sp>
      <p:sp>
        <p:nvSpPr>
          <p:cNvPr id="92181" name="Rectangle 52">
            <a:extLst>
              <a:ext uri="{FF2B5EF4-FFF2-40B4-BE49-F238E27FC236}">
                <a16:creationId xmlns:a16="http://schemas.microsoft.com/office/drawing/2014/main" id="{7516C333-BFA4-7743-A144-0987E1158ACC}"/>
              </a:ext>
            </a:extLst>
          </p:cNvPr>
          <p:cNvSpPr>
            <a:spLocks noChangeArrowheads="1"/>
          </p:cNvSpPr>
          <p:nvPr/>
        </p:nvSpPr>
        <p:spPr bwMode="auto">
          <a:xfrm>
            <a:off x="4229100" y="3905250"/>
            <a:ext cx="60325" cy="42863"/>
          </a:xfrm>
          <a:prstGeom prst="rect">
            <a:avLst/>
          </a:prstGeom>
          <a:solidFill>
            <a:srgbClr val="46665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2182" name="Text Box 54">
            <a:extLst>
              <a:ext uri="{FF2B5EF4-FFF2-40B4-BE49-F238E27FC236}">
                <a16:creationId xmlns:a16="http://schemas.microsoft.com/office/drawing/2014/main" id="{6D131F70-744E-5049-8B69-564DEC2F604A}"/>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64595"/>
                                        </p:tgtEl>
                                        <p:attrNameLst>
                                          <p:attrName>style.visibility</p:attrName>
                                        </p:attrNameLst>
                                      </p:cBhvr>
                                      <p:to>
                                        <p:strVal val="visible"/>
                                      </p:to>
                                    </p:set>
                                    <p:anim calcmode="lin" valueType="num">
                                      <p:cBhvr additive="base">
                                        <p:cTn id="7" dur="5000" fill="hold"/>
                                        <p:tgtEl>
                                          <p:spTgt spid="364595"/>
                                        </p:tgtEl>
                                        <p:attrNameLst>
                                          <p:attrName>ppt_x</p:attrName>
                                        </p:attrNameLst>
                                      </p:cBhvr>
                                      <p:tavLst>
                                        <p:tav tm="0">
                                          <p:val>
                                            <p:strVal val="#ppt_x"/>
                                          </p:val>
                                        </p:tav>
                                        <p:tav tm="100000">
                                          <p:val>
                                            <p:strVal val="#ppt_x"/>
                                          </p:val>
                                        </p:tav>
                                      </p:tavLst>
                                    </p:anim>
                                    <p:anim calcmode="lin" valueType="num">
                                      <p:cBhvr additive="base">
                                        <p:cTn id="8" dur="5000" fill="hold"/>
                                        <p:tgtEl>
                                          <p:spTgt spid="364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9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9">
            <a:extLst>
              <a:ext uri="{FF2B5EF4-FFF2-40B4-BE49-F238E27FC236}">
                <a16:creationId xmlns:a16="http://schemas.microsoft.com/office/drawing/2014/main" id="{38B6AE05-7952-6847-A82A-B305DB0021AE}"/>
              </a:ext>
            </a:extLst>
          </p:cNvPr>
          <p:cNvSpPr txBox="1">
            <a:spLocks noChangeArrowheads="1"/>
          </p:cNvSpPr>
          <p:nvPr/>
        </p:nvSpPr>
        <p:spPr bwMode="auto">
          <a:xfrm>
            <a:off x="1787525" y="41275"/>
            <a:ext cx="3146425" cy="2143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sz="800" u="sng">
              <a:solidFill>
                <a:srgbClr val="000000"/>
              </a:solidFill>
              <a:latin typeface="Geneva" panose="020B0503030404040204" pitchFamily="34" charset="0"/>
            </a:endParaRPr>
          </a:p>
        </p:txBody>
      </p:sp>
      <p:sp>
        <p:nvSpPr>
          <p:cNvPr id="94211" name="Text Box 48">
            <a:extLst>
              <a:ext uri="{FF2B5EF4-FFF2-40B4-BE49-F238E27FC236}">
                <a16:creationId xmlns:a16="http://schemas.microsoft.com/office/drawing/2014/main" id="{E8280652-91A2-AA4C-AACF-D5E037111DEB}"/>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pic>
        <p:nvPicPr>
          <p:cNvPr id="112691" name="Picture 51">
            <a:extLst>
              <a:ext uri="{FF2B5EF4-FFF2-40B4-BE49-F238E27FC236}">
                <a16:creationId xmlns:a16="http://schemas.microsoft.com/office/drawing/2014/main" id="{93561215-2B52-6648-9C4B-5C201A357FF2}"/>
              </a:ext>
            </a:extLst>
          </p:cNvPr>
          <p:cNvPicPr>
            <a:picLocks noChangeAspect="1" noChangeArrowheads="1"/>
          </p:cNvPicPr>
          <p:nvPr/>
        </p:nvPicPr>
        <p:blipFill>
          <a:blip r:embed="rId3">
            <a:lum contrast="42000"/>
            <a:extLst>
              <a:ext uri="{28A0092B-C50C-407E-A947-70E740481C1C}">
                <a14:useLocalDpi xmlns:a14="http://schemas.microsoft.com/office/drawing/2010/main"/>
              </a:ext>
            </a:extLst>
          </a:blip>
          <a:srcRect/>
          <a:stretch>
            <a:fillRect/>
          </a:stretch>
        </p:blipFill>
        <p:spPr bwMode="auto">
          <a:xfrm>
            <a:off x="633413" y="565150"/>
            <a:ext cx="3159125" cy="24463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12692" name="Picture 52">
            <a:extLst>
              <a:ext uri="{FF2B5EF4-FFF2-40B4-BE49-F238E27FC236}">
                <a16:creationId xmlns:a16="http://schemas.microsoft.com/office/drawing/2014/main" id="{BB667DA7-58B0-7642-8CF7-1C9408460FB7}"/>
              </a:ext>
            </a:extLst>
          </p:cNvPr>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3968750" y="3100388"/>
            <a:ext cx="4535488" cy="31146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2651" name="Rectangle 11">
            <a:extLst>
              <a:ext uri="{FF2B5EF4-FFF2-40B4-BE49-F238E27FC236}">
                <a16:creationId xmlns:a16="http://schemas.microsoft.com/office/drawing/2014/main" id="{7E904B12-4375-F74E-9498-153E40325098}"/>
              </a:ext>
            </a:extLst>
          </p:cNvPr>
          <p:cNvSpPr>
            <a:spLocks noChangeArrowheads="1"/>
          </p:cNvSpPr>
          <p:nvPr/>
        </p:nvSpPr>
        <p:spPr bwMode="auto">
          <a:xfrm>
            <a:off x="3946525" y="577850"/>
            <a:ext cx="4802188" cy="895350"/>
          </a:xfrm>
          <a:prstGeom prst="rect">
            <a:avLst/>
          </a:prstGeom>
          <a:solidFill>
            <a:schemeClr val="tx1"/>
          </a:solidFill>
          <a:ln w="76200">
            <a:solidFill>
              <a:schemeClr val="accent2"/>
            </a:solidFill>
            <a:miter lim="800000"/>
            <a:headEnd/>
            <a:tailEnd/>
          </a:ln>
          <a:effectLst>
            <a:outerShdw dist="89803" dir="2700000" algn="ctr" rotWithShape="0">
              <a:schemeClr val="bg2"/>
            </a:outerShdw>
          </a:effec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400">
                <a:solidFill>
                  <a:schemeClr val="accent2"/>
                </a:solidFill>
              </a:rPr>
              <a:t>…Atungshongwui Dan kachi pam eina haophoklaga...</a:t>
            </a:r>
          </a:p>
        </p:txBody>
      </p:sp>
      <p:sp>
        <p:nvSpPr>
          <p:cNvPr id="112652" name="Rectangle 12">
            <a:extLst>
              <a:ext uri="{FF2B5EF4-FFF2-40B4-BE49-F238E27FC236}">
                <a16:creationId xmlns:a16="http://schemas.microsoft.com/office/drawing/2014/main" id="{79F99F26-A433-DB47-90D0-D5C47F2497B8}"/>
              </a:ext>
            </a:extLst>
          </p:cNvPr>
          <p:cNvSpPr>
            <a:spLocks noChangeArrowheads="1"/>
          </p:cNvSpPr>
          <p:nvPr/>
        </p:nvSpPr>
        <p:spPr bwMode="auto">
          <a:xfrm>
            <a:off x="1617663" y="5757863"/>
            <a:ext cx="6764337" cy="530225"/>
          </a:xfrm>
          <a:prstGeom prst="rect">
            <a:avLst/>
          </a:prstGeom>
          <a:solidFill>
            <a:schemeClr val="tx1"/>
          </a:solidFill>
          <a:ln w="76200">
            <a:solidFill>
              <a:schemeClr val="accent2"/>
            </a:solidFill>
            <a:miter lim="800000"/>
            <a:headEnd/>
            <a:tailEnd/>
          </a:ln>
          <a:effectLst>
            <a:outerShdw dist="89803" dir="2700000" algn="ctr" rotWithShape="0">
              <a:schemeClr val="bg2"/>
            </a:outerShdw>
          </a:effec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bg2"/>
                </a:solidFill>
              </a:rPr>
              <a:t> </a:t>
            </a:r>
            <a:r>
              <a:rPr lang="en-US" altLang="en-US" sz="2400">
                <a:solidFill>
                  <a:schemeClr val="accent2"/>
                </a:solidFill>
              </a:rPr>
              <a:t>…Azingshongwui Beersheba eina tangda...</a:t>
            </a:r>
          </a:p>
        </p:txBody>
      </p:sp>
      <p:sp>
        <p:nvSpPr>
          <p:cNvPr id="94216" name="Freeform 35">
            <a:extLst>
              <a:ext uri="{FF2B5EF4-FFF2-40B4-BE49-F238E27FC236}">
                <a16:creationId xmlns:a16="http://schemas.microsoft.com/office/drawing/2014/main" id="{E2EF5613-C58D-9240-A453-D0D0BD053C00}"/>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7" name="Rectangle 36">
            <a:extLst>
              <a:ext uri="{FF2B5EF4-FFF2-40B4-BE49-F238E27FC236}">
                <a16:creationId xmlns:a16="http://schemas.microsoft.com/office/drawing/2014/main" id="{1E42E1E1-171B-5143-BBDA-E70AC5A521AD}"/>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4218" name="Freeform 37">
            <a:extLst>
              <a:ext uri="{FF2B5EF4-FFF2-40B4-BE49-F238E27FC236}">
                <a16:creationId xmlns:a16="http://schemas.microsoft.com/office/drawing/2014/main" id="{87992F61-FDE1-3B4B-895C-C8ABDB021559}"/>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9" name="AutoShape 38">
            <a:extLst>
              <a:ext uri="{FF2B5EF4-FFF2-40B4-BE49-F238E27FC236}">
                <a16:creationId xmlns:a16="http://schemas.microsoft.com/office/drawing/2014/main" id="{96811DBF-29CE-B148-AC74-A4D7D5C31CC8}"/>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4220" name="Rectangle 39">
            <a:extLst>
              <a:ext uri="{FF2B5EF4-FFF2-40B4-BE49-F238E27FC236}">
                <a16:creationId xmlns:a16="http://schemas.microsoft.com/office/drawing/2014/main" id="{C57DB973-97F7-544E-9CDB-889B77FC1086}"/>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4221" name="Rectangle 40">
            <a:extLst>
              <a:ext uri="{FF2B5EF4-FFF2-40B4-BE49-F238E27FC236}">
                <a16:creationId xmlns:a16="http://schemas.microsoft.com/office/drawing/2014/main" id="{B12F75FC-F228-EB4A-9EB4-89D452B9B0BB}"/>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4222" name="AutoShape 41">
            <a:extLst>
              <a:ext uri="{FF2B5EF4-FFF2-40B4-BE49-F238E27FC236}">
                <a16:creationId xmlns:a16="http://schemas.microsoft.com/office/drawing/2014/main" id="{44CFD447-C03D-434A-AC6E-4BF1AD79960A}"/>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4223" name="Line 42">
            <a:extLst>
              <a:ext uri="{FF2B5EF4-FFF2-40B4-BE49-F238E27FC236}">
                <a16:creationId xmlns:a16="http://schemas.microsoft.com/office/drawing/2014/main" id="{2B9A85C8-79E3-E54A-B651-61A9421F2447}"/>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4" name="Line 43">
            <a:extLst>
              <a:ext uri="{FF2B5EF4-FFF2-40B4-BE49-F238E27FC236}">
                <a16:creationId xmlns:a16="http://schemas.microsoft.com/office/drawing/2014/main" id="{928BA4B9-6B6C-7946-8697-09E57B394C37}"/>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5" name="Rectangle 44">
            <a:extLst>
              <a:ext uri="{FF2B5EF4-FFF2-40B4-BE49-F238E27FC236}">
                <a16:creationId xmlns:a16="http://schemas.microsoft.com/office/drawing/2014/main" id="{9A7BE41B-FFD2-F247-B9C7-3338CE09956E}"/>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94226" name="Rectangle 45">
            <a:extLst>
              <a:ext uri="{FF2B5EF4-FFF2-40B4-BE49-F238E27FC236}">
                <a16:creationId xmlns:a16="http://schemas.microsoft.com/office/drawing/2014/main" id="{54D70351-9059-FA4D-89C3-8377F9248628}"/>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94227" name="Rectangle 46">
            <a:extLst>
              <a:ext uri="{FF2B5EF4-FFF2-40B4-BE49-F238E27FC236}">
                <a16:creationId xmlns:a16="http://schemas.microsoft.com/office/drawing/2014/main" id="{532E3B7B-C60D-7344-BF75-DA09AF5C76BC}"/>
              </a:ext>
            </a:extLst>
          </p:cNvPr>
          <p:cNvSpPr>
            <a:spLocks noChangeArrowheads="1"/>
          </p:cNvSpPr>
          <p:nvPr/>
        </p:nvSpPr>
        <p:spPr bwMode="auto">
          <a:xfrm>
            <a:off x="8035925" y="3835400"/>
            <a:ext cx="1809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sz="900">
              <a:solidFill>
                <a:srgbClr val="000000"/>
              </a:solidFill>
              <a:latin typeface="Helvetica" pitchFamily="2" charset="0"/>
            </a:endParaRPr>
          </a:p>
        </p:txBody>
      </p:sp>
      <p:pic>
        <p:nvPicPr>
          <p:cNvPr id="94228" name="Picture 4">
            <a:extLst>
              <a:ext uri="{FF2B5EF4-FFF2-40B4-BE49-F238E27FC236}">
                <a16:creationId xmlns:a16="http://schemas.microsoft.com/office/drawing/2014/main" id="{024C99D8-2ABF-D340-8119-294F3264BD7A}"/>
              </a:ext>
            </a:extLst>
          </p:cNvPr>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73425" y="1549400"/>
            <a:ext cx="2609850" cy="3832225"/>
          </a:xfrm>
          <a:prstGeom prst="rect">
            <a:avLst/>
          </a:prstGeom>
          <a:noFill/>
          <a:ln w="5715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12671" name="AutoShape 31">
            <a:extLst>
              <a:ext uri="{FF2B5EF4-FFF2-40B4-BE49-F238E27FC236}">
                <a16:creationId xmlns:a16="http://schemas.microsoft.com/office/drawing/2014/main" id="{40E3F400-1961-AB4B-8C2F-95D8E0FD65C3}"/>
              </a:ext>
            </a:extLst>
          </p:cNvPr>
          <p:cNvSpPr>
            <a:spLocks noChangeArrowheads="1"/>
          </p:cNvSpPr>
          <p:nvPr/>
        </p:nvSpPr>
        <p:spPr bwMode="auto">
          <a:xfrm rot="2223925">
            <a:off x="3905250" y="3335338"/>
            <a:ext cx="482600" cy="1724025"/>
          </a:xfrm>
          <a:prstGeom prst="curvedRightArrow">
            <a:avLst>
              <a:gd name="adj1" fmla="val 71447"/>
              <a:gd name="adj2" fmla="val 142895"/>
              <a:gd name="adj3" fmla="val 33333"/>
            </a:avLst>
          </a:prstGeom>
          <a:gradFill rotWithShape="0">
            <a:gsLst>
              <a:gs pos="0">
                <a:srgbClr val="66FF66"/>
              </a:gs>
              <a:gs pos="100000">
                <a:srgbClr val="000000"/>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12672" name="AutoShape 32">
            <a:extLst>
              <a:ext uri="{FF2B5EF4-FFF2-40B4-BE49-F238E27FC236}">
                <a16:creationId xmlns:a16="http://schemas.microsoft.com/office/drawing/2014/main" id="{022F1F21-32C8-F84E-93B4-939D72253FE0}"/>
              </a:ext>
            </a:extLst>
          </p:cNvPr>
          <p:cNvSpPr>
            <a:spLocks noChangeArrowheads="1"/>
          </p:cNvSpPr>
          <p:nvPr/>
        </p:nvSpPr>
        <p:spPr bwMode="auto">
          <a:xfrm flipV="1">
            <a:off x="4387850" y="1816100"/>
            <a:ext cx="614363" cy="2300288"/>
          </a:xfrm>
          <a:prstGeom prst="curvedRightArrow">
            <a:avLst>
              <a:gd name="adj1" fmla="val 74884"/>
              <a:gd name="adj2" fmla="val 149767"/>
              <a:gd name="adj3" fmla="val 33333"/>
            </a:avLst>
          </a:prstGeom>
          <a:gradFill rotWithShape="0">
            <a:gsLst>
              <a:gs pos="0">
                <a:srgbClr val="000000"/>
              </a:gs>
              <a:gs pos="100000">
                <a:srgbClr val="66FF66"/>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12695" name="Rectangle 55">
            <a:extLst>
              <a:ext uri="{FF2B5EF4-FFF2-40B4-BE49-F238E27FC236}">
                <a16:creationId xmlns:a16="http://schemas.microsoft.com/office/drawing/2014/main" id="{6D2A9C5E-69E7-C04C-92CE-DF6FC6563173}"/>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45</a:t>
            </a:r>
          </a:p>
        </p:txBody>
      </p:sp>
      <p:sp>
        <p:nvSpPr>
          <p:cNvPr id="94232" name="Text Box 58">
            <a:extLst>
              <a:ext uri="{FF2B5EF4-FFF2-40B4-BE49-F238E27FC236}">
                <a16:creationId xmlns:a16="http://schemas.microsoft.com/office/drawing/2014/main" id="{7BBB5C7B-C2A1-C74C-861A-E33FAA9C57B8}"/>
              </a:ext>
            </a:extLst>
          </p:cNvPr>
          <p:cNvSpPr txBox="1">
            <a:spLocks noChangeArrowheads="1"/>
          </p:cNvSpPr>
          <p:nvPr/>
        </p:nvSpPr>
        <p:spPr bwMode="auto">
          <a:xfrm>
            <a:off x="8661400" y="64103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94233" name="Text Box 59">
            <a:extLst>
              <a:ext uri="{FF2B5EF4-FFF2-40B4-BE49-F238E27FC236}">
                <a16:creationId xmlns:a16="http://schemas.microsoft.com/office/drawing/2014/main" id="{E7F73A1A-80F8-BB42-9151-CFBDC54369E2}"/>
              </a:ext>
            </a:extLst>
          </p:cNvPr>
          <p:cNvSpPr txBox="1">
            <a:spLocks noChangeArrowheads="1"/>
          </p:cNvSpPr>
          <p:nvPr/>
        </p:nvSpPr>
        <p:spPr bwMode="auto">
          <a:xfrm>
            <a:off x="503238" y="2963863"/>
            <a:ext cx="2743200" cy="28384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3600">
                <a:solidFill>
                  <a:srgbClr val="FFEA18"/>
                </a:solidFill>
              </a:rPr>
              <a:t>Zingkum 7 Rai saklak eina ngararlaga kakhuina…  </a:t>
            </a:r>
          </a:p>
        </p:txBody>
      </p:sp>
      <p:sp>
        <p:nvSpPr>
          <p:cNvPr id="94234" name="Text Box 62">
            <a:extLst>
              <a:ext uri="{FF2B5EF4-FFF2-40B4-BE49-F238E27FC236}">
                <a16:creationId xmlns:a16="http://schemas.microsoft.com/office/drawing/2014/main" id="{7C1083B2-9B5B-BD40-BBEB-08B0B8C9B798}"/>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2</a:t>
            </a:r>
            <a:endParaRPr lang="en-US" altLang="en-US" sz="1400"/>
          </a:p>
        </p:txBody>
      </p:sp>
      <p:sp>
        <p:nvSpPr>
          <p:cNvPr id="94235" name="Text Box 63">
            <a:extLst>
              <a:ext uri="{FF2B5EF4-FFF2-40B4-BE49-F238E27FC236}">
                <a16:creationId xmlns:a16="http://schemas.microsoft.com/office/drawing/2014/main" id="{79FC721A-B695-0A43-BB1F-A0AB4290F461}"/>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
        <p:nvSpPr>
          <p:cNvPr id="94236" name="Text Box 64">
            <a:extLst>
              <a:ext uri="{FF2B5EF4-FFF2-40B4-BE49-F238E27FC236}">
                <a16:creationId xmlns:a16="http://schemas.microsoft.com/office/drawing/2014/main" id="{54112572-F148-7B4D-9A25-5ACE0812CFF5}"/>
              </a:ext>
            </a:extLst>
          </p:cNvPr>
          <p:cNvSpPr txBox="1">
            <a:spLocks noChangeArrowheads="1"/>
          </p:cNvSpPr>
          <p:nvPr/>
        </p:nvSpPr>
        <p:spPr bwMode="auto">
          <a:xfrm rot="-5414299">
            <a:off x="3749675" y="1741488"/>
            <a:ext cx="581025" cy="228600"/>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b="0">
                <a:solidFill>
                  <a:schemeClr val="tx2"/>
                </a:solidFill>
                <a:latin typeface="Times New Roman" panose="02020603050405020304" pitchFamily="18" charset="0"/>
              </a:rPr>
              <a:t>Y i r e  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2672"/>
                                        </p:tgtEl>
                                        <p:attrNameLst>
                                          <p:attrName>style.visibility</p:attrName>
                                        </p:attrNameLst>
                                      </p:cBhvr>
                                      <p:to>
                                        <p:strVal val="visible"/>
                                      </p:to>
                                    </p:set>
                                    <p:animEffect transition="in" filter="wipe(down)">
                                      <p:cBhvr>
                                        <p:cTn id="7" dur="500"/>
                                        <p:tgtEl>
                                          <p:spTgt spid="11267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12671"/>
                                        </p:tgtEl>
                                        <p:attrNameLst>
                                          <p:attrName>style.visibility</p:attrName>
                                        </p:attrNameLst>
                                      </p:cBhvr>
                                      <p:to>
                                        <p:strVal val="visible"/>
                                      </p:to>
                                    </p:set>
                                    <p:animEffect transition="in" filter="wipe(up)">
                                      <p:cBhvr>
                                        <p:cTn id="11" dur="500"/>
                                        <p:tgtEl>
                                          <p:spTgt spid="112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12691"/>
                                        </p:tgtEl>
                                        <p:attrNameLst>
                                          <p:attrName>style.visibility</p:attrName>
                                        </p:attrNameLst>
                                      </p:cBhvr>
                                      <p:to>
                                        <p:strVal val="visible"/>
                                      </p:to>
                                    </p:set>
                                    <p:animEffect transition="in" filter="wipe(left)">
                                      <p:cBhvr>
                                        <p:cTn id="16" dur="500"/>
                                        <p:tgtEl>
                                          <p:spTgt spid="112691"/>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12692"/>
                                        </p:tgtEl>
                                        <p:attrNameLst>
                                          <p:attrName>style.visibility</p:attrName>
                                        </p:attrNameLst>
                                      </p:cBhvr>
                                      <p:to>
                                        <p:strVal val="visible"/>
                                      </p:to>
                                    </p:set>
                                    <p:animEffect transition="in" filter="wipe(left)">
                                      <p:cBhvr>
                                        <p:cTn id="20" dur="500"/>
                                        <p:tgtEl>
                                          <p:spTgt spid="1126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2651"/>
                                        </p:tgtEl>
                                        <p:attrNameLst>
                                          <p:attrName>style.visibility</p:attrName>
                                        </p:attrNameLst>
                                      </p:cBhvr>
                                      <p:to>
                                        <p:strVal val="visible"/>
                                      </p:to>
                                    </p:set>
                                    <p:animEffect transition="in" filter="wipe(right)">
                                      <p:cBhvr>
                                        <p:cTn id="25" dur="1000"/>
                                        <p:tgtEl>
                                          <p:spTgt spid="112651"/>
                                        </p:tgtEl>
                                      </p:cBhvr>
                                    </p:animEffec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wipe(right)">
                                      <p:cBhvr>
                                        <p:cTn id="29" dur="1000"/>
                                        <p:tgtEl>
                                          <p:spTgt spid="112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1" grpId="0" animBg="1" autoUpdateAnimBg="0"/>
      <p:bldP spid="112652"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84AEE2B-9616-E241-BCB1-D01C54F90812}"/>
              </a:ext>
            </a:extLst>
          </p:cNvPr>
          <p:cNvSpPr>
            <a:spLocks noChangeArrowheads="1"/>
          </p:cNvSpPr>
          <p:nvPr/>
        </p:nvSpPr>
        <p:spPr bwMode="auto">
          <a:xfrm>
            <a:off x="3130550" y="1377950"/>
            <a:ext cx="3035300" cy="18161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6259" name="Rectangle 3">
            <a:extLst>
              <a:ext uri="{FF2B5EF4-FFF2-40B4-BE49-F238E27FC236}">
                <a16:creationId xmlns:a16="http://schemas.microsoft.com/office/drawing/2014/main" id="{70D1C2A7-D56C-9E42-A550-C7E78DCAC94C}"/>
              </a:ext>
            </a:extLst>
          </p:cNvPr>
          <p:cNvSpPr>
            <a:spLocks noChangeArrowheads="1"/>
          </p:cNvSpPr>
          <p:nvPr/>
        </p:nvSpPr>
        <p:spPr bwMode="auto">
          <a:xfrm>
            <a:off x="3360738" y="1870075"/>
            <a:ext cx="24717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JERICHO / AI</a:t>
            </a:r>
          </a:p>
        </p:txBody>
      </p:sp>
      <p:sp>
        <p:nvSpPr>
          <p:cNvPr id="111620" name="Rectangle 4">
            <a:extLst>
              <a:ext uri="{FF2B5EF4-FFF2-40B4-BE49-F238E27FC236}">
                <a16:creationId xmlns:a16="http://schemas.microsoft.com/office/drawing/2014/main" id="{F71D16C8-5982-2D44-963F-EC2FE6371D05}"/>
              </a:ext>
            </a:extLst>
          </p:cNvPr>
          <p:cNvSpPr>
            <a:spLocks noChangeArrowheads="1"/>
          </p:cNvSpPr>
          <p:nvPr/>
        </p:nvSpPr>
        <p:spPr bwMode="auto">
          <a:xfrm>
            <a:off x="3228975" y="2311400"/>
            <a:ext cx="29432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accent2"/>
                </a:solidFill>
                <a:latin typeface="Times" pitchFamily="2" charset="0"/>
              </a:rPr>
              <a:t>NGALEI KHANGAYAR</a:t>
            </a:r>
          </a:p>
        </p:txBody>
      </p:sp>
      <p:sp>
        <p:nvSpPr>
          <p:cNvPr id="96261" name="AutoShape 5">
            <a:extLst>
              <a:ext uri="{FF2B5EF4-FFF2-40B4-BE49-F238E27FC236}">
                <a16:creationId xmlns:a16="http://schemas.microsoft.com/office/drawing/2014/main" id="{F9853030-AFCE-DB40-A081-2A80AEA34B29}"/>
              </a:ext>
            </a:extLst>
          </p:cNvPr>
          <p:cNvSpPr>
            <a:spLocks noChangeArrowheads="1"/>
          </p:cNvSpPr>
          <p:nvPr/>
        </p:nvSpPr>
        <p:spPr bwMode="auto">
          <a:xfrm>
            <a:off x="3124200" y="990600"/>
            <a:ext cx="1676400" cy="736600"/>
          </a:xfrm>
          <a:prstGeom prst="roundRect">
            <a:avLst>
              <a:gd name="adj" fmla="val 12495"/>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6262" name="Rectangle 6">
            <a:extLst>
              <a:ext uri="{FF2B5EF4-FFF2-40B4-BE49-F238E27FC236}">
                <a16:creationId xmlns:a16="http://schemas.microsoft.com/office/drawing/2014/main" id="{543C0D6C-9610-8442-8A4D-B2BAE0A7BAC0}"/>
              </a:ext>
            </a:extLst>
          </p:cNvPr>
          <p:cNvSpPr>
            <a:spLocks noChangeArrowheads="1"/>
          </p:cNvSpPr>
          <p:nvPr/>
        </p:nvSpPr>
        <p:spPr bwMode="auto">
          <a:xfrm>
            <a:off x="2894013" y="931863"/>
            <a:ext cx="18907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   JOSHUA</a:t>
            </a:r>
          </a:p>
        </p:txBody>
      </p:sp>
      <p:sp>
        <p:nvSpPr>
          <p:cNvPr id="96263" name="Rectangle 7">
            <a:extLst>
              <a:ext uri="{FF2B5EF4-FFF2-40B4-BE49-F238E27FC236}">
                <a16:creationId xmlns:a16="http://schemas.microsoft.com/office/drawing/2014/main" id="{CD7EB7BE-FC02-8B4C-98A4-8DFD367A45B0}"/>
              </a:ext>
            </a:extLst>
          </p:cNvPr>
          <p:cNvSpPr>
            <a:spLocks noChangeArrowheads="1"/>
          </p:cNvSpPr>
          <p:nvPr/>
        </p:nvSpPr>
        <p:spPr bwMode="auto">
          <a:xfrm>
            <a:off x="906463" y="2482850"/>
            <a:ext cx="1593850"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b="0">
                <a:solidFill>
                  <a:schemeClr val="tx2"/>
                </a:solidFill>
                <a:latin typeface="Times" pitchFamily="2" charset="0"/>
              </a:rPr>
              <a:t>AJM</a:t>
            </a:r>
            <a:r>
              <a:rPr lang="en-US" altLang="en-US" sz="8000" b="0">
                <a:solidFill>
                  <a:srgbClr val="00FF00"/>
                </a:solidFill>
                <a:latin typeface="Times" pitchFamily="2" charset="0"/>
              </a:rPr>
              <a:t>J</a:t>
            </a:r>
          </a:p>
        </p:txBody>
      </p:sp>
      <p:sp>
        <p:nvSpPr>
          <p:cNvPr id="96264" name="Line 9">
            <a:extLst>
              <a:ext uri="{FF2B5EF4-FFF2-40B4-BE49-F238E27FC236}">
                <a16:creationId xmlns:a16="http://schemas.microsoft.com/office/drawing/2014/main" id="{0364E912-E4D0-974B-9749-BB0A1DEC75D8}"/>
              </a:ext>
            </a:extLst>
          </p:cNvPr>
          <p:cNvSpPr>
            <a:spLocks noChangeShapeType="1"/>
          </p:cNvSpPr>
          <p:nvPr/>
        </p:nvSpPr>
        <p:spPr bwMode="auto">
          <a:xfrm>
            <a:off x="3387725" y="2333625"/>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5" name="Rectangle 10">
            <a:extLst>
              <a:ext uri="{FF2B5EF4-FFF2-40B4-BE49-F238E27FC236}">
                <a16:creationId xmlns:a16="http://schemas.microsoft.com/office/drawing/2014/main" id="{ADD91AE4-DE4F-3347-8FB5-CECFC79DF1DA}"/>
              </a:ext>
            </a:extLst>
          </p:cNvPr>
          <p:cNvSpPr>
            <a:spLocks noChangeArrowheads="1"/>
          </p:cNvSpPr>
          <p:nvPr/>
        </p:nvSpPr>
        <p:spPr bwMode="auto">
          <a:xfrm>
            <a:off x="3455988" y="2338388"/>
            <a:ext cx="2476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6266" name="Line 11">
            <a:extLst>
              <a:ext uri="{FF2B5EF4-FFF2-40B4-BE49-F238E27FC236}">
                <a16:creationId xmlns:a16="http://schemas.microsoft.com/office/drawing/2014/main" id="{07B5F9AC-F1E1-0A4B-A2A1-2EB96C8D41DF}"/>
              </a:ext>
            </a:extLst>
          </p:cNvPr>
          <p:cNvSpPr>
            <a:spLocks noChangeShapeType="1"/>
          </p:cNvSpPr>
          <p:nvPr/>
        </p:nvSpPr>
        <p:spPr bwMode="auto">
          <a:xfrm>
            <a:off x="3403600" y="2773363"/>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7" name="Text Box 42">
            <a:extLst>
              <a:ext uri="{FF2B5EF4-FFF2-40B4-BE49-F238E27FC236}">
                <a16:creationId xmlns:a16="http://schemas.microsoft.com/office/drawing/2014/main" id="{37F9B41C-5E92-5C4E-A8D1-4994E7FA252D}"/>
              </a:ext>
            </a:extLst>
          </p:cNvPr>
          <p:cNvSpPr txBox="1">
            <a:spLocks noChangeArrowheads="1"/>
          </p:cNvSpPr>
          <p:nvPr/>
        </p:nvSpPr>
        <p:spPr bwMode="auto">
          <a:xfrm>
            <a:off x="1781175" y="44450"/>
            <a:ext cx="1993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14:5</a:t>
            </a:r>
            <a:endParaRPr lang="en-US" altLang="en-US" sz="800" u="sng">
              <a:solidFill>
                <a:srgbClr val="000000"/>
              </a:solidFill>
              <a:latin typeface="Geneva" panose="020B0503030404040204" pitchFamily="34" charset="0"/>
            </a:endParaRPr>
          </a:p>
        </p:txBody>
      </p:sp>
      <p:sp>
        <p:nvSpPr>
          <p:cNvPr id="96268" name="Freeform 43">
            <a:extLst>
              <a:ext uri="{FF2B5EF4-FFF2-40B4-BE49-F238E27FC236}">
                <a16:creationId xmlns:a16="http://schemas.microsoft.com/office/drawing/2014/main" id="{90524408-12B6-524A-86AA-48E23CD08667}"/>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9" name="Rectangle 44">
            <a:extLst>
              <a:ext uri="{FF2B5EF4-FFF2-40B4-BE49-F238E27FC236}">
                <a16:creationId xmlns:a16="http://schemas.microsoft.com/office/drawing/2014/main" id="{09719937-B6F0-3F45-871B-225C3F5B1323}"/>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6270" name="Freeform 45">
            <a:extLst>
              <a:ext uri="{FF2B5EF4-FFF2-40B4-BE49-F238E27FC236}">
                <a16:creationId xmlns:a16="http://schemas.microsoft.com/office/drawing/2014/main" id="{6FF8C715-ACAF-0542-95C5-D7BB80A60008}"/>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1" name="AutoShape 46">
            <a:extLst>
              <a:ext uri="{FF2B5EF4-FFF2-40B4-BE49-F238E27FC236}">
                <a16:creationId xmlns:a16="http://schemas.microsoft.com/office/drawing/2014/main" id="{88A650FC-9D9B-EB47-BA00-3BDB2DD12C0C}"/>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6272" name="Rectangle 47">
            <a:extLst>
              <a:ext uri="{FF2B5EF4-FFF2-40B4-BE49-F238E27FC236}">
                <a16:creationId xmlns:a16="http://schemas.microsoft.com/office/drawing/2014/main" id="{C84B5BC3-26D5-8B4C-97AB-A8492F2E2E52}"/>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6273" name="Rectangle 48">
            <a:extLst>
              <a:ext uri="{FF2B5EF4-FFF2-40B4-BE49-F238E27FC236}">
                <a16:creationId xmlns:a16="http://schemas.microsoft.com/office/drawing/2014/main" id="{4ADDCD53-CAB0-2545-98B6-0FB3602CFFB9}"/>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6274" name="AutoShape 49">
            <a:extLst>
              <a:ext uri="{FF2B5EF4-FFF2-40B4-BE49-F238E27FC236}">
                <a16:creationId xmlns:a16="http://schemas.microsoft.com/office/drawing/2014/main" id="{93EA8C37-AD42-C74F-BF09-80626CA4DFE2}"/>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6275" name="Line 50">
            <a:extLst>
              <a:ext uri="{FF2B5EF4-FFF2-40B4-BE49-F238E27FC236}">
                <a16:creationId xmlns:a16="http://schemas.microsoft.com/office/drawing/2014/main" id="{0ED2D89B-D985-DF49-8621-627FF0477D0C}"/>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6" name="Line 51">
            <a:extLst>
              <a:ext uri="{FF2B5EF4-FFF2-40B4-BE49-F238E27FC236}">
                <a16:creationId xmlns:a16="http://schemas.microsoft.com/office/drawing/2014/main" id="{4898F8E3-1211-A447-8CAF-698E99B8D6C0}"/>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7" name="Rectangle 52">
            <a:extLst>
              <a:ext uri="{FF2B5EF4-FFF2-40B4-BE49-F238E27FC236}">
                <a16:creationId xmlns:a16="http://schemas.microsoft.com/office/drawing/2014/main" id="{F2FC31DE-E290-5A45-B143-85A15EC139B0}"/>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96278" name="Rectangle 53">
            <a:extLst>
              <a:ext uri="{FF2B5EF4-FFF2-40B4-BE49-F238E27FC236}">
                <a16:creationId xmlns:a16="http://schemas.microsoft.com/office/drawing/2014/main" id="{3D204823-D98D-A245-AFB9-302689858097}"/>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96279" name="Rectangle 54">
            <a:extLst>
              <a:ext uri="{FF2B5EF4-FFF2-40B4-BE49-F238E27FC236}">
                <a16:creationId xmlns:a16="http://schemas.microsoft.com/office/drawing/2014/main" id="{12477A72-8E87-4340-96FA-6CAEEC2F64CA}"/>
              </a:ext>
            </a:extLst>
          </p:cNvPr>
          <p:cNvSpPr>
            <a:spLocks noChangeArrowheads="1"/>
          </p:cNvSpPr>
          <p:nvPr/>
        </p:nvSpPr>
        <p:spPr bwMode="auto">
          <a:xfrm>
            <a:off x="7985125" y="3835400"/>
            <a:ext cx="1042988"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Ngalei Khangayar</a:t>
            </a:r>
          </a:p>
        </p:txBody>
      </p:sp>
      <p:sp>
        <p:nvSpPr>
          <p:cNvPr id="96280" name="Text Box 55">
            <a:extLst>
              <a:ext uri="{FF2B5EF4-FFF2-40B4-BE49-F238E27FC236}">
                <a16:creationId xmlns:a16="http://schemas.microsoft.com/office/drawing/2014/main" id="{00DAE6A9-117A-264D-872B-C47C8DB4EEB5}"/>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111675" name="Rectangle 59">
            <a:extLst>
              <a:ext uri="{FF2B5EF4-FFF2-40B4-BE49-F238E27FC236}">
                <a16:creationId xmlns:a16="http://schemas.microsoft.com/office/drawing/2014/main" id="{AB92B5BB-2C3A-814D-9F9B-9D51B03E29BA}"/>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46</a:t>
            </a:r>
          </a:p>
        </p:txBody>
      </p:sp>
      <p:grpSp>
        <p:nvGrpSpPr>
          <p:cNvPr id="96282" name="Group 61">
            <a:extLst>
              <a:ext uri="{FF2B5EF4-FFF2-40B4-BE49-F238E27FC236}">
                <a16:creationId xmlns:a16="http://schemas.microsoft.com/office/drawing/2014/main" id="{AFC19285-F1E8-A74E-A3DE-A58E31612105}"/>
              </a:ext>
            </a:extLst>
          </p:cNvPr>
          <p:cNvGrpSpPr>
            <a:grpSpLocks/>
          </p:cNvGrpSpPr>
          <p:nvPr/>
        </p:nvGrpSpPr>
        <p:grpSpPr bwMode="auto">
          <a:xfrm>
            <a:off x="519113" y="7938"/>
            <a:ext cx="854075" cy="1704975"/>
            <a:chOff x="327" y="5"/>
            <a:chExt cx="538" cy="1074"/>
          </a:xfrm>
        </p:grpSpPr>
        <p:sp>
          <p:nvSpPr>
            <p:cNvPr id="96285" name="Rectangle 62">
              <a:extLst>
                <a:ext uri="{FF2B5EF4-FFF2-40B4-BE49-F238E27FC236}">
                  <a16:creationId xmlns:a16="http://schemas.microsoft.com/office/drawing/2014/main" id="{22FBBEFB-A868-164E-A1F4-2B9F6F67F232}"/>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96286" name="Line 63">
              <a:extLst>
                <a:ext uri="{FF2B5EF4-FFF2-40B4-BE49-F238E27FC236}">
                  <a16:creationId xmlns:a16="http://schemas.microsoft.com/office/drawing/2014/main" id="{7D09F6E5-0A5C-D54A-A75F-4EB150612F35}"/>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11681" name="Oval 65">
            <a:extLst>
              <a:ext uri="{FF2B5EF4-FFF2-40B4-BE49-F238E27FC236}">
                <a16:creationId xmlns:a16="http://schemas.microsoft.com/office/drawing/2014/main" id="{67AEAA7F-762B-7E4E-A68C-D3BBFFF20DF8}"/>
              </a:ext>
            </a:extLst>
          </p:cNvPr>
          <p:cNvSpPr>
            <a:spLocks noChangeArrowheads="1"/>
          </p:cNvSpPr>
          <p:nvPr/>
        </p:nvSpPr>
        <p:spPr bwMode="auto">
          <a:xfrm>
            <a:off x="3005138" y="2154238"/>
            <a:ext cx="3224212" cy="668337"/>
          </a:xfrm>
          <a:prstGeom prst="ellipse">
            <a:avLst/>
          </a:prstGeom>
          <a:noFill/>
          <a:ln w="76200">
            <a:solidFill>
              <a:srgbClr val="FF0000"/>
            </a:solidFill>
            <a:round/>
            <a:headEnd/>
            <a:tailEnd/>
          </a:ln>
          <a:effectLst>
            <a:outerShdw dist="99190" dir="2388334"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6284" name="Text Box 66">
            <a:extLst>
              <a:ext uri="{FF2B5EF4-FFF2-40B4-BE49-F238E27FC236}">
                <a16:creationId xmlns:a16="http://schemas.microsoft.com/office/drawing/2014/main" id="{DC03D065-1EBB-1540-8BCB-BEC22BA3A827}"/>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p:cTn id="7" dur="500" fill="hold"/>
                                        <p:tgtEl>
                                          <p:spTgt spid="111620"/>
                                        </p:tgtEl>
                                        <p:attrNameLst>
                                          <p:attrName>ppt_x</p:attrName>
                                        </p:attrNameLst>
                                      </p:cBhvr>
                                      <p:tavLst>
                                        <p:tav tm="0">
                                          <p:val>
                                            <p:strVal val="#ppt_x-#ppt_w/2"/>
                                          </p:val>
                                        </p:tav>
                                        <p:tav tm="100000">
                                          <p:val>
                                            <p:strVal val="#ppt_x"/>
                                          </p:val>
                                        </p:tav>
                                      </p:tavLst>
                                    </p:anim>
                                    <p:anim calcmode="lin" valueType="num">
                                      <p:cBhvr>
                                        <p:cTn id="8" dur="500" fill="hold"/>
                                        <p:tgtEl>
                                          <p:spTgt spid="111620"/>
                                        </p:tgtEl>
                                        <p:attrNameLst>
                                          <p:attrName>ppt_y</p:attrName>
                                        </p:attrNameLst>
                                      </p:cBhvr>
                                      <p:tavLst>
                                        <p:tav tm="0">
                                          <p:val>
                                            <p:strVal val="#ppt_y"/>
                                          </p:val>
                                        </p:tav>
                                        <p:tav tm="100000">
                                          <p:val>
                                            <p:strVal val="#ppt_y"/>
                                          </p:val>
                                        </p:tav>
                                      </p:tavLst>
                                    </p:anim>
                                    <p:anim calcmode="lin" valueType="num">
                                      <p:cBhvr>
                                        <p:cTn id="9" dur="500" fill="hold"/>
                                        <p:tgtEl>
                                          <p:spTgt spid="111620"/>
                                        </p:tgtEl>
                                        <p:attrNameLst>
                                          <p:attrName>ppt_w</p:attrName>
                                        </p:attrNameLst>
                                      </p:cBhvr>
                                      <p:tavLst>
                                        <p:tav tm="0">
                                          <p:val>
                                            <p:fltVal val="0"/>
                                          </p:val>
                                        </p:tav>
                                        <p:tav tm="100000">
                                          <p:val>
                                            <p:strVal val="#ppt_w"/>
                                          </p:val>
                                        </p:tav>
                                      </p:tavLst>
                                    </p:anim>
                                    <p:anim calcmode="lin" valueType="num">
                                      <p:cBhvr>
                                        <p:cTn id="10" dur="500" fill="hold"/>
                                        <p:tgtEl>
                                          <p:spTgt spid="111620"/>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11681"/>
                                        </p:tgtEl>
                                        <p:attrNameLst>
                                          <p:attrName>style.visibility</p:attrName>
                                        </p:attrNameLst>
                                      </p:cBhvr>
                                      <p:to>
                                        <p:strVal val="visible"/>
                                      </p:to>
                                    </p:set>
                                    <p:animEffect transition="in" filter="fade">
                                      <p:cBhvr>
                                        <p:cTn id="14" dur="500"/>
                                        <p:tgtEl>
                                          <p:spTgt spid="111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6">
            <a:extLst>
              <a:ext uri="{FF2B5EF4-FFF2-40B4-BE49-F238E27FC236}">
                <a16:creationId xmlns:a16="http://schemas.microsoft.com/office/drawing/2014/main" id="{56B77F35-8FA6-F641-B846-96504934BBC9}"/>
              </a:ext>
            </a:extLst>
          </p:cNvPr>
          <p:cNvSpPr>
            <a:spLocks noChangeArrowheads="1"/>
          </p:cNvSpPr>
          <p:nvPr/>
        </p:nvSpPr>
        <p:spPr bwMode="auto">
          <a:xfrm>
            <a:off x="2646363" y="627063"/>
            <a:ext cx="5753100" cy="5600700"/>
          </a:xfrm>
          <a:prstGeom prst="rect">
            <a:avLst/>
          </a:prstGeom>
          <a:gradFill rotWithShape="0">
            <a:gsLst>
              <a:gs pos="0">
                <a:srgbClr val="000000"/>
              </a:gs>
              <a:gs pos="50000">
                <a:srgbClr val="0337CB"/>
              </a:gs>
              <a:gs pos="100000">
                <a:srgbClr val="000000"/>
              </a:gs>
            </a:gsLst>
            <a:lin ang="5400000" scaled="1"/>
          </a:gra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98307" name="Group 59">
            <a:extLst>
              <a:ext uri="{FF2B5EF4-FFF2-40B4-BE49-F238E27FC236}">
                <a16:creationId xmlns:a16="http://schemas.microsoft.com/office/drawing/2014/main" id="{322C6711-E94D-8C47-B776-FE5DE9AE83E3}"/>
              </a:ext>
            </a:extLst>
          </p:cNvPr>
          <p:cNvGrpSpPr>
            <a:grpSpLocks/>
          </p:cNvGrpSpPr>
          <p:nvPr/>
        </p:nvGrpSpPr>
        <p:grpSpPr bwMode="auto">
          <a:xfrm>
            <a:off x="5592763" y="2112963"/>
            <a:ext cx="558800" cy="3644900"/>
            <a:chOff x="3448" y="1336"/>
            <a:chExt cx="352" cy="2296"/>
          </a:xfrm>
        </p:grpSpPr>
        <p:grpSp>
          <p:nvGrpSpPr>
            <p:cNvPr id="98364" name="Group 58">
              <a:extLst>
                <a:ext uri="{FF2B5EF4-FFF2-40B4-BE49-F238E27FC236}">
                  <a16:creationId xmlns:a16="http://schemas.microsoft.com/office/drawing/2014/main" id="{1D198707-52E3-7E41-9C66-F51C3A9FE62B}"/>
                </a:ext>
              </a:extLst>
            </p:cNvPr>
            <p:cNvGrpSpPr>
              <a:grpSpLocks/>
            </p:cNvGrpSpPr>
            <p:nvPr/>
          </p:nvGrpSpPr>
          <p:grpSpPr bwMode="auto">
            <a:xfrm>
              <a:off x="3656" y="1336"/>
              <a:ext cx="144" cy="1416"/>
              <a:chOff x="3656" y="1336"/>
              <a:chExt cx="144" cy="1416"/>
            </a:xfrm>
          </p:grpSpPr>
          <p:sp>
            <p:nvSpPr>
              <p:cNvPr id="98366" name="Freeform 32">
                <a:extLst>
                  <a:ext uri="{FF2B5EF4-FFF2-40B4-BE49-F238E27FC236}">
                    <a16:creationId xmlns:a16="http://schemas.microsoft.com/office/drawing/2014/main" id="{A6E70111-B7B4-FA48-847F-54C5E5113E11}"/>
                  </a:ext>
                </a:extLst>
              </p:cNvPr>
              <p:cNvSpPr>
                <a:spLocks/>
              </p:cNvSpPr>
              <p:nvPr/>
            </p:nvSpPr>
            <p:spPr bwMode="auto">
              <a:xfrm>
                <a:off x="3656" y="1336"/>
                <a:ext cx="144" cy="249"/>
              </a:xfrm>
              <a:custGeom>
                <a:avLst/>
                <a:gdLst>
                  <a:gd name="T0" fmla="*/ 80 w 144"/>
                  <a:gd name="T1" fmla="*/ 224 h 249"/>
                  <a:gd name="T2" fmla="*/ 128 w 144"/>
                  <a:gd name="T3" fmla="*/ 136 h 249"/>
                  <a:gd name="T4" fmla="*/ 144 w 144"/>
                  <a:gd name="T5" fmla="*/ 88 h 249"/>
                  <a:gd name="T6" fmla="*/ 80 w 144"/>
                  <a:gd name="T7" fmla="*/ 0 h 249"/>
                  <a:gd name="T8" fmla="*/ 0 w 144"/>
                  <a:gd name="T9" fmla="*/ 64 h 249"/>
                  <a:gd name="T10" fmla="*/ 64 w 144"/>
                  <a:gd name="T11" fmla="*/ 160 h 249"/>
                  <a:gd name="T12" fmla="*/ 72 w 144"/>
                  <a:gd name="T13" fmla="*/ 232 h 249"/>
                  <a:gd name="T14" fmla="*/ 96 w 144"/>
                  <a:gd name="T15" fmla="*/ 248 h 249"/>
                  <a:gd name="T16" fmla="*/ 112 w 144"/>
                  <a:gd name="T17" fmla="*/ 224 h 249"/>
                  <a:gd name="T18" fmla="*/ 80 w 144"/>
                  <a:gd name="T19" fmla="*/ 224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249">
                    <a:moveTo>
                      <a:pt x="80" y="224"/>
                    </a:moveTo>
                    <a:cubicBezTo>
                      <a:pt x="117" y="199"/>
                      <a:pt x="114" y="176"/>
                      <a:pt x="128" y="136"/>
                    </a:cubicBezTo>
                    <a:cubicBezTo>
                      <a:pt x="133" y="120"/>
                      <a:pt x="144" y="88"/>
                      <a:pt x="144" y="88"/>
                    </a:cubicBezTo>
                    <a:cubicBezTo>
                      <a:pt x="133" y="36"/>
                      <a:pt x="131" y="17"/>
                      <a:pt x="80" y="0"/>
                    </a:cubicBezTo>
                    <a:cubicBezTo>
                      <a:pt x="26" y="8"/>
                      <a:pt x="13" y="11"/>
                      <a:pt x="0" y="64"/>
                    </a:cubicBezTo>
                    <a:cubicBezTo>
                      <a:pt x="11" y="111"/>
                      <a:pt x="21" y="131"/>
                      <a:pt x="64" y="160"/>
                    </a:cubicBezTo>
                    <a:cubicBezTo>
                      <a:pt x="66" y="184"/>
                      <a:pt x="63" y="209"/>
                      <a:pt x="72" y="232"/>
                    </a:cubicBezTo>
                    <a:cubicBezTo>
                      <a:pt x="75" y="241"/>
                      <a:pt x="86" y="249"/>
                      <a:pt x="96" y="248"/>
                    </a:cubicBezTo>
                    <a:cubicBezTo>
                      <a:pt x="105" y="246"/>
                      <a:pt x="117" y="232"/>
                      <a:pt x="112" y="224"/>
                    </a:cubicBezTo>
                    <a:cubicBezTo>
                      <a:pt x="106" y="215"/>
                      <a:pt x="90" y="224"/>
                      <a:pt x="80" y="224"/>
                    </a:cubicBezTo>
                    <a:close/>
                  </a:path>
                </a:pathLst>
              </a:custGeom>
              <a:blipFill dpi="0" rotWithShape="0">
                <a:blip r:embed="rId3"/>
                <a:srcRect/>
                <a:tile tx="0" ty="0" sx="100000" sy="100000" flip="none" algn="tl"/>
              </a:blipFill>
              <a:ln w="12700" cap="flat" cmpd="sng">
                <a:solidFill>
                  <a:srgbClr val="7AFEEE"/>
                </a:solidFill>
                <a:prstDash val="solid"/>
                <a:round/>
                <a:headEnd/>
                <a:tailEnd/>
              </a:ln>
              <a:effectLst>
                <a:outerShdw dist="71842" dir="2700000" algn="ctr" rotWithShape="0">
                  <a:schemeClr val="bg2"/>
                </a:outerShdw>
              </a:effectLst>
            </p:spPr>
            <p:txBody>
              <a:bodyPr wrap="none" anchor="ctr"/>
              <a:lstStyle/>
              <a:p>
                <a:endParaRPr lang="en-US"/>
              </a:p>
            </p:txBody>
          </p:sp>
          <p:sp>
            <p:nvSpPr>
              <p:cNvPr id="98367" name="Freeform 33">
                <a:extLst>
                  <a:ext uri="{FF2B5EF4-FFF2-40B4-BE49-F238E27FC236}">
                    <a16:creationId xmlns:a16="http://schemas.microsoft.com/office/drawing/2014/main" id="{24FF8BF9-ABE7-A443-9E4D-7764AB8F825D}"/>
                  </a:ext>
                </a:extLst>
              </p:cNvPr>
              <p:cNvSpPr>
                <a:spLocks/>
              </p:cNvSpPr>
              <p:nvPr/>
            </p:nvSpPr>
            <p:spPr bwMode="auto">
              <a:xfrm>
                <a:off x="3672" y="1568"/>
                <a:ext cx="72" cy="1184"/>
              </a:xfrm>
              <a:custGeom>
                <a:avLst/>
                <a:gdLst>
                  <a:gd name="T0" fmla="*/ 72 w 72"/>
                  <a:gd name="T1" fmla="*/ 0 h 1184"/>
                  <a:gd name="T2" fmla="*/ 24 w 72"/>
                  <a:gd name="T3" fmla="*/ 256 h 1184"/>
                  <a:gd name="T4" fmla="*/ 48 w 72"/>
                  <a:gd name="T5" fmla="*/ 616 h 1184"/>
                  <a:gd name="T6" fmla="*/ 16 w 72"/>
                  <a:gd name="T7" fmla="*/ 744 h 1184"/>
                  <a:gd name="T8" fmla="*/ 0 w 72"/>
                  <a:gd name="T9" fmla="*/ 792 h 1184"/>
                  <a:gd name="T10" fmla="*/ 40 w 72"/>
                  <a:gd name="T11" fmla="*/ 1120 h 1184"/>
                  <a:gd name="T12" fmla="*/ 32 w 72"/>
                  <a:gd name="T13" fmla="*/ 1160 h 1184"/>
                  <a:gd name="T14" fmla="*/ 24 w 72"/>
                  <a:gd name="T15" fmla="*/ 1184 h 1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1184">
                    <a:moveTo>
                      <a:pt x="72" y="0"/>
                    </a:moveTo>
                    <a:cubicBezTo>
                      <a:pt x="50" y="84"/>
                      <a:pt x="34" y="169"/>
                      <a:pt x="24" y="256"/>
                    </a:cubicBezTo>
                    <a:cubicBezTo>
                      <a:pt x="28" y="414"/>
                      <a:pt x="16" y="490"/>
                      <a:pt x="48" y="616"/>
                    </a:cubicBezTo>
                    <a:cubicBezTo>
                      <a:pt x="41" y="661"/>
                      <a:pt x="30" y="700"/>
                      <a:pt x="16" y="744"/>
                    </a:cubicBezTo>
                    <a:cubicBezTo>
                      <a:pt x="10" y="760"/>
                      <a:pt x="0" y="792"/>
                      <a:pt x="0" y="792"/>
                    </a:cubicBezTo>
                    <a:cubicBezTo>
                      <a:pt x="5" y="925"/>
                      <a:pt x="10" y="1002"/>
                      <a:pt x="40" y="1120"/>
                    </a:cubicBezTo>
                    <a:cubicBezTo>
                      <a:pt x="37" y="1133"/>
                      <a:pt x="35" y="1146"/>
                      <a:pt x="32" y="1160"/>
                    </a:cubicBezTo>
                    <a:cubicBezTo>
                      <a:pt x="29" y="1168"/>
                      <a:pt x="24" y="1184"/>
                      <a:pt x="24" y="1184"/>
                    </a:cubicBezTo>
                  </a:path>
                </a:pathLst>
              </a:custGeom>
              <a:noFill/>
              <a:ln w="28575" cap="flat" cmpd="sng">
                <a:solidFill>
                  <a:srgbClr val="7AFEEE"/>
                </a:solidFill>
                <a:prstDash val="solid"/>
                <a:round/>
                <a:headEnd type="none" w="med" len="med"/>
                <a:tailEnd type="none" w="med" len="me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98365" name="Freeform 34">
              <a:extLst>
                <a:ext uri="{FF2B5EF4-FFF2-40B4-BE49-F238E27FC236}">
                  <a16:creationId xmlns:a16="http://schemas.microsoft.com/office/drawing/2014/main" id="{B36F10DA-DE93-7646-A132-2FE1055671A5}"/>
                </a:ext>
              </a:extLst>
            </p:cNvPr>
            <p:cNvSpPr>
              <a:spLocks/>
            </p:cNvSpPr>
            <p:nvPr/>
          </p:nvSpPr>
          <p:spPr bwMode="auto">
            <a:xfrm>
              <a:off x="3448" y="2692"/>
              <a:ext cx="274" cy="940"/>
            </a:xfrm>
            <a:custGeom>
              <a:avLst/>
              <a:gdLst>
                <a:gd name="T0" fmla="*/ 248 w 274"/>
                <a:gd name="T1" fmla="*/ 4 h 940"/>
                <a:gd name="T2" fmla="*/ 192 w 274"/>
                <a:gd name="T3" fmla="*/ 28 h 940"/>
                <a:gd name="T4" fmla="*/ 144 w 274"/>
                <a:gd name="T5" fmla="*/ 148 h 940"/>
                <a:gd name="T6" fmla="*/ 72 w 274"/>
                <a:gd name="T7" fmla="*/ 300 h 940"/>
                <a:gd name="T8" fmla="*/ 48 w 274"/>
                <a:gd name="T9" fmla="*/ 588 h 940"/>
                <a:gd name="T10" fmla="*/ 0 w 274"/>
                <a:gd name="T11" fmla="*/ 724 h 940"/>
                <a:gd name="T12" fmla="*/ 88 w 274"/>
                <a:gd name="T13" fmla="*/ 940 h 940"/>
                <a:gd name="T14" fmla="*/ 160 w 274"/>
                <a:gd name="T15" fmla="*/ 892 h 940"/>
                <a:gd name="T16" fmla="*/ 176 w 274"/>
                <a:gd name="T17" fmla="*/ 844 h 940"/>
                <a:gd name="T18" fmla="*/ 184 w 274"/>
                <a:gd name="T19" fmla="*/ 820 h 940"/>
                <a:gd name="T20" fmla="*/ 176 w 274"/>
                <a:gd name="T21" fmla="*/ 740 h 940"/>
                <a:gd name="T22" fmla="*/ 144 w 274"/>
                <a:gd name="T23" fmla="*/ 692 h 940"/>
                <a:gd name="T24" fmla="*/ 128 w 274"/>
                <a:gd name="T25" fmla="*/ 644 h 940"/>
                <a:gd name="T26" fmla="*/ 216 w 274"/>
                <a:gd name="T27" fmla="*/ 596 h 940"/>
                <a:gd name="T28" fmla="*/ 232 w 274"/>
                <a:gd name="T29" fmla="*/ 412 h 940"/>
                <a:gd name="T30" fmla="*/ 272 w 274"/>
                <a:gd name="T31" fmla="*/ 276 h 940"/>
                <a:gd name="T32" fmla="*/ 272 w 274"/>
                <a:gd name="T33" fmla="*/ 76 h 940"/>
                <a:gd name="T34" fmla="*/ 264 w 274"/>
                <a:gd name="T35" fmla="*/ 28 h 940"/>
                <a:gd name="T36" fmla="*/ 248 w 274"/>
                <a:gd name="T37" fmla="*/ 4 h 9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 h="940">
                  <a:moveTo>
                    <a:pt x="248" y="4"/>
                  </a:moveTo>
                  <a:cubicBezTo>
                    <a:pt x="232" y="7"/>
                    <a:pt x="202" y="11"/>
                    <a:pt x="192" y="28"/>
                  </a:cubicBezTo>
                  <a:cubicBezTo>
                    <a:pt x="170" y="62"/>
                    <a:pt x="166" y="114"/>
                    <a:pt x="144" y="148"/>
                  </a:cubicBezTo>
                  <a:cubicBezTo>
                    <a:pt x="108" y="201"/>
                    <a:pt x="87" y="238"/>
                    <a:pt x="72" y="300"/>
                  </a:cubicBezTo>
                  <a:cubicBezTo>
                    <a:pt x="68" y="393"/>
                    <a:pt x="69" y="494"/>
                    <a:pt x="48" y="588"/>
                  </a:cubicBezTo>
                  <a:cubicBezTo>
                    <a:pt x="36" y="637"/>
                    <a:pt x="10" y="673"/>
                    <a:pt x="0" y="724"/>
                  </a:cubicBezTo>
                  <a:cubicBezTo>
                    <a:pt x="8" y="812"/>
                    <a:pt x="9" y="887"/>
                    <a:pt x="88" y="940"/>
                  </a:cubicBezTo>
                  <a:cubicBezTo>
                    <a:pt x="120" y="931"/>
                    <a:pt x="145" y="925"/>
                    <a:pt x="160" y="892"/>
                  </a:cubicBezTo>
                  <a:cubicBezTo>
                    <a:pt x="166" y="876"/>
                    <a:pt x="170" y="860"/>
                    <a:pt x="176" y="844"/>
                  </a:cubicBezTo>
                  <a:cubicBezTo>
                    <a:pt x="178" y="836"/>
                    <a:pt x="184" y="820"/>
                    <a:pt x="184" y="820"/>
                  </a:cubicBezTo>
                  <a:cubicBezTo>
                    <a:pt x="181" y="793"/>
                    <a:pt x="183" y="765"/>
                    <a:pt x="176" y="740"/>
                  </a:cubicBezTo>
                  <a:cubicBezTo>
                    <a:pt x="170" y="721"/>
                    <a:pt x="150" y="710"/>
                    <a:pt x="144" y="692"/>
                  </a:cubicBezTo>
                  <a:cubicBezTo>
                    <a:pt x="138" y="676"/>
                    <a:pt x="128" y="644"/>
                    <a:pt x="128" y="644"/>
                  </a:cubicBezTo>
                  <a:cubicBezTo>
                    <a:pt x="142" y="601"/>
                    <a:pt x="175" y="609"/>
                    <a:pt x="216" y="596"/>
                  </a:cubicBezTo>
                  <a:cubicBezTo>
                    <a:pt x="242" y="517"/>
                    <a:pt x="216" y="602"/>
                    <a:pt x="232" y="412"/>
                  </a:cubicBezTo>
                  <a:cubicBezTo>
                    <a:pt x="235" y="366"/>
                    <a:pt x="260" y="320"/>
                    <a:pt x="272" y="276"/>
                  </a:cubicBezTo>
                  <a:cubicBezTo>
                    <a:pt x="264" y="204"/>
                    <a:pt x="248" y="145"/>
                    <a:pt x="272" y="76"/>
                  </a:cubicBezTo>
                  <a:cubicBezTo>
                    <a:pt x="269" y="60"/>
                    <a:pt x="274" y="40"/>
                    <a:pt x="264" y="28"/>
                  </a:cubicBezTo>
                  <a:cubicBezTo>
                    <a:pt x="239" y="0"/>
                    <a:pt x="177" y="21"/>
                    <a:pt x="248" y="4"/>
                  </a:cubicBezTo>
                  <a:close/>
                </a:path>
              </a:pathLst>
            </a:custGeom>
            <a:blipFill dpi="0" rotWithShape="0">
              <a:blip r:embed="rId3"/>
              <a:srcRect/>
              <a:tile tx="0" ty="0" sx="100000" sy="100000" flip="none" algn="tl"/>
            </a:blipFill>
            <a:ln w="12700" cap="flat" cmpd="sng">
              <a:solidFill>
                <a:srgbClr val="7AFEEE"/>
              </a:solidFill>
              <a:prstDash val="solid"/>
              <a:round/>
              <a:headEnd/>
              <a:tailEnd/>
            </a:ln>
            <a:effectLst>
              <a:outerShdw dist="71842" dir="2700000" algn="ctr" rotWithShape="0">
                <a:schemeClr val="bg2"/>
              </a:outerShdw>
            </a:effectLst>
          </p:spPr>
          <p:txBody>
            <a:bodyPr wrap="none" anchor="ctr"/>
            <a:lstStyle/>
            <a:p>
              <a:endParaRPr lang="en-US"/>
            </a:p>
          </p:txBody>
        </p:sp>
      </p:grpSp>
      <p:grpSp>
        <p:nvGrpSpPr>
          <p:cNvPr id="98308" name="Group 57">
            <a:extLst>
              <a:ext uri="{FF2B5EF4-FFF2-40B4-BE49-F238E27FC236}">
                <a16:creationId xmlns:a16="http://schemas.microsoft.com/office/drawing/2014/main" id="{D9739F0C-44C3-AC4E-8CDD-AEA085E3F319}"/>
              </a:ext>
            </a:extLst>
          </p:cNvPr>
          <p:cNvGrpSpPr>
            <a:grpSpLocks/>
          </p:cNvGrpSpPr>
          <p:nvPr/>
        </p:nvGrpSpPr>
        <p:grpSpPr bwMode="auto">
          <a:xfrm>
            <a:off x="3192463" y="1071563"/>
            <a:ext cx="2317750" cy="4584700"/>
            <a:chOff x="1936" y="680"/>
            <a:chExt cx="1460" cy="2888"/>
          </a:xfrm>
        </p:grpSpPr>
        <p:sp>
          <p:nvSpPr>
            <p:cNvPr id="98362" name="Freeform 35">
              <a:extLst>
                <a:ext uri="{FF2B5EF4-FFF2-40B4-BE49-F238E27FC236}">
                  <a16:creationId xmlns:a16="http://schemas.microsoft.com/office/drawing/2014/main" id="{CE072DDE-7CA0-964E-BA6D-FF6F7559B90A}"/>
                </a:ext>
              </a:extLst>
            </p:cNvPr>
            <p:cNvSpPr>
              <a:spLocks/>
            </p:cNvSpPr>
            <p:nvPr/>
          </p:nvSpPr>
          <p:spPr bwMode="auto">
            <a:xfrm>
              <a:off x="2304" y="680"/>
              <a:ext cx="1092" cy="2608"/>
            </a:xfrm>
            <a:custGeom>
              <a:avLst/>
              <a:gdLst>
                <a:gd name="T0" fmla="*/ 1080 w 1092"/>
                <a:gd name="T1" fmla="*/ 0 h 2608"/>
                <a:gd name="T2" fmla="*/ 1072 w 1092"/>
                <a:gd name="T3" fmla="*/ 120 h 2608"/>
                <a:gd name="T4" fmla="*/ 1040 w 1092"/>
                <a:gd name="T5" fmla="*/ 168 h 2608"/>
                <a:gd name="T6" fmla="*/ 968 w 1092"/>
                <a:gd name="T7" fmla="*/ 320 h 2608"/>
                <a:gd name="T8" fmla="*/ 944 w 1092"/>
                <a:gd name="T9" fmla="*/ 368 h 2608"/>
                <a:gd name="T10" fmla="*/ 904 w 1092"/>
                <a:gd name="T11" fmla="*/ 488 h 2608"/>
                <a:gd name="T12" fmla="*/ 880 w 1092"/>
                <a:gd name="T13" fmla="*/ 536 h 2608"/>
                <a:gd name="T14" fmla="*/ 872 w 1092"/>
                <a:gd name="T15" fmla="*/ 664 h 2608"/>
                <a:gd name="T16" fmla="*/ 800 w 1092"/>
                <a:gd name="T17" fmla="*/ 696 h 2608"/>
                <a:gd name="T18" fmla="*/ 776 w 1092"/>
                <a:gd name="T19" fmla="*/ 704 h 2608"/>
                <a:gd name="T20" fmla="*/ 744 w 1092"/>
                <a:gd name="T21" fmla="*/ 848 h 2608"/>
                <a:gd name="T22" fmla="*/ 720 w 1092"/>
                <a:gd name="T23" fmla="*/ 1120 h 2608"/>
                <a:gd name="T24" fmla="*/ 576 w 1092"/>
                <a:gd name="T25" fmla="*/ 1664 h 2608"/>
                <a:gd name="T26" fmla="*/ 456 w 1092"/>
                <a:gd name="T27" fmla="*/ 1976 h 2608"/>
                <a:gd name="T28" fmla="*/ 408 w 1092"/>
                <a:gd name="T29" fmla="*/ 2048 h 2608"/>
                <a:gd name="T30" fmla="*/ 376 w 1092"/>
                <a:gd name="T31" fmla="*/ 2096 h 2608"/>
                <a:gd name="T32" fmla="*/ 320 w 1092"/>
                <a:gd name="T33" fmla="*/ 2184 h 2608"/>
                <a:gd name="T34" fmla="*/ 240 w 1092"/>
                <a:gd name="T35" fmla="*/ 2264 h 2608"/>
                <a:gd name="T36" fmla="*/ 152 w 1092"/>
                <a:gd name="T37" fmla="*/ 2384 h 2608"/>
                <a:gd name="T38" fmla="*/ 80 w 1092"/>
                <a:gd name="T39" fmla="*/ 2480 h 2608"/>
                <a:gd name="T40" fmla="*/ 40 w 1092"/>
                <a:gd name="T41" fmla="*/ 2528 h 2608"/>
                <a:gd name="T42" fmla="*/ 0 w 1092"/>
                <a:gd name="T43" fmla="*/ 2608 h 2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92" h="2608">
                  <a:moveTo>
                    <a:pt x="1080" y="0"/>
                  </a:moveTo>
                  <a:cubicBezTo>
                    <a:pt x="1092" y="37"/>
                    <a:pt x="1091" y="84"/>
                    <a:pt x="1072" y="120"/>
                  </a:cubicBezTo>
                  <a:cubicBezTo>
                    <a:pt x="1062" y="136"/>
                    <a:pt x="1040" y="168"/>
                    <a:pt x="1040" y="168"/>
                  </a:cubicBezTo>
                  <a:cubicBezTo>
                    <a:pt x="1031" y="254"/>
                    <a:pt x="1031" y="272"/>
                    <a:pt x="968" y="320"/>
                  </a:cubicBezTo>
                  <a:cubicBezTo>
                    <a:pt x="938" y="407"/>
                    <a:pt x="985" y="274"/>
                    <a:pt x="944" y="368"/>
                  </a:cubicBezTo>
                  <a:cubicBezTo>
                    <a:pt x="928" y="402"/>
                    <a:pt x="925" y="456"/>
                    <a:pt x="904" y="488"/>
                  </a:cubicBezTo>
                  <a:cubicBezTo>
                    <a:pt x="883" y="519"/>
                    <a:pt x="891" y="502"/>
                    <a:pt x="880" y="536"/>
                  </a:cubicBezTo>
                  <a:cubicBezTo>
                    <a:pt x="877" y="578"/>
                    <a:pt x="881" y="622"/>
                    <a:pt x="872" y="664"/>
                  </a:cubicBezTo>
                  <a:cubicBezTo>
                    <a:pt x="869" y="676"/>
                    <a:pt x="817" y="690"/>
                    <a:pt x="800" y="696"/>
                  </a:cubicBezTo>
                  <a:cubicBezTo>
                    <a:pt x="792" y="698"/>
                    <a:pt x="776" y="704"/>
                    <a:pt x="776" y="704"/>
                  </a:cubicBezTo>
                  <a:cubicBezTo>
                    <a:pt x="742" y="753"/>
                    <a:pt x="749" y="778"/>
                    <a:pt x="744" y="848"/>
                  </a:cubicBezTo>
                  <a:cubicBezTo>
                    <a:pt x="737" y="938"/>
                    <a:pt x="733" y="1029"/>
                    <a:pt x="720" y="1120"/>
                  </a:cubicBezTo>
                  <a:cubicBezTo>
                    <a:pt x="691" y="1304"/>
                    <a:pt x="651" y="1493"/>
                    <a:pt x="576" y="1664"/>
                  </a:cubicBezTo>
                  <a:cubicBezTo>
                    <a:pt x="530" y="1765"/>
                    <a:pt x="518" y="1882"/>
                    <a:pt x="456" y="1976"/>
                  </a:cubicBezTo>
                  <a:cubicBezTo>
                    <a:pt x="446" y="2013"/>
                    <a:pt x="439" y="2026"/>
                    <a:pt x="408" y="2048"/>
                  </a:cubicBezTo>
                  <a:cubicBezTo>
                    <a:pt x="397" y="2064"/>
                    <a:pt x="382" y="2077"/>
                    <a:pt x="376" y="2096"/>
                  </a:cubicBezTo>
                  <a:cubicBezTo>
                    <a:pt x="361" y="2140"/>
                    <a:pt x="358" y="2158"/>
                    <a:pt x="320" y="2184"/>
                  </a:cubicBezTo>
                  <a:cubicBezTo>
                    <a:pt x="302" y="2210"/>
                    <a:pt x="266" y="2246"/>
                    <a:pt x="240" y="2264"/>
                  </a:cubicBezTo>
                  <a:cubicBezTo>
                    <a:pt x="211" y="2306"/>
                    <a:pt x="196" y="2354"/>
                    <a:pt x="152" y="2384"/>
                  </a:cubicBezTo>
                  <a:cubicBezTo>
                    <a:pt x="128" y="2418"/>
                    <a:pt x="106" y="2448"/>
                    <a:pt x="80" y="2480"/>
                  </a:cubicBezTo>
                  <a:cubicBezTo>
                    <a:pt x="62" y="2501"/>
                    <a:pt x="51" y="2502"/>
                    <a:pt x="40" y="2528"/>
                  </a:cubicBezTo>
                  <a:cubicBezTo>
                    <a:pt x="23" y="2564"/>
                    <a:pt x="27" y="2580"/>
                    <a:pt x="0" y="2608"/>
                  </a:cubicBezTo>
                </a:path>
              </a:pathLst>
            </a:custGeom>
            <a:noFill/>
            <a:ln w="38100" cap="flat" cmpd="sng">
              <a:solidFill>
                <a:srgbClr val="7AFEEE"/>
              </a:solidFill>
              <a:prstDash val="solid"/>
              <a:round/>
              <a:headEnd type="none" w="med" len="med"/>
              <a:tailEnd type="none" w="med" len="med"/>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98363" name="Freeform 36">
              <a:extLst>
                <a:ext uri="{FF2B5EF4-FFF2-40B4-BE49-F238E27FC236}">
                  <a16:creationId xmlns:a16="http://schemas.microsoft.com/office/drawing/2014/main" id="{EC81344E-BDA0-8A4E-AAA5-83C79649B9A0}"/>
                </a:ext>
              </a:extLst>
            </p:cNvPr>
            <p:cNvSpPr>
              <a:spLocks/>
            </p:cNvSpPr>
            <p:nvPr/>
          </p:nvSpPr>
          <p:spPr bwMode="auto">
            <a:xfrm>
              <a:off x="1936" y="3248"/>
              <a:ext cx="392" cy="320"/>
            </a:xfrm>
            <a:custGeom>
              <a:avLst/>
              <a:gdLst>
                <a:gd name="T0" fmla="*/ 392 w 392"/>
                <a:gd name="T1" fmla="*/ 0 h 320"/>
                <a:gd name="T2" fmla="*/ 336 w 392"/>
                <a:gd name="T3" fmla="*/ 64 h 320"/>
                <a:gd name="T4" fmla="*/ 256 w 392"/>
                <a:gd name="T5" fmla="*/ 144 h 320"/>
                <a:gd name="T6" fmla="*/ 0 w 392"/>
                <a:gd name="T7" fmla="*/ 320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2" h="320">
                  <a:moveTo>
                    <a:pt x="392" y="0"/>
                  </a:moveTo>
                  <a:cubicBezTo>
                    <a:pt x="354" y="55"/>
                    <a:pt x="375" y="37"/>
                    <a:pt x="336" y="64"/>
                  </a:cubicBezTo>
                  <a:cubicBezTo>
                    <a:pt x="323" y="101"/>
                    <a:pt x="285" y="119"/>
                    <a:pt x="256" y="144"/>
                  </a:cubicBezTo>
                  <a:cubicBezTo>
                    <a:pt x="175" y="211"/>
                    <a:pt x="94" y="272"/>
                    <a:pt x="0" y="320"/>
                  </a:cubicBezTo>
                </a:path>
              </a:pathLst>
            </a:custGeom>
            <a:noFill/>
            <a:ln w="38100" cap="flat" cmpd="sng">
              <a:solidFill>
                <a:srgbClr val="7AFEEE"/>
              </a:solidFill>
              <a:prstDash val="solid"/>
              <a:round/>
              <a:headEnd type="none" w="med" len="med"/>
              <a:tailEnd type="none" w="med" len="med"/>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98309" name="Text Box 37">
            <a:extLst>
              <a:ext uri="{FF2B5EF4-FFF2-40B4-BE49-F238E27FC236}">
                <a16:creationId xmlns:a16="http://schemas.microsoft.com/office/drawing/2014/main" id="{6A47A001-6043-5446-8604-FE2CE28EA2C1}"/>
              </a:ext>
            </a:extLst>
          </p:cNvPr>
          <p:cNvSpPr txBox="1">
            <a:spLocks noChangeArrowheads="1"/>
          </p:cNvSpPr>
          <p:nvPr/>
        </p:nvSpPr>
        <p:spPr bwMode="auto">
          <a:xfrm>
            <a:off x="5783263" y="1566863"/>
            <a:ext cx="1290637" cy="45720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b="0" i="1">
                <a:solidFill>
                  <a:srgbClr val="00FF00"/>
                </a:solidFill>
              </a:rPr>
              <a:t>Galileewui Ngayi</a:t>
            </a:r>
          </a:p>
        </p:txBody>
      </p:sp>
      <p:sp>
        <p:nvSpPr>
          <p:cNvPr id="98310" name="Text Box 38">
            <a:extLst>
              <a:ext uri="{FF2B5EF4-FFF2-40B4-BE49-F238E27FC236}">
                <a16:creationId xmlns:a16="http://schemas.microsoft.com/office/drawing/2014/main" id="{718FC3BE-A17A-6447-9A2E-7A53C247601F}"/>
              </a:ext>
            </a:extLst>
          </p:cNvPr>
          <p:cNvSpPr txBox="1">
            <a:spLocks noChangeArrowheads="1"/>
          </p:cNvSpPr>
          <p:nvPr/>
        </p:nvSpPr>
        <p:spPr bwMode="auto">
          <a:xfrm>
            <a:off x="5637213" y="269081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b="0" i="1">
                <a:solidFill>
                  <a:srgbClr val="00FF00"/>
                </a:solidFill>
              </a:rPr>
              <a:t>Gilboa Kaphung</a:t>
            </a:r>
          </a:p>
        </p:txBody>
      </p:sp>
      <p:sp>
        <p:nvSpPr>
          <p:cNvPr id="98311" name="Text Box 39">
            <a:extLst>
              <a:ext uri="{FF2B5EF4-FFF2-40B4-BE49-F238E27FC236}">
                <a16:creationId xmlns:a16="http://schemas.microsoft.com/office/drawing/2014/main" id="{F491AB18-E0DD-A142-9CBF-C32CA6027AFB}"/>
              </a:ext>
            </a:extLst>
          </p:cNvPr>
          <p:cNvSpPr txBox="1">
            <a:spLocks noChangeArrowheads="1"/>
          </p:cNvSpPr>
          <p:nvPr/>
        </p:nvSpPr>
        <p:spPr bwMode="auto">
          <a:xfrm>
            <a:off x="4957763" y="465296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b="0" i="1">
                <a:solidFill>
                  <a:srgbClr val="00FF00"/>
                </a:solidFill>
              </a:rPr>
              <a:t>Hebron</a:t>
            </a:r>
          </a:p>
        </p:txBody>
      </p:sp>
      <p:sp>
        <p:nvSpPr>
          <p:cNvPr id="525352" name="Text Box 40">
            <a:extLst>
              <a:ext uri="{FF2B5EF4-FFF2-40B4-BE49-F238E27FC236}">
                <a16:creationId xmlns:a16="http://schemas.microsoft.com/office/drawing/2014/main" id="{7B57F75F-DFA0-4745-B4CA-13A08FD42354}"/>
              </a:ext>
            </a:extLst>
          </p:cNvPr>
          <p:cNvSpPr txBox="1">
            <a:spLocks noChangeArrowheads="1"/>
          </p:cNvSpPr>
          <p:nvPr/>
        </p:nvSpPr>
        <p:spPr bwMode="auto">
          <a:xfrm rot="-5286213">
            <a:off x="4481513" y="1368425"/>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ASHER</a:t>
            </a:r>
          </a:p>
        </p:txBody>
      </p:sp>
      <p:sp>
        <p:nvSpPr>
          <p:cNvPr id="525353" name="Text Box 41">
            <a:extLst>
              <a:ext uri="{FF2B5EF4-FFF2-40B4-BE49-F238E27FC236}">
                <a16:creationId xmlns:a16="http://schemas.microsoft.com/office/drawing/2014/main" id="{E8FAB52B-0CFB-1B46-9E61-97D5E6A8DFC8}"/>
              </a:ext>
            </a:extLst>
          </p:cNvPr>
          <p:cNvSpPr txBox="1">
            <a:spLocks noChangeArrowheads="1"/>
          </p:cNvSpPr>
          <p:nvPr/>
        </p:nvSpPr>
        <p:spPr bwMode="auto">
          <a:xfrm rot="-844665">
            <a:off x="5194300" y="240506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ISSACHAR</a:t>
            </a:r>
          </a:p>
        </p:txBody>
      </p:sp>
      <p:sp>
        <p:nvSpPr>
          <p:cNvPr id="525355" name="Text Box 43">
            <a:extLst>
              <a:ext uri="{FF2B5EF4-FFF2-40B4-BE49-F238E27FC236}">
                <a16:creationId xmlns:a16="http://schemas.microsoft.com/office/drawing/2014/main" id="{AA4E3FBC-E89A-7246-AD5E-73CFA831329D}"/>
              </a:ext>
            </a:extLst>
          </p:cNvPr>
          <p:cNvSpPr txBox="1">
            <a:spLocks noChangeArrowheads="1"/>
          </p:cNvSpPr>
          <p:nvPr/>
        </p:nvSpPr>
        <p:spPr bwMode="auto">
          <a:xfrm rot="2606806">
            <a:off x="5986463" y="4289425"/>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GAD</a:t>
            </a:r>
          </a:p>
        </p:txBody>
      </p:sp>
      <p:sp>
        <p:nvSpPr>
          <p:cNvPr id="525356" name="Text Box 44">
            <a:extLst>
              <a:ext uri="{FF2B5EF4-FFF2-40B4-BE49-F238E27FC236}">
                <a16:creationId xmlns:a16="http://schemas.microsoft.com/office/drawing/2014/main" id="{2BD06FE9-E62F-A84A-A366-E258DB1BE123}"/>
              </a:ext>
            </a:extLst>
          </p:cNvPr>
          <p:cNvSpPr txBox="1">
            <a:spLocks noChangeArrowheads="1"/>
          </p:cNvSpPr>
          <p:nvPr/>
        </p:nvSpPr>
        <p:spPr bwMode="auto">
          <a:xfrm rot="-2225045">
            <a:off x="4678363" y="3589338"/>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EPHRAIM</a:t>
            </a:r>
          </a:p>
        </p:txBody>
      </p:sp>
      <p:sp>
        <p:nvSpPr>
          <p:cNvPr id="525357" name="Text Box 45">
            <a:extLst>
              <a:ext uri="{FF2B5EF4-FFF2-40B4-BE49-F238E27FC236}">
                <a16:creationId xmlns:a16="http://schemas.microsoft.com/office/drawing/2014/main" id="{192BEC01-C149-9D45-B919-9D2F03C9DB48}"/>
              </a:ext>
            </a:extLst>
          </p:cNvPr>
          <p:cNvSpPr txBox="1">
            <a:spLocks noChangeArrowheads="1"/>
          </p:cNvSpPr>
          <p:nvPr/>
        </p:nvSpPr>
        <p:spPr bwMode="auto">
          <a:xfrm>
            <a:off x="4919663" y="425926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BENJAMIN</a:t>
            </a:r>
          </a:p>
        </p:txBody>
      </p:sp>
      <p:sp>
        <p:nvSpPr>
          <p:cNvPr id="525358" name="Text Box 46">
            <a:extLst>
              <a:ext uri="{FF2B5EF4-FFF2-40B4-BE49-F238E27FC236}">
                <a16:creationId xmlns:a16="http://schemas.microsoft.com/office/drawing/2014/main" id="{AEDD034F-F966-E546-BA66-669A6323CB6E}"/>
              </a:ext>
            </a:extLst>
          </p:cNvPr>
          <p:cNvSpPr txBox="1">
            <a:spLocks noChangeArrowheads="1"/>
          </p:cNvSpPr>
          <p:nvPr/>
        </p:nvSpPr>
        <p:spPr bwMode="auto">
          <a:xfrm rot="2953560">
            <a:off x="5886450" y="502761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REUBEN</a:t>
            </a:r>
          </a:p>
        </p:txBody>
      </p:sp>
      <p:sp>
        <p:nvSpPr>
          <p:cNvPr id="525359" name="Text Box 47">
            <a:extLst>
              <a:ext uri="{FF2B5EF4-FFF2-40B4-BE49-F238E27FC236}">
                <a16:creationId xmlns:a16="http://schemas.microsoft.com/office/drawing/2014/main" id="{98A78A6D-17F6-9E47-995B-7FD83876E880}"/>
              </a:ext>
            </a:extLst>
          </p:cNvPr>
          <p:cNvSpPr txBox="1">
            <a:spLocks noChangeArrowheads="1"/>
          </p:cNvSpPr>
          <p:nvPr/>
        </p:nvSpPr>
        <p:spPr bwMode="auto">
          <a:xfrm rot="-3254640">
            <a:off x="3941763" y="397351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DAN</a:t>
            </a:r>
          </a:p>
        </p:txBody>
      </p:sp>
      <p:sp>
        <p:nvSpPr>
          <p:cNvPr id="525360" name="Text Box 48">
            <a:extLst>
              <a:ext uri="{FF2B5EF4-FFF2-40B4-BE49-F238E27FC236}">
                <a16:creationId xmlns:a16="http://schemas.microsoft.com/office/drawing/2014/main" id="{828782B5-0C79-9243-A01E-A3023EDC40DA}"/>
              </a:ext>
            </a:extLst>
          </p:cNvPr>
          <p:cNvSpPr txBox="1">
            <a:spLocks noChangeArrowheads="1"/>
          </p:cNvSpPr>
          <p:nvPr/>
        </p:nvSpPr>
        <p:spPr bwMode="auto">
          <a:xfrm rot="-2428638">
            <a:off x="3871913" y="4694238"/>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JUDAH</a:t>
            </a:r>
          </a:p>
        </p:txBody>
      </p:sp>
      <p:sp>
        <p:nvSpPr>
          <p:cNvPr id="525361" name="Text Box 49">
            <a:extLst>
              <a:ext uri="{FF2B5EF4-FFF2-40B4-BE49-F238E27FC236}">
                <a16:creationId xmlns:a16="http://schemas.microsoft.com/office/drawing/2014/main" id="{A7FE6477-472C-0C4D-B07F-5858E3FFED06}"/>
              </a:ext>
            </a:extLst>
          </p:cNvPr>
          <p:cNvSpPr txBox="1">
            <a:spLocks noChangeArrowheads="1"/>
          </p:cNvSpPr>
          <p:nvPr/>
        </p:nvSpPr>
        <p:spPr bwMode="auto">
          <a:xfrm>
            <a:off x="4017963" y="552926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SIMEON</a:t>
            </a:r>
          </a:p>
        </p:txBody>
      </p:sp>
      <p:grpSp>
        <p:nvGrpSpPr>
          <p:cNvPr id="525382" name="Group 70">
            <a:extLst>
              <a:ext uri="{FF2B5EF4-FFF2-40B4-BE49-F238E27FC236}">
                <a16:creationId xmlns:a16="http://schemas.microsoft.com/office/drawing/2014/main" id="{126C127F-BEBB-CF48-903C-8F13234D98DD}"/>
              </a:ext>
            </a:extLst>
          </p:cNvPr>
          <p:cNvGrpSpPr>
            <a:grpSpLocks/>
          </p:cNvGrpSpPr>
          <p:nvPr/>
        </p:nvGrpSpPr>
        <p:grpSpPr bwMode="auto">
          <a:xfrm>
            <a:off x="4538663" y="3040063"/>
            <a:ext cx="2989262" cy="531812"/>
            <a:chOff x="2784" y="1920"/>
            <a:chExt cx="1883" cy="335"/>
          </a:xfrm>
        </p:grpSpPr>
        <p:sp>
          <p:nvSpPr>
            <p:cNvPr id="98360" name="Text Box 42">
              <a:extLst>
                <a:ext uri="{FF2B5EF4-FFF2-40B4-BE49-F238E27FC236}">
                  <a16:creationId xmlns:a16="http://schemas.microsoft.com/office/drawing/2014/main" id="{8934E553-6B38-5944-8ACF-101C77964FE8}"/>
                </a:ext>
              </a:extLst>
            </p:cNvPr>
            <p:cNvSpPr txBox="1">
              <a:spLocks noChangeArrowheads="1"/>
            </p:cNvSpPr>
            <p:nvPr/>
          </p:nvSpPr>
          <p:spPr bwMode="auto">
            <a:xfrm rot="469584">
              <a:off x="2784" y="1920"/>
              <a:ext cx="1016" cy="212"/>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MANASSEH</a:t>
              </a:r>
            </a:p>
          </p:txBody>
        </p:sp>
        <p:sp>
          <p:nvSpPr>
            <p:cNvPr id="98361" name="Text Box 50">
              <a:extLst>
                <a:ext uri="{FF2B5EF4-FFF2-40B4-BE49-F238E27FC236}">
                  <a16:creationId xmlns:a16="http://schemas.microsoft.com/office/drawing/2014/main" id="{C649D4EC-F16E-CF49-AC41-AD9E839A3D9C}"/>
                </a:ext>
              </a:extLst>
            </p:cNvPr>
            <p:cNvSpPr txBox="1">
              <a:spLocks noChangeArrowheads="1"/>
            </p:cNvSpPr>
            <p:nvPr/>
          </p:nvSpPr>
          <p:spPr bwMode="auto">
            <a:xfrm rot="-1471107">
              <a:off x="3651" y="2043"/>
              <a:ext cx="1016" cy="212"/>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MANASSEH</a:t>
              </a:r>
            </a:p>
          </p:txBody>
        </p:sp>
      </p:grpSp>
      <p:sp>
        <p:nvSpPr>
          <p:cNvPr id="525363" name="Text Box 51">
            <a:extLst>
              <a:ext uri="{FF2B5EF4-FFF2-40B4-BE49-F238E27FC236}">
                <a16:creationId xmlns:a16="http://schemas.microsoft.com/office/drawing/2014/main" id="{EEB51A27-8315-E148-B8B4-F78B00DAAD9E}"/>
              </a:ext>
            </a:extLst>
          </p:cNvPr>
          <p:cNvSpPr txBox="1">
            <a:spLocks noChangeArrowheads="1"/>
          </p:cNvSpPr>
          <p:nvPr/>
        </p:nvSpPr>
        <p:spPr bwMode="auto">
          <a:xfrm rot="-4430452">
            <a:off x="5891213" y="1247775"/>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NAPHTALI</a:t>
            </a:r>
          </a:p>
        </p:txBody>
      </p:sp>
      <p:sp>
        <p:nvSpPr>
          <p:cNvPr id="525364" name="Text Box 52">
            <a:extLst>
              <a:ext uri="{FF2B5EF4-FFF2-40B4-BE49-F238E27FC236}">
                <a16:creationId xmlns:a16="http://schemas.microsoft.com/office/drawing/2014/main" id="{C1535CB9-7B33-D14A-AABB-22550E7BEC8A}"/>
              </a:ext>
            </a:extLst>
          </p:cNvPr>
          <p:cNvSpPr txBox="1">
            <a:spLocks noChangeArrowheads="1"/>
          </p:cNvSpPr>
          <p:nvPr/>
        </p:nvSpPr>
        <p:spPr bwMode="auto">
          <a:xfrm rot="-5105054">
            <a:off x="4837113" y="1508125"/>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ZEBULON</a:t>
            </a:r>
          </a:p>
        </p:txBody>
      </p:sp>
      <p:sp>
        <p:nvSpPr>
          <p:cNvPr id="98324" name="Text Box 53">
            <a:extLst>
              <a:ext uri="{FF2B5EF4-FFF2-40B4-BE49-F238E27FC236}">
                <a16:creationId xmlns:a16="http://schemas.microsoft.com/office/drawing/2014/main" id="{6B1C2273-3B91-0A41-ADC9-5A1D1EF651CF}"/>
              </a:ext>
            </a:extLst>
          </p:cNvPr>
          <p:cNvSpPr txBox="1">
            <a:spLocks noChangeArrowheads="1"/>
          </p:cNvSpPr>
          <p:nvPr/>
        </p:nvSpPr>
        <p:spPr bwMode="auto">
          <a:xfrm>
            <a:off x="4183063" y="2214563"/>
            <a:ext cx="1612900" cy="581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i="1">
                <a:solidFill>
                  <a:srgbClr val="66FF66"/>
                </a:solidFill>
              </a:rPr>
              <a:t>Carmel Kaphung</a:t>
            </a:r>
          </a:p>
        </p:txBody>
      </p:sp>
      <p:sp>
        <p:nvSpPr>
          <p:cNvPr id="98325" name="Text Box 54">
            <a:extLst>
              <a:ext uri="{FF2B5EF4-FFF2-40B4-BE49-F238E27FC236}">
                <a16:creationId xmlns:a16="http://schemas.microsoft.com/office/drawing/2014/main" id="{8942C20D-6E69-FC4F-A591-CC6CFD75E327}"/>
              </a:ext>
            </a:extLst>
          </p:cNvPr>
          <p:cNvSpPr txBox="1">
            <a:spLocks noChangeArrowheads="1"/>
          </p:cNvSpPr>
          <p:nvPr/>
        </p:nvSpPr>
        <p:spPr bwMode="auto">
          <a:xfrm>
            <a:off x="5567363" y="213836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b="0" i="1">
                <a:solidFill>
                  <a:srgbClr val="00FF00"/>
                </a:solidFill>
              </a:rPr>
              <a:t>Tabor Kaphung</a:t>
            </a:r>
          </a:p>
        </p:txBody>
      </p:sp>
      <p:sp>
        <p:nvSpPr>
          <p:cNvPr id="98326" name="Text Box 55">
            <a:extLst>
              <a:ext uri="{FF2B5EF4-FFF2-40B4-BE49-F238E27FC236}">
                <a16:creationId xmlns:a16="http://schemas.microsoft.com/office/drawing/2014/main" id="{7E926A78-3A37-F944-928B-0B7B9441D204}"/>
              </a:ext>
            </a:extLst>
          </p:cNvPr>
          <p:cNvSpPr txBox="1">
            <a:spLocks noChangeArrowheads="1"/>
          </p:cNvSpPr>
          <p:nvPr/>
        </p:nvSpPr>
        <p:spPr bwMode="auto">
          <a:xfrm>
            <a:off x="5033963" y="508476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b="0" i="1">
                <a:solidFill>
                  <a:srgbClr val="00FF00"/>
                </a:solidFill>
              </a:rPr>
              <a:t>Machi Ngayi</a:t>
            </a:r>
          </a:p>
        </p:txBody>
      </p:sp>
      <p:sp>
        <p:nvSpPr>
          <p:cNvPr id="98327" name="Text Box 60">
            <a:extLst>
              <a:ext uri="{FF2B5EF4-FFF2-40B4-BE49-F238E27FC236}">
                <a16:creationId xmlns:a16="http://schemas.microsoft.com/office/drawing/2014/main" id="{E84AF7B3-8FF5-4E4F-979B-34A9889DB9D9}"/>
              </a:ext>
            </a:extLst>
          </p:cNvPr>
          <p:cNvSpPr txBox="1">
            <a:spLocks noChangeArrowheads="1"/>
          </p:cNvSpPr>
          <p:nvPr/>
        </p:nvSpPr>
        <p:spPr bwMode="auto">
          <a:xfrm>
            <a:off x="2744788" y="844550"/>
            <a:ext cx="2501900" cy="8223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i="1">
                <a:solidFill>
                  <a:srgbClr val="00FF00"/>
                </a:solidFill>
              </a:rPr>
              <a:t>Mediterranean Yirei</a:t>
            </a:r>
          </a:p>
        </p:txBody>
      </p:sp>
      <p:sp>
        <p:nvSpPr>
          <p:cNvPr id="98328" name="Oval 61">
            <a:extLst>
              <a:ext uri="{FF2B5EF4-FFF2-40B4-BE49-F238E27FC236}">
                <a16:creationId xmlns:a16="http://schemas.microsoft.com/office/drawing/2014/main" id="{D04C116B-F94F-5349-9044-231E726FD415}"/>
              </a:ext>
            </a:extLst>
          </p:cNvPr>
          <p:cNvSpPr>
            <a:spLocks noChangeArrowheads="1"/>
          </p:cNvSpPr>
          <p:nvPr/>
        </p:nvSpPr>
        <p:spPr bwMode="auto">
          <a:xfrm>
            <a:off x="5072063" y="4945063"/>
            <a:ext cx="152400" cy="139700"/>
          </a:xfrm>
          <a:prstGeom prst="ellipse">
            <a:avLst/>
          </a:prstGeom>
          <a:solidFill>
            <a:srgbClr val="FF0000"/>
          </a:solidFill>
          <a:ln w="28575">
            <a:solidFill>
              <a:schemeClr val="tx2"/>
            </a:solidFill>
            <a:round/>
            <a:headEnd/>
            <a:tailEnd/>
          </a:ln>
          <a:effectLst>
            <a:outerShdw dist="71842"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8329" name="Oval 62">
            <a:extLst>
              <a:ext uri="{FF2B5EF4-FFF2-40B4-BE49-F238E27FC236}">
                <a16:creationId xmlns:a16="http://schemas.microsoft.com/office/drawing/2014/main" id="{F62B4559-D59C-F646-ACB6-476BAB958A68}"/>
              </a:ext>
            </a:extLst>
          </p:cNvPr>
          <p:cNvSpPr>
            <a:spLocks noChangeArrowheads="1"/>
          </p:cNvSpPr>
          <p:nvPr/>
        </p:nvSpPr>
        <p:spPr bwMode="auto">
          <a:xfrm>
            <a:off x="5554663" y="2862263"/>
            <a:ext cx="152400" cy="139700"/>
          </a:xfrm>
          <a:prstGeom prst="ellipse">
            <a:avLst/>
          </a:prstGeom>
          <a:solidFill>
            <a:srgbClr val="FF0000"/>
          </a:solidFill>
          <a:ln w="28575">
            <a:solidFill>
              <a:schemeClr val="tx2"/>
            </a:solidFill>
            <a:round/>
            <a:headEnd/>
            <a:tailEnd/>
          </a:ln>
          <a:effectLst>
            <a:outerShdw dist="71842"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8330" name="Oval 63">
            <a:extLst>
              <a:ext uri="{FF2B5EF4-FFF2-40B4-BE49-F238E27FC236}">
                <a16:creationId xmlns:a16="http://schemas.microsoft.com/office/drawing/2014/main" id="{CFB2F4F4-FEE0-5B4E-9D71-53D49C4C6931}"/>
              </a:ext>
            </a:extLst>
          </p:cNvPr>
          <p:cNvSpPr>
            <a:spLocks noChangeArrowheads="1"/>
          </p:cNvSpPr>
          <p:nvPr/>
        </p:nvSpPr>
        <p:spPr bwMode="auto">
          <a:xfrm>
            <a:off x="5580063" y="2417763"/>
            <a:ext cx="152400" cy="139700"/>
          </a:xfrm>
          <a:prstGeom prst="ellipse">
            <a:avLst/>
          </a:prstGeom>
          <a:solidFill>
            <a:srgbClr val="FF0000"/>
          </a:solidFill>
          <a:ln w="28575">
            <a:solidFill>
              <a:schemeClr val="tx2"/>
            </a:solidFill>
            <a:round/>
            <a:headEnd/>
            <a:tailEnd/>
          </a:ln>
          <a:effectLst>
            <a:outerShdw dist="71842"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8331" name="Oval 64">
            <a:extLst>
              <a:ext uri="{FF2B5EF4-FFF2-40B4-BE49-F238E27FC236}">
                <a16:creationId xmlns:a16="http://schemas.microsoft.com/office/drawing/2014/main" id="{C4CD30D0-45D4-D246-9F32-3C9ACF07C603}"/>
              </a:ext>
            </a:extLst>
          </p:cNvPr>
          <p:cNvSpPr>
            <a:spLocks noChangeArrowheads="1"/>
          </p:cNvSpPr>
          <p:nvPr/>
        </p:nvSpPr>
        <p:spPr bwMode="auto">
          <a:xfrm>
            <a:off x="5021263" y="2278063"/>
            <a:ext cx="152400" cy="139700"/>
          </a:xfrm>
          <a:prstGeom prst="ellipse">
            <a:avLst/>
          </a:prstGeom>
          <a:solidFill>
            <a:srgbClr val="FF0000"/>
          </a:solidFill>
          <a:ln w="28575">
            <a:solidFill>
              <a:schemeClr val="tx2"/>
            </a:solidFill>
            <a:round/>
            <a:headEnd/>
            <a:tailEnd/>
          </a:ln>
          <a:effectLst>
            <a:outerShdw dist="71842"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25377" name="Text Box 65">
            <a:extLst>
              <a:ext uri="{FF2B5EF4-FFF2-40B4-BE49-F238E27FC236}">
                <a16:creationId xmlns:a16="http://schemas.microsoft.com/office/drawing/2014/main" id="{A511111B-E903-5740-B449-8B1962F11FE6}"/>
              </a:ext>
            </a:extLst>
          </p:cNvPr>
          <p:cNvSpPr txBox="1">
            <a:spLocks noChangeArrowheads="1"/>
          </p:cNvSpPr>
          <p:nvPr/>
        </p:nvSpPr>
        <p:spPr bwMode="auto">
          <a:xfrm rot="-37201">
            <a:off x="6937375" y="4648200"/>
            <a:ext cx="1328738" cy="11207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r">
              <a:lnSpc>
                <a:spcPct val="70000"/>
              </a:lnSpc>
              <a:spcBef>
                <a:spcPct val="50000"/>
              </a:spcBef>
            </a:pPr>
            <a:r>
              <a:rPr lang="en-US" altLang="en-US" i="1">
                <a:solidFill>
                  <a:srgbClr val="FFFF00"/>
                </a:solidFill>
              </a:rPr>
              <a:t>LEVI:  Pan khavai apam miya; Athumna  tabernacle yanga!</a:t>
            </a:r>
          </a:p>
        </p:txBody>
      </p:sp>
      <p:sp>
        <p:nvSpPr>
          <p:cNvPr id="98333" name="Text Box 68">
            <a:extLst>
              <a:ext uri="{FF2B5EF4-FFF2-40B4-BE49-F238E27FC236}">
                <a16:creationId xmlns:a16="http://schemas.microsoft.com/office/drawing/2014/main" id="{43A5F9D2-6639-174F-B040-30B25FE0BFAC}"/>
              </a:ext>
            </a:extLst>
          </p:cNvPr>
          <p:cNvSpPr txBox="1">
            <a:spLocks noChangeArrowheads="1"/>
          </p:cNvSpPr>
          <p:nvPr/>
        </p:nvSpPr>
        <p:spPr bwMode="auto">
          <a:xfrm>
            <a:off x="1895475" y="39688"/>
            <a:ext cx="3787775" cy="2746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Josh. 13:1-21:  13:43</a:t>
            </a:r>
            <a:endParaRPr lang="en-US" altLang="en-US" sz="800" u="sng">
              <a:solidFill>
                <a:srgbClr val="000000"/>
              </a:solidFill>
              <a:latin typeface="Geneva" panose="020B0503030404040204" pitchFamily="34" charset="0"/>
            </a:endParaRPr>
          </a:p>
        </p:txBody>
      </p:sp>
      <p:sp>
        <p:nvSpPr>
          <p:cNvPr id="525381" name="AutoShape 69">
            <a:extLst>
              <a:ext uri="{FF2B5EF4-FFF2-40B4-BE49-F238E27FC236}">
                <a16:creationId xmlns:a16="http://schemas.microsoft.com/office/drawing/2014/main" id="{378CBE72-D6E8-564F-A080-B040F57A6D3B}"/>
              </a:ext>
            </a:extLst>
          </p:cNvPr>
          <p:cNvSpPr>
            <a:spLocks noChangeArrowheads="1"/>
          </p:cNvSpPr>
          <p:nvPr/>
        </p:nvSpPr>
        <p:spPr bwMode="auto">
          <a:xfrm>
            <a:off x="6986588" y="4471988"/>
            <a:ext cx="1335087" cy="1566862"/>
          </a:xfrm>
          <a:prstGeom prst="roundRect">
            <a:avLst>
              <a:gd name="adj" fmla="val 16667"/>
            </a:avLst>
          </a:prstGeom>
          <a:noFill/>
          <a:ln w="76200">
            <a:solidFill>
              <a:srgbClr val="FF0000"/>
            </a:solidFill>
            <a:round/>
            <a:headEnd/>
            <a:tailEn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8335" name="Freeform 72">
            <a:extLst>
              <a:ext uri="{FF2B5EF4-FFF2-40B4-BE49-F238E27FC236}">
                <a16:creationId xmlns:a16="http://schemas.microsoft.com/office/drawing/2014/main" id="{F7797448-E4F2-4348-BE3B-5359E34E0CCF}"/>
              </a:ext>
            </a:extLst>
          </p:cNvPr>
          <p:cNvSpPr>
            <a:spLocks/>
          </p:cNvSpPr>
          <p:nvPr/>
        </p:nvSpPr>
        <p:spPr bwMode="auto">
          <a:xfrm>
            <a:off x="8718550" y="3573463"/>
            <a:ext cx="204788" cy="77787"/>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36" name="Rectangle 73">
            <a:extLst>
              <a:ext uri="{FF2B5EF4-FFF2-40B4-BE49-F238E27FC236}">
                <a16:creationId xmlns:a16="http://schemas.microsoft.com/office/drawing/2014/main" id="{420F0A6A-5678-3F47-ACF4-C427103EE564}"/>
              </a:ext>
            </a:extLst>
          </p:cNvPr>
          <p:cNvSpPr>
            <a:spLocks noChangeArrowheads="1"/>
          </p:cNvSpPr>
          <p:nvPr/>
        </p:nvSpPr>
        <p:spPr bwMode="auto">
          <a:xfrm>
            <a:off x="8299450" y="3903663"/>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8337" name="Freeform 74">
            <a:extLst>
              <a:ext uri="{FF2B5EF4-FFF2-40B4-BE49-F238E27FC236}">
                <a16:creationId xmlns:a16="http://schemas.microsoft.com/office/drawing/2014/main" id="{6B46D9EC-CA5C-4740-A024-DA7022F2E29E}"/>
              </a:ext>
            </a:extLst>
          </p:cNvPr>
          <p:cNvSpPr>
            <a:spLocks/>
          </p:cNvSpPr>
          <p:nvPr/>
        </p:nvSpPr>
        <p:spPr bwMode="auto">
          <a:xfrm>
            <a:off x="8713788" y="3533775"/>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38" name="AutoShape 75">
            <a:extLst>
              <a:ext uri="{FF2B5EF4-FFF2-40B4-BE49-F238E27FC236}">
                <a16:creationId xmlns:a16="http://schemas.microsoft.com/office/drawing/2014/main" id="{1AF78F28-D907-E646-BCD6-15C3F2CBF284}"/>
              </a:ext>
            </a:extLst>
          </p:cNvPr>
          <p:cNvSpPr>
            <a:spLocks noChangeArrowheads="1"/>
          </p:cNvSpPr>
          <p:nvPr/>
        </p:nvSpPr>
        <p:spPr bwMode="auto">
          <a:xfrm>
            <a:off x="8142288" y="3448050"/>
            <a:ext cx="736600" cy="290513"/>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8339" name="Rectangle 76">
            <a:extLst>
              <a:ext uri="{FF2B5EF4-FFF2-40B4-BE49-F238E27FC236}">
                <a16:creationId xmlns:a16="http://schemas.microsoft.com/office/drawing/2014/main" id="{B75DE35E-6F0E-0F46-B7D5-0DA55CDDF84B}"/>
              </a:ext>
            </a:extLst>
          </p:cNvPr>
          <p:cNvSpPr>
            <a:spLocks noChangeArrowheads="1"/>
          </p:cNvSpPr>
          <p:nvPr/>
        </p:nvSpPr>
        <p:spPr bwMode="auto">
          <a:xfrm>
            <a:off x="8137525" y="3595688"/>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8340" name="Rectangle 77">
            <a:extLst>
              <a:ext uri="{FF2B5EF4-FFF2-40B4-BE49-F238E27FC236}">
                <a16:creationId xmlns:a16="http://schemas.microsoft.com/office/drawing/2014/main" id="{E382868B-675B-3E4F-ABB9-02BEA21D5491}"/>
              </a:ext>
            </a:extLst>
          </p:cNvPr>
          <p:cNvSpPr>
            <a:spLocks noChangeArrowheads="1"/>
          </p:cNvSpPr>
          <p:nvPr/>
        </p:nvSpPr>
        <p:spPr bwMode="auto">
          <a:xfrm>
            <a:off x="8248650" y="3854450"/>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8341" name="AutoShape 78">
            <a:extLst>
              <a:ext uri="{FF2B5EF4-FFF2-40B4-BE49-F238E27FC236}">
                <a16:creationId xmlns:a16="http://schemas.microsoft.com/office/drawing/2014/main" id="{88C0E51C-92F1-9D45-89F6-F74FCEFBBF84}"/>
              </a:ext>
            </a:extLst>
          </p:cNvPr>
          <p:cNvSpPr>
            <a:spLocks noChangeArrowheads="1"/>
          </p:cNvSpPr>
          <p:nvPr/>
        </p:nvSpPr>
        <p:spPr bwMode="auto">
          <a:xfrm>
            <a:off x="8154988" y="3473450"/>
            <a:ext cx="711200" cy="290513"/>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98342" name="Line 79">
            <a:extLst>
              <a:ext uri="{FF2B5EF4-FFF2-40B4-BE49-F238E27FC236}">
                <a16:creationId xmlns:a16="http://schemas.microsoft.com/office/drawing/2014/main" id="{C4B48572-6D68-6F49-A52E-3C20CF1A58FC}"/>
              </a:ext>
            </a:extLst>
          </p:cNvPr>
          <p:cNvSpPr>
            <a:spLocks noChangeShapeType="1"/>
          </p:cNvSpPr>
          <p:nvPr/>
        </p:nvSpPr>
        <p:spPr bwMode="auto">
          <a:xfrm>
            <a:off x="8169275" y="3817938"/>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43" name="Line 80">
            <a:extLst>
              <a:ext uri="{FF2B5EF4-FFF2-40B4-BE49-F238E27FC236}">
                <a16:creationId xmlns:a16="http://schemas.microsoft.com/office/drawing/2014/main" id="{3A52AB55-381C-F342-82F5-46402F3BD79B}"/>
              </a:ext>
            </a:extLst>
          </p:cNvPr>
          <p:cNvSpPr>
            <a:spLocks noChangeShapeType="1"/>
          </p:cNvSpPr>
          <p:nvPr/>
        </p:nvSpPr>
        <p:spPr bwMode="auto">
          <a:xfrm>
            <a:off x="8169275" y="4008438"/>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44" name="Rectangle 81">
            <a:extLst>
              <a:ext uri="{FF2B5EF4-FFF2-40B4-BE49-F238E27FC236}">
                <a16:creationId xmlns:a16="http://schemas.microsoft.com/office/drawing/2014/main" id="{EF8AB2C6-41A0-7543-A472-E185A52CA27E}"/>
              </a:ext>
            </a:extLst>
          </p:cNvPr>
          <p:cNvSpPr>
            <a:spLocks noChangeArrowheads="1"/>
          </p:cNvSpPr>
          <p:nvPr/>
        </p:nvSpPr>
        <p:spPr bwMode="auto">
          <a:xfrm>
            <a:off x="8172450" y="3421063"/>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98345" name="Rectangle 82">
            <a:extLst>
              <a:ext uri="{FF2B5EF4-FFF2-40B4-BE49-F238E27FC236}">
                <a16:creationId xmlns:a16="http://schemas.microsoft.com/office/drawing/2014/main" id="{8816F57E-EABE-6241-9281-39169CA8C22B}"/>
              </a:ext>
            </a:extLst>
          </p:cNvPr>
          <p:cNvSpPr>
            <a:spLocks noChangeArrowheads="1"/>
          </p:cNvSpPr>
          <p:nvPr/>
        </p:nvSpPr>
        <p:spPr bwMode="auto">
          <a:xfrm>
            <a:off x="8237538" y="3636963"/>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98346" name="Rectangle 83">
            <a:extLst>
              <a:ext uri="{FF2B5EF4-FFF2-40B4-BE49-F238E27FC236}">
                <a16:creationId xmlns:a16="http://schemas.microsoft.com/office/drawing/2014/main" id="{40A9199B-C447-0A46-AC66-FF929A0396C4}"/>
              </a:ext>
            </a:extLst>
          </p:cNvPr>
          <p:cNvSpPr>
            <a:spLocks noChangeArrowheads="1"/>
          </p:cNvSpPr>
          <p:nvPr/>
        </p:nvSpPr>
        <p:spPr bwMode="auto">
          <a:xfrm>
            <a:off x="8116888" y="3827463"/>
            <a:ext cx="1027112"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Ngalei khangayar</a:t>
            </a:r>
          </a:p>
        </p:txBody>
      </p:sp>
      <p:sp>
        <p:nvSpPr>
          <p:cNvPr id="98347" name="Text Box 84">
            <a:extLst>
              <a:ext uri="{FF2B5EF4-FFF2-40B4-BE49-F238E27FC236}">
                <a16:creationId xmlns:a16="http://schemas.microsoft.com/office/drawing/2014/main" id="{5C020272-D370-D440-8295-A51E5C984897}"/>
              </a:ext>
            </a:extLst>
          </p:cNvPr>
          <p:cNvSpPr txBox="1">
            <a:spLocks noChangeArrowheads="1"/>
          </p:cNvSpPr>
          <p:nvPr/>
        </p:nvSpPr>
        <p:spPr bwMode="auto">
          <a:xfrm>
            <a:off x="8840788" y="82550"/>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98348" name="Text Box 87">
            <a:extLst>
              <a:ext uri="{FF2B5EF4-FFF2-40B4-BE49-F238E27FC236}">
                <a16:creationId xmlns:a16="http://schemas.microsoft.com/office/drawing/2014/main" id="{6A831933-97F1-1C4A-B3B9-7B06175D8037}"/>
              </a:ext>
            </a:extLst>
          </p:cNvPr>
          <p:cNvSpPr txBox="1">
            <a:spLocks noChangeArrowheads="1"/>
          </p:cNvSpPr>
          <p:nvPr/>
        </p:nvSpPr>
        <p:spPr bwMode="auto">
          <a:xfrm>
            <a:off x="8778875" y="64023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525400" name="Rectangle 88">
            <a:extLst>
              <a:ext uri="{FF2B5EF4-FFF2-40B4-BE49-F238E27FC236}">
                <a16:creationId xmlns:a16="http://schemas.microsoft.com/office/drawing/2014/main" id="{2D97ED41-8A2A-C340-A6FF-153E3E0405C1}"/>
              </a:ext>
            </a:extLst>
          </p:cNvPr>
          <p:cNvSpPr>
            <a:spLocks noChangeArrowheads="1"/>
          </p:cNvSpPr>
          <p:nvPr/>
        </p:nvSpPr>
        <p:spPr bwMode="auto">
          <a:xfrm>
            <a:off x="8210550" y="6523038"/>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47</a:t>
            </a:r>
          </a:p>
        </p:txBody>
      </p:sp>
      <p:grpSp>
        <p:nvGrpSpPr>
          <p:cNvPr id="525401" name="Group 89">
            <a:extLst>
              <a:ext uri="{FF2B5EF4-FFF2-40B4-BE49-F238E27FC236}">
                <a16:creationId xmlns:a16="http://schemas.microsoft.com/office/drawing/2014/main" id="{FEB5525D-B2D5-4F46-9A09-72CD62A03508}"/>
              </a:ext>
            </a:extLst>
          </p:cNvPr>
          <p:cNvGrpSpPr>
            <a:grpSpLocks/>
          </p:cNvGrpSpPr>
          <p:nvPr/>
        </p:nvGrpSpPr>
        <p:grpSpPr bwMode="auto">
          <a:xfrm>
            <a:off x="4394200" y="2387600"/>
            <a:ext cx="3800475" cy="1992313"/>
            <a:chOff x="2693" y="1509"/>
            <a:chExt cx="2394" cy="1255"/>
          </a:xfrm>
        </p:grpSpPr>
        <p:sp>
          <p:nvSpPr>
            <p:cNvPr id="98358" name="Text Box 90">
              <a:extLst>
                <a:ext uri="{FF2B5EF4-FFF2-40B4-BE49-F238E27FC236}">
                  <a16:creationId xmlns:a16="http://schemas.microsoft.com/office/drawing/2014/main" id="{3BF7CFC6-B688-EA41-99CB-85B72CC19E54}"/>
                </a:ext>
              </a:extLst>
            </p:cNvPr>
            <p:cNvSpPr txBox="1">
              <a:spLocks noChangeArrowheads="1"/>
            </p:cNvSpPr>
            <p:nvPr/>
          </p:nvSpPr>
          <p:spPr bwMode="auto">
            <a:xfrm>
              <a:off x="4071" y="1509"/>
              <a:ext cx="1016" cy="366"/>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a:solidFill>
                    <a:schemeClr val="tx1"/>
                  </a:solidFill>
                </a:rPr>
                <a:t>JOSEPHWUI NAONGARA</a:t>
              </a:r>
              <a:endParaRPr lang="en-US" altLang="en-US">
                <a:solidFill>
                  <a:srgbClr val="FFFF00"/>
                </a:solidFill>
              </a:endParaRPr>
            </a:p>
          </p:txBody>
        </p:sp>
        <p:sp>
          <p:nvSpPr>
            <p:cNvPr id="98359" name="Freeform 91">
              <a:extLst>
                <a:ext uri="{FF2B5EF4-FFF2-40B4-BE49-F238E27FC236}">
                  <a16:creationId xmlns:a16="http://schemas.microsoft.com/office/drawing/2014/main" id="{ECD86F06-36A2-E14B-9CEA-2C4230E6A27C}"/>
                </a:ext>
              </a:extLst>
            </p:cNvPr>
            <p:cNvSpPr>
              <a:spLocks/>
            </p:cNvSpPr>
            <p:nvPr/>
          </p:nvSpPr>
          <p:spPr bwMode="auto">
            <a:xfrm>
              <a:off x="2693" y="1876"/>
              <a:ext cx="1893" cy="888"/>
            </a:xfrm>
            <a:custGeom>
              <a:avLst/>
              <a:gdLst>
                <a:gd name="T0" fmla="*/ 507 w 1893"/>
                <a:gd name="T1" fmla="*/ 9 h 888"/>
                <a:gd name="T2" fmla="*/ 103 w 1893"/>
                <a:gd name="T3" fmla="*/ 17 h 888"/>
                <a:gd name="T4" fmla="*/ 39 w 1893"/>
                <a:gd name="T5" fmla="*/ 65 h 888"/>
                <a:gd name="T6" fmla="*/ 0 w 1893"/>
                <a:gd name="T7" fmla="*/ 152 h 888"/>
                <a:gd name="T8" fmla="*/ 55 w 1893"/>
                <a:gd name="T9" fmla="*/ 215 h 888"/>
                <a:gd name="T10" fmla="*/ 79 w 1893"/>
                <a:gd name="T11" fmla="*/ 247 h 888"/>
                <a:gd name="T12" fmla="*/ 158 w 1893"/>
                <a:gd name="T13" fmla="*/ 286 h 888"/>
                <a:gd name="T14" fmla="*/ 206 w 1893"/>
                <a:gd name="T15" fmla="*/ 318 h 888"/>
                <a:gd name="T16" fmla="*/ 245 w 1893"/>
                <a:gd name="T17" fmla="*/ 358 h 888"/>
                <a:gd name="T18" fmla="*/ 269 w 1893"/>
                <a:gd name="T19" fmla="*/ 429 h 888"/>
                <a:gd name="T20" fmla="*/ 277 w 1893"/>
                <a:gd name="T21" fmla="*/ 453 h 888"/>
                <a:gd name="T22" fmla="*/ 237 w 1893"/>
                <a:gd name="T23" fmla="*/ 722 h 888"/>
                <a:gd name="T24" fmla="*/ 325 w 1893"/>
                <a:gd name="T25" fmla="*/ 888 h 888"/>
                <a:gd name="T26" fmla="*/ 515 w 1893"/>
                <a:gd name="T27" fmla="*/ 857 h 888"/>
                <a:gd name="T28" fmla="*/ 768 w 1893"/>
                <a:gd name="T29" fmla="*/ 627 h 888"/>
                <a:gd name="T30" fmla="*/ 1014 w 1893"/>
                <a:gd name="T31" fmla="*/ 619 h 888"/>
                <a:gd name="T32" fmla="*/ 1101 w 1893"/>
                <a:gd name="T33" fmla="*/ 603 h 888"/>
                <a:gd name="T34" fmla="*/ 1204 w 1893"/>
                <a:gd name="T35" fmla="*/ 524 h 888"/>
                <a:gd name="T36" fmla="*/ 1291 w 1893"/>
                <a:gd name="T37" fmla="*/ 492 h 888"/>
                <a:gd name="T38" fmla="*/ 1624 w 1893"/>
                <a:gd name="T39" fmla="*/ 429 h 888"/>
                <a:gd name="T40" fmla="*/ 1671 w 1893"/>
                <a:gd name="T41" fmla="*/ 397 h 888"/>
                <a:gd name="T42" fmla="*/ 1774 w 1893"/>
                <a:gd name="T43" fmla="*/ 334 h 888"/>
                <a:gd name="T44" fmla="*/ 1790 w 1893"/>
                <a:gd name="T45" fmla="*/ 310 h 888"/>
                <a:gd name="T46" fmla="*/ 1814 w 1893"/>
                <a:gd name="T47" fmla="*/ 294 h 888"/>
                <a:gd name="T48" fmla="*/ 1861 w 1893"/>
                <a:gd name="T49" fmla="*/ 247 h 888"/>
                <a:gd name="T50" fmla="*/ 1869 w 1893"/>
                <a:gd name="T51" fmla="*/ 223 h 888"/>
                <a:gd name="T52" fmla="*/ 1877 w 1893"/>
                <a:gd name="T53" fmla="*/ 191 h 888"/>
                <a:gd name="T54" fmla="*/ 1893 w 1893"/>
                <a:gd name="T55" fmla="*/ 144 h 888"/>
                <a:gd name="T56" fmla="*/ 1798 w 1893"/>
                <a:gd name="T57" fmla="*/ 57 h 888"/>
                <a:gd name="T58" fmla="*/ 1750 w 1893"/>
                <a:gd name="T59" fmla="*/ 41 h 888"/>
                <a:gd name="T60" fmla="*/ 1441 w 1893"/>
                <a:gd name="T61" fmla="*/ 49 h 888"/>
                <a:gd name="T62" fmla="*/ 1386 w 1893"/>
                <a:gd name="T63" fmla="*/ 81 h 888"/>
                <a:gd name="T64" fmla="*/ 1243 w 1893"/>
                <a:gd name="T65" fmla="*/ 160 h 888"/>
                <a:gd name="T66" fmla="*/ 950 w 1893"/>
                <a:gd name="T67" fmla="*/ 144 h 888"/>
                <a:gd name="T68" fmla="*/ 808 w 1893"/>
                <a:gd name="T69" fmla="*/ 65 h 888"/>
                <a:gd name="T70" fmla="*/ 507 w 1893"/>
                <a:gd name="T71" fmla="*/ 9 h 8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93" h="888">
                  <a:moveTo>
                    <a:pt x="507" y="9"/>
                  </a:moveTo>
                  <a:cubicBezTo>
                    <a:pt x="372" y="11"/>
                    <a:pt x="236" y="0"/>
                    <a:pt x="103" y="17"/>
                  </a:cubicBezTo>
                  <a:cubicBezTo>
                    <a:pt x="76" y="20"/>
                    <a:pt x="39" y="65"/>
                    <a:pt x="39" y="65"/>
                  </a:cubicBezTo>
                  <a:cubicBezTo>
                    <a:pt x="0" y="123"/>
                    <a:pt x="11" y="93"/>
                    <a:pt x="0" y="152"/>
                  </a:cubicBezTo>
                  <a:cubicBezTo>
                    <a:pt x="11" y="186"/>
                    <a:pt x="31" y="190"/>
                    <a:pt x="55" y="215"/>
                  </a:cubicBezTo>
                  <a:cubicBezTo>
                    <a:pt x="64" y="224"/>
                    <a:pt x="68" y="238"/>
                    <a:pt x="79" y="247"/>
                  </a:cubicBezTo>
                  <a:cubicBezTo>
                    <a:pt x="97" y="263"/>
                    <a:pt x="134" y="278"/>
                    <a:pt x="158" y="286"/>
                  </a:cubicBezTo>
                  <a:cubicBezTo>
                    <a:pt x="174" y="296"/>
                    <a:pt x="195" y="302"/>
                    <a:pt x="206" y="318"/>
                  </a:cubicBezTo>
                  <a:cubicBezTo>
                    <a:pt x="227" y="349"/>
                    <a:pt x="214" y="336"/>
                    <a:pt x="245" y="358"/>
                  </a:cubicBezTo>
                  <a:cubicBezTo>
                    <a:pt x="263" y="412"/>
                    <a:pt x="255" y="389"/>
                    <a:pt x="269" y="429"/>
                  </a:cubicBezTo>
                  <a:cubicBezTo>
                    <a:pt x="271" y="437"/>
                    <a:pt x="277" y="453"/>
                    <a:pt x="277" y="453"/>
                  </a:cubicBezTo>
                  <a:cubicBezTo>
                    <a:pt x="271" y="553"/>
                    <a:pt x="267" y="630"/>
                    <a:pt x="237" y="722"/>
                  </a:cubicBezTo>
                  <a:cubicBezTo>
                    <a:pt x="245" y="835"/>
                    <a:pt x="223" y="858"/>
                    <a:pt x="325" y="888"/>
                  </a:cubicBezTo>
                  <a:cubicBezTo>
                    <a:pt x="389" y="882"/>
                    <a:pt x="451" y="872"/>
                    <a:pt x="515" y="857"/>
                  </a:cubicBezTo>
                  <a:cubicBezTo>
                    <a:pt x="592" y="777"/>
                    <a:pt x="639" y="634"/>
                    <a:pt x="768" y="627"/>
                  </a:cubicBezTo>
                  <a:cubicBezTo>
                    <a:pt x="849" y="622"/>
                    <a:pt x="932" y="621"/>
                    <a:pt x="1014" y="619"/>
                  </a:cubicBezTo>
                  <a:cubicBezTo>
                    <a:pt x="1027" y="617"/>
                    <a:pt x="1080" y="614"/>
                    <a:pt x="1101" y="603"/>
                  </a:cubicBezTo>
                  <a:cubicBezTo>
                    <a:pt x="1137" y="582"/>
                    <a:pt x="1168" y="544"/>
                    <a:pt x="1204" y="524"/>
                  </a:cubicBezTo>
                  <a:cubicBezTo>
                    <a:pt x="1230" y="508"/>
                    <a:pt x="1262" y="504"/>
                    <a:pt x="1291" y="492"/>
                  </a:cubicBezTo>
                  <a:cubicBezTo>
                    <a:pt x="1407" y="441"/>
                    <a:pt x="1490" y="435"/>
                    <a:pt x="1624" y="429"/>
                  </a:cubicBezTo>
                  <a:cubicBezTo>
                    <a:pt x="1681" y="408"/>
                    <a:pt x="1607" y="438"/>
                    <a:pt x="1671" y="397"/>
                  </a:cubicBezTo>
                  <a:cubicBezTo>
                    <a:pt x="1703" y="375"/>
                    <a:pt x="1749" y="370"/>
                    <a:pt x="1774" y="334"/>
                  </a:cubicBezTo>
                  <a:cubicBezTo>
                    <a:pt x="1779" y="326"/>
                    <a:pt x="1783" y="316"/>
                    <a:pt x="1790" y="310"/>
                  </a:cubicBezTo>
                  <a:cubicBezTo>
                    <a:pt x="1796" y="303"/>
                    <a:pt x="1806" y="300"/>
                    <a:pt x="1814" y="294"/>
                  </a:cubicBezTo>
                  <a:cubicBezTo>
                    <a:pt x="1830" y="279"/>
                    <a:pt x="1861" y="247"/>
                    <a:pt x="1861" y="247"/>
                  </a:cubicBezTo>
                  <a:cubicBezTo>
                    <a:pt x="1863" y="239"/>
                    <a:pt x="1866" y="231"/>
                    <a:pt x="1869" y="223"/>
                  </a:cubicBezTo>
                  <a:cubicBezTo>
                    <a:pt x="1872" y="212"/>
                    <a:pt x="1873" y="201"/>
                    <a:pt x="1877" y="191"/>
                  </a:cubicBezTo>
                  <a:cubicBezTo>
                    <a:pt x="1881" y="175"/>
                    <a:pt x="1893" y="144"/>
                    <a:pt x="1893" y="144"/>
                  </a:cubicBezTo>
                  <a:cubicBezTo>
                    <a:pt x="1880" y="94"/>
                    <a:pt x="1845" y="72"/>
                    <a:pt x="1798" y="57"/>
                  </a:cubicBezTo>
                  <a:cubicBezTo>
                    <a:pt x="1782" y="51"/>
                    <a:pt x="1750" y="41"/>
                    <a:pt x="1750" y="41"/>
                  </a:cubicBezTo>
                  <a:cubicBezTo>
                    <a:pt x="1647" y="43"/>
                    <a:pt x="1543" y="44"/>
                    <a:pt x="1441" y="49"/>
                  </a:cubicBezTo>
                  <a:cubicBezTo>
                    <a:pt x="1418" y="50"/>
                    <a:pt x="1402" y="70"/>
                    <a:pt x="1386" y="81"/>
                  </a:cubicBezTo>
                  <a:cubicBezTo>
                    <a:pt x="1336" y="111"/>
                    <a:pt x="1300" y="145"/>
                    <a:pt x="1243" y="160"/>
                  </a:cubicBezTo>
                  <a:cubicBezTo>
                    <a:pt x="1232" y="159"/>
                    <a:pt x="1000" y="152"/>
                    <a:pt x="950" y="144"/>
                  </a:cubicBezTo>
                  <a:cubicBezTo>
                    <a:pt x="892" y="134"/>
                    <a:pt x="859" y="77"/>
                    <a:pt x="808" y="65"/>
                  </a:cubicBezTo>
                  <a:cubicBezTo>
                    <a:pt x="704" y="39"/>
                    <a:pt x="614" y="16"/>
                    <a:pt x="507" y="9"/>
                  </a:cubicBezTo>
                  <a:close/>
                </a:path>
              </a:pathLst>
            </a:custGeom>
            <a:noFill/>
            <a:ln w="38100" cap="flat" cmpd="sng">
              <a:solidFill>
                <a:srgbClr val="FFFF00"/>
              </a:solidFill>
              <a:prstDash val="solid"/>
              <a:round/>
              <a:headEnd/>
              <a:tailEnd/>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525405" name="Text Box 93">
            <a:extLst>
              <a:ext uri="{FF2B5EF4-FFF2-40B4-BE49-F238E27FC236}">
                <a16:creationId xmlns:a16="http://schemas.microsoft.com/office/drawing/2014/main" id="{058E8BFA-ACCD-5548-BCBA-8E2977787F3E}"/>
              </a:ext>
            </a:extLst>
          </p:cNvPr>
          <p:cNvSpPr txBox="1">
            <a:spLocks noChangeArrowheads="1"/>
          </p:cNvSpPr>
          <p:nvPr/>
        </p:nvSpPr>
        <p:spPr bwMode="auto">
          <a:xfrm>
            <a:off x="-266700" y="2379663"/>
            <a:ext cx="2413000" cy="3386137"/>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r">
              <a:lnSpc>
                <a:spcPct val="120000"/>
              </a:lnSpc>
              <a:spcBef>
                <a:spcPct val="50000"/>
              </a:spcBef>
            </a:pPr>
            <a:r>
              <a:rPr lang="en-US" altLang="en-US" sz="3600" i="1">
                <a:solidFill>
                  <a:srgbClr val="FFFF00"/>
                </a:solidFill>
              </a:rPr>
              <a:t>CANAAN NGALEI HI NGAYAR HAOWA!</a:t>
            </a:r>
          </a:p>
        </p:txBody>
      </p:sp>
      <p:grpSp>
        <p:nvGrpSpPr>
          <p:cNvPr id="98352" name="Group 94">
            <a:extLst>
              <a:ext uri="{FF2B5EF4-FFF2-40B4-BE49-F238E27FC236}">
                <a16:creationId xmlns:a16="http://schemas.microsoft.com/office/drawing/2014/main" id="{9914DBCA-8200-EB45-AE85-0E5DD36394BE}"/>
              </a:ext>
            </a:extLst>
          </p:cNvPr>
          <p:cNvGrpSpPr>
            <a:grpSpLocks/>
          </p:cNvGrpSpPr>
          <p:nvPr/>
        </p:nvGrpSpPr>
        <p:grpSpPr bwMode="auto">
          <a:xfrm>
            <a:off x="638175" y="0"/>
            <a:ext cx="854075" cy="1704975"/>
            <a:chOff x="327" y="5"/>
            <a:chExt cx="538" cy="1074"/>
          </a:xfrm>
        </p:grpSpPr>
        <p:sp>
          <p:nvSpPr>
            <p:cNvPr id="98356" name="Rectangle 95">
              <a:extLst>
                <a:ext uri="{FF2B5EF4-FFF2-40B4-BE49-F238E27FC236}">
                  <a16:creationId xmlns:a16="http://schemas.microsoft.com/office/drawing/2014/main" id="{10F3E25D-5659-7D4A-B59A-0E0555906F2E}"/>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98357" name="Line 96">
              <a:extLst>
                <a:ext uri="{FF2B5EF4-FFF2-40B4-BE49-F238E27FC236}">
                  <a16:creationId xmlns:a16="http://schemas.microsoft.com/office/drawing/2014/main" id="{2AA51400-BE91-784A-94C4-6C71D66342D5}"/>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98353" name="Text Box 97">
            <a:extLst>
              <a:ext uri="{FF2B5EF4-FFF2-40B4-BE49-F238E27FC236}">
                <a16:creationId xmlns:a16="http://schemas.microsoft.com/office/drawing/2014/main" id="{4C3089DA-72D6-2A41-A822-F122D51731C7}"/>
              </a:ext>
            </a:extLst>
          </p:cNvPr>
          <p:cNvSpPr txBox="1">
            <a:spLocks noChangeArrowheads="1"/>
          </p:cNvSpPr>
          <p:nvPr/>
        </p:nvSpPr>
        <p:spPr bwMode="auto">
          <a:xfrm>
            <a:off x="8664575" y="6480175"/>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13</a:t>
            </a:r>
            <a:endParaRPr lang="en-US" altLang="en-US" sz="1400"/>
          </a:p>
        </p:txBody>
      </p:sp>
      <p:sp>
        <p:nvSpPr>
          <p:cNvPr id="98354" name="Text Box 99">
            <a:extLst>
              <a:ext uri="{FF2B5EF4-FFF2-40B4-BE49-F238E27FC236}">
                <a16:creationId xmlns:a16="http://schemas.microsoft.com/office/drawing/2014/main" id="{1587257D-33B8-DC46-B059-B4820E73A099}"/>
              </a:ext>
            </a:extLst>
          </p:cNvPr>
          <p:cNvSpPr txBox="1">
            <a:spLocks noChangeArrowheads="1"/>
          </p:cNvSpPr>
          <p:nvPr/>
        </p:nvSpPr>
        <p:spPr bwMode="auto">
          <a:xfrm>
            <a:off x="6627813" y="6289675"/>
            <a:ext cx="2308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
        <p:nvSpPr>
          <p:cNvPr id="525383" name="Text Box 71">
            <a:extLst>
              <a:ext uri="{FF2B5EF4-FFF2-40B4-BE49-F238E27FC236}">
                <a16:creationId xmlns:a16="http://schemas.microsoft.com/office/drawing/2014/main" id="{F38C7F69-52AA-4844-A596-4DBF86280CEA}"/>
              </a:ext>
            </a:extLst>
          </p:cNvPr>
          <p:cNvSpPr txBox="1">
            <a:spLocks noChangeArrowheads="1"/>
          </p:cNvSpPr>
          <p:nvPr/>
        </p:nvSpPr>
        <p:spPr bwMode="auto">
          <a:xfrm>
            <a:off x="1211263" y="1985963"/>
            <a:ext cx="2954337" cy="3935412"/>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r">
              <a:spcBef>
                <a:spcPct val="50000"/>
              </a:spcBef>
            </a:pPr>
            <a:r>
              <a:rPr lang="en-US" altLang="en-US" sz="2800" i="1">
                <a:solidFill>
                  <a:srgbClr val="FF0000"/>
                </a:solidFill>
              </a:rPr>
              <a:t>Israel shangnao katonga ngasamkhui haowa, Abrahamli ngashit kahai apam chili ringkhavai ngaran haowa.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25405"/>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2000"/>
                                  </p:stCondLst>
                                  <p:childTnLst>
                                    <p:set>
                                      <p:cBhvr>
                                        <p:cTn id="9" dur="1" fill="hold">
                                          <p:stCondLst>
                                            <p:cond delay="0"/>
                                          </p:stCondLst>
                                        </p:cTn>
                                        <p:tgtEl>
                                          <p:spTgt spid="525383"/>
                                        </p:tgtEl>
                                        <p:attrNameLst>
                                          <p:attrName>style.visibility</p:attrName>
                                        </p:attrNameLst>
                                      </p:cBhvr>
                                      <p:to>
                                        <p:strVal val="visible"/>
                                      </p:to>
                                    </p:set>
                                    <p:animEffect transition="in" filter="wipe(up)">
                                      <p:cBhvr>
                                        <p:cTn id="10" dur="500"/>
                                        <p:tgtEl>
                                          <p:spTgt spid="5253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525352"/>
                                        </p:tgtEl>
                                        <p:attrNameLst>
                                          <p:attrName>style.visibility</p:attrName>
                                        </p:attrNameLst>
                                      </p:cBhvr>
                                      <p:to>
                                        <p:strVal val="visible"/>
                                      </p:to>
                                    </p:set>
                                    <p:anim calcmode="lin" valueType="num">
                                      <p:cBhvr>
                                        <p:cTn id="15" dur="500" fill="hold"/>
                                        <p:tgtEl>
                                          <p:spTgt spid="525352"/>
                                        </p:tgtEl>
                                        <p:attrNameLst>
                                          <p:attrName>ppt_w</p:attrName>
                                        </p:attrNameLst>
                                      </p:cBhvr>
                                      <p:tavLst>
                                        <p:tav tm="0">
                                          <p:val>
                                            <p:strVal val="(6*min(max(#ppt_w*#ppt_h,.3),1)-7.4)/-.7*#ppt_w"/>
                                          </p:val>
                                        </p:tav>
                                        <p:tav tm="100000">
                                          <p:val>
                                            <p:strVal val="#ppt_w"/>
                                          </p:val>
                                        </p:tav>
                                      </p:tavLst>
                                    </p:anim>
                                    <p:anim calcmode="lin" valueType="num">
                                      <p:cBhvr>
                                        <p:cTn id="16" dur="500" fill="hold"/>
                                        <p:tgtEl>
                                          <p:spTgt spid="525352"/>
                                        </p:tgtEl>
                                        <p:attrNameLst>
                                          <p:attrName>ppt_h</p:attrName>
                                        </p:attrNameLst>
                                      </p:cBhvr>
                                      <p:tavLst>
                                        <p:tav tm="0">
                                          <p:val>
                                            <p:strVal val="(6*min(max(#ppt_w*#ppt_h,.3),1)-7.4)/-.7*#ppt_h"/>
                                          </p:val>
                                        </p:tav>
                                        <p:tav tm="100000">
                                          <p:val>
                                            <p:strVal val="#ppt_h"/>
                                          </p:val>
                                        </p:tav>
                                      </p:tavLst>
                                    </p:anim>
                                    <p:anim calcmode="lin" valueType="num">
                                      <p:cBhvr>
                                        <p:cTn id="17" dur="500" fill="hold"/>
                                        <p:tgtEl>
                                          <p:spTgt spid="525352"/>
                                        </p:tgtEl>
                                        <p:attrNameLst>
                                          <p:attrName>ppt_x</p:attrName>
                                        </p:attrNameLst>
                                      </p:cBhvr>
                                      <p:tavLst>
                                        <p:tav tm="0">
                                          <p:val>
                                            <p:fltVal val="0.5"/>
                                          </p:val>
                                        </p:tav>
                                        <p:tav tm="100000">
                                          <p:val>
                                            <p:strVal val="#ppt_x"/>
                                          </p:val>
                                        </p:tav>
                                      </p:tavLst>
                                    </p:anim>
                                    <p:anim calcmode="lin" valueType="num">
                                      <p:cBhvr>
                                        <p:cTn id="18" dur="500" fill="hold"/>
                                        <p:tgtEl>
                                          <p:spTgt spid="525352"/>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525364"/>
                                        </p:tgtEl>
                                        <p:attrNameLst>
                                          <p:attrName>style.visibility</p:attrName>
                                        </p:attrNameLst>
                                      </p:cBhvr>
                                      <p:to>
                                        <p:strVal val="visible"/>
                                      </p:to>
                                    </p:set>
                                    <p:anim calcmode="lin" valueType="num">
                                      <p:cBhvr>
                                        <p:cTn id="23" dur="500" fill="hold"/>
                                        <p:tgtEl>
                                          <p:spTgt spid="525364"/>
                                        </p:tgtEl>
                                        <p:attrNameLst>
                                          <p:attrName>ppt_w</p:attrName>
                                        </p:attrNameLst>
                                      </p:cBhvr>
                                      <p:tavLst>
                                        <p:tav tm="0">
                                          <p:val>
                                            <p:strVal val="(6*min(max(#ppt_w*#ppt_h,.3),1)-7.4)/-.7*#ppt_w"/>
                                          </p:val>
                                        </p:tav>
                                        <p:tav tm="100000">
                                          <p:val>
                                            <p:strVal val="#ppt_w"/>
                                          </p:val>
                                        </p:tav>
                                      </p:tavLst>
                                    </p:anim>
                                    <p:anim calcmode="lin" valueType="num">
                                      <p:cBhvr>
                                        <p:cTn id="24" dur="500" fill="hold"/>
                                        <p:tgtEl>
                                          <p:spTgt spid="525364"/>
                                        </p:tgtEl>
                                        <p:attrNameLst>
                                          <p:attrName>ppt_h</p:attrName>
                                        </p:attrNameLst>
                                      </p:cBhvr>
                                      <p:tavLst>
                                        <p:tav tm="0">
                                          <p:val>
                                            <p:strVal val="(6*min(max(#ppt_w*#ppt_h,.3),1)-7.4)/-.7*#ppt_h"/>
                                          </p:val>
                                        </p:tav>
                                        <p:tav tm="100000">
                                          <p:val>
                                            <p:strVal val="#ppt_h"/>
                                          </p:val>
                                        </p:tav>
                                      </p:tavLst>
                                    </p:anim>
                                    <p:anim calcmode="lin" valueType="num">
                                      <p:cBhvr>
                                        <p:cTn id="25" dur="500" fill="hold"/>
                                        <p:tgtEl>
                                          <p:spTgt spid="525364"/>
                                        </p:tgtEl>
                                        <p:attrNameLst>
                                          <p:attrName>ppt_x</p:attrName>
                                        </p:attrNameLst>
                                      </p:cBhvr>
                                      <p:tavLst>
                                        <p:tav tm="0">
                                          <p:val>
                                            <p:fltVal val="0.5"/>
                                          </p:val>
                                        </p:tav>
                                        <p:tav tm="100000">
                                          <p:val>
                                            <p:strVal val="#ppt_x"/>
                                          </p:val>
                                        </p:tav>
                                      </p:tavLst>
                                    </p:anim>
                                    <p:anim calcmode="lin" valueType="num">
                                      <p:cBhvr>
                                        <p:cTn id="26" dur="500" fill="hold"/>
                                        <p:tgtEl>
                                          <p:spTgt spid="525364"/>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525363"/>
                                        </p:tgtEl>
                                        <p:attrNameLst>
                                          <p:attrName>style.visibility</p:attrName>
                                        </p:attrNameLst>
                                      </p:cBhvr>
                                      <p:to>
                                        <p:strVal val="visible"/>
                                      </p:to>
                                    </p:set>
                                    <p:anim calcmode="lin" valueType="num">
                                      <p:cBhvr>
                                        <p:cTn id="31" dur="500" fill="hold"/>
                                        <p:tgtEl>
                                          <p:spTgt spid="525363"/>
                                        </p:tgtEl>
                                        <p:attrNameLst>
                                          <p:attrName>ppt_w</p:attrName>
                                        </p:attrNameLst>
                                      </p:cBhvr>
                                      <p:tavLst>
                                        <p:tav tm="0">
                                          <p:val>
                                            <p:strVal val="(6*min(max(#ppt_w*#ppt_h,.3),1)-7.4)/-.7*#ppt_w"/>
                                          </p:val>
                                        </p:tav>
                                        <p:tav tm="100000">
                                          <p:val>
                                            <p:strVal val="#ppt_w"/>
                                          </p:val>
                                        </p:tav>
                                      </p:tavLst>
                                    </p:anim>
                                    <p:anim calcmode="lin" valueType="num">
                                      <p:cBhvr>
                                        <p:cTn id="32" dur="500" fill="hold"/>
                                        <p:tgtEl>
                                          <p:spTgt spid="525363"/>
                                        </p:tgtEl>
                                        <p:attrNameLst>
                                          <p:attrName>ppt_h</p:attrName>
                                        </p:attrNameLst>
                                      </p:cBhvr>
                                      <p:tavLst>
                                        <p:tav tm="0">
                                          <p:val>
                                            <p:strVal val="(6*min(max(#ppt_w*#ppt_h,.3),1)-7.4)/-.7*#ppt_h"/>
                                          </p:val>
                                        </p:tav>
                                        <p:tav tm="100000">
                                          <p:val>
                                            <p:strVal val="#ppt_h"/>
                                          </p:val>
                                        </p:tav>
                                      </p:tavLst>
                                    </p:anim>
                                    <p:anim calcmode="lin" valueType="num">
                                      <p:cBhvr>
                                        <p:cTn id="33" dur="500" fill="hold"/>
                                        <p:tgtEl>
                                          <p:spTgt spid="525363"/>
                                        </p:tgtEl>
                                        <p:attrNameLst>
                                          <p:attrName>ppt_x</p:attrName>
                                        </p:attrNameLst>
                                      </p:cBhvr>
                                      <p:tavLst>
                                        <p:tav tm="0">
                                          <p:val>
                                            <p:fltVal val="0.5"/>
                                          </p:val>
                                        </p:tav>
                                        <p:tav tm="100000">
                                          <p:val>
                                            <p:strVal val="#ppt_x"/>
                                          </p:val>
                                        </p:tav>
                                      </p:tavLst>
                                    </p:anim>
                                    <p:anim calcmode="lin" valueType="num">
                                      <p:cBhvr>
                                        <p:cTn id="34" dur="500" fill="hold"/>
                                        <p:tgtEl>
                                          <p:spTgt spid="525363"/>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525353"/>
                                        </p:tgtEl>
                                        <p:attrNameLst>
                                          <p:attrName>style.visibility</p:attrName>
                                        </p:attrNameLst>
                                      </p:cBhvr>
                                      <p:to>
                                        <p:strVal val="visible"/>
                                      </p:to>
                                    </p:set>
                                    <p:anim calcmode="lin" valueType="num">
                                      <p:cBhvr>
                                        <p:cTn id="39" dur="500" fill="hold"/>
                                        <p:tgtEl>
                                          <p:spTgt spid="525353"/>
                                        </p:tgtEl>
                                        <p:attrNameLst>
                                          <p:attrName>ppt_w</p:attrName>
                                        </p:attrNameLst>
                                      </p:cBhvr>
                                      <p:tavLst>
                                        <p:tav tm="0">
                                          <p:val>
                                            <p:strVal val="(6*min(max(#ppt_w*#ppt_h,.3),1)-7.4)/-.7*#ppt_w"/>
                                          </p:val>
                                        </p:tav>
                                        <p:tav tm="100000">
                                          <p:val>
                                            <p:strVal val="#ppt_w"/>
                                          </p:val>
                                        </p:tav>
                                      </p:tavLst>
                                    </p:anim>
                                    <p:anim calcmode="lin" valueType="num">
                                      <p:cBhvr>
                                        <p:cTn id="40" dur="500" fill="hold"/>
                                        <p:tgtEl>
                                          <p:spTgt spid="525353"/>
                                        </p:tgtEl>
                                        <p:attrNameLst>
                                          <p:attrName>ppt_h</p:attrName>
                                        </p:attrNameLst>
                                      </p:cBhvr>
                                      <p:tavLst>
                                        <p:tav tm="0">
                                          <p:val>
                                            <p:strVal val="(6*min(max(#ppt_w*#ppt_h,.3),1)-7.4)/-.7*#ppt_h"/>
                                          </p:val>
                                        </p:tav>
                                        <p:tav tm="100000">
                                          <p:val>
                                            <p:strVal val="#ppt_h"/>
                                          </p:val>
                                        </p:tav>
                                      </p:tavLst>
                                    </p:anim>
                                    <p:anim calcmode="lin" valueType="num">
                                      <p:cBhvr>
                                        <p:cTn id="41" dur="500" fill="hold"/>
                                        <p:tgtEl>
                                          <p:spTgt spid="525353"/>
                                        </p:tgtEl>
                                        <p:attrNameLst>
                                          <p:attrName>ppt_x</p:attrName>
                                        </p:attrNameLst>
                                      </p:cBhvr>
                                      <p:tavLst>
                                        <p:tav tm="0">
                                          <p:val>
                                            <p:fltVal val="0.5"/>
                                          </p:val>
                                        </p:tav>
                                        <p:tav tm="100000">
                                          <p:val>
                                            <p:strVal val="#ppt_x"/>
                                          </p:val>
                                        </p:tav>
                                      </p:tavLst>
                                    </p:anim>
                                    <p:anim calcmode="lin" valueType="num">
                                      <p:cBhvr>
                                        <p:cTn id="42" dur="500" fill="hold"/>
                                        <p:tgtEl>
                                          <p:spTgt spid="525353"/>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525356"/>
                                        </p:tgtEl>
                                        <p:attrNameLst>
                                          <p:attrName>style.visibility</p:attrName>
                                        </p:attrNameLst>
                                      </p:cBhvr>
                                      <p:to>
                                        <p:strVal val="visible"/>
                                      </p:to>
                                    </p:set>
                                    <p:anim calcmode="lin" valueType="num">
                                      <p:cBhvr>
                                        <p:cTn id="47" dur="500" fill="hold"/>
                                        <p:tgtEl>
                                          <p:spTgt spid="52535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2535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25356"/>
                                        </p:tgtEl>
                                        <p:attrNameLst>
                                          <p:attrName>ppt_x</p:attrName>
                                        </p:attrNameLst>
                                      </p:cBhvr>
                                      <p:tavLst>
                                        <p:tav tm="0">
                                          <p:val>
                                            <p:fltVal val="0.5"/>
                                          </p:val>
                                        </p:tav>
                                        <p:tav tm="100000">
                                          <p:val>
                                            <p:strVal val="#ppt_x"/>
                                          </p:val>
                                        </p:tav>
                                      </p:tavLst>
                                    </p:anim>
                                    <p:anim calcmode="lin" valueType="num">
                                      <p:cBhvr>
                                        <p:cTn id="50" dur="500" fill="hold"/>
                                        <p:tgtEl>
                                          <p:spTgt spid="525356"/>
                                        </p:tgtEl>
                                        <p:attrNameLst>
                                          <p:attrName>ppt_y</p:attrName>
                                        </p:attrNameLst>
                                      </p:cBhvr>
                                      <p:tavLst>
                                        <p:tav tm="0">
                                          <p:val>
                                            <p:strVal val="1+(6*min(max(#ppt_w*#ppt_h,.3),1)-7.4)/-.7*#ppt_h/2"/>
                                          </p:val>
                                        </p:tav>
                                        <p:tav tm="100000">
                                          <p:val>
                                            <p:strVal val="#ppt_y"/>
                                          </p:val>
                                        </p:tav>
                                      </p:tavLst>
                                    </p:anim>
                                  </p:childTnLst>
                                </p:cTn>
                              </p:par>
                            </p:childTnLst>
                          </p:cTn>
                        </p:par>
                        <p:par>
                          <p:cTn id="51" fill="hold" nodeType="afterGroup">
                            <p:stCondLst>
                              <p:cond delay="500"/>
                            </p:stCondLst>
                            <p:childTnLst>
                              <p:par>
                                <p:cTn id="52" presetID="23" presetClass="entr" presetSubtype="36" fill="hold" nodeType="afterEffect">
                                  <p:stCondLst>
                                    <p:cond delay="0"/>
                                  </p:stCondLst>
                                  <p:childTnLst>
                                    <p:set>
                                      <p:cBhvr>
                                        <p:cTn id="53" dur="1" fill="hold">
                                          <p:stCondLst>
                                            <p:cond delay="0"/>
                                          </p:stCondLst>
                                        </p:cTn>
                                        <p:tgtEl>
                                          <p:spTgt spid="525382"/>
                                        </p:tgtEl>
                                        <p:attrNameLst>
                                          <p:attrName>style.visibility</p:attrName>
                                        </p:attrNameLst>
                                      </p:cBhvr>
                                      <p:to>
                                        <p:strVal val="visible"/>
                                      </p:to>
                                    </p:set>
                                    <p:anim calcmode="lin" valueType="num">
                                      <p:cBhvr>
                                        <p:cTn id="54" dur="500" fill="hold"/>
                                        <p:tgtEl>
                                          <p:spTgt spid="525382"/>
                                        </p:tgtEl>
                                        <p:attrNameLst>
                                          <p:attrName>ppt_w</p:attrName>
                                        </p:attrNameLst>
                                      </p:cBhvr>
                                      <p:tavLst>
                                        <p:tav tm="0">
                                          <p:val>
                                            <p:strVal val="(6*min(max(#ppt_w*#ppt_h,.3),1)-7.4)/-.7*#ppt_w"/>
                                          </p:val>
                                        </p:tav>
                                        <p:tav tm="100000">
                                          <p:val>
                                            <p:strVal val="#ppt_w"/>
                                          </p:val>
                                        </p:tav>
                                      </p:tavLst>
                                    </p:anim>
                                    <p:anim calcmode="lin" valueType="num">
                                      <p:cBhvr>
                                        <p:cTn id="55" dur="500" fill="hold"/>
                                        <p:tgtEl>
                                          <p:spTgt spid="525382"/>
                                        </p:tgtEl>
                                        <p:attrNameLst>
                                          <p:attrName>ppt_h</p:attrName>
                                        </p:attrNameLst>
                                      </p:cBhvr>
                                      <p:tavLst>
                                        <p:tav tm="0">
                                          <p:val>
                                            <p:strVal val="(6*min(max(#ppt_w*#ppt_h,.3),1)-7.4)/-.7*#ppt_h"/>
                                          </p:val>
                                        </p:tav>
                                        <p:tav tm="100000">
                                          <p:val>
                                            <p:strVal val="#ppt_h"/>
                                          </p:val>
                                        </p:tav>
                                      </p:tavLst>
                                    </p:anim>
                                    <p:anim calcmode="lin" valueType="num">
                                      <p:cBhvr>
                                        <p:cTn id="56" dur="500" fill="hold"/>
                                        <p:tgtEl>
                                          <p:spTgt spid="525382"/>
                                        </p:tgtEl>
                                        <p:attrNameLst>
                                          <p:attrName>ppt_x</p:attrName>
                                        </p:attrNameLst>
                                      </p:cBhvr>
                                      <p:tavLst>
                                        <p:tav tm="0">
                                          <p:val>
                                            <p:fltVal val="0.5"/>
                                          </p:val>
                                        </p:tav>
                                        <p:tav tm="100000">
                                          <p:val>
                                            <p:strVal val="#ppt_x"/>
                                          </p:val>
                                        </p:tav>
                                      </p:tavLst>
                                    </p:anim>
                                    <p:anim calcmode="lin" valueType="num">
                                      <p:cBhvr>
                                        <p:cTn id="57" dur="500" fill="hold"/>
                                        <p:tgtEl>
                                          <p:spTgt spid="525382"/>
                                        </p:tgtEl>
                                        <p:attrNameLst>
                                          <p:attrName>ppt_y</p:attrName>
                                        </p:attrNameLst>
                                      </p:cBhvr>
                                      <p:tavLst>
                                        <p:tav tm="0">
                                          <p:val>
                                            <p:strVal val="1+(6*min(max(#ppt_w*#ppt_h,.3),1)-7.4)/-.7*#ppt_h/2"/>
                                          </p:val>
                                        </p:tav>
                                        <p:tav tm="100000">
                                          <p:val>
                                            <p:strVal val="#ppt_y"/>
                                          </p:val>
                                        </p:tav>
                                      </p:tavLst>
                                    </p:anim>
                                  </p:childTnLst>
                                </p:cTn>
                              </p:par>
                            </p:childTnLst>
                          </p:cTn>
                        </p:par>
                        <p:par>
                          <p:cTn id="58" fill="hold" nodeType="afterGroup">
                            <p:stCondLst>
                              <p:cond delay="1000"/>
                            </p:stCondLst>
                            <p:childTnLst>
                              <p:par>
                                <p:cTn id="59" presetID="22" presetClass="entr" presetSubtype="8" fill="hold" nodeType="afterEffect">
                                  <p:stCondLst>
                                    <p:cond delay="0"/>
                                  </p:stCondLst>
                                  <p:childTnLst>
                                    <p:set>
                                      <p:cBhvr>
                                        <p:cTn id="60" dur="1" fill="hold">
                                          <p:stCondLst>
                                            <p:cond delay="0"/>
                                          </p:stCondLst>
                                        </p:cTn>
                                        <p:tgtEl>
                                          <p:spTgt spid="525401"/>
                                        </p:tgtEl>
                                        <p:attrNameLst>
                                          <p:attrName>style.visibility</p:attrName>
                                        </p:attrNameLst>
                                      </p:cBhvr>
                                      <p:to>
                                        <p:strVal val="visible"/>
                                      </p:to>
                                    </p:set>
                                    <p:animEffect transition="in" filter="wipe(left)">
                                      <p:cBhvr>
                                        <p:cTn id="61" dur="500"/>
                                        <p:tgtEl>
                                          <p:spTgt spid="52540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36" fill="hold" grpId="0" nodeType="clickEffect">
                                  <p:stCondLst>
                                    <p:cond delay="0"/>
                                  </p:stCondLst>
                                  <p:childTnLst>
                                    <p:set>
                                      <p:cBhvr>
                                        <p:cTn id="65" dur="1" fill="hold">
                                          <p:stCondLst>
                                            <p:cond delay="0"/>
                                          </p:stCondLst>
                                        </p:cTn>
                                        <p:tgtEl>
                                          <p:spTgt spid="525355"/>
                                        </p:tgtEl>
                                        <p:attrNameLst>
                                          <p:attrName>style.visibility</p:attrName>
                                        </p:attrNameLst>
                                      </p:cBhvr>
                                      <p:to>
                                        <p:strVal val="visible"/>
                                      </p:to>
                                    </p:set>
                                    <p:anim calcmode="lin" valueType="num">
                                      <p:cBhvr>
                                        <p:cTn id="66" dur="500" fill="hold"/>
                                        <p:tgtEl>
                                          <p:spTgt spid="525355"/>
                                        </p:tgtEl>
                                        <p:attrNameLst>
                                          <p:attrName>ppt_w</p:attrName>
                                        </p:attrNameLst>
                                      </p:cBhvr>
                                      <p:tavLst>
                                        <p:tav tm="0">
                                          <p:val>
                                            <p:strVal val="(6*min(max(#ppt_w*#ppt_h,.3),1)-7.4)/-.7*#ppt_w"/>
                                          </p:val>
                                        </p:tav>
                                        <p:tav tm="100000">
                                          <p:val>
                                            <p:strVal val="#ppt_w"/>
                                          </p:val>
                                        </p:tav>
                                      </p:tavLst>
                                    </p:anim>
                                    <p:anim calcmode="lin" valueType="num">
                                      <p:cBhvr>
                                        <p:cTn id="67" dur="500" fill="hold"/>
                                        <p:tgtEl>
                                          <p:spTgt spid="525355"/>
                                        </p:tgtEl>
                                        <p:attrNameLst>
                                          <p:attrName>ppt_h</p:attrName>
                                        </p:attrNameLst>
                                      </p:cBhvr>
                                      <p:tavLst>
                                        <p:tav tm="0">
                                          <p:val>
                                            <p:strVal val="(6*min(max(#ppt_w*#ppt_h,.3),1)-7.4)/-.7*#ppt_h"/>
                                          </p:val>
                                        </p:tav>
                                        <p:tav tm="100000">
                                          <p:val>
                                            <p:strVal val="#ppt_h"/>
                                          </p:val>
                                        </p:tav>
                                      </p:tavLst>
                                    </p:anim>
                                    <p:anim calcmode="lin" valueType="num">
                                      <p:cBhvr>
                                        <p:cTn id="68" dur="500" fill="hold"/>
                                        <p:tgtEl>
                                          <p:spTgt spid="525355"/>
                                        </p:tgtEl>
                                        <p:attrNameLst>
                                          <p:attrName>ppt_x</p:attrName>
                                        </p:attrNameLst>
                                      </p:cBhvr>
                                      <p:tavLst>
                                        <p:tav tm="0">
                                          <p:val>
                                            <p:fltVal val="0.5"/>
                                          </p:val>
                                        </p:tav>
                                        <p:tav tm="100000">
                                          <p:val>
                                            <p:strVal val="#ppt_x"/>
                                          </p:val>
                                        </p:tav>
                                      </p:tavLst>
                                    </p:anim>
                                    <p:anim calcmode="lin" valueType="num">
                                      <p:cBhvr>
                                        <p:cTn id="69" dur="500" fill="hold"/>
                                        <p:tgtEl>
                                          <p:spTgt spid="525355"/>
                                        </p:tgtEl>
                                        <p:attrNameLst>
                                          <p:attrName>ppt_y</p:attrName>
                                        </p:attrNameLst>
                                      </p:cBhvr>
                                      <p:tavLst>
                                        <p:tav tm="0">
                                          <p:val>
                                            <p:strVal val="1+(6*min(max(#ppt_w*#ppt_h,.3),1)-7.4)/-.7*#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6" fill="hold" grpId="0" nodeType="clickEffect">
                                  <p:stCondLst>
                                    <p:cond delay="0"/>
                                  </p:stCondLst>
                                  <p:childTnLst>
                                    <p:set>
                                      <p:cBhvr>
                                        <p:cTn id="73" dur="1" fill="hold">
                                          <p:stCondLst>
                                            <p:cond delay="0"/>
                                          </p:stCondLst>
                                        </p:cTn>
                                        <p:tgtEl>
                                          <p:spTgt spid="525359"/>
                                        </p:tgtEl>
                                        <p:attrNameLst>
                                          <p:attrName>style.visibility</p:attrName>
                                        </p:attrNameLst>
                                      </p:cBhvr>
                                      <p:to>
                                        <p:strVal val="visible"/>
                                      </p:to>
                                    </p:set>
                                    <p:anim calcmode="lin" valueType="num">
                                      <p:cBhvr>
                                        <p:cTn id="74" dur="500" fill="hold"/>
                                        <p:tgtEl>
                                          <p:spTgt spid="525359"/>
                                        </p:tgtEl>
                                        <p:attrNameLst>
                                          <p:attrName>ppt_w</p:attrName>
                                        </p:attrNameLst>
                                      </p:cBhvr>
                                      <p:tavLst>
                                        <p:tav tm="0">
                                          <p:val>
                                            <p:strVal val="(6*min(max(#ppt_w*#ppt_h,.3),1)-7.4)/-.7*#ppt_w"/>
                                          </p:val>
                                        </p:tav>
                                        <p:tav tm="100000">
                                          <p:val>
                                            <p:strVal val="#ppt_w"/>
                                          </p:val>
                                        </p:tav>
                                      </p:tavLst>
                                    </p:anim>
                                    <p:anim calcmode="lin" valueType="num">
                                      <p:cBhvr>
                                        <p:cTn id="75" dur="500" fill="hold"/>
                                        <p:tgtEl>
                                          <p:spTgt spid="525359"/>
                                        </p:tgtEl>
                                        <p:attrNameLst>
                                          <p:attrName>ppt_h</p:attrName>
                                        </p:attrNameLst>
                                      </p:cBhvr>
                                      <p:tavLst>
                                        <p:tav tm="0">
                                          <p:val>
                                            <p:strVal val="(6*min(max(#ppt_w*#ppt_h,.3),1)-7.4)/-.7*#ppt_h"/>
                                          </p:val>
                                        </p:tav>
                                        <p:tav tm="100000">
                                          <p:val>
                                            <p:strVal val="#ppt_h"/>
                                          </p:val>
                                        </p:tav>
                                      </p:tavLst>
                                    </p:anim>
                                    <p:anim calcmode="lin" valueType="num">
                                      <p:cBhvr>
                                        <p:cTn id="76" dur="500" fill="hold"/>
                                        <p:tgtEl>
                                          <p:spTgt spid="525359"/>
                                        </p:tgtEl>
                                        <p:attrNameLst>
                                          <p:attrName>ppt_x</p:attrName>
                                        </p:attrNameLst>
                                      </p:cBhvr>
                                      <p:tavLst>
                                        <p:tav tm="0">
                                          <p:val>
                                            <p:fltVal val="0.5"/>
                                          </p:val>
                                        </p:tav>
                                        <p:tav tm="100000">
                                          <p:val>
                                            <p:strVal val="#ppt_x"/>
                                          </p:val>
                                        </p:tav>
                                      </p:tavLst>
                                    </p:anim>
                                    <p:anim calcmode="lin" valueType="num">
                                      <p:cBhvr>
                                        <p:cTn id="77" dur="500" fill="hold"/>
                                        <p:tgtEl>
                                          <p:spTgt spid="525359"/>
                                        </p:tgtEl>
                                        <p:attrNameLst>
                                          <p:attrName>ppt_y</p:attrName>
                                        </p:attrNameLst>
                                      </p:cBhvr>
                                      <p:tavLst>
                                        <p:tav tm="0">
                                          <p:val>
                                            <p:strVal val="1+(6*min(max(#ppt_w*#ppt_h,.3),1)-7.4)/-.7*#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36" fill="hold" grpId="0" nodeType="clickEffect">
                                  <p:stCondLst>
                                    <p:cond delay="0"/>
                                  </p:stCondLst>
                                  <p:childTnLst>
                                    <p:set>
                                      <p:cBhvr>
                                        <p:cTn id="81" dur="1" fill="hold">
                                          <p:stCondLst>
                                            <p:cond delay="0"/>
                                          </p:stCondLst>
                                        </p:cTn>
                                        <p:tgtEl>
                                          <p:spTgt spid="525358"/>
                                        </p:tgtEl>
                                        <p:attrNameLst>
                                          <p:attrName>style.visibility</p:attrName>
                                        </p:attrNameLst>
                                      </p:cBhvr>
                                      <p:to>
                                        <p:strVal val="visible"/>
                                      </p:to>
                                    </p:set>
                                    <p:anim calcmode="lin" valueType="num">
                                      <p:cBhvr>
                                        <p:cTn id="82" dur="500" fill="hold"/>
                                        <p:tgtEl>
                                          <p:spTgt spid="525358"/>
                                        </p:tgtEl>
                                        <p:attrNameLst>
                                          <p:attrName>ppt_w</p:attrName>
                                        </p:attrNameLst>
                                      </p:cBhvr>
                                      <p:tavLst>
                                        <p:tav tm="0">
                                          <p:val>
                                            <p:strVal val="(6*min(max(#ppt_w*#ppt_h,.3),1)-7.4)/-.7*#ppt_w"/>
                                          </p:val>
                                        </p:tav>
                                        <p:tav tm="100000">
                                          <p:val>
                                            <p:strVal val="#ppt_w"/>
                                          </p:val>
                                        </p:tav>
                                      </p:tavLst>
                                    </p:anim>
                                    <p:anim calcmode="lin" valueType="num">
                                      <p:cBhvr>
                                        <p:cTn id="83" dur="500" fill="hold"/>
                                        <p:tgtEl>
                                          <p:spTgt spid="525358"/>
                                        </p:tgtEl>
                                        <p:attrNameLst>
                                          <p:attrName>ppt_h</p:attrName>
                                        </p:attrNameLst>
                                      </p:cBhvr>
                                      <p:tavLst>
                                        <p:tav tm="0">
                                          <p:val>
                                            <p:strVal val="(6*min(max(#ppt_w*#ppt_h,.3),1)-7.4)/-.7*#ppt_h"/>
                                          </p:val>
                                        </p:tav>
                                        <p:tav tm="100000">
                                          <p:val>
                                            <p:strVal val="#ppt_h"/>
                                          </p:val>
                                        </p:tav>
                                      </p:tavLst>
                                    </p:anim>
                                    <p:anim calcmode="lin" valueType="num">
                                      <p:cBhvr>
                                        <p:cTn id="84" dur="500" fill="hold"/>
                                        <p:tgtEl>
                                          <p:spTgt spid="525358"/>
                                        </p:tgtEl>
                                        <p:attrNameLst>
                                          <p:attrName>ppt_x</p:attrName>
                                        </p:attrNameLst>
                                      </p:cBhvr>
                                      <p:tavLst>
                                        <p:tav tm="0">
                                          <p:val>
                                            <p:fltVal val="0.5"/>
                                          </p:val>
                                        </p:tav>
                                        <p:tav tm="100000">
                                          <p:val>
                                            <p:strVal val="#ppt_x"/>
                                          </p:val>
                                        </p:tav>
                                      </p:tavLst>
                                    </p:anim>
                                    <p:anim calcmode="lin" valueType="num">
                                      <p:cBhvr>
                                        <p:cTn id="85" dur="500" fill="hold"/>
                                        <p:tgtEl>
                                          <p:spTgt spid="525358"/>
                                        </p:tgtEl>
                                        <p:attrNameLst>
                                          <p:attrName>ppt_y</p:attrName>
                                        </p:attrNameLst>
                                      </p:cBhvr>
                                      <p:tavLst>
                                        <p:tav tm="0">
                                          <p:val>
                                            <p:strVal val="1+(6*min(max(#ppt_w*#ppt_h,.3),1)-7.4)/-.7*#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ntr" presetSubtype="36" fill="hold" grpId="0" nodeType="clickEffect">
                                  <p:stCondLst>
                                    <p:cond delay="0"/>
                                  </p:stCondLst>
                                  <p:childTnLst>
                                    <p:set>
                                      <p:cBhvr>
                                        <p:cTn id="89" dur="1" fill="hold">
                                          <p:stCondLst>
                                            <p:cond delay="0"/>
                                          </p:stCondLst>
                                        </p:cTn>
                                        <p:tgtEl>
                                          <p:spTgt spid="525361"/>
                                        </p:tgtEl>
                                        <p:attrNameLst>
                                          <p:attrName>style.visibility</p:attrName>
                                        </p:attrNameLst>
                                      </p:cBhvr>
                                      <p:to>
                                        <p:strVal val="visible"/>
                                      </p:to>
                                    </p:set>
                                    <p:anim calcmode="lin" valueType="num">
                                      <p:cBhvr>
                                        <p:cTn id="90" dur="500" fill="hold"/>
                                        <p:tgtEl>
                                          <p:spTgt spid="525361"/>
                                        </p:tgtEl>
                                        <p:attrNameLst>
                                          <p:attrName>ppt_w</p:attrName>
                                        </p:attrNameLst>
                                      </p:cBhvr>
                                      <p:tavLst>
                                        <p:tav tm="0">
                                          <p:val>
                                            <p:strVal val="(6*min(max(#ppt_w*#ppt_h,.3),1)-7.4)/-.7*#ppt_w"/>
                                          </p:val>
                                        </p:tav>
                                        <p:tav tm="100000">
                                          <p:val>
                                            <p:strVal val="#ppt_w"/>
                                          </p:val>
                                        </p:tav>
                                      </p:tavLst>
                                    </p:anim>
                                    <p:anim calcmode="lin" valueType="num">
                                      <p:cBhvr>
                                        <p:cTn id="91" dur="500" fill="hold"/>
                                        <p:tgtEl>
                                          <p:spTgt spid="525361"/>
                                        </p:tgtEl>
                                        <p:attrNameLst>
                                          <p:attrName>ppt_h</p:attrName>
                                        </p:attrNameLst>
                                      </p:cBhvr>
                                      <p:tavLst>
                                        <p:tav tm="0">
                                          <p:val>
                                            <p:strVal val="(6*min(max(#ppt_w*#ppt_h,.3),1)-7.4)/-.7*#ppt_h"/>
                                          </p:val>
                                        </p:tav>
                                        <p:tav tm="100000">
                                          <p:val>
                                            <p:strVal val="#ppt_h"/>
                                          </p:val>
                                        </p:tav>
                                      </p:tavLst>
                                    </p:anim>
                                    <p:anim calcmode="lin" valueType="num">
                                      <p:cBhvr>
                                        <p:cTn id="92" dur="500" fill="hold"/>
                                        <p:tgtEl>
                                          <p:spTgt spid="525361"/>
                                        </p:tgtEl>
                                        <p:attrNameLst>
                                          <p:attrName>ppt_x</p:attrName>
                                        </p:attrNameLst>
                                      </p:cBhvr>
                                      <p:tavLst>
                                        <p:tav tm="0">
                                          <p:val>
                                            <p:fltVal val="0.5"/>
                                          </p:val>
                                        </p:tav>
                                        <p:tav tm="100000">
                                          <p:val>
                                            <p:strVal val="#ppt_x"/>
                                          </p:val>
                                        </p:tav>
                                      </p:tavLst>
                                    </p:anim>
                                    <p:anim calcmode="lin" valueType="num">
                                      <p:cBhvr>
                                        <p:cTn id="93" dur="500" fill="hold"/>
                                        <p:tgtEl>
                                          <p:spTgt spid="525361"/>
                                        </p:tgtEl>
                                        <p:attrNameLst>
                                          <p:attrName>ppt_y</p:attrName>
                                        </p:attrNameLst>
                                      </p:cBhvr>
                                      <p:tavLst>
                                        <p:tav tm="0">
                                          <p:val>
                                            <p:strVal val="1+(6*min(max(#ppt_w*#ppt_h,.3),1)-7.4)/-.7*#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3" presetClass="entr" presetSubtype="36" fill="hold" grpId="0" nodeType="clickEffect">
                                  <p:stCondLst>
                                    <p:cond delay="0"/>
                                  </p:stCondLst>
                                  <p:childTnLst>
                                    <p:set>
                                      <p:cBhvr>
                                        <p:cTn id="97" dur="1" fill="hold">
                                          <p:stCondLst>
                                            <p:cond delay="0"/>
                                          </p:stCondLst>
                                        </p:cTn>
                                        <p:tgtEl>
                                          <p:spTgt spid="525360"/>
                                        </p:tgtEl>
                                        <p:attrNameLst>
                                          <p:attrName>style.visibility</p:attrName>
                                        </p:attrNameLst>
                                      </p:cBhvr>
                                      <p:to>
                                        <p:strVal val="visible"/>
                                      </p:to>
                                    </p:set>
                                    <p:anim calcmode="lin" valueType="num">
                                      <p:cBhvr>
                                        <p:cTn id="98" dur="500" fill="hold"/>
                                        <p:tgtEl>
                                          <p:spTgt spid="525360"/>
                                        </p:tgtEl>
                                        <p:attrNameLst>
                                          <p:attrName>ppt_w</p:attrName>
                                        </p:attrNameLst>
                                      </p:cBhvr>
                                      <p:tavLst>
                                        <p:tav tm="0">
                                          <p:val>
                                            <p:strVal val="(6*min(max(#ppt_w*#ppt_h,.3),1)-7.4)/-.7*#ppt_w"/>
                                          </p:val>
                                        </p:tav>
                                        <p:tav tm="100000">
                                          <p:val>
                                            <p:strVal val="#ppt_w"/>
                                          </p:val>
                                        </p:tav>
                                      </p:tavLst>
                                    </p:anim>
                                    <p:anim calcmode="lin" valueType="num">
                                      <p:cBhvr>
                                        <p:cTn id="99" dur="500" fill="hold"/>
                                        <p:tgtEl>
                                          <p:spTgt spid="525360"/>
                                        </p:tgtEl>
                                        <p:attrNameLst>
                                          <p:attrName>ppt_h</p:attrName>
                                        </p:attrNameLst>
                                      </p:cBhvr>
                                      <p:tavLst>
                                        <p:tav tm="0">
                                          <p:val>
                                            <p:strVal val="(6*min(max(#ppt_w*#ppt_h,.3),1)-7.4)/-.7*#ppt_h"/>
                                          </p:val>
                                        </p:tav>
                                        <p:tav tm="100000">
                                          <p:val>
                                            <p:strVal val="#ppt_h"/>
                                          </p:val>
                                        </p:tav>
                                      </p:tavLst>
                                    </p:anim>
                                    <p:anim calcmode="lin" valueType="num">
                                      <p:cBhvr>
                                        <p:cTn id="100" dur="500" fill="hold"/>
                                        <p:tgtEl>
                                          <p:spTgt spid="525360"/>
                                        </p:tgtEl>
                                        <p:attrNameLst>
                                          <p:attrName>ppt_x</p:attrName>
                                        </p:attrNameLst>
                                      </p:cBhvr>
                                      <p:tavLst>
                                        <p:tav tm="0">
                                          <p:val>
                                            <p:fltVal val="0.5"/>
                                          </p:val>
                                        </p:tav>
                                        <p:tav tm="100000">
                                          <p:val>
                                            <p:strVal val="#ppt_x"/>
                                          </p:val>
                                        </p:tav>
                                      </p:tavLst>
                                    </p:anim>
                                    <p:anim calcmode="lin" valueType="num">
                                      <p:cBhvr>
                                        <p:cTn id="101" dur="500" fill="hold"/>
                                        <p:tgtEl>
                                          <p:spTgt spid="525360"/>
                                        </p:tgtEl>
                                        <p:attrNameLst>
                                          <p:attrName>ppt_y</p:attrName>
                                        </p:attrNameLst>
                                      </p:cBhvr>
                                      <p:tavLst>
                                        <p:tav tm="0">
                                          <p:val>
                                            <p:strVal val="1+(6*min(max(#ppt_w*#ppt_h,.3),1)-7.4)/-.7*#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3" presetClass="entr" presetSubtype="36" fill="hold" grpId="0" nodeType="clickEffect">
                                  <p:stCondLst>
                                    <p:cond delay="0"/>
                                  </p:stCondLst>
                                  <p:childTnLst>
                                    <p:set>
                                      <p:cBhvr>
                                        <p:cTn id="105" dur="1" fill="hold">
                                          <p:stCondLst>
                                            <p:cond delay="0"/>
                                          </p:stCondLst>
                                        </p:cTn>
                                        <p:tgtEl>
                                          <p:spTgt spid="525357"/>
                                        </p:tgtEl>
                                        <p:attrNameLst>
                                          <p:attrName>style.visibility</p:attrName>
                                        </p:attrNameLst>
                                      </p:cBhvr>
                                      <p:to>
                                        <p:strVal val="visible"/>
                                      </p:to>
                                    </p:set>
                                    <p:anim calcmode="lin" valueType="num">
                                      <p:cBhvr>
                                        <p:cTn id="106" dur="500" fill="hold"/>
                                        <p:tgtEl>
                                          <p:spTgt spid="525357"/>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25357"/>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25357"/>
                                        </p:tgtEl>
                                        <p:attrNameLst>
                                          <p:attrName>ppt_x</p:attrName>
                                        </p:attrNameLst>
                                      </p:cBhvr>
                                      <p:tavLst>
                                        <p:tav tm="0">
                                          <p:val>
                                            <p:fltVal val="0.5"/>
                                          </p:val>
                                        </p:tav>
                                        <p:tav tm="100000">
                                          <p:val>
                                            <p:strVal val="#ppt_x"/>
                                          </p:val>
                                        </p:tav>
                                      </p:tavLst>
                                    </p:anim>
                                    <p:anim calcmode="lin" valueType="num">
                                      <p:cBhvr>
                                        <p:cTn id="109" dur="500" fill="hold"/>
                                        <p:tgtEl>
                                          <p:spTgt spid="525357"/>
                                        </p:tgtEl>
                                        <p:attrNameLst>
                                          <p:attrName>ppt_y</p:attrName>
                                        </p:attrNameLst>
                                      </p:cBhvr>
                                      <p:tavLst>
                                        <p:tav tm="0">
                                          <p:val>
                                            <p:strVal val="1+(6*min(max(#ppt_w*#ppt_h,.3),1)-7.4)/-.7*#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3" presetClass="entr" presetSubtype="36" fill="hold" grpId="0" nodeType="clickEffect">
                                  <p:stCondLst>
                                    <p:cond delay="0"/>
                                  </p:stCondLst>
                                  <p:childTnLst>
                                    <p:set>
                                      <p:cBhvr>
                                        <p:cTn id="113" dur="1" fill="hold">
                                          <p:stCondLst>
                                            <p:cond delay="0"/>
                                          </p:stCondLst>
                                        </p:cTn>
                                        <p:tgtEl>
                                          <p:spTgt spid="525377"/>
                                        </p:tgtEl>
                                        <p:attrNameLst>
                                          <p:attrName>style.visibility</p:attrName>
                                        </p:attrNameLst>
                                      </p:cBhvr>
                                      <p:to>
                                        <p:strVal val="visible"/>
                                      </p:to>
                                    </p:set>
                                    <p:anim calcmode="lin" valueType="num">
                                      <p:cBhvr>
                                        <p:cTn id="114" dur="500" fill="hold"/>
                                        <p:tgtEl>
                                          <p:spTgt spid="525377"/>
                                        </p:tgtEl>
                                        <p:attrNameLst>
                                          <p:attrName>ppt_w</p:attrName>
                                        </p:attrNameLst>
                                      </p:cBhvr>
                                      <p:tavLst>
                                        <p:tav tm="0">
                                          <p:val>
                                            <p:strVal val="(6*min(max(#ppt_w*#ppt_h,.3),1)-7.4)/-.7*#ppt_w"/>
                                          </p:val>
                                        </p:tav>
                                        <p:tav tm="100000">
                                          <p:val>
                                            <p:strVal val="#ppt_w"/>
                                          </p:val>
                                        </p:tav>
                                      </p:tavLst>
                                    </p:anim>
                                    <p:anim calcmode="lin" valueType="num">
                                      <p:cBhvr>
                                        <p:cTn id="115" dur="500" fill="hold"/>
                                        <p:tgtEl>
                                          <p:spTgt spid="525377"/>
                                        </p:tgtEl>
                                        <p:attrNameLst>
                                          <p:attrName>ppt_h</p:attrName>
                                        </p:attrNameLst>
                                      </p:cBhvr>
                                      <p:tavLst>
                                        <p:tav tm="0">
                                          <p:val>
                                            <p:strVal val="(6*min(max(#ppt_w*#ppt_h,.3),1)-7.4)/-.7*#ppt_h"/>
                                          </p:val>
                                        </p:tav>
                                        <p:tav tm="100000">
                                          <p:val>
                                            <p:strVal val="#ppt_h"/>
                                          </p:val>
                                        </p:tav>
                                      </p:tavLst>
                                    </p:anim>
                                    <p:anim calcmode="lin" valueType="num">
                                      <p:cBhvr>
                                        <p:cTn id="116" dur="500" fill="hold"/>
                                        <p:tgtEl>
                                          <p:spTgt spid="525377"/>
                                        </p:tgtEl>
                                        <p:attrNameLst>
                                          <p:attrName>ppt_x</p:attrName>
                                        </p:attrNameLst>
                                      </p:cBhvr>
                                      <p:tavLst>
                                        <p:tav tm="0">
                                          <p:val>
                                            <p:fltVal val="0.5"/>
                                          </p:val>
                                        </p:tav>
                                        <p:tav tm="100000">
                                          <p:val>
                                            <p:strVal val="#ppt_x"/>
                                          </p:val>
                                        </p:tav>
                                      </p:tavLst>
                                    </p:anim>
                                    <p:anim calcmode="lin" valueType="num">
                                      <p:cBhvr>
                                        <p:cTn id="117" dur="500" fill="hold"/>
                                        <p:tgtEl>
                                          <p:spTgt spid="525377"/>
                                        </p:tgtEl>
                                        <p:attrNameLst>
                                          <p:attrName>ppt_y</p:attrName>
                                        </p:attrNameLst>
                                      </p:cBhvr>
                                      <p:tavLst>
                                        <p:tav tm="0">
                                          <p:val>
                                            <p:strVal val="1+(6*min(max(#ppt_w*#ppt_h,.3),1)-7.4)/-.7*#ppt_h/2"/>
                                          </p:val>
                                        </p:tav>
                                        <p:tav tm="100000">
                                          <p:val>
                                            <p:strVal val="#ppt_y"/>
                                          </p:val>
                                        </p:tav>
                                      </p:tavLst>
                                    </p:anim>
                                  </p:childTnLst>
                                </p:cTn>
                              </p:par>
                            </p:childTnLst>
                          </p:cTn>
                        </p:par>
                        <p:par>
                          <p:cTn id="118" fill="hold" nodeType="afterGroup">
                            <p:stCondLst>
                              <p:cond delay="500"/>
                            </p:stCondLst>
                            <p:childTnLst>
                              <p:par>
                                <p:cTn id="119" presetID="2" presetClass="entr" presetSubtype="9" fill="hold" nodeType="afterEffect">
                                  <p:stCondLst>
                                    <p:cond delay="0"/>
                                  </p:stCondLst>
                                  <p:childTnLst>
                                    <p:set>
                                      <p:cBhvr>
                                        <p:cTn id="120" dur="1" fill="hold">
                                          <p:stCondLst>
                                            <p:cond delay="0"/>
                                          </p:stCondLst>
                                        </p:cTn>
                                        <p:tgtEl>
                                          <p:spTgt spid="525381"/>
                                        </p:tgtEl>
                                        <p:attrNameLst>
                                          <p:attrName>style.visibility</p:attrName>
                                        </p:attrNameLst>
                                      </p:cBhvr>
                                      <p:to>
                                        <p:strVal val="visible"/>
                                      </p:to>
                                    </p:set>
                                    <p:anim calcmode="lin" valueType="num">
                                      <p:cBhvr additive="base">
                                        <p:cTn id="121" dur="500" fill="hold"/>
                                        <p:tgtEl>
                                          <p:spTgt spid="525381"/>
                                        </p:tgtEl>
                                        <p:attrNameLst>
                                          <p:attrName>ppt_x</p:attrName>
                                        </p:attrNameLst>
                                      </p:cBhvr>
                                      <p:tavLst>
                                        <p:tav tm="0">
                                          <p:val>
                                            <p:strVal val="0-#ppt_w/2"/>
                                          </p:val>
                                        </p:tav>
                                        <p:tav tm="100000">
                                          <p:val>
                                            <p:strVal val="#ppt_x"/>
                                          </p:val>
                                        </p:tav>
                                      </p:tavLst>
                                    </p:anim>
                                    <p:anim calcmode="lin" valueType="num">
                                      <p:cBhvr additive="base">
                                        <p:cTn id="122" dur="500" fill="hold"/>
                                        <p:tgtEl>
                                          <p:spTgt spid="5253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52" grpId="0" autoUpdateAnimBg="0"/>
      <p:bldP spid="525353" grpId="0" autoUpdateAnimBg="0"/>
      <p:bldP spid="525355" grpId="0" autoUpdateAnimBg="0"/>
      <p:bldP spid="525356" grpId="0" autoUpdateAnimBg="0"/>
      <p:bldP spid="525357" grpId="0" autoUpdateAnimBg="0"/>
      <p:bldP spid="525358" grpId="0" autoUpdateAnimBg="0"/>
      <p:bldP spid="525359" grpId="0" autoUpdateAnimBg="0"/>
      <p:bldP spid="525360" grpId="0" autoUpdateAnimBg="0"/>
      <p:bldP spid="525361" grpId="0" autoUpdateAnimBg="0"/>
      <p:bldP spid="525363" grpId="0" autoUpdateAnimBg="0"/>
      <p:bldP spid="525364" grpId="0" autoUpdateAnimBg="0"/>
      <p:bldP spid="525377" grpId="0" autoUpdateAnimBg="0"/>
      <p:bldP spid="525405" grpId="0" autoUpdateAnimBg="0"/>
      <p:bldP spid="52538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B2342B8-2A6E-BC41-8BEB-0AD6DDF92F95}"/>
              </a:ext>
            </a:extLst>
          </p:cNvPr>
          <p:cNvSpPr>
            <a:spLocks noChangeArrowheads="1"/>
          </p:cNvSpPr>
          <p:nvPr/>
        </p:nvSpPr>
        <p:spPr bwMode="auto">
          <a:xfrm>
            <a:off x="2527300" y="635000"/>
            <a:ext cx="5753100" cy="5600700"/>
          </a:xfrm>
          <a:prstGeom prst="rect">
            <a:avLst/>
          </a:prstGeom>
          <a:gradFill rotWithShape="0">
            <a:gsLst>
              <a:gs pos="0">
                <a:srgbClr val="000000"/>
              </a:gs>
              <a:gs pos="50000">
                <a:srgbClr val="0337CB"/>
              </a:gs>
              <a:gs pos="100000">
                <a:srgbClr val="000000"/>
              </a:gs>
            </a:gsLst>
            <a:lin ang="5400000" scaled="1"/>
          </a:gra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100355" name="Group 3">
            <a:extLst>
              <a:ext uri="{FF2B5EF4-FFF2-40B4-BE49-F238E27FC236}">
                <a16:creationId xmlns:a16="http://schemas.microsoft.com/office/drawing/2014/main" id="{823782EB-D083-BF45-B249-5CE77AAA8CC5}"/>
              </a:ext>
            </a:extLst>
          </p:cNvPr>
          <p:cNvGrpSpPr>
            <a:grpSpLocks/>
          </p:cNvGrpSpPr>
          <p:nvPr/>
        </p:nvGrpSpPr>
        <p:grpSpPr bwMode="auto">
          <a:xfrm>
            <a:off x="5473700" y="2120900"/>
            <a:ext cx="558800" cy="3644900"/>
            <a:chOff x="3448" y="1336"/>
            <a:chExt cx="352" cy="2296"/>
          </a:xfrm>
        </p:grpSpPr>
        <p:grpSp>
          <p:nvGrpSpPr>
            <p:cNvPr id="100395" name="Group 4">
              <a:extLst>
                <a:ext uri="{FF2B5EF4-FFF2-40B4-BE49-F238E27FC236}">
                  <a16:creationId xmlns:a16="http://schemas.microsoft.com/office/drawing/2014/main" id="{2B75E581-C4A1-5941-8A33-E2713C8DBB7F}"/>
                </a:ext>
              </a:extLst>
            </p:cNvPr>
            <p:cNvGrpSpPr>
              <a:grpSpLocks/>
            </p:cNvGrpSpPr>
            <p:nvPr/>
          </p:nvGrpSpPr>
          <p:grpSpPr bwMode="auto">
            <a:xfrm>
              <a:off x="3656" y="1336"/>
              <a:ext cx="144" cy="1416"/>
              <a:chOff x="3656" y="1336"/>
              <a:chExt cx="144" cy="1416"/>
            </a:xfrm>
          </p:grpSpPr>
          <p:sp>
            <p:nvSpPr>
              <p:cNvPr id="100397" name="Freeform 5">
                <a:extLst>
                  <a:ext uri="{FF2B5EF4-FFF2-40B4-BE49-F238E27FC236}">
                    <a16:creationId xmlns:a16="http://schemas.microsoft.com/office/drawing/2014/main" id="{B1003CC0-2975-F14F-98DA-DA8F6BDE9FD0}"/>
                  </a:ext>
                </a:extLst>
              </p:cNvPr>
              <p:cNvSpPr>
                <a:spLocks/>
              </p:cNvSpPr>
              <p:nvPr/>
            </p:nvSpPr>
            <p:spPr bwMode="auto">
              <a:xfrm>
                <a:off x="3656" y="1336"/>
                <a:ext cx="144" cy="249"/>
              </a:xfrm>
              <a:custGeom>
                <a:avLst/>
                <a:gdLst>
                  <a:gd name="T0" fmla="*/ 80 w 144"/>
                  <a:gd name="T1" fmla="*/ 224 h 249"/>
                  <a:gd name="T2" fmla="*/ 128 w 144"/>
                  <a:gd name="T3" fmla="*/ 136 h 249"/>
                  <a:gd name="T4" fmla="*/ 144 w 144"/>
                  <a:gd name="T5" fmla="*/ 88 h 249"/>
                  <a:gd name="T6" fmla="*/ 80 w 144"/>
                  <a:gd name="T7" fmla="*/ 0 h 249"/>
                  <a:gd name="T8" fmla="*/ 0 w 144"/>
                  <a:gd name="T9" fmla="*/ 64 h 249"/>
                  <a:gd name="T10" fmla="*/ 64 w 144"/>
                  <a:gd name="T11" fmla="*/ 160 h 249"/>
                  <a:gd name="T12" fmla="*/ 72 w 144"/>
                  <a:gd name="T13" fmla="*/ 232 h 249"/>
                  <a:gd name="T14" fmla="*/ 96 w 144"/>
                  <a:gd name="T15" fmla="*/ 248 h 249"/>
                  <a:gd name="T16" fmla="*/ 112 w 144"/>
                  <a:gd name="T17" fmla="*/ 224 h 249"/>
                  <a:gd name="T18" fmla="*/ 80 w 144"/>
                  <a:gd name="T19" fmla="*/ 224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249">
                    <a:moveTo>
                      <a:pt x="80" y="224"/>
                    </a:moveTo>
                    <a:cubicBezTo>
                      <a:pt x="117" y="199"/>
                      <a:pt x="114" y="176"/>
                      <a:pt x="128" y="136"/>
                    </a:cubicBezTo>
                    <a:cubicBezTo>
                      <a:pt x="133" y="120"/>
                      <a:pt x="144" y="88"/>
                      <a:pt x="144" y="88"/>
                    </a:cubicBezTo>
                    <a:cubicBezTo>
                      <a:pt x="133" y="36"/>
                      <a:pt x="131" y="17"/>
                      <a:pt x="80" y="0"/>
                    </a:cubicBezTo>
                    <a:cubicBezTo>
                      <a:pt x="26" y="8"/>
                      <a:pt x="13" y="11"/>
                      <a:pt x="0" y="64"/>
                    </a:cubicBezTo>
                    <a:cubicBezTo>
                      <a:pt x="11" y="111"/>
                      <a:pt x="21" y="131"/>
                      <a:pt x="64" y="160"/>
                    </a:cubicBezTo>
                    <a:cubicBezTo>
                      <a:pt x="66" y="184"/>
                      <a:pt x="63" y="209"/>
                      <a:pt x="72" y="232"/>
                    </a:cubicBezTo>
                    <a:cubicBezTo>
                      <a:pt x="75" y="241"/>
                      <a:pt x="86" y="249"/>
                      <a:pt x="96" y="248"/>
                    </a:cubicBezTo>
                    <a:cubicBezTo>
                      <a:pt x="105" y="246"/>
                      <a:pt x="117" y="232"/>
                      <a:pt x="112" y="224"/>
                    </a:cubicBezTo>
                    <a:cubicBezTo>
                      <a:pt x="106" y="215"/>
                      <a:pt x="90" y="224"/>
                      <a:pt x="80" y="224"/>
                    </a:cubicBezTo>
                    <a:close/>
                  </a:path>
                </a:pathLst>
              </a:custGeom>
              <a:blipFill dpi="0" rotWithShape="0">
                <a:blip r:embed="rId3"/>
                <a:srcRect/>
                <a:tile tx="0" ty="0" sx="100000" sy="100000" flip="none" algn="tl"/>
              </a:blipFill>
              <a:ln w="12700" cap="flat" cmpd="sng">
                <a:solidFill>
                  <a:srgbClr val="7AFEEE"/>
                </a:solidFill>
                <a:prstDash val="solid"/>
                <a:round/>
                <a:headEnd/>
                <a:tailEnd/>
              </a:ln>
              <a:effectLst>
                <a:outerShdw dist="71842" dir="2700000" algn="ctr" rotWithShape="0">
                  <a:schemeClr val="bg2"/>
                </a:outerShdw>
              </a:effectLst>
            </p:spPr>
            <p:txBody>
              <a:bodyPr wrap="none" anchor="ctr"/>
              <a:lstStyle/>
              <a:p>
                <a:endParaRPr lang="en-US"/>
              </a:p>
            </p:txBody>
          </p:sp>
          <p:sp>
            <p:nvSpPr>
              <p:cNvPr id="100398" name="Freeform 6">
                <a:extLst>
                  <a:ext uri="{FF2B5EF4-FFF2-40B4-BE49-F238E27FC236}">
                    <a16:creationId xmlns:a16="http://schemas.microsoft.com/office/drawing/2014/main" id="{F6FA8FC1-0F8D-3A4E-974C-4A38D80B7B65}"/>
                  </a:ext>
                </a:extLst>
              </p:cNvPr>
              <p:cNvSpPr>
                <a:spLocks/>
              </p:cNvSpPr>
              <p:nvPr/>
            </p:nvSpPr>
            <p:spPr bwMode="auto">
              <a:xfrm>
                <a:off x="3672" y="1568"/>
                <a:ext cx="72" cy="1184"/>
              </a:xfrm>
              <a:custGeom>
                <a:avLst/>
                <a:gdLst>
                  <a:gd name="T0" fmla="*/ 72 w 72"/>
                  <a:gd name="T1" fmla="*/ 0 h 1184"/>
                  <a:gd name="T2" fmla="*/ 24 w 72"/>
                  <a:gd name="T3" fmla="*/ 256 h 1184"/>
                  <a:gd name="T4" fmla="*/ 48 w 72"/>
                  <a:gd name="T5" fmla="*/ 616 h 1184"/>
                  <a:gd name="T6" fmla="*/ 16 w 72"/>
                  <a:gd name="T7" fmla="*/ 744 h 1184"/>
                  <a:gd name="T8" fmla="*/ 0 w 72"/>
                  <a:gd name="T9" fmla="*/ 792 h 1184"/>
                  <a:gd name="T10" fmla="*/ 40 w 72"/>
                  <a:gd name="T11" fmla="*/ 1120 h 1184"/>
                  <a:gd name="T12" fmla="*/ 32 w 72"/>
                  <a:gd name="T13" fmla="*/ 1160 h 1184"/>
                  <a:gd name="T14" fmla="*/ 24 w 72"/>
                  <a:gd name="T15" fmla="*/ 1184 h 1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1184">
                    <a:moveTo>
                      <a:pt x="72" y="0"/>
                    </a:moveTo>
                    <a:cubicBezTo>
                      <a:pt x="50" y="84"/>
                      <a:pt x="34" y="169"/>
                      <a:pt x="24" y="256"/>
                    </a:cubicBezTo>
                    <a:cubicBezTo>
                      <a:pt x="28" y="414"/>
                      <a:pt x="16" y="490"/>
                      <a:pt x="48" y="616"/>
                    </a:cubicBezTo>
                    <a:cubicBezTo>
                      <a:pt x="41" y="661"/>
                      <a:pt x="30" y="700"/>
                      <a:pt x="16" y="744"/>
                    </a:cubicBezTo>
                    <a:cubicBezTo>
                      <a:pt x="10" y="760"/>
                      <a:pt x="0" y="792"/>
                      <a:pt x="0" y="792"/>
                    </a:cubicBezTo>
                    <a:cubicBezTo>
                      <a:pt x="5" y="925"/>
                      <a:pt x="10" y="1002"/>
                      <a:pt x="40" y="1120"/>
                    </a:cubicBezTo>
                    <a:cubicBezTo>
                      <a:pt x="37" y="1133"/>
                      <a:pt x="35" y="1146"/>
                      <a:pt x="32" y="1160"/>
                    </a:cubicBezTo>
                    <a:cubicBezTo>
                      <a:pt x="29" y="1168"/>
                      <a:pt x="24" y="1184"/>
                      <a:pt x="24" y="1184"/>
                    </a:cubicBezTo>
                  </a:path>
                </a:pathLst>
              </a:custGeom>
              <a:noFill/>
              <a:ln w="28575" cap="flat" cmpd="sng">
                <a:solidFill>
                  <a:srgbClr val="7AFEEE"/>
                </a:solidFill>
                <a:prstDash val="solid"/>
                <a:round/>
                <a:headEnd type="none" w="med" len="med"/>
                <a:tailEnd type="none" w="med" len="me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100396" name="Freeform 7">
              <a:extLst>
                <a:ext uri="{FF2B5EF4-FFF2-40B4-BE49-F238E27FC236}">
                  <a16:creationId xmlns:a16="http://schemas.microsoft.com/office/drawing/2014/main" id="{662333FE-FFCD-8747-B365-CFEA9B3C6814}"/>
                </a:ext>
              </a:extLst>
            </p:cNvPr>
            <p:cNvSpPr>
              <a:spLocks/>
            </p:cNvSpPr>
            <p:nvPr/>
          </p:nvSpPr>
          <p:spPr bwMode="auto">
            <a:xfrm>
              <a:off x="3448" y="2692"/>
              <a:ext cx="274" cy="940"/>
            </a:xfrm>
            <a:custGeom>
              <a:avLst/>
              <a:gdLst>
                <a:gd name="T0" fmla="*/ 248 w 274"/>
                <a:gd name="T1" fmla="*/ 4 h 940"/>
                <a:gd name="T2" fmla="*/ 192 w 274"/>
                <a:gd name="T3" fmla="*/ 28 h 940"/>
                <a:gd name="T4" fmla="*/ 144 w 274"/>
                <a:gd name="T5" fmla="*/ 148 h 940"/>
                <a:gd name="T6" fmla="*/ 72 w 274"/>
                <a:gd name="T7" fmla="*/ 300 h 940"/>
                <a:gd name="T8" fmla="*/ 48 w 274"/>
                <a:gd name="T9" fmla="*/ 588 h 940"/>
                <a:gd name="T10" fmla="*/ 0 w 274"/>
                <a:gd name="T11" fmla="*/ 724 h 940"/>
                <a:gd name="T12" fmla="*/ 88 w 274"/>
                <a:gd name="T13" fmla="*/ 940 h 940"/>
                <a:gd name="T14" fmla="*/ 160 w 274"/>
                <a:gd name="T15" fmla="*/ 892 h 940"/>
                <a:gd name="T16" fmla="*/ 176 w 274"/>
                <a:gd name="T17" fmla="*/ 844 h 940"/>
                <a:gd name="T18" fmla="*/ 184 w 274"/>
                <a:gd name="T19" fmla="*/ 820 h 940"/>
                <a:gd name="T20" fmla="*/ 176 w 274"/>
                <a:gd name="T21" fmla="*/ 740 h 940"/>
                <a:gd name="T22" fmla="*/ 144 w 274"/>
                <a:gd name="T23" fmla="*/ 692 h 940"/>
                <a:gd name="T24" fmla="*/ 128 w 274"/>
                <a:gd name="T25" fmla="*/ 644 h 940"/>
                <a:gd name="T26" fmla="*/ 216 w 274"/>
                <a:gd name="T27" fmla="*/ 596 h 940"/>
                <a:gd name="T28" fmla="*/ 232 w 274"/>
                <a:gd name="T29" fmla="*/ 412 h 940"/>
                <a:gd name="T30" fmla="*/ 272 w 274"/>
                <a:gd name="T31" fmla="*/ 276 h 940"/>
                <a:gd name="T32" fmla="*/ 272 w 274"/>
                <a:gd name="T33" fmla="*/ 76 h 940"/>
                <a:gd name="T34" fmla="*/ 264 w 274"/>
                <a:gd name="T35" fmla="*/ 28 h 940"/>
                <a:gd name="T36" fmla="*/ 248 w 274"/>
                <a:gd name="T37" fmla="*/ 4 h 9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 h="940">
                  <a:moveTo>
                    <a:pt x="248" y="4"/>
                  </a:moveTo>
                  <a:cubicBezTo>
                    <a:pt x="232" y="7"/>
                    <a:pt x="202" y="11"/>
                    <a:pt x="192" y="28"/>
                  </a:cubicBezTo>
                  <a:cubicBezTo>
                    <a:pt x="170" y="62"/>
                    <a:pt x="166" y="114"/>
                    <a:pt x="144" y="148"/>
                  </a:cubicBezTo>
                  <a:cubicBezTo>
                    <a:pt x="108" y="201"/>
                    <a:pt x="87" y="238"/>
                    <a:pt x="72" y="300"/>
                  </a:cubicBezTo>
                  <a:cubicBezTo>
                    <a:pt x="68" y="393"/>
                    <a:pt x="69" y="494"/>
                    <a:pt x="48" y="588"/>
                  </a:cubicBezTo>
                  <a:cubicBezTo>
                    <a:pt x="36" y="637"/>
                    <a:pt x="10" y="673"/>
                    <a:pt x="0" y="724"/>
                  </a:cubicBezTo>
                  <a:cubicBezTo>
                    <a:pt x="8" y="812"/>
                    <a:pt x="9" y="887"/>
                    <a:pt x="88" y="940"/>
                  </a:cubicBezTo>
                  <a:cubicBezTo>
                    <a:pt x="120" y="931"/>
                    <a:pt x="145" y="925"/>
                    <a:pt x="160" y="892"/>
                  </a:cubicBezTo>
                  <a:cubicBezTo>
                    <a:pt x="166" y="876"/>
                    <a:pt x="170" y="860"/>
                    <a:pt x="176" y="844"/>
                  </a:cubicBezTo>
                  <a:cubicBezTo>
                    <a:pt x="178" y="836"/>
                    <a:pt x="184" y="820"/>
                    <a:pt x="184" y="820"/>
                  </a:cubicBezTo>
                  <a:cubicBezTo>
                    <a:pt x="181" y="793"/>
                    <a:pt x="183" y="765"/>
                    <a:pt x="176" y="740"/>
                  </a:cubicBezTo>
                  <a:cubicBezTo>
                    <a:pt x="170" y="721"/>
                    <a:pt x="150" y="710"/>
                    <a:pt x="144" y="692"/>
                  </a:cubicBezTo>
                  <a:cubicBezTo>
                    <a:pt x="138" y="676"/>
                    <a:pt x="128" y="644"/>
                    <a:pt x="128" y="644"/>
                  </a:cubicBezTo>
                  <a:cubicBezTo>
                    <a:pt x="142" y="601"/>
                    <a:pt x="175" y="609"/>
                    <a:pt x="216" y="596"/>
                  </a:cubicBezTo>
                  <a:cubicBezTo>
                    <a:pt x="242" y="517"/>
                    <a:pt x="216" y="602"/>
                    <a:pt x="232" y="412"/>
                  </a:cubicBezTo>
                  <a:cubicBezTo>
                    <a:pt x="235" y="366"/>
                    <a:pt x="260" y="320"/>
                    <a:pt x="272" y="276"/>
                  </a:cubicBezTo>
                  <a:cubicBezTo>
                    <a:pt x="264" y="204"/>
                    <a:pt x="248" y="145"/>
                    <a:pt x="272" y="76"/>
                  </a:cubicBezTo>
                  <a:cubicBezTo>
                    <a:pt x="269" y="60"/>
                    <a:pt x="274" y="40"/>
                    <a:pt x="264" y="28"/>
                  </a:cubicBezTo>
                  <a:cubicBezTo>
                    <a:pt x="239" y="0"/>
                    <a:pt x="177" y="21"/>
                    <a:pt x="248" y="4"/>
                  </a:cubicBezTo>
                  <a:close/>
                </a:path>
              </a:pathLst>
            </a:custGeom>
            <a:blipFill dpi="0" rotWithShape="0">
              <a:blip r:embed="rId3"/>
              <a:srcRect/>
              <a:tile tx="0" ty="0" sx="100000" sy="100000" flip="none" algn="tl"/>
            </a:blipFill>
            <a:ln w="12700" cap="flat" cmpd="sng">
              <a:solidFill>
                <a:srgbClr val="7AFEEE"/>
              </a:solidFill>
              <a:prstDash val="solid"/>
              <a:round/>
              <a:headEnd/>
              <a:tailEnd/>
            </a:ln>
            <a:effectLst>
              <a:outerShdw dist="71842" dir="2700000" algn="ctr" rotWithShape="0">
                <a:schemeClr val="bg2"/>
              </a:outerShdw>
            </a:effectLst>
          </p:spPr>
          <p:txBody>
            <a:bodyPr wrap="none" anchor="ctr"/>
            <a:lstStyle/>
            <a:p>
              <a:endParaRPr lang="en-US"/>
            </a:p>
          </p:txBody>
        </p:sp>
      </p:grpSp>
      <p:grpSp>
        <p:nvGrpSpPr>
          <p:cNvPr id="100356" name="Group 8">
            <a:extLst>
              <a:ext uri="{FF2B5EF4-FFF2-40B4-BE49-F238E27FC236}">
                <a16:creationId xmlns:a16="http://schemas.microsoft.com/office/drawing/2014/main" id="{A1F52B0D-BA83-7F40-8A63-57B51D78AC39}"/>
              </a:ext>
            </a:extLst>
          </p:cNvPr>
          <p:cNvGrpSpPr>
            <a:grpSpLocks/>
          </p:cNvGrpSpPr>
          <p:nvPr/>
        </p:nvGrpSpPr>
        <p:grpSpPr bwMode="auto">
          <a:xfrm>
            <a:off x="3073400" y="1079500"/>
            <a:ext cx="2317750" cy="4584700"/>
            <a:chOff x="1936" y="680"/>
            <a:chExt cx="1460" cy="2888"/>
          </a:xfrm>
        </p:grpSpPr>
        <p:sp>
          <p:nvSpPr>
            <p:cNvPr id="100393" name="Freeform 9">
              <a:extLst>
                <a:ext uri="{FF2B5EF4-FFF2-40B4-BE49-F238E27FC236}">
                  <a16:creationId xmlns:a16="http://schemas.microsoft.com/office/drawing/2014/main" id="{91742079-0D91-7B4E-9733-A2AF48B01D72}"/>
                </a:ext>
              </a:extLst>
            </p:cNvPr>
            <p:cNvSpPr>
              <a:spLocks/>
            </p:cNvSpPr>
            <p:nvPr/>
          </p:nvSpPr>
          <p:spPr bwMode="auto">
            <a:xfrm>
              <a:off x="2304" y="680"/>
              <a:ext cx="1092" cy="2608"/>
            </a:xfrm>
            <a:custGeom>
              <a:avLst/>
              <a:gdLst>
                <a:gd name="T0" fmla="*/ 1080 w 1092"/>
                <a:gd name="T1" fmla="*/ 0 h 2608"/>
                <a:gd name="T2" fmla="*/ 1072 w 1092"/>
                <a:gd name="T3" fmla="*/ 120 h 2608"/>
                <a:gd name="T4" fmla="*/ 1040 w 1092"/>
                <a:gd name="T5" fmla="*/ 168 h 2608"/>
                <a:gd name="T6" fmla="*/ 968 w 1092"/>
                <a:gd name="T7" fmla="*/ 320 h 2608"/>
                <a:gd name="T8" fmla="*/ 944 w 1092"/>
                <a:gd name="T9" fmla="*/ 368 h 2608"/>
                <a:gd name="T10" fmla="*/ 904 w 1092"/>
                <a:gd name="T11" fmla="*/ 488 h 2608"/>
                <a:gd name="T12" fmla="*/ 880 w 1092"/>
                <a:gd name="T13" fmla="*/ 536 h 2608"/>
                <a:gd name="T14" fmla="*/ 872 w 1092"/>
                <a:gd name="T15" fmla="*/ 664 h 2608"/>
                <a:gd name="T16" fmla="*/ 800 w 1092"/>
                <a:gd name="T17" fmla="*/ 696 h 2608"/>
                <a:gd name="T18" fmla="*/ 776 w 1092"/>
                <a:gd name="T19" fmla="*/ 704 h 2608"/>
                <a:gd name="T20" fmla="*/ 744 w 1092"/>
                <a:gd name="T21" fmla="*/ 848 h 2608"/>
                <a:gd name="T22" fmla="*/ 720 w 1092"/>
                <a:gd name="T23" fmla="*/ 1120 h 2608"/>
                <a:gd name="T24" fmla="*/ 576 w 1092"/>
                <a:gd name="T25" fmla="*/ 1664 h 2608"/>
                <a:gd name="T26" fmla="*/ 456 w 1092"/>
                <a:gd name="T27" fmla="*/ 1976 h 2608"/>
                <a:gd name="T28" fmla="*/ 408 w 1092"/>
                <a:gd name="T29" fmla="*/ 2048 h 2608"/>
                <a:gd name="T30" fmla="*/ 376 w 1092"/>
                <a:gd name="T31" fmla="*/ 2096 h 2608"/>
                <a:gd name="T32" fmla="*/ 320 w 1092"/>
                <a:gd name="T33" fmla="*/ 2184 h 2608"/>
                <a:gd name="T34" fmla="*/ 240 w 1092"/>
                <a:gd name="T35" fmla="*/ 2264 h 2608"/>
                <a:gd name="T36" fmla="*/ 152 w 1092"/>
                <a:gd name="T37" fmla="*/ 2384 h 2608"/>
                <a:gd name="T38" fmla="*/ 80 w 1092"/>
                <a:gd name="T39" fmla="*/ 2480 h 2608"/>
                <a:gd name="T40" fmla="*/ 40 w 1092"/>
                <a:gd name="T41" fmla="*/ 2528 h 2608"/>
                <a:gd name="T42" fmla="*/ 0 w 1092"/>
                <a:gd name="T43" fmla="*/ 2608 h 2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92" h="2608">
                  <a:moveTo>
                    <a:pt x="1080" y="0"/>
                  </a:moveTo>
                  <a:cubicBezTo>
                    <a:pt x="1092" y="37"/>
                    <a:pt x="1091" y="84"/>
                    <a:pt x="1072" y="120"/>
                  </a:cubicBezTo>
                  <a:cubicBezTo>
                    <a:pt x="1062" y="136"/>
                    <a:pt x="1040" y="168"/>
                    <a:pt x="1040" y="168"/>
                  </a:cubicBezTo>
                  <a:cubicBezTo>
                    <a:pt x="1031" y="254"/>
                    <a:pt x="1031" y="272"/>
                    <a:pt x="968" y="320"/>
                  </a:cubicBezTo>
                  <a:cubicBezTo>
                    <a:pt x="938" y="407"/>
                    <a:pt x="985" y="274"/>
                    <a:pt x="944" y="368"/>
                  </a:cubicBezTo>
                  <a:cubicBezTo>
                    <a:pt x="928" y="402"/>
                    <a:pt x="925" y="456"/>
                    <a:pt x="904" y="488"/>
                  </a:cubicBezTo>
                  <a:cubicBezTo>
                    <a:pt x="883" y="519"/>
                    <a:pt x="891" y="502"/>
                    <a:pt x="880" y="536"/>
                  </a:cubicBezTo>
                  <a:cubicBezTo>
                    <a:pt x="877" y="578"/>
                    <a:pt x="881" y="622"/>
                    <a:pt x="872" y="664"/>
                  </a:cubicBezTo>
                  <a:cubicBezTo>
                    <a:pt x="869" y="676"/>
                    <a:pt x="817" y="690"/>
                    <a:pt x="800" y="696"/>
                  </a:cubicBezTo>
                  <a:cubicBezTo>
                    <a:pt x="792" y="698"/>
                    <a:pt x="776" y="704"/>
                    <a:pt x="776" y="704"/>
                  </a:cubicBezTo>
                  <a:cubicBezTo>
                    <a:pt x="742" y="753"/>
                    <a:pt x="749" y="778"/>
                    <a:pt x="744" y="848"/>
                  </a:cubicBezTo>
                  <a:cubicBezTo>
                    <a:pt x="737" y="938"/>
                    <a:pt x="733" y="1029"/>
                    <a:pt x="720" y="1120"/>
                  </a:cubicBezTo>
                  <a:cubicBezTo>
                    <a:pt x="691" y="1304"/>
                    <a:pt x="651" y="1493"/>
                    <a:pt x="576" y="1664"/>
                  </a:cubicBezTo>
                  <a:cubicBezTo>
                    <a:pt x="530" y="1765"/>
                    <a:pt x="518" y="1882"/>
                    <a:pt x="456" y="1976"/>
                  </a:cubicBezTo>
                  <a:cubicBezTo>
                    <a:pt x="446" y="2013"/>
                    <a:pt x="439" y="2026"/>
                    <a:pt x="408" y="2048"/>
                  </a:cubicBezTo>
                  <a:cubicBezTo>
                    <a:pt x="397" y="2064"/>
                    <a:pt x="382" y="2077"/>
                    <a:pt x="376" y="2096"/>
                  </a:cubicBezTo>
                  <a:cubicBezTo>
                    <a:pt x="361" y="2140"/>
                    <a:pt x="358" y="2158"/>
                    <a:pt x="320" y="2184"/>
                  </a:cubicBezTo>
                  <a:cubicBezTo>
                    <a:pt x="302" y="2210"/>
                    <a:pt x="266" y="2246"/>
                    <a:pt x="240" y="2264"/>
                  </a:cubicBezTo>
                  <a:cubicBezTo>
                    <a:pt x="211" y="2306"/>
                    <a:pt x="196" y="2354"/>
                    <a:pt x="152" y="2384"/>
                  </a:cubicBezTo>
                  <a:cubicBezTo>
                    <a:pt x="128" y="2418"/>
                    <a:pt x="106" y="2448"/>
                    <a:pt x="80" y="2480"/>
                  </a:cubicBezTo>
                  <a:cubicBezTo>
                    <a:pt x="62" y="2501"/>
                    <a:pt x="51" y="2502"/>
                    <a:pt x="40" y="2528"/>
                  </a:cubicBezTo>
                  <a:cubicBezTo>
                    <a:pt x="23" y="2564"/>
                    <a:pt x="27" y="2580"/>
                    <a:pt x="0" y="2608"/>
                  </a:cubicBezTo>
                </a:path>
              </a:pathLst>
            </a:custGeom>
            <a:noFill/>
            <a:ln w="38100" cap="flat" cmpd="sng">
              <a:solidFill>
                <a:srgbClr val="7AFEEE"/>
              </a:solidFill>
              <a:prstDash val="solid"/>
              <a:round/>
              <a:headEnd type="none" w="med" len="med"/>
              <a:tailEnd type="none" w="med" len="med"/>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0394" name="Freeform 10">
              <a:extLst>
                <a:ext uri="{FF2B5EF4-FFF2-40B4-BE49-F238E27FC236}">
                  <a16:creationId xmlns:a16="http://schemas.microsoft.com/office/drawing/2014/main" id="{7C24169C-1A41-C644-BAA7-0E7D40FE3347}"/>
                </a:ext>
              </a:extLst>
            </p:cNvPr>
            <p:cNvSpPr>
              <a:spLocks/>
            </p:cNvSpPr>
            <p:nvPr/>
          </p:nvSpPr>
          <p:spPr bwMode="auto">
            <a:xfrm>
              <a:off x="1936" y="3248"/>
              <a:ext cx="392" cy="320"/>
            </a:xfrm>
            <a:custGeom>
              <a:avLst/>
              <a:gdLst>
                <a:gd name="T0" fmla="*/ 392 w 392"/>
                <a:gd name="T1" fmla="*/ 0 h 320"/>
                <a:gd name="T2" fmla="*/ 336 w 392"/>
                <a:gd name="T3" fmla="*/ 64 h 320"/>
                <a:gd name="T4" fmla="*/ 256 w 392"/>
                <a:gd name="T5" fmla="*/ 144 h 320"/>
                <a:gd name="T6" fmla="*/ 0 w 392"/>
                <a:gd name="T7" fmla="*/ 320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2" h="320">
                  <a:moveTo>
                    <a:pt x="392" y="0"/>
                  </a:moveTo>
                  <a:cubicBezTo>
                    <a:pt x="354" y="55"/>
                    <a:pt x="375" y="37"/>
                    <a:pt x="336" y="64"/>
                  </a:cubicBezTo>
                  <a:cubicBezTo>
                    <a:pt x="323" y="101"/>
                    <a:pt x="285" y="119"/>
                    <a:pt x="256" y="144"/>
                  </a:cubicBezTo>
                  <a:cubicBezTo>
                    <a:pt x="175" y="211"/>
                    <a:pt x="94" y="272"/>
                    <a:pt x="0" y="320"/>
                  </a:cubicBezTo>
                </a:path>
              </a:pathLst>
            </a:custGeom>
            <a:noFill/>
            <a:ln w="38100" cap="flat" cmpd="sng">
              <a:solidFill>
                <a:srgbClr val="7AFEEE"/>
              </a:solidFill>
              <a:prstDash val="solid"/>
              <a:round/>
              <a:headEnd type="none" w="med" len="med"/>
              <a:tailEnd type="none" w="med" len="med"/>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100357" name="Text Box 14">
            <a:extLst>
              <a:ext uri="{FF2B5EF4-FFF2-40B4-BE49-F238E27FC236}">
                <a16:creationId xmlns:a16="http://schemas.microsoft.com/office/drawing/2014/main" id="{00416402-DA7D-C14F-9463-915A3A6063A8}"/>
              </a:ext>
            </a:extLst>
          </p:cNvPr>
          <p:cNvSpPr txBox="1">
            <a:spLocks noChangeArrowheads="1"/>
          </p:cNvSpPr>
          <p:nvPr/>
        </p:nvSpPr>
        <p:spPr bwMode="auto">
          <a:xfrm rot="-5286213">
            <a:off x="4362450" y="137636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ASHER</a:t>
            </a:r>
          </a:p>
        </p:txBody>
      </p:sp>
      <p:sp>
        <p:nvSpPr>
          <p:cNvPr id="100358" name="Text Box 15">
            <a:extLst>
              <a:ext uri="{FF2B5EF4-FFF2-40B4-BE49-F238E27FC236}">
                <a16:creationId xmlns:a16="http://schemas.microsoft.com/office/drawing/2014/main" id="{E79C26C4-32A1-4E45-9235-74A19A642334}"/>
              </a:ext>
            </a:extLst>
          </p:cNvPr>
          <p:cNvSpPr txBox="1">
            <a:spLocks noChangeArrowheads="1"/>
          </p:cNvSpPr>
          <p:nvPr/>
        </p:nvSpPr>
        <p:spPr bwMode="auto">
          <a:xfrm rot="-844665">
            <a:off x="5075238" y="2413000"/>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ISSACHAR</a:t>
            </a:r>
          </a:p>
        </p:txBody>
      </p:sp>
      <p:sp>
        <p:nvSpPr>
          <p:cNvPr id="100359" name="Text Box 16">
            <a:extLst>
              <a:ext uri="{FF2B5EF4-FFF2-40B4-BE49-F238E27FC236}">
                <a16:creationId xmlns:a16="http://schemas.microsoft.com/office/drawing/2014/main" id="{312FF038-BCFF-804A-8BC5-71476BD2C955}"/>
              </a:ext>
            </a:extLst>
          </p:cNvPr>
          <p:cNvSpPr txBox="1">
            <a:spLocks noChangeArrowheads="1"/>
          </p:cNvSpPr>
          <p:nvPr/>
        </p:nvSpPr>
        <p:spPr bwMode="auto">
          <a:xfrm rot="2606806">
            <a:off x="5867400" y="429736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GAD</a:t>
            </a:r>
          </a:p>
        </p:txBody>
      </p:sp>
      <p:sp>
        <p:nvSpPr>
          <p:cNvPr id="100360" name="Text Box 17">
            <a:extLst>
              <a:ext uri="{FF2B5EF4-FFF2-40B4-BE49-F238E27FC236}">
                <a16:creationId xmlns:a16="http://schemas.microsoft.com/office/drawing/2014/main" id="{6A23DCF8-E902-DD4E-AE32-EF2BBEBEDA01}"/>
              </a:ext>
            </a:extLst>
          </p:cNvPr>
          <p:cNvSpPr txBox="1">
            <a:spLocks noChangeArrowheads="1"/>
          </p:cNvSpPr>
          <p:nvPr/>
        </p:nvSpPr>
        <p:spPr bwMode="auto">
          <a:xfrm rot="-2225045">
            <a:off x="4559300" y="3597275"/>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EPHRAIM</a:t>
            </a:r>
          </a:p>
        </p:txBody>
      </p:sp>
      <p:sp>
        <p:nvSpPr>
          <p:cNvPr id="100361" name="Text Box 18">
            <a:extLst>
              <a:ext uri="{FF2B5EF4-FFF2-40B4-BE49-F238E27FC236}">
                <a16:creationId xmlns:a16="http://schemas.microsoft.com/office/drawing/2014/main" id="{120C8028-D6B0-574E-8981-1B7CF14D3F6B}"/>
              </a:ext>
            </a:extLst>
          </p:cNvPr>
          <p:cNvSpPr txBox="1">
            <a:spLocks noChangeArrowheads="1"/>
          </p:cNvSpPr>
          <p:nvPr/>
        </p:nvSpPr>
        <p:spPr bwMode="auto">
          <a:xfrm>
            <a:off x="4800600" y="4267200"/>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BENJAMIN</a:t>
            </a:r>
          </a:p>
        </p:txBody>
      </p:sp>
      <p:sp>
        <p:nvSpPr>
          <p:cNvPr id="100362" name="Text Box 19">
            <a:extLst>
              <a:ext uri="{FF2B5EF4-FFF2-40B4-BE49-F238E27FC236}">
                <a16:creationId xmlns:a16="http://schemas.microsoft.com/office/drawing/2014/main" id="{90DE4110-128C-CA48-B7D2-352E6768792A}"/>
              </a:ext>
            </a:extLst>
          </p:cNvPr>
          <p:cNvSpPr txBox="1">
            <a:spLocks noChangeArrowheads="1"/>
          </p:cNvSpPr>
          <p:nvPr/>
        </p:nvSpPr>
        <p:spPr bwMode="auto">
          <a:xfrm rot="2953560">
            <a:off x="5767388" y="5035550"/>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REUBEN</a:t>
            </a:r>
          </a:p>
        </p:txBody>
      </p:sp>
      <p:sp>
        <p:nvSpPr>
          <p:cNvPr id="100363" name="Text Box 20">
            <a:extLst>
              <a:ext uri="{FF2B5EF4-FFF2-40B4-BE49-F238E27FC236}">
                <a16:creationId xmlns:a16="http://schemas.microsoft.com/office/drawing/2014/main" id="{0BF34A3A-9461-1443-B8DD-A322E8BD024D}"/>
              </a:ext>
            </a:extLst>
          </p:cNvPr>
          <p:cNvSpPr txBox="1">
            <a:spLocks noChangeArrowheads="1"/>
          </p:cNvSpPr>
          <p:nvPr/>
        </p:nvSpPr>
        <p:spPr bwMode="auto">
          <a:xfrm rot="-3254640">
            <a:off x="3822700" y="3981450"/>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DAN</a:t>
            </a:r>
          </a:p>
        </p:txBody>
      </p:sp>
      <p:sp>
        <p:nvSpPr>
          <p:cNvPr id="100364" name="Text Box 21">
            <a:extLst>
              <a:ext uri="{FF2B5EF4-FFF2-40B4-BE49-F238E27FC236}">
                <a16:creationId xmlns:a16="http://schemas.microsoft.com/office/drawing/2014/main" id="{FE4296D9-0501-F94D-A1D9-6226ABC8E987}"/>
              </a:ext>
            </a:extLst>
          </p:cNvPr>
          <p:cNvSpPr txBox="1">
            <a:spLocks noChangeArrowheads="1"/>
          </p:cNvSpPr>
          <p:nvPr/>
        </p:nvSpPr>
        <p:spPr bwMode="auto">
          <a:xfrm rot="-2428638">
            <a:off x="3752850" y="4702175"/>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JUDAH</a:t>
            </a:r>
          </a:p>
        </p:txBody>
      </p:sp>
      <p:sp>
        <p:nvSpPr>
          <p:cNvPr id="100365" name="Text Box 22">
            <a:extLst>
              <a:ext uri="{FF2B5EF4-FFF2-40B4-BE49-F238E27FC236}">
                <a16:creationId xmlns:a16="http://schemas.microsoft.com/office/drawing/2014/main" id="{5B68345A-D292-5F4D-BFAF-A7948184EEB1}"/>
              </a:ext>
            </a:extLst>
          </p:cNvPr>
          <p:cNvSpPr txBox="1">
            <a:spLocks noChangeArrowheads="1"/>
          </p:cNvSpPr>
          <p:nvPr/>
        </p:nvSpPr>
        <p:spPr bwMode="auto">
          <a:xfrm>
            <a:off x="3898900" y="5537200"/>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SIMEON</a:t>
            </a:r>
          </a:p>
        </p:txBody>
      </p:sp>
      <p:grpSp>
        <p:nvGrpSpPr>
          <p:cNvPr id="100366" name="Group 23">
            <a:extLst>
              <a:ext uri="{FF2B5EF4-FFF2-40B4-BE49-F238E27FC236}">
                <a16:creationId xmlns:a16="http://schemas.microsoft.com/office/drawing/2014/main" id="{CDCD4403-CD22-4540-99A6-E692350AE5B2}"/>
              </a:ext>
            </a:extLst>
          </p:cNvPr>
          <p:cNvGrpSpPr>
            <a:grpSpLocks/>
          </p:cNvGrpSpPr>
          <p:nvPr/>
        </p:nvGrpSpPr>
        <p:grpSpPr bwMode="auto">
          <a:xfrm>
            <a:off x="4419600" y="3048000"/>
            <a:ext cx="2989263" cy="531813"/>
            <a:chOff x="2784" y="1920"/>
            <a:chExt cx="1883" cy="335"/>
          </a:xfrm>
        </p:grpSpPr>
        <p:sp>
          <p:nvSpPr>
            <p:cNvPr id="100391" name="Text Box 24">
              <a:extLst>
                <a:ext uri="{FF2B5EF4-FFF2-40B4-BE49-F238E27FC236}">
                  <a16:creationId xmlns:a16="http://schemas.microsoft.com/office/drawing/2014/main" id="{47CB6C14-5333-E744-BAB4-E632355E77C6}"/>
                </a:ext>
              </a:extLst>
            </p:cNvPr>
            <p:cNvSpPr txBox="1">
              <a:spLocks noChangeArrowheads="1"/>
            </p:cNvSpPr>
            <p:nvPr/>
          </p:nvSpPr>
          <p:spPr bwMode="auto">
            <a:xfrm rot="469584">
              <a:off x="2784" y="1920"/>
              <a:ext cx="1016" cy="212"/>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MANASSEH</a:t>
              </a:r>
            </a:p>
          </p:txBody>
        </p:sp>
        <p:sp>
          <p:nvSpPr>
            <p:cNvPr id="100392" name="Text Box 25">
              <a:extLst>
                <a:ext uri="{FF2B5EF4-FFF2-40B4-BE49-F238E27FC236}">
                  <a16:creationId xmlns:a16="http://schemas.microsoft.com/office/drawing/2014/main" id="{E5BA3EEA-6976-1A4D-9701-44ECA5C3713A}"/>
                </a:ext>
              </a:extLst>
            </p:cNvPr>
            <p:cNvSpPr txBox="1">
              <a:spLocks noChangeArrowheads="1"/>
            </p:cNvSpPr>
            <p:nvPr/>
          </p:nvSpPr>
          <p:spPr bwMode="auto">
            <a:xfrm rot="-1471107">
              <a:off x="3651" y="2043"/>
              <a:ext cx="1016" cy="212"/>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MANASSEH</a:t>
              </a:r>
            </a:p>
          </p:txBody>
        </p:sp>
      </p:grpSp>
      <p:sp>
        <p:nvSpPr>
          <p:cNvPr id="100367" name="Text Box 26">
            <a:extLst>
              <a:ext uri="{FF2B5EF4-FFF2-40B4-BE49-F238E27FC236}">
                <a16:creationId xmlns:a16="http://schemas.microsoft.com/office/drawing/2014/main" id="{35E39D24-76A3-504E-90B5-20EE5639B9E4}"/>
              </a:ext>
            </a:extLst>
          </p:cNvPr>
          <p:cNvSpPr txBox="1">
            <a:spLocks noChangeArrowheads="1"/>
          </p:cNvSpPr>
          <p:nvPr/>
        </p:nvSpPr>
        <p:spPr bwMode="auto">
          <a:xfrm rot="-4430452">
            <a:off x="5772150" y="125571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NAPHTALI</a:t>
            </a:r>
          </a:p>
        </p:txBody>
      </p:sp>
      <p:sp>
        <p:nvSpPr>
          <p:cNvPr id="100368" name="Text Box 27">
            <a:extLst>
              <a:ext uri="{FF2B5EF4-FFF2-40B4-BE49-F238E27FC236}">
                <a16:creationId xmlns:a16="http://schemas.microsoft.com/office/drawing/2014/main" id="{C4756FE7-7DC4-8040-8607-E71E80B217B3}"/>
              </a:ext>
            </a:extLst>
          </p:cNvPr>
          <p:cNvSpPr txBox="1">
            <a:spLocks noChangeArrowheads="1"/>
          </p:cNvSpPr>
          <p:nvPr/>
        </p:nvSpPr>
        <p:spPr bwMode="auto">
          <a:xfrm rot="-5105054">
            <a:off x="4718050" y="1516063"/>
            <a:ext cx="1612900" cy="33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a:solidFill>
                  <a:srgbClr val="FFFF00"/>
                </a:solidFill>
              </a:rPr>
              <a:t>ZEBULON</a:t>
            </a:r>
          </a:p>
        </p:txBody>
      </p:sp>
      <p:sp>
        <p:nvSpPr>
          <p:cNvPr id="100369" name="Text Box 31">
            <a:extLst>
              <a:ext uri="{FF2B5EF4-FFF2-40B4-BE49-F238E27FC236}">
                <a16:creationId xmlns:a16="http://schemas.microsoft.com/office/drawing/2014/main" id="{6320A58E-0118-E84F-A53E-CED4A37B0AA1}"/>
              </a:ext>
            </a:extLst>
          </p:cNvPr>
          <p:cNvSpPr txBox="1">
            <a:spLocks noChangeArrowheads="1"/>
          </p:cNvSpPr>
          <p:nvPr/>
        </p:nvSpPr>
        <p:spPr bwMode="auto">
          <a:xfrm>
            <a:off x="2559050" y="852488"/>
            <a:ext cx="2516188" cy="8223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i="1">
                <a:solidFill>
                  <a:srgbClr val="00FF00"/>
                </a:solidFill>
              </a:rPr>
              <a:t>Mediterranean Yirei</a:t>
            </a:r>
          </a:p>
        </p:txBody>
      </p:sp>
      <p:sp>
        <p:nvSpPr>
          <p:cNvPr id="100370" name="Text Box 37">
            <a:extLst>
              <a:ext uri="{FF2B5EF4-FFF2-40B4-BE49-F238E27FC236}">
                <a16:creationId xmlns:a16="http://schemas.microsoft.com/office/drawing/2014/main" id="{E9B355FB-12C2-AF4F-8D19-CD140C3A01B3}"/>
              </a:ext>
            </a:extLst>
          </p:cNvPr>
          <p:cNvSpPr txBox="1">
            <a:spLocks noChangeArrowheads="1"/>
          </p:cNvSpPr>
          <p:nvPr/>
        </p:nvSpPr>
        <p:spPr bwMode="auto">
          <a:xfrm>
            <a:off x="1776413" y="47625"/>
            <a:ext cx="3787775"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Wungv</a:t>
            </a:r>
            <a:r>
              <a:rPr lang="en-US" altLang="en-US" sz="1200" u="sng">
                <a:solidFill>
                  <a:schemeClr val="tx1"/>
                </a:solidFill>
              </a:rPr>
              <a:t>a</a:t>
            </a:r>
            <a:r>
              <a:rPr lang="en-US" altLang="en-US" sz="1200">
                <a:solidFill>
                  <a:schemeClr val="tx1"/>
                </a:solidFill>
              </a:rPr>
              <a:t>-Wungva 17:6</a:t>
            </a:r>
            <a:endParaRPr lang="en-US" altLang="en-US" sz="800" u="sng">
              <a:solidFill>
                <a:srgbClr val="000000"/>
              </a:solidFill>
              <a:latin typeface="Geneva" panose="020B0503030404040204" pitchFamily="34" charset="0"/>
            </a:endParaRPr>
          </a:p>
        </p:txBody>
      </p:sp>
      <p:sp>
        <p:nvSpPr>
          <p:cNvPr id="100371" name="Freeform 40">
            <a:extLst>
              <a:ext uri="{FF2B5EF4-FFF2-40B4-BE49-F238E27FC236}">
                <a16:creationId xmlns:a16="http://schemas.microsoft.com/office/drawing/2014/main" id="{AD332223-169B-AD4C-A6DF-4DFCE464F097}"/>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2" name="Rectangle 41">
            <a:extLst>
              <a:ext uri="{FF2B5EF4-FFF2-40B4-BE49-F238E27FC236}">
                <a16:creationId xmlns:a16="http://schemas.microsoft.com/office/drawing/2014/main" id="{D62767CB-932A-3F46-A1AB-3168E3386C44}"/>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0373" name="Freeform 42">
            <a:extLst>
              <a:ext uri="{FF2B5EF4-FFF2-40B4-BE49-F238E27FC236}">
                <a16:creationId xmlns:a16="http://schemas.microsoft.com/office/drawing/2014/main" id="{6BA9E745-40C4-664A-95F7-85866A580F7B}"/>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4" name="AutoShape 43">
            <a:extLst>
              <a:ext uri="{FF2B5EF4-FFF2-40B4-BE49-F238E27FC236}">
                <a16:creationId xmlns:a16="http://schemas.microsoft.com/office/drawing/2014/main" id="{7278E7BD-8ADB-334F-A747-578A3CB55383}"/>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0375" name="Rectangle 44">
            <a:extLst>
              <a:ext uri="{FF2B5EF4-FFF2-40B4-BE49-F238E27FC236}">
                <a16:creationId xmlns:a16="http://schemas.microsoft.com/office/drawing/2014/main" id="{BDD7B33E-3595-9C43-B36A-D8D1D4369A3D}"/>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0376" name="Rectangle 45">
            <a:extLst>
              <a:ext uri="{FF2B5EF4-FFF2-40B4-BE49-F238E27FC236}">
                <a16:creationId xmlns:a16="http://schemas.microsoft.com/office/drawing/2014/main" id="{56243C29-2589-BF45-A424-253E0EA0DA5B}"/>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0377" name="AutoShape 46">
            <a:extLst>
              <a:ext uri="{FF2B5EF4-FFF2-40B4-BE49-F238E27FC236}">
                <a16:creationId xmlns:a16="http://schemas.microsoft.com/office/drawing/2014/main" id="{46B03DB3-B84E-2445-A826-2F26D6510E0D}"/>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0378" name="Line 47">
            <a:extLst>
              <a:ext uri="{FF2B5EF4-FFF2-40B4-BE49-F238E27FC236}">
                <a16:creationId xmlns:a16="http://schemas.microsoft.com/office/drawing/2014/main" id="{C3A60453-7EA9-E74D-890F-85B4AD257740}"/>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9" name="Line 48">
            <a:extLst>
              <a:ext uri="{FF2B5EF4-FFF2-40B4-BE49-F238E27FC236}">
                <a16:creationId xmlns:a16="http://schemas.microsoft.com/office/drawing/2014/main" id="{46F3FEA2-E927-2B49-A27C-2C10D699143A}"/>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80" name="Rectangle 49">
            <a:extLst>
              <a:ext uri="{FF2B5EF4-FFF2-40B4-BE49-F238E27FC236}">
                <a16:creationId xmlns:a16="http://schemas.microsoft.com/office/drawing/2014/main" id="{02A1911C-4EEA-EB4B-AFCD-0ED575012FC0}"/>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100381" name="Rectangle 50">
            <a:extLst>
              <a:ext uri="{FF2B5EF4-FFF2-40B4-BE49-F238E27FC236}">
                <a16:creationId xmlns:a16="http://schemas.microsoft.com/office/drawing/2014/main" id="{FC3E4ED2-9D16-4C47-AE86-CE233B8284D0}"/>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100382" name="Rectangle 51">
            <a:extLst>
              <a:ext uri="{FF2B5EF4-FFF2-40B4-BE49-F238E27FC236}">
                <a16:creationId xmlns:a16="http://schemas.microsoft.com/office/drawing/2014/main" id="{0314A50C-0344-CD40-A08E-E6C1760BEA0C}"/>
              </a:ext>
            </a:extLst>
          </p:cNvPr>
          <p:cNvSpPr>
            <a:spLocks noChangeArrowheads="1"/>
          </p:cNvSpPr>
          <p:nvPr/>
        </p:nvSpPr>
        <p:spPr bwMode="auto">
          <a:xfrm>
            <a:off x="7985125" y="3835400"/>
            <a:ext cx="1042988"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Ngalei Khangayar</a:t>
            </a:r>
          </a:p>
        </p:txBody>
      </p:sp>
      <p:sp>
        <p:nvSpPr>
          <p:cNvPr id="100383" name="Text Box 52">
            <a:extLst>
              <a:ext uri="{FF2B5EF4-FFF2-40B4-BE49-F238E27FC236}">
                <a16:creationId xmlns:a16="http://schemas.microsoft.com/office/drawing/2014/main" id="{DC8D625C-9EA2-7343-9D91-DD3B2AB28E2F}"/>
              </a:ext>
            </a:extLst>
          </p:cNvPr>
          <p:cNvSpPr txBox="1">
            <a:spLocks noChangeArrowheads="1"/>
          </p:cNvSpPr>
          <p:nvPr/>
        </p:nvSpPr>
        <p:spPr bwMode="auto">
          <a:xfrm>
            <a:off x="8721725"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667702" name="Rectangle 54">
            <a:extLst>
              <a:ext uri="{FF2B5EF4-FFF2-40B4-BE49-F238E27FC236}">
                <a16:creationId xmlns:a16="http://schemas.microsoft.com/office/drawing/2014/main" id="{D2E8174F-398D-B34F-AF01-961EC8E1F16C}"/>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48</a:t>
            </a:r>
          </a:p>
        </p:txBody>
      </p:sp>
      <p:grpSp>
        <p:nvGrpSpPr>
          <p:cNvPr id="100385" name="Group 60">
            <a:extLst>
              <a:ext uri="{FF2B5EF4-FFF2-40B4-BE49-F238E27FC236}">
                <a16:creationId xmlns:a16="http://schemas.microsoft.com/office/drawing/2014/main" id="{FD66D5F1-B26F-5C48-A780-77D61A836CA9}"/>
              </a:ext>
            </a:extLst>
          </p:cNvPr>
          <p:cNvGrpSpPr>
            <a:grpSpLocks/>
          </p:cNvGrpSpPr>
          <p:nvPr/>
        </p:nvGrpSpPr>
        <p:grpSpPr bwMode="auto">
          <a:xfrm>
            <a:off x="519113" y="7938"/>
            <a:ext cx="854075" cy="1704975"/>
            <a:chOff x="327" y="5"/>
            <a:chExt cx="538" cy="1074"/>
          </a:xfrm>
        </p:grpSpPr>
        <p:sp>
          <p:nvSpPr>
            <p:cNvPr id="100389" name="Rectangle 61">
              <a:extLst>
                <a:ext uri="{FF2B5EF4-FFF2-40B4-BE49-F238E27FC236}">
                  <a16:creationId xmlns:a16="http://schemas.microsoft.com/office/drawing/2014/main" id="{84975875-98DA-124B-BA1E-4B4BDD732F0B}"/>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100390" name="Line 62">
              <a:extLst>
                <a:ext uri="{FF2B5EF4-FFF2-40B4-BE49-F238E27FC236}">
                  <a16:creationId xmlns:a16="http://schemas.microsoft.com/office/drawing/2014/main" id="{9B6AAEDD-BFF6-E440-984B-20066A13AA75}"/>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667712" name="Text Box 64">
            <a:extLst>
              <a:ext uri="{FF2B5EF4-FFF2-40B4-BE49-F238E27FC236}">
                <a16:creationId xmlns:a16="http://schemas.microsoft.com/office/drawing/2014/main" id="{3D987F27-4018-5549-802A-CB406D080319}"/>
              </a:ext>
            </a:extLst>
          </p:cNvPr>
          <p:cNvSpPr txBox="1">
            <a:spLocks noChangeArrowheads="1"/>
          </p:cNvSpPr>
          <p:nvPr/>
        </p:nvSpPr>
        <p:spPr bwMode="auto">
          <a:xfrm>
            <a:off x="101600" y="2044700"/>
            <a:ext cx="3822700" cy="344170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400" i="1">
                <a:solidFill>
                  <a:srgbClr val="FFFF00"/>
                </a:solidFill>
              </a:rPr>
              <a:t>“Kachichawui mashun ning eina sakhangai sasai.”</a:t>
            </a:r>
          </a:p>
        </p:txBody>
      </p:sp>
      <p:sp>
        <p:nvSpPr>
          <p:cNvPr id="100387" name="Text Box 65">
            <a:extLst>
              <a:ext uri="{FF2B5EF4-FFF2-40B4-BE49-F238E27FC236}">
                <a16:creationId xmlns:a16="http://schemas.microsoft.com/office/drawing/2014/main" id="{A3B0162A-D492-8740-BEDF-3A0DA35E907D}"/>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pg.29-31</a:t>
            </a:r>
          </a:p>
        </p:txBody>
      </p:sp>
      <p:sp>
        <p:nvSpPr>
          <p:cNvPr id="667714" name="Text Box 66">
            <a:extLst>
              <a:ext uri="{FF2B5EF4-FFF2-40B4-BE49-F238E27FC236}">
                <a16:creationId xmlns:a16="http://schemas.microsoft.com/office/drawing/2014/main" id="{A78639A6-154F-7F4F-BF37-4CB8CAAD081E}"/>
              </a:ext>
            </a:extLst>
          </p:cNvPr>
          <p:cNvSpPr txBox="1">
            <a:spLocks noChangeArrowheads="1"/>
          </p:cNvSpPr>
          <p:nvPr/>
        </p:nvSpPr>
        <p:spPr bwMode="auto">
          <a:xfrm rot="-37201">
            <a:off x="6657975" y="4314825"/>
            <a:ext cx="1482725" cy="1243013"/>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r">
              <a:lnSpc>
                <a:spcPct val="70000"/>
              </a:lnSpc>
              <a:spcBef>
                <a:spcPct val="50000"/>
              </a:spcBef>
            </a:pPr>
            <a:r>
              <a:rPr lang="en-US" altLang="en-US" i="1">
                <a:solidFill>
                  <a:srgbClr val="FFFF00"/>
                </a:solidFill>
              </a:rPr>
              <a:t>LEVI:  </a:t>
            </a:r>
          </a:p>
          <a:p>
            <a:pPr algn="r">
              <a:lnSpc>
                <a:spcPct val="70000"/>
              </a:lnSpc>
              <a:spcBef>
                <a:spcPct val="50000"/>
              </a:spcBef>
            </a:pPr>
            <a:r>
              <a:rPr lang="en-US" altLang="en-US" i="1">
                <a:solidFill>
                  <a:srgbClr val="FFFF00"/>
                </a:solidFill>
              </a:rPr>
              <a:t>Pan khavai apam miya; Athumna  tabernacle yanga!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7712"/>
                                        </p:tgtEl>
                                        <p:attrNameLst>
                                          <p:attrName>style.visibility</p:attrName>
                                        </p:attrNameLst>
                                      </p:cBhvr>
                                      <p:to>
                                        <p:strVal val="visible"/>
                                      </p:to>
                                    </p:set>
                                    <p:animEffect transition="in" filter="wipe(up)">
                                      <p:cBhvr>
                                        <p:cTn id="7" dur="500"/>
                                        <p:tgtEl>
                                          <p:spTgt spid="6677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6" fill="hold" grpId="0" nodeType="clickEffect">
                                  <p:stCondLst>
                                    <p:cond delay="0"/>
                                  </p:stCondLst>
                                  <p:childTnLst>
                                    <p:set>
                                      <p:cBhvr>
                                        <p:cTn id="11" dur="1" fill="hold">
                                          <p:stCondLst>
                                            <p:cond delay="0"/>
                                          </p:stCondLst>
                                        </p:cTn>
                                        <p:tgtEl>
                                          <p:spTgt spid="667714"/>
                                        </p:tgtEl>
                                        <p:attrNameLst>
                                          <p:attrName>style.visibility</p:attrName>
                                        </p:attrNameLst>
                                      </p:cBhvr>
                                      <p:to>
                                        <p:strVal val="visible"/>
                                      </p:to>
                                    </p:set>
                                    <p:anim calcmode="lin" valueType="num">
                                      <p:cBhvr>
                                        <p:cTn id="12" dur="500" fill="hold"/>
                                        <p:tgtEl>
                                          <p:spTgt spid="667714"/>
                                        </p:tgtEl>
                                        <p:attrNameLst>
                                          <p:attrName>ppt_w</p:attrName>
                                        </p:attrNameLst>
                                      </p:cBhvr>
                                      <p:tavLst>
                                        <p:tav tm="0">
                                          <p:val>
                                            <p:strVal val="(6*min(max(#ppt_w*#ppt_h,.3),1)-7.4)/-.7*#ppt_w"/>
                                          </p:val>
                                        </p:tav>
                                        <p:tav tm="100000">
                                          <p:val>
                                            <p:strVal val="#ppt_w"/>
                                          </p:val>
                                        </p:tav>
                                      </p:tavLst>
                                    </p:anim>
                                    <p:anim calcmode="lin" valueType="num">
                                      <p:cBhvr>
                                        <p:cTn id="13" dur="500" fill="hold"/>
                                        <p:tgtEl>
                                          <p:spTgt spid="667714"/>
                                        </p:tgtEl>
                                        <p:attrNameLst>
                                          <p:attrName>ppt_h</p:attrName>
                                        </p:attrNameLst>
                                      </p:cBhvr>
                                      <p:tavLst>
                                        <p:tav tm="0">
                                          <p:val>
                                            <p:strVal val="(6*min(max(#ppt_w*#ppt_h,.3),1)-7.4)/-.7*#ppt_h"/>
                                          </p:val>
                                        </p:tav>
                                        <p:tav tm="100000">
                                          <p:val>
                                            <p:strVal val="#ppt_h"/>
                                          </p:val>
                                        </p:tav>
                                      </p:tavLst>
                                    </p:anim>
                                    <p:anim calcmode="lin" valueType="num">
                                      <p:cBhvr>
                                        <p:cTn id="14" dur="500" fill="hold"/>
                                        <p:tgtEl>
                                          <p:spTgt spid="667714"/>
                                        </p:tgtEl>
                                        <p:attrNameLst>
                                          <p:attrName>ppt_x</p:attrName>
                                        </p:attrNameLst>
                                      </p:cBhvr>
                                      <p:tavLst>
                                        <p:tav tm="0">
                                          <p:val>
                                            <p:fltVal val="0.5"/>
                                          </p:val>
                                        </p:tav>
                                        <p:tav tm="100000">
                                          <p:val>
                                            <p:strVal val="#ppt_x"/>
                                          </p:val>
                                        </p:tav>
                                      </p:tavLst>
                                    </p:anim>
                                    <p:anim calcmode="lin" valueType="num">
                                      <p:cBhvr>
                                        <p:cTn id="15" dur="500" fill="hold"/>
                                        <p:tgtEl>
                                          <p:spTgt spid="66771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712" grpId="0" autoUpdateAnimBg="0"/>
      <p:bldP spid="66771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Line 2">
            <a:extLst>
              <a:ext uri="{FF2B5EF4-FFF2-40B4-BE49-F238E27FC236}">
                <a16:creationId xmlns:a16="http://schemas.microsoft.com/office/drawing/2014/main" id="{AD377C5C-AC26-C146-8F31-606253517A58}"/>
              </a:ext>
            </a:extLst>
          </p:cNvPr>
          <p:cNvSpPr>
            <a:spLocks noChangeShapeType="1"/>
          </p:cNvSpPr>
          <p:nvPr/>
        </p:nvSpPr>
        <p:spPr bwMode="auto">
          <a:xfrm>
            <a:off x="787400" y="838200"/>
            <a:ext cx="4064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2403" name="Rectangle 3">
            <a:extLst>
              <a:ext uri="{FF2B5EF4-FFF2-40B4-BE49-F238E27FC236}">
                <a16:creationId xmlns:a16="http://schemas.microsoft.com/office/drawing/2014/main" id="{EB5B0732-7825-C442-B10B-DEE35E329DED}"/>
              </a:ext>
            </a:extLst>
          </p:cNvPr>
          <p:cNvSpPr>
            <a:spLocks noChangeArrowheads="1"/>
          </p:cNvSpPr>
          <p:nvPr/>
        </p:nvSpPr>
        <p:spPr bwMode="auto">
          <a:xfrm>
            <a:off x="698500" y="850900"/>
            <a:ext cx="7823200" cy="5097463"/>
          </a:xfrm>
          <a:prstGeom prst="rect">
            <a:avLst/>
          </a:prstGeom>
          <a:solidFill>
            <a:schemeClr val="accent2"/>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04" name="Rectangle 4">
            <a:extLst>
              <a:ext uri="{FF2B5EF4-FFF2-40B4-BE49-F238E27FC236}">
                <a16:creationId xmlns:a16="http://schemas.microsoft.com/office/drawing/2014/main" id="{5A45947C-6E0E-A444-9E05-0FCDCB02B9C2}"/>
              </a:ext>
            </a:extLst>
          </p:cNvPr>
          <p:cNvSpPr>
            <a:spLocks noChangeArrowheads="1"/>
          </p:cNvSpPr>
          <p:nvPr/>
        </p:nvSpPr>
        <p:spPr bwMode="auto">
          <a:xfrm>
            <a:off x="738188" y="900113"/>
            <a:ext cx="7921625" cy="4483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3600">
                <a:solidFill>
                  <a:srgbClr val="FAFD00"/>
                </a:solidFill>
                <a:latin typeface="Times" pitchFamily="2" charset="0"/>
              </a:rPr>
              <a:t>HAIRAPKAHAI TARIK:</a:t>
            </a:r>
          </a:p>
          <a:p>
            <a:pPr algn="ctr"/>
            <a:endParaRPr lang="en-US" altLang="en-US" sz="3600">
              <a:solidFill>
                <a:srgbClr val="FAFD00"/>
              </a:solidFill>
              <a:latin typeface="Times" pitchFamily="2" charset="0"/>
            </a:endParaRPr>
          </a:p>
          <a:p>
            <a:r>
              <a:rPr lang="en-US" altLang="en-US" sz="3600">
                <a:solidFill>
                  <a:srgbClr val="FAFD00"/>
                </a:solidFill>
                <a:latin typeface="Times" pitchFamily="2" charset="0"/>
              </a:rPr>
              <a:t>ABRAHAM-JOSEPH	  	2000 B.C.</a:t>
            </a:r>
          </a:p>
          <a:p>
            <a:endParaRPr lang="en-US" altLang="en-US" sz="3600">
              <a:solidFill>
                <a:srgbClr val="FAFD00"/>
              </a:solidFill>
              <a:latin typeface="Times" pitchFamily="2" charset="0"/>
            </a:endParaRPr>
          </a:p>
          <a:p>
            <a:r>
              <a:rPr lang="en-US" altLang="en-US" sz="3600">
                <a:solidFill>
                  <a:schemeClr val="hlink"/>
                </a:solidFill>
                <a:latin typeface="Times" pitchFamily="2" charset="0"/>
              </a:rPr>
              <a:t>MOSES-JOSHUA	  		1500 B.C.</a:t>
            </a:r>
            <a:endParaRPr lang="en-US" altLang="en-US" sz="3600">
              <a:solidFill>
                <a:srgbClr val="FAFD00"/>
              </a:solidFill>
              <a:latin typeface="Times" pitchFamily="2" charset="0"/>
            </a:endParaRPr>
          </a:p>
          <a:p>
            <a:endParaRPr lang="en-US" altLang="en-US" sz="3600">
              <a:solidFill>
                <a:srgbClr val="FAFD00"/>
              </a:solidFill>
              <a:latin typeface="Times" pitchFamily="2" charset="0"/>
            </a:endParaRPr>
          </a:p>
          <a:p>
            <a:endParaRPr lang="en-US" altLang="en-US" sz="3600">
              <a:solidFill>
                <a:srgbClr val="FAFD00"/>
              </a:solidFill>
              <a:latin typeface="Times" pitchFamily="2" charset="0"/>
            </a:endParaRPr>
          </a:p>
          <a:p>
            <a:pPr algn="ctr"/>
            <a:endParaRPr lang="en-US" altLang="en-US" sz="3600">
              <a:solidFill>
                <a:srgbClr val="FAFD00"/>
              </a:solidFill>
              <a:latin typeface="Times" pitchFamily="2" charset="0"/>
            </a:endParaRPr>
          </a:p>
        </p:txBody>
      </p:sp>
      <p:sp>
        <p:nvSpPr>
          <p:cNvPr id="102405" name="Rectangle 5">
            <a:extLst>
              <a:ext uri="{FF2B5EF4-FFF2-40B4-BE49-F238E27FC236}">
                <a16:creationId xmlns:a16="http://schemas.microsoft.com/office/drawing/2014/main" id="{E7B6D112-C332-C34B-8C3C-AC1BAF5597A6}"/>
              </a:ext>
            </a:extLst>
          </p:cNvPr>
          <p:cNvSpPr>
            <a:spLocks noChangeArrowheads="1"/>
          </p:cNvSpPr>
          <p:nvPr/>
        </p:nvSpPr>
        <p:spPr bwMode="auto">
          <a:xfrm>
            <a:off x="1490663" y="1074738"/>
            <a:ext cx="711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06" name="Freeform 20">
            <a:extLst>
              <a:ext uri="{FF2B5EF4-FFF2-40B4-BE49-F238E27FC236}">
                <a16:creationId xmlns:a16="http://schemas.microsoft.com/office/drawing/2014/main" id="{50D51341-E8DE-C543-BC81-A834FA819BA8}"/>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7" name="Rectangle 21">
            <a:extLst>
              <a:ext uri="{FF2B5EF4-FFF2-40B4-BE49-F238E27FC236}">
                <a16:creationId xmlns:a16="http://schemas.microsoft.com/office/drawing/2014/main" id="{007924A1-0E62-7F4B-B34B-E340FE06EFB8}"/>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08" name="Freeform 22">
            <a:extLst>
              <a:ext uri="{FF2B5EF4-FFF2-40B4-BE49-F238E27FC236}">
                <a16:creationId xmlns:a16="http://schemas.microsoft.com/office/drawing/2014/main" id="{E9F49AC9-08BE-5E40-84E5-F9265C081F6D}"/>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9" name="AutoShape 23">
            <a:extLst>
              <a:ext uri="{FF2B5EF4-FFF2-40B4-BE49-F238E27FC236}">
                <a16:creationId xmlns:a16="http://schemas.microsoft.com/office/drawing/2014/main" id="{6634ABFC-89C8-4349-93CF-BC3A8810E998}"/>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10" name="Rectangle 24">
            <a:extLst>
              <a:ext uri="{FF2B5EF4-FFF2-40B4-BE49-F238E27FC236}">
                <a16:creationId xmlns:a16="http://schemas.microsoft.com/office/drawing/2014/main" id="{46EA6F83-B133-DB49-B8C1-F5919B787346}"/>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11" name="Rectangle 25">
            <a:extLst>
              <a:ext uri="{FF2B5EF4-FFF2-40B4-BE49-F238E27FC236}">
                <a16:creationId xmlns:a16="http://schemas.microsoft.com/office/drawing/2014/main" id="{D5BF773C-4B1E-6C4B-A142-59CB262E0EA4}"/>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12" name="AutoShape 26">
            <a:extLst>
              <a:ext uri="{FF2B5EF4-FFF2-40B4-BE49-F238E27FC236}">
                <a16:creationId xmlns:a16="http://schemas.microsoft.com/office/drawing/2014/main" id="{916A5288-74EE-EC46-83B8-32FFBEECFFAF}"/>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2413" name="Line 27">
            <a:extLst>
              <a:ext uri="{FF2B5EF4-FFF2-40B4-BE49-F238E27FC236}">
                <a16:creationId xmlns:a16="http://schemas.microsoft.com/office/drawing/2014/main" id="{3645F955-C6D7-1549-BBBE-199768153992}"/>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4" name="Line 28">
            <a:extLst>
              <a:ext uri="{FF2B5EF4-FFF2-40B4-BE49-F238E27FC236}">
                <a16:creationId xmlns:a16="http://schemas.microsoft.com/office/drawing/2014/main" id="{2E21B349-D7E7-9143-B2DC-76064BF2E658}"/>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15" name="Rectangle 29">
            <a:extLst>
              <a:ext uri="{FF2B5EF4-FFF2-40B4-BE49-F238E27FC236}">
                <a16:creationId xmlns:a16="http://schemas.microsoft.com/office/drawing/2014/main" id="{01626DD3-E981-9246-9DF2-88CF66FB0033}"/>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102416" name="Rectangle 30">
            <a:extLst>
              <a:ext uri="{FF2B5EF4-FFF2-40B4-BE49-F238E27FC236}">
                <a16:creationId xmlns:a16="http://schemas.microsoft.com/office/drawing/2014/main" id="{BE095ED2-49D1-0B48-A24F-4F61B6F0EC0B}"/>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102417" name="Rectangle 31">
            <a:extLst>
              <a:ext uri="{FF2B5EF4-FFF2-40B4-BE49-F238E27FC236}">
                <a16:creationId xmlns:a16="http://schemas.microsoft.com/office/drawing/2014/main" id="{F720B82F-10F8-9142-B7B2-1BFC5E4976FC}"/>
              </a:ext>
            </a:extLst>
          </p:cNvPr>
          <p:cNvSpPr>
            <a:spLocks noChangeArrowheads="1"/>
          </p:cNvSpPr>
          <p:nvPr/>
        </p:nvSpPr>
        <p:spPr bwMode="auto">
          <a:xfrm>
            <a:off x="7959725" y="3835400"/>
            <a:ext cx="1042988"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Ngalei Khangayar</a:t>
            </a:r>
          </a:p>
        </p:txBody>
      </p:sp>
      <p:sp>
        <p:nvSpPr>
          <p:cNvPr id="102418" name="Text Box 32">
            <a:extLst>
              <a:ext uri="{FF2B5EF4-FFF2-40B4-BE49-F238E27FC236}">
                <a16:creationId xmlns:a16="http://schemas.microsoft.com/office/drawing/2014/main" id="{426C7BA3-CC95-4844-8451-8FB5A61F2324}"/>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24325" name="Rectangle 37">
            <a:extLst>
              <a:ext uri="{FF2B5EF4-FFF2-40B4-BE49-F238E27FC236}">
                <a16:creationId xmlns:a16="http://schemas.microsoft.com/office/drawing/2014/main" id="{849AA0BD-9B73-2740-91FF-BCF3C74B5875}"/>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49</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137">
            <a:extLst>
              <a:ext uri="{FF2B5EF4-FFF2-40B4-BE49-F238E27FC236}">
                <a16:creationId xmlns:a16="http://schemas.microsoft.com/office/drawing/2014/main" id="{8E1E99F0-9311-EF43-AC26-F4CB088E42A1}"/>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12291" name="Rectangle 2050">
            <a:extLst>
              <a:ext uri="{FF2B5EF4-FFF2-40B4-BE49-F238E27FC236}">
                <a16:creationId xmlns:a16="http://schemas.microsoft.com/office/drawing/2014/main" id="{A4FD4359-D010-2940-A317-A196A33212B9}"/>
              </a:ext>
            </a:extLst>
          </p:cNvPr>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292" name="Freeform 2051">
            <a:extLst>
              <a:ext uri="{FF2B5EF4-FFF2-40B4-BE49-F238E27FC236}">
                <a16:creationId xmlns:a16="http://schemas.microsoft.com/office/drawing/2014/main" id="{BC2673EB-A9CB-8D44-B72B-DDBC04E2773E}"/>
              </a:ext>
            </a:extLst>
          </p:cNvPr>
          <p:cNvSpPr>
            <a:spLocks/>
          </p:cNvSpPr>
          <p:nvPr/>
        </p:nvSpPr>
        <p:spPr bwMode="auto">
          <a:xfrm>
            <a:off x="1616075" y="858838"/>
            <a:ext cx="1620838" cy="3049587"/>
          </a:xfrm>
          <a:custGeom>
            <a:avLst/>
            <a:gdLst>
              <a:gd name="T0" fmla="*/ 1562100 w 1021"/>
              <a:gd name="T1" fmla="*/ 38100 h 1921"/>
              <a:gd name="T2" fmla="*/ 1581150 w 1021"/>
              <a:gd name="T3" fmla="*/ 114300 h 1921"/>
              <a:gd name="T4" fmla="*/ 1600200 w 1021"/>
              <a:gd name="T5" fmla="*/ 190500 h 1921"/>
              <a:gd name="T6" fmla="*/ 1619250 w 1021"/>
              <a:gd name="T7" fmla="*/ 285750 h 1921"/>
              <a:gd name="T8" fmla="*/ 1619250 w 1021"/>
              <a:gd name="T9" fmla="*/ 381000 h 1921"/>
              <a:gd name="T10" fmla="*/ 1619250 w 1021"/>
              <a:gd name="T11" fmla="*/ 476250 h 1921"/>
              <a:gd name="T12" fmla="*/ 1619250 w 1021"/>
              <a:gd name="T13" fmla="*/ 552450 h 1921"/>
              <a:gd name="T14" fmla="*/ 1619250 w 1021"/>
              <a:gd name="T15" fmla="*/ 628650 h 1921"/>
              <a:gd name="T16" fmla="*/ 1600200 w 1021"/>
              <a:gd name="T17" fmla="*/ 723900 h 1921"/>
              <a:gd name="T18" fmla="*/ 1581150 w 1021"/>
              <a:gd name="T19" fmla="*/ 819150 h 1921"/>
              <a:gd name="T20" fmla="*/ 1581150 w 1021"/>
              <a:gd name="T21" fmla="*/ 895350 h 1921"/>
              <a:gd name="T22" fmla="*/ 1543050 w 1021"/>
              <a:gd name="T23" fmla="*/ 1009650 h 1921"/>
              <a:gd name="T24" fmla="*/ 1543050 w 1021"/>
              <a:gd name="T25" fmla="*/ 1104900 h 1921"/>
              <a:gd name="T26" fmla="*/ 1504950 w 1021"/>
              <a:gd name="T27" fmla="*/ 1181100 h 1921"/>
              <a:gd name="T28" fmla="*/ 1485900 w 1021"/>
              <a:gd name="T29" fmla="*/ 1257300 h 1921"/>
              <a:gd name="T30" fmla="*/ 1466850 w 1021"/>
              <a:gd name="T31" fmla="*/ 1371600 h 1921"/>
              <a:gd name="T32" fmla="*/ 1428750 w 1021"/>
              <a:gd name="T33" fmla="*/ 1447800 h 1921"/>
              <a:gd name="T34" fmla="*/ 1409700 w 1021"/>
              <a:gd name="T35" fmla="*/ 1524000 h 1921"/>
              <a:gd name="T36" fmla="*/ 1371600 w 1021"/>
              <a:gd name="T37" fmla="*/ 1619250 h 1921"/>
              <a:gd name="T38" fmla="*/ 1333500 w 1021"/>
              <a:gd name="T39" fmla="*/ 1695450 h 1921"/>
              <a:gd name="T40" fmla="*/ 1314450 w 1021"/>
              <a:gd name="T41" fmla="*/ 1771650 h 1921"/>
              <a:gd name="T42" fmla="*/ 1257300 w 1021"/>
              <a:gd name="T43" fmla="*/ 1866900 h 1921"/>
              <a:gd name="T44" fmla="*/ 1219200 w 1021"/>
              <a:gd name="T45" fmla="*/ 1943100 h 1921"/>
              <a:gd name="T46" fmla="*/ 1162050 w 1021"/>
              <a:gd name="T47" fmla="*/ 2038350 h 1921"/>
              <a:gd name="T48" fmla="*/ 1104900 w 1021"/>
              <a:gd name="T49" fmla="*/ 2114550 h 1921"/>
              <a:gd name="T50" fmla="*/ 1047750 w 1021"/>
              <a:gd name="T51" fmla="*/ 2190750 h 1921"/>
              <a:gd name="T52" fmla="*/ 1009650 w 1021"/>
              <a:gd name="T53" fmla="*/ 2266950 h 1921"/>
              <a:gd name="T54" fmla="*/ 952500 w 1021"/>
              <a:gd name="T55" fmla="*/ 2343150 h 1921"/>
              <a:gd name="T56" fmla="*/ 895350 w 1021"/>
              <a:gd name="T57" fmla="*/ 2419350 h 1921"/>
              <a:gd name="T58" fmla="*/ 857250 w 1021"/>
              <a:gd name="T59" fmla="*/ 2476500 h 1921"/>
              <a:gd name="T60" fmla="*/ 819150 w 1021"/>
              <a:gd name="T61" fmla="*/ 2552700 h 1921"/>
              <a:gd name="T62" fmla="*/ 762000 w 1021"/>
              <a:gd name="T63" fmla="*/ 2609850 h 1921"/>
              <a:gd name="T64" fmla="*/ 685800 w 1021"/>
              <a:gd name="T65" fmla="*/ 2686050 h 1921"/>
              <a:gd name="T66" fmla="*/ 628650 w 1021"/>
              <a:gd name="T67" fmla="*/ 2743200 h 1921"/>
              <a:gd name="T68" fmla="*/ 533400 w 1021"/>
              <a:gd name="T69" fmla="*/ 2800350 h 1921"/>
              <a:gd name="T70" fmla="*/ 457200 w 1021"/>
              <a:gd name="T71" fmla="*/ 2857500 h 1921"/>
              <a:gd name="T72" fmla="*/ 361950 w 1021"/>
              <a:gd name="T73" fmla="*/ 2914650 h 1921"/>
              <a:gd name="T74" fmla="*/ 266700 w 1021"/>
              <a:gd name="T75" fmla="*/ 2952750 h 1921"/>
              <a:gd name="T76" fmla="*/ 152400 w 1021"/>
              <a:gd name="T77" fmla="*/ 2990850 h 1921"/>
              <a:gd name="T78" fmla="*/ 76200 w 1021"/>
              <a:gd name="T79" fmla="*/ 3028950 h 1921"/>
              <a:gd name="T80" fmla="*/ 0 w 1021"/>
              <a:gd name="T81" fmla="*/ 304800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Rectangle 2052">
            <a:extLst>
              <a:ext uri="{FF2B5EF4-FFF2-40B4-BE49-F238E27FC236}">
                <a16:creationId xmlns:a16="http://schemas.microsoft.com/office/drawing/2014/main" id="{6D1EE6F5-5A46-DC48-881B-876574B115E0}"/>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294" name="Rectangle 2053">
            <a:extLst>
              <a:ext uri="{FF2B5EF4-FFF2-40B4-BE49-F238E27FC236}">
                <a16:creationId xmlns:a16="http://schemas.microsoft.com/office/drawing/2014/main" id="{BBA67A2F-39E5-344A-B009-897BEABC9CCD}"/>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295" name="Freeform 2054">
            <a:extLst>
              <a:ext uri="{FF2B5EF4-FFF2-40B4-BE49-F238E27FC236}">
                <a16:creationId xmlns:a16="http://schemas.microsoft.com/office/drawing/2014/main" id="{E5C72EF6-C445-734A-89F7-C7A422266D8D}"/>
              </a:ext>
            </a:extLst>
          </p:cNvPr>
          <p:cNvSpPr>
            <a:spLocks/>
          </p:cNvSpPr>
          <p:nvPr/>
        </p:nvSpPr>
        <p:spPr bwMode="auto">
          <a:xfrm>
            <a:off x="6991350" y="3978275"/>
            <a:ext cx="1430338" cy="2097088"/>
          </a:xfrm>
          <a:custGeom>
            <a:avLst/>
            <a:gdLst>
              <a:gd name="T0" fmla="*/ 1428750 w 901"/>
              <a:gd name="T1" fmla="*/ 0 h 1321"/>
              <a:gd name="T2" fmla="*/ 1390650 w 901"/>
              <a:gd name="T3" fmla="*/ 19050 h 1321"/>
              <a:gd name="T4" fmla="*/ 1352550 w 901"/>
              <a:gd name="T5" fmla="*/ 38100 h 1321"/>
              <a:gd name="T6" fmla="*/ 1314450 w 901"/>
              <a:gd name="T7" fmla="*/ 57150 h 1321"/>
              <a:gd name="T8" fmla="*/ 1276350 w 901"/>
              <a:gd name="T9" fmla="*/ 76200 h 1321"/>
              <a:gd name="T10" fmla="*/ 1238250 w 901"/>
              <a:gd name="T11" fmla="*/ 95250 h 1321"/>
              <a:gd name="T12" fmla="*/ 1219200 w 901"/>
              <a:gd name="T13" fmla="*/ 133350 h 1321"/>
              <a:gd name="T14" fmla="*/ 1181100 w 901"/>
              <a:gd name="T15" fmla="*/ 152400 h 1321"/>
              <a:gd name="T16" fmla="*/ 1143000 w 901"/>
              <a:gd name="T17" fmla="*/ 190500 h 1321"/>
              <a:gd name="T18" fmla="*/ 1104900 w 901"/>
              <a:gd name="T19" fmla="*/ 209550 h 1321"/>
              <a:gd name="T20" fmla="*/ 1085850 w 901"/>
              <a:gd name="T21" fmla="*/ 247650 h 1321"/>
              <a:gd name="T22" fmla="*/ 1047750 w 901"/>
              <a:gd name="T23" fmla="*/ 266700 h 1321"/>
              <a:gd name="T24" fmla="*/ 1028700 w 901"/>
              <a:gd name="T25" fmla="*/ 304800 h 1321"/>
              <a:gd name="T26" fmla="*/ 990600 w 901"/>
              <a:gd name="T27" fmla="*/ 342900 h 1321"/>
              <a:gd name="T28" fmla="*/ 971550 w 901"/>
              <a:gd name="T29" fmla="*/ 381000 h 1321"/>
              <a:gd name="T30" fmla="*/ 933450 w 901"/>
              <a:gd name="T31" fmla="*/ 400050 h 1321"/>
              <a:gd name="T32" fmla="*/ 914400 w 901"/>
              <a:gd name="T33" fmla="*/ 438150 h 1321"/>
              <a:gd name="T34" fmla="*/ 876300 w 901"/>
              <a:gd name="T35" fmla="*/ 457200 h 1321"/>
              <a:gd name="T36" fmla="*/ 838200 w 901"/>
              <a:gd name="T37" fmla="*/ 495300 h 1321"/>
              <a:gd name="T38" fmla="*/ 819150 w 901"/>
              <a:gd name="T39" fmla="*/ 533400 h 1321"/>
              <a:gd name="T40" fmla="*/ 781050 w 901"/>
              <a:gd name="T41" fmla="*/ 571500 h 1321"/>
              <a:gd name="T42" fmla="*/ 742950 w 901"/>
              <a:gd name="T43" fmla="*/ 590550 h 1321"/>
              <a:gd name="T44" fmla="*/ 723900 w 901"/>
              <a:gd name="T45" fmla="*/ 628650 h 1321"/>
              <a:gd name="T46" fmla="*/ 685800 w 901"/>
              <a:gd name="T47" fmla="*/ 666750 h 1321"/>
              <a:gd name="T48" fmla="*/ 647700 w 901"/>
              <a:gd name="T49" fmla="*/ 704850 h 1321"/>
              <a:gd name="T50" fmla="*/ 628650 w 901"/>
              <a:gd name="T51" fmla="*/ 742950 h 1321"/>
              <a:gd name="T52" fmla="*/ 590550 w 901"/>
              <a:gd name="T53" fmla="*/ 781050 h 1321"/>
              <a:gd name="T54" fmla="*/ 571500 w 901"/>
              <a:gd name="T55" fmla="*/ 819150 h 1321"/>
              <a:gd name="T56" fmla="*/ 533400 w 901"/>
              <a:gd name="T57" fmla="*/ 857250 h 1321"/>
              <a:gd name="T58" fmla="*/ 514350 w 901"/>
              <a:gd name="T59" fmla="*/ 895350 h 1321"/>
              <a:gd name="T60" fmla="*/ 495300 w 901"/>
              <a:gd name="T61" fmla="*/ 933450 h 1321"/>
              <a:gd name="T62" fmla="*/ 457200 w 901"/>
              <a:gd name="T63" fmla="*/ 990600 h 1321"/>
              <a:gd name="T64" fmla="*/ 438150 w 901"/>
              <a:gd name="T65" fmla="*/ 1028700 h 1321"/>
              <a:gd name="T66" fmla="*/ 419100 w 901"/>
              <a:gd name="T67" fmla="*/ 1085850 h 1321"/>
              <a:gd name="T68" fmla="*/ 381000 w 901"/>
              <a:gd name="T69" fmla="*/ 1123950 h 1321"/>
              <a:gd name="T70" fmla="*/ 361950 w 901"/>
              <a:gd name="T71" fmla="*/ 1162050 h 1321"/>
              <a:gd name="T72" fmla="*/ 342900 w 901"/>
              <a:gd name="T73" fmla="*/ 1200150 h 1321"/>
              <a:gd name="T74" fmla="*/ 323850 w 901"/>
              <a:gd name="T75" fmla="*/ 1238250 h 1321"/>
              <a:gd name="T76" fmla="*/ 304800 w 901"/>
              <a:gd name="T77" fmla="*/ 1276350 h 1321"/>
              <a:gd name="T78" fmla="*/ 285750 w 901"/>
              <a:gd name="T79" fmla="*/ 1314450 h 1321"/>
              <a:gd name="T80" fmla="*/ 266700 w 901"/>
              <a:gd name="T81" fmla="*/ 1352550 h 1321"/>
              <a:gd name="T82" fmla="*/ 247650 w 901"/>
              <a:gd name="T83" fmla="*/ 1390650 h 1321"/>
              <a:gd name="T84" fmla="*/ 228600 w 901"/>
              <a:gd name="T85" fmla="*/ 1428750 h 1321"/>
              <a:gd name="T86" fmla="*/ 209550 w 901"/>
              <a:gd name="T87" fmla="*/ 1466850 h 1321"/>
              <a:gd name="T88" fmla="*/ 190500 w 901"/>
              <a:gd name="T89" fmla="*/ 1504950 h 1321"/>
              <a:gd name="T90" fmla="*/ 190500 w 901"/>
              <a:gd name="T91" fmla="*/ 1543050 h 1321"/>
              <a:gd name="T92" fmla="*/ 171450 w 901"/>
              <a:gd name="T93" fmla="*/ 1581150 h 1321"/>
              <a:gd name="T94" fmla="*/ 152400 w 901"/>
              <a:gd name="T95" fmla="*/ 1619250 h 1321"/>
              <a:gd name="T96" fmla="*/ 152400 w 901"/>
              <a:gd name="T97" fmla="*/ 1657350 h 1321"/>
              <a:gd name="T98" fmla="*/ 133350 w 901"/>
              <a:gd name="T99" fmla="*/ 1695450 h 1321"/>
              <a:gd name="T100" fmla="*/ 114300 w 901"/>
              <a:gd name="T101" fmla="*/ 1733550 h 1321"/>
              <a:gd name="T102" fmla="*/ 95250 w 901"/>
              <a:gd name="T103" fmla="*/ 1771650 h 1321"/>
              <a:gd name="T104" fmla="*/ 95250 w 901"/>
              <a:gd name="T105" fmla="*/ 1809750 h 1321"/>
              <a:gd name="T106" fmla="*/ 76200 w 901"/>
              <a:gd name="T107" fmla="*/ 1847850 h 1321"/>
              <a:gd name="T108" fmla="*/ 57150 w 901"/>
              <a:gd name="T109" fmla="*/ 1885950 h 1321"/>
              <a:gd name="T110" fmla="*/ 57150 w 901"/>
              <a:gd name="T111" fmla="*/ 1924050 h 1321"/>
              <a:gd name="T112" fmla="*/ 38100 w 901"/>
              <a:gd name="T113" fmla="*/ 1962150 h 1321"/>
              <a:gd name="T114" fmla="*/ 19050 w 901"/>
              <a:gd name="T115" fmla="*/ 2000250 h 1321"/>
              <a:gd name="T116" fmla="*/ 19050 w 901"/>
              <a:gd name="T117" fmla="*/ 2057400 h 1321"/>
              <a:gd name="T118" fmla="*/ 0 w 901"/>
              <a:gd name="T119" fmla="*/ 209550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Freeform 2055">
            <a:extLst>
              <a:ext uri="{FF2B5EF4-FFF2-40B4-BE49-F238E27FC236}">
                <a16:creationId xmlns:a16="http://schemas.microsoft.com/office/drawing/2014/main" id="{239FD45B-C753-7B48-B756-539E5A61C7BB}"/>
              </a:ext>
            </a:extLst>
          </p:cNvPr>
          <p:cNvSpPr>
            <a:spLocks/>
          </p:cNvSpPr>
          <p:nvPr/>
        </p:nvSpPr>
        <p:spPr bwMode="auto">
          <a:xfrm>
            <a:off x="3562350" y="1695450"/>
            <a:ext cx="4097338" cy="2916238"/>
          </a:xfrm>
          <a:custGeom>
            <a:avLst/>
            <a:gdLst>
              <a:gd name="T0" fmla="*/ 4056063 w 2581"/>
              <a:gd name="T1" fmla="*/ 2895600 h 1837"/>
              <a:gd name="T2" fmla="*/ 3959225 w 2581"/>
              <a:gd name="T3" fmla="*/ 2857500 h 1837"/>
              <a:gd name="T4" fmla="*/ 3879850 w 2581"/>
              <a:gd name="T5" fmla="*/ 2836863 h 1837"/>
              <a:gd name="T6" fmla="*/ 3802063 w 2581"/>
              <a:gd name="T7" fmla="*/ 2798763 h 1837"/>
              <a:gd name="T8" fmla="*/ 3722688 w 2581"/>
              <a:gd name="T9" fmla="*/ 2741613 h 1837"/>
              <a:gd name="T10" fmla="*/ 3644900 w 2581"/>
              <a:gd name="T11" fmla="*/ 2701925 h 1837"/>
              <a:gd name="T12" fmla="*/ 3567113 w 2581"/>
              <a:gd name="T13" fmla="*/ 2663825 h 1837"/>
              <a:gd name="T14" fmla="*/ 3468688 w 2581"/>
              <a:gd name="T15" fmla="*/ 2605088 h 1837"/>
              <a:gd name="T16" fmla="*/ 3370263 w 2581"/>
              <a:gd name="T17" fmla="*/ 2547938 h 1837"/>
              <a:gd name="T18" fmla="*/ 3292475 w 2581"/>
              <a:gd name="T19" fmla="*/ 2509838 h 1837"/>
              <a:gd name="T20" fmla="*/ 3213100 w 2581"/>
              <a:gd name="T21" fmla="*/ 2470150 h 1837"/>
              <a:gd name="T22" fmla="*/ 3135313 w 2581"/>
              <a:gd name="T23" fmla="*/ 2413000 h 1837"/>
              <a:gd name="T24" fmla="*/ 3057525 w 2581"/>
              <a:gd name="T25" fmla="*/ 2374900 h 1837"/>
              <a:gd name="T26" fmla="*/ 2998788 w 2581"/>
              <a:gd name="T27" fmla="*/ 2335213 h 1837"/>
              <a:gd name="T28" fmla="*/ 2900363 w 2581"/>
              <a:gd name="T29" fmla="*/ 2259013 h 1837"/>
              <a:gd name="T30" fmla="*/ 2822575 w 2581"/>
              <a:gd name="T31" fmla="*/ 2238375 h 1837"/>
              <a:gd name="T32" fmla="*/ 2743200 w 2581"/>
              <a:gd name="T33" fmla="*/ 2162175 h 1837"/>
              <a:gd name="T34" fmla="*/ 2665413 w 2581"/>
              <a:gd name="T35" fmla="*/ 2122488 h 1837"/>
              <a:gd name="T36" fmla="*/ 2586038 w 2581"/>
              <a:gd name="T37" fmla="*/ 2065338 h 1837"/>
              <a:gd name="T38" fmla="*/ 2468563 w 2581"/>
              <a:gd name="T39" fmla="*/ 1968500 h 1837"/>
              <a:gd name="T40" fmla="*/ 2390775 w 2581"/>
              <a:gd name="T41" fmla="*/ 1930400 h 1837"/>
              <a:gd name="T42" fmla="*/ 2312988 w 2581"/>
              <a:gd name="T43" fmla="*/ 1852613 h 1837"/>
              <a:gd name="T44" fmla="*/ 2214563 w 2581"/>
              <a:gd name="T45" fmla="*/ 1755775 h 1837"/>
              <a:gd name="T46" fmla="*/ 2155825 w 2581"/>
              <a:gd name="T47" fmla="*/ 1679575 h 1837"/>
              <a:gd name="T48" fmla="*/ 2116138 w 2581"/>
              <a:gd name="T49" fmla="*/ 1601788 h 1837"/>
              <a:gd name="T50" fmla="*/ 2057400 w 2581"/>
              <a:gd name="T51" fmla="*/ 1525588 h 1837"/>
              <a:gd name="T52" fmla="*/ 1958975 w 2581"/>
              <a:gd name="T53" fmla="*/ 1447800 h 1837"/>
              <a:gd name="T54" fmla="*/ 1862138 w 2581"/>
              <a:gd name="T55" fmla="*/ 1350963 h 1837"/>
              <a:gd name="T56" fmla="*/ 1803400 w 2581"/>
              <a:gd name="T57" fmla="*/ 1293813 h 1837"/>
              <a:gd name="T58" fmla="*/ 1744663 w 2581"/>
              <a:gd name="T59" fmla="*/ 1216025 h 1837"/>
              <a:gd name="T60" fmla="*/ 1685925 w 2581"/>
              <a:gd name="T61" fmla="*/ 1158875 h 1837"/>
              <a:gd name="T62" fmla="*/ 1606550 w 2581"/>
              <a:gd name="T63" fmla="*/ 1081088 h 1837"/>
              <a:gd name="T64" fmla="*/ 1528763 w 2581"/>
              <a:gd name="T65" fmla="*/ 1022350 h 1837"/>
              <a:gd name="T66" fmla="*/ 1489075 w 2581"/>
              <a:gd name="T67" fmla="*/ 946150 h 1837"/>
              <a:gd name="T68" fmla="*/ 1430338 w 2581"/>
              <a:gd name="T69" fmla="*/ 887413 h 1837"/>
              <a:gd name="T70" fmla="*/ 1390650 w 2581"/>
              <a:gd name="T71" fmla="*/ 811213 h 1837"/>
              <a:gd name="T72" fmla="*/ 1352550 w 2581"/>
              <a:gd name="T73" fmla="*/ 733425 h 1837"/>
              <a:gd name="T74" fmla="*/ 1293813 w 2581"/>
              <a:gd name="T75" fmla="*/ 655638 h 1837"/>
              <a:gd name="T76" fmla="*/ 1254125 w 2581"/>
              <a:gd name="T77" fmla="*/ 579438 h 1837"/>
              <a:gd name="T78" fmla="*/ 1195388 w 2581"/>
              <a:gd name="T79" fmla="*/ 520700 h 1837"/>
              <a:gd name="T80" fmla="*/ 1117600 w 2581"/>
              <a:gd name="T81" fmla="*/ 423863 h 1837"/>
              <a:gd name="T82" fmla="*/ 1058863 w 2581"/>
              <a:gd name="T83" fmla="*/ 347663 h 1837"/>
              <a:gd name="T84" fmla="*/ 1000125 w 2581"/>
              <a:gd name="T85" fmla="*/ 288925 h 1837"/>
              <a:gd name="T86" fmla="*/ 920750 w 2581"/>
              <a:gd name="T87" fmla="*/ 231775 h 1837"/>
              <a:gd name="T88" fmla="*/ 862013 w 2581"/>
              <a:gd name="T89" fmla="*/ 193675 h 1837"/>
              <a:gd name="T90" fmla="*/ 784225 w 2581"/>
              <a:gd name="T91" fmla="*/ 115888 h 1837"/>
              <a:gd name="T92" fmla="*/ 704850 w 2581"/>
              <a:gd name="T93" fmla="*/ 96838 h 1837"/>
              <a:gd name="T94" fmla="*/ 608013 w 2581"/>
              <a:gd name="T95" fmla="*/ 57150 h 1837"/>
              <a:gd name="T96" fmla="*/ 509588 w 2581"/>
              <a:gd name="T97" fmla="*/ 38100 h 1837"/>
              <a:gd name="T98" fmla="*/ 431800 w 2581"/>
              <a:gd name="T99" fmla="*/ 19050 h 1837"/>
              <a:gd name="T100" fmla="*/ 352425 w 2581"/>
              <a:gd name="T101" fmla="*/ 0 h 1837"/>
              <a:gd name="T102" fmla="*/ 274638 w 2581"/>
              <a:gd name="T103" fmla="*/ 0 h 1837"/>
              <a:gd name="T104" fmla="*/ 195263 w 2581"/>
              <a:gd name="T105" fmla="*/ 19050 h 1837"/>
              <a:gd name="T106" fmla="*/ 117475 w 2581"/>
              <a:gd name="T107" fmla="*/ 38100 h 1837"/>
              <a:gd name="T108" fmla="*/ 39688 w 2581"/>
              <a:gd name="T109" fmla="*/ 77788 h 1837"/>
              <a:gd name="T110" fmla="*/ 0 w 2581"/>
              <a:gd name="T111" fmla="*/ 153988 h 1837"/>
              <a:gd name="T112" fmla="*/ 0 w 2581"/>
              <a:gd name="T113" fmla="*/ 231775 h 1837"/>
              <a:gd name="T114" fmla="*/ 19050 w 2581"/>
              <a:gd name="T115" fmla="*/ 309563 h 1837"/>
              <a:gd name="T116" fmla="*/ 58738 w 2581"/>
              <a:gd name="T117" fmla="*/ 385763 h 1837"/>
              <a:gd name="T118" fmla="*/ 117475 w 2581"/>
              <a:gd name="T119" fmla="*/ 444500 h 1837"/>
              <a:gd name="T120" fmla="*/ 215900 w 2581"/>
              <a:gd name="T121" fmla="*/ 482600 h 1837"/>
              <a:gd name="T122" fmla="*/ 293688 w 2581"/>
              <a:gd name="T123" fmla="*/ 501650 h 1837"/>
              <a:gd name="T124" fmla="*/ 373063 w 2581"/>
              <a:gd name="T125" fmla="*/ 520700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Rectangle 2056">
            <a:extLst>
              <a:ext uri="{FF2B5EF4-FFF2-40B4-BE49-F238E27FC236}">
                <a16:creationId xmlns:a16="http://schemas.microsoft.com/office/drawing/2014/main" id="{6FFE0B8C-4DF7-8449-9C46-E447E63F05A7}"/>
              </a:ext>
            </a:extLst>
          </p:cNvPr>
          <p:cNvSpPr>
            <a:spLocks noChangeArrowheads="1"/>
          </p:cNvSpPr>
          <p:nvPr/>
        </p:nvSpPr>
        <p:spPr bwMode="auto">
          <a:xfrm>
            <a:off x="4630738" y="2649538"/>
            <a:ext cx="15208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EK</a:t>
            </a:r>
          </a:p>
        </p:txBody>
      </p:sp>
      <p:sp>
        <p:nvSpPr>
          <p:cNvPr id="12298" name="Freeform 2057">
            <a:extLst>
              <a:ext uri="{FF2B5EF4-FFF2-40B4-BE49-F238E27FC236}">
                <a16:creationId xmlns:a16="http://schemas.microsoft.com/office/drawing/2014/main" id="{D2E423DB-BDC3-F742-85C8-349AE017036E}"/>
              </a:ext>
            </a:extLst>
          </p:cNvPr>
          <p:cNvSpPr>
            <a:spLocks/>
          </p:cNvSpPr>
          <p:nvPr/>
        </p:nvSpPr>
        <p:spPr bwMode="auto">
          <a:xfrm>
            <a:off x="2038350" y="4591050"/>
            <a:ext cx="1887538" cy="1487488"/>
          </a:xfrm>
          <a:custGeom>
            <a:avLst/>
            <a:gdLst>
              <a:gd name="T0" fmla="*/ 438150 w 1189"/>
              <a:gd name="T1" fmla="*/ 1409700 h 937"/>
              <a:gd name="T2" fmla="*/ 438150 w 1189"/>
              <a:gd name="T3" fmla="*/ 1295400 h 937"/>
              <a:gd name="T4" fmla="*/ 419100 w 1189"/>
              <a:gd name="T5" fmla="*/ 1181100 h 937"/>
              <a:gd name="T6" fmla="*/ 381000 w 1189"/>
              <a:gd name="T7" fmla="*/ 1066800 h 937"/>
              <a:gd name="T8" fmla="*/ 323850 w 1189"/>
              <a:gd name="T9" fmla="*/ 971550 h 937"/>
              <a:gd name="T10" fmla="*/ 266700 w 1189"/>
              <a:gd name="T11" fmla="*/ 857250 h 937"/>
              <a:gd name="T12" fmla="*/ 209550 w 1189"/>
              <a:gd name="T13" fmla="*/ 742950 h 937"/>
              <a:gd name="T14" fmla="*/ 133350 w 1189"/>
              <a:gd name="T15" fmla="*/ 609600 h 937"/>
              <a:gd name="T16" fmla="*/ 38100 w 1189"/>
              <a:gd name="T17" fmla="*/ 495300 h 937"/>
              <a:gd name="T18" fmla="*/ 0 w 1189"/>
              <a:gd name="T19" fmla="*/ 381000 h 937"/>
              <a:gd name="T20" fmla="*/ 0 w 1189"/>
              <a:gd name="T21" fmla="*/ 266700 h 937"/>
              <a:gd name="T22" fmla="*/ 38100 w 1189"/>
              <a:gd name="T23" fmla="*/ 152400 h 937"/>
              <a:gd name="T24" fmla="*/ 133350 w 1189"/>
              <a:gd name="T25" fmla="*/ 57150 h 937"/>
              <a:gd name="T26" fmla="*/ 228600 w 1189"/>
              <a:gd name="T27" fmla="*/ 19050 h 937"/>
              <a:gd name="T28" fmla="*/ 361950 w 1189"/>
              <a:gd name="T29" fmla="*/ 38100 h 937"/>
              <a:gd name="T30" fmla="*/ 476250 w 1189"/>
              <a:gd name="T31" fmla="*/ 95250 h 937"/>
              <a:gd name="T32" fmla="*/ 552450 w 1189"/>
              <a:gd name="T33" fmla="*/ 209550 h 937"/>
              <a:gd name="T34" fmla="*/ 609600 w 1189"/>
              <a:gd name="T35" fmla="*/ 323850 h 937"/>
              <a:gd name="T36" fmla="*/ 647700 w 1189"/>
              <a:gd name="T37" fmla="*/ 438150 h 937"/>
              <a:gd name="T38" fmla="*/ 685800 w 1189"/>
              <a:gd name="T39" fmla="*/ 552450 h 937"/>
              <a:gd name="T40" fmla="*/ 704850 w 1189"/>
              <a:gd name="T41" fmla="*/ 666750 h 937"/>
              <a:gd name="T42" fmla="*/ 723900 w 1189"/>
              <a:gd name="T43" fmla="*/ 781050 h 937"/>
              <a:gd name="T44" fmla="*/ 762000 w 1189"/>
              <a:gd name="T45" fmla="*/ 895350 h 937"/>
              <a:gd name="T46" fmla="*/ 819150 w 1189"/>
              <a:gd name="T47" fmla="*/ 1009650 h 937"/>
              <a:gd name="T48" fmla="*/ 952500 w 1189"/>
              <a:gd name="T49" fmla="*/ 1066800 h 937"/>
              <a:gd name="T50" fmla="*/ 1066800 w 1189"/>
              <a:gd name="T51" fmla="*/ 1085850 h 937"/>
              <a:gd name="T52" fmla="*/ 1181100 w 1189"/>
              <a:gd name="T53" fmla="*/ 1047750 h 937"/>
              <a:gd name="T54" fmla="*/ 1276350 w 1189"/>
              <a:gd name="T55" fmla="*/ 933450 h 937"/>
              <a:gd name="T56" fmla="*/ 1314450 w 1189"/>
              <a:gd name="T57" fmla="*/ 800100 h 937"/>
              <a:gd name="T58" fmla="*/ 1333500 w 1189"/>
              <a:gd name="T59" fmla="*/ 685800 h 937"/>
              <a:gd name="T60" fmla="*/ 1390650 w 1189"/>
              <a:gd name="T61" fmla="*/ 571500 h 937"/>
              <a:gd name="T62" fmla="*/ 1466850 w 1189"/>
              <a:gd name="T63" fmla="*/ 457200 h 937"/>
              <a:gd name="T64" fmla="*/ 1562100 w 1189"/>
              <a:gd name="T65" fmla="*/ 400050 h 937"/>
              <a:gd name="T66" fmla="*/ 1676400 w 1189"/>
              <a:gd name="T67" fmla="*/ 381000 h 937"/>
              <a:gd name="T68" fmla="*/ 1790700 w 1189"/>
              <a:gd name="T69" fmla="*/ 419100 h 937"/>
              <a:gd name="T70" fmla="*/ 1866900 w 1189"/>
              <a:gd name="T71" fmla="*/ 514350 h 937"/>
              <a:gd name="T72" fmla="*/ 1885950 w 1189"/>
              <a:gd name="T73" fmla="*/ 628650 h 937"/>
              <a:gd name="T74" fmla="*/ 1847850 w 1189"/>
              <a:gd name="T75" fmla="*/ 742950 h 937"/>
              <a:gd name="T76" fmla="*/ 1790700 w 1189"/>
              <a:gd name="T77" fmla="*/ 857250 h 937"/>
              <a:gd name="T78" fmla="*/ 1714500 w 1189"/>
              <a:gd name="T79" fmla="*/ 971550 h 937"/>
              <a:gd name="T80" fmla="*/ 1619250 w 1189"/>
              <a:gd name="T81" fmla="*/ 1066800 h 937"/>
              <a:gd name="T82" fmla="*/ 1562100 w 1189"/>
              <a:gd name="T83" fmla="*/ 1181100 h 937"/>
              <a:gd name="T84" fmla="*/ 1485900 w 1189"/>
              <a:gd name="T85" fmla="*/ 1295400 h 937"/>
              <a:gd name="T86" fmla="*/ 1428750 w 1189"/>
              <a:gd name="T87" fmla="*/ 1409700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Rectangle 2058">
            <a:extLst>
              <a:ext uri="{FF2B5EF4-FFF2-40B4-BE49-F238E27FC236}">
                <a16:creationId xmlns:a16="http://schemas.microsoft.com/office/drawing/2014/main" id="{CCFC2C41-1741-FA46-A218-F9E9C7021377}"/>
              </a:ext>
            </a:extLst>
          </p:cNvPr>
          <p:cNvSpPr>
            <a:spLocks noChangeArrowheads="1"/>
          </p:cNvSpPr>
          <p:nvPr/>
        </p:nvSpPr>
        <p:spPr bwMode="auto">
          <a:xfrm>
            <a:off x="7259638" y="5259388"/>
            <a:ext cx="13112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PG</a:t>
            </a:r>
          </a:p>
        </p:txBody>
      </p:sp>
      <p:sp>
        <p:nvSpPr>
          <p:cNvPr id="12300" name="Freeform 2059">
            <a:extLst>
              <a:ext uri="{FF2B5EF4-FFF2-40B4-BE49-F238E27FC236}">
                <a16:creationId xmlns:a16="http://schemas.microsoft.com/office/drawing/2014/main" id="{BEE99139-1235-EA45-BF07-4BDA80E1607D}"/>
              </a:ext>
            </a:extLst>
          </p:cNvPr>
          <p:cNvSpPr>
            <a:spLocks/>
          </p:cNvSpPr>
          <p:nvPr/>
        </p:nvSpPr>
        <p:spPr bwMode="auto">
          <a:xfrm>
            <a:off x="3257550" y="2628900"/>
            <a:ext cx="268288" cy="306388"/>
          </a:xfrm>
          <a:custGeom>
            <a:avLst/>
            <a:gdLst>
              <a:gd name="T0" fmla="*/ 171450 w 169"/>
              <a:gd name="T1" fmla="*/ 19050 h 193"/>
              <a:gd name="T2" fmla="*/ 133350 w 169"/>
              <a:gd name="T3" fmla="*/ 38100 h 193"/>
              <a:gd name="T4" fmla="*/ 95250 w 169"/>
              <a:gd name="T5" fmla="*/ 57150 h 193"/>
              <a:gd name="T6" fmla="*/ 57150 w 169"/>
              <a:gd name="T7" fmla="*/ 76200 h 193"/>
              <a:gd name="T8" fmla="*/ 38100 w 169"/>
              <a:gd name="T9" fmla="*/ 114300 h 193"/>
              <a:gd name="T10" fmla="*/ 0 w 169"/>
              <a:gd name="T11" fmla="*/ 152400 h 193"/>
              <a:gd name="T12" fmla="*/ 0 w 169"/>
              <a:gd name="T13" fmla="*/ 190500 h 193"/>
              <a:gd name="T14" fmla="*/ 0 w 169"/>
              <a:gd name="T15" fmla="*/ 228600 h 193"/>
              <a:gd name="T16" fmla="*/ 38100 w 169"/>
              <a:gd name="T17" fmla="*/ 247650 h 193"/>
              <a:gd name="T18" fmla="*/ 57150 w 169"/>
              <a:gd name="T19" fmla="*/ 285750 h 193"/>
              <a:gd name="T20" fmla="*/ 95250 w 169"/>
              <a:gd name="T21" fmla="*/ 304800 h 193"/>
              <a:gd name="T22" fmla="*/ 133350 w 169"/>
              <a:gd name="T23" fmla="*/ 304800 h 193"/>
              <a:gd name="T24" fmla="*/ 171450 w 169"/>
              <a:gd name="T25" fmla="*/ 304800 h 193"/>
              <a:gd name="T26" fmla="*/ 209550 w 169"/>
              <a:gd name="T27" fmla="*/ 285750 h 193"/>
              <a:gd name="T28" fmla="*/ 228600 w 169"/>
              <a:gd name="T29" fmla="*/ 247650 h 193"/>
              <a:gd name="T30" fmla="*/ 247650 w 169"/>
              <a:gd name="T31" fmla="*/ 209550 h 193"/>
              <a:gd name="T32" fmla="*/ 266700 w 169"/>
              <a:gd name="T33" fmla="*/ 171450 h 193"/>
              <a:gd name="T34" fmla="*/ 266700 w 169"/>
              <a:gd name="T35" fmla="*/ 133350 h 193"/>
              <a:gd name="T36" fmla="*/ 266700 w 169"/>
              <a:gd name="T37" fmla="*/ 95250 h 193"/>
              <a:gd name="T38" fmla="*/ 247650 w 169"/>
              <a:gd name="T39" fmla="*/ 57150 h 193"/>
              <a:gd name="T40" fmla="*/ 228600 w 169"/>
              <a:gd name="T41" fmla="*/ 19050 h 193"/>
              <a:gd name="T42" fmla="*/ 190500 w 169"/>
              <a:gd name="T43" fmla="*/ 0 h 193"/>
              <a:gd name="T44" fmla="*/ 171450 w 169"/>
              <a:gd name="T45" fmla="*/ 1905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Freeform 2060">
            <a:extLst>
              <a:ext uri="{FF2B5EF4-FFF2-40B4-BE49-F238E27FC236}">
                <a16:creationId xmlns:a16="http://schemas.microsoft.com/office/drawing/2014/main" id="{B0F7CEC6-FAEF-8047-B817-80176A98CDBA}"/>
              </a:ext>
            </a:extLst>
          </p:cNvPr>
          <p:cNvSpPr>
            <a:spLocks/>
          </p:cNvSpPr>
          <p:nvPr/>
        </p:nvSpPr>
        <p:spPr bwMode="auto">
          <a:xfrm>
            <a:off x="3067050" y="3333750"/>
            <a:ext cx="439738" cy="915988"/>
          </a:xfrm>
          <a:custGeom>
            <a:avLst/>
            <a:gdLst>
              <a:gd name="T0" fmla="*/ 285750 w 277"/>
              <a:gd name="T1" fmla="*/ 0 h 577"/>
              <a:gd name="T2" fmla="*/ 323850 w 277"/>
              <a:gd name="T3" fmla="*/ 38100 h 577"/>
              <a:gd name="T4" fmla="*/ 361950 w 277"/>
              <a:gd name="T5" fmla="*/ 57150 h 577"/>
              <a:gd name="T6" fmla="*/ 381000 w 277"/>
              <a:gd name="T7" fmla="*/ 95250 h 577"/>
              <a:gd name="T8" fmla="*/ 419100 w 277"/>
              <a:gd name="T9" fmla="*/ 133350 h 577"/>
              <a:gd name="T10" fmla="*/ 438150 w 277"/>
              <a:gd name="T11" fmla="*/ 171450 h 577"/>
              <a:gd name="T12" fmla="*/ 438150 w 277"/>
              <a:gd name="T13" fmla="*/ 209550 h 577"/>
              <a:gd name="T14" fmla="*/ 438150 w 277"/>
              <a:gd name="T15" fmla="*/ 247650 h 577"/>
              <a:gd name="T16" fmla="*/ 438150 w 277"/>
              <a:gd name="T17" fmla="*/ 285750 h 577"/>
              <a:gd name="T18" fmla="*/ 438150 w 277"/>
              <a:gd name="T19" fmla="*/ 323850 h 577"/>
              <a:gd name="T20" fmla="*/ 438150 w 277"/>
              <a:gd name="T21" fmla="*/ 361950 h 577"/>
              <a:gd name="T22" fmla="*/ 438150 w 277"/>
              <a:gd name="T23" fmla="*/ 400050 h 577"/>
              <a:gd name="T24" fmla="*/ 438150 w 277"/>
              <a:gd name="T25" fmla="*/ 438150 h 577"/>
              <a:gd name="T26" fmla="*/ 438150 w 277"/>
              <a:gd name="T27" fmla="*/ 476250 h 577"/>
              <a:gd name="T28" fmla="*/ 419100 w 277"/>
              <a:gd name="T29" fmla="*/ 514350 h 577"/>
              <a:gd name="T30" fmla="*/ 419100 w 277"/>
              <a:gd name="T31" fmla="*/ 552450 h 577"/>
              <a:gd name="T32" fmla="*/ 400050 w 277"/>
              <a:gd name="T33" fmla="*/ 590550 h 577"/>
              <a:gd name="T34" fmla="*/ 381000 w 277"/>
              <a:gd name="T35" fmla="*/ 628650 h 577"/>
              <a:gd name="T36" fmla="*/ 342900 w 277"/>
              <a:gd name="T37" fmla="*/ 666750 h 577"/>
              <a:gd name="T38" fmla="*/ 323850 w 277"/>
              <a:gd name="T39" fmla="*/ 704850 h 577"/>
              <a:gd name="T40" fmla="*/ 304800 w 277"/>
              <a:gd name="T41" fmla="*/ 742950 h 577"/>
              <a:gd name="T42" fmla="*/ 266700 w 277"/>
              <a:gd name="T43" fmla="*/ 762000 h 577"/>
              <a:gd name="T44" fmla="*/ 266700 w 277"/>
              <a:gd name="T45" fmla="*/ 800100 h 577"/>
              <a:gd name="T46" fmla="*/ 228600 w 277"/>
              <a:gd name="T47" fmla="*/ 819150 h 577"/>
              <a:gd name="T48" fmla="*/ 209550 w 277"/>
              <a:gd name="T49" fmla="*/ 857250 h 577"/>
              <a:gd name="T50" fmla="*/ 171450 w 277"/>
              <a:gd name="T51" fmla="*/ 876300 h 577"/>
              <a:gd name="T52" fmla="*/ 152400 w 277"/>
              <a:gd name="T53" fmla="*/ 914400 h 577"/>
              <a:gd name="T54" fmla="*/ 114300 w 277"/>
              <a:gd name="T55" fmla="*/ 914400 h 577"/>
              <a:gd name="T56" fmla="*/ 76200 w 277"/>
              <a:gd name="T57" fmla="*/ 914400 h 577"/>
              <a:gd name="T58" fmla="*/ 19050 w 277"/>
              <a:gd name="T59" fmla="*/ 876300 h 577"/>
              <a:gd name="T60" fmla="*/ 19050 w 277"/>
              <a:gd name="T61" fmla="*/ 838200 h 577"/>
              <a:gd name="T62" fmla="*/ 0 w 277"/>
              <a:gd name="T63" fmla="*/ 800100 h 577"/>
              <a:gd name="T64" fmla="*/ 19050 w 277"/>
              <a:gd name="T65" fmla="*/ 762000 h 577"/>
              <a:gd name="T66" fmla="*/ 38100 w 277"/>
              <a:gd name="T67" fmla="*/ 723900 h 577"/>
              <a:gd name="T68" fmla="*/ 38100 w 277"/>
              <a:gd name="T69" fmla="*/ 685800 h 577"/>
              <a:gd name="T70" fmla="*/ 76200 w 277"/>
              <a:gd name="T71" fmla="*/ 666750 h 577"/>
              <a:gd name="T72" fmla="*/ 95250 w 277"/>
              <a:gd name="T73" fmla="*/ 628650 h 577"/>
              <a:gd name="T74" fmla="*/ 114300 w 277"/>
              <a:gd name="T75" fmla="*/ 590550 h 577"/>
              <a:gd name="T76" fmla="*/ 152400 w 277"/>
              <a:gd name="T77" fmla="*/ 571500 h 577"/>
              <a:gd name="T78" fmla="*/ 152400 w 277"/>
              <a:gd name="T79" fmla="*/ 533400 h 577"/>
              <a:gd name="T80" fmla="*/ 190500 w 277"/>
              <a:gd name="T81" fmla="*/ 495300 h 577"/>
              <a:gd name="T82" fmla="*/ 209550 w 277"/>
              <a:gd name="T83" fmla="*/ 438150 h 577"/>
              <a:gd name="T84" fmla="*/ 228600 w 277"/>
              <a:gd name="T85" fmla="*/ 400050 h 577"/>
              <a:gd name="T86" fmla="*/ 247650 w 277"/>
              <a:gd name="T87" fmla="*/ 361950 h 577"/>
              <a:gd name="T88" fmla="*/ 266700 w 277"/>
              <a:gd name="T89" fmla="*/ 323850 h 577"/>
              <a:gd name="T90" fmla="*/ 285750 w 277"/>
              <a:gd name="T91" fmla="*/ 285750 h 577"/>
              <a:gd name="T92" fmla="*/ 285750 w 277"/>
              <a:gd name="T93" fmla="*/ 247650 h 577"/>
              <a:gd name="T94" fmla="*/ 285750 w 277"/>
              <a:gd name="T95" fmla="*/ 209550 h 577"/>
              <a:gd name="T96" fmla="*/ 285750 w 277"/>
              <a:gd name="T97" fmla="*/ 171450 h 577"/>
              <a:gd name="T98" fmla="*/ 285750 w 277"/>
              <a:gd name="T99" fmla="*/ 133350 h 577"/>
              <a:gd name="T100" fmla="*/ 285750 w 277"/>
              <a:gd name="T101" fmla="*/ 95250 h 577"/>
              <a:gd name="T102" fmla="*/ 285750 w 277"/>
              <a:gd name="T103" fmla="*/ 57150 h 577"/>
              <a:gd name="T104" fmla="*/ 285750 w 277"/>
              <a:gd name="T105" fmla="*/ 19050 h 577"/>
              <a:gd name="T106" fmla="*/ 323850 w 277"/>
              <a:gd name="T107" fmla="*/ 0 h 577"/>
              <a:gd name="T108" fmla="*/ 28575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Freeform 2061">
            <a:extLst>
              <a:ext uri="{FF2B5EF4-FFF2-40B4-BE49-F238E27FC236}">
                <a16:creationId xmlns:a16="http://schemas.microsoft.com/office/drawing/2014/main" id="{72639058-5046-6948-99F1-08323ABE884B}"/>
              </a:ext>
            </a:extLst>
          </p:cNvPr>
          <p:cNvSpPr>
            <a:spLocks/>
          </p:cNvSpPr>
          <p:nvPr/>
        </p:nvSpPr>
        <p:spPr bwMode="auto">
          <a:xfrm>
            <a:off x="3333750" y="2933700"/>
            <a:ext cx="58738" cy="420688"/>
          </a:xfrm>
          <a:custGeom>
            <a:avLst/>
            <a:gdLst>
              <a:gd name="T0" fmla="*/ 19050 w 37"/>
              <a:gd name="T1" fmla="*/ 19050 h 265"/>
              <a:gd name="T2" fmla="*/ 57150 w 37"/>
              <a:gd name="T3" fmla="*/ 0 h 265"/>
              <a:gd name="T4" fmla="*/ 57150 w 37"/>
              <a:gd name="T5" fmla="*/ 38100 h 265"/>
              <a:gd name="T6" fmla="*/ 57150 w 37"/>
              <a:gd name="T7" fmla="*/ 76200 h 265"/>
              <a:gd name="T8" fmla="*/ 57150 w 37"/>
              <a:gd name="T9" fmla="*/ 114300 h 265"/>
              <a:gd name="T10" fmla="*/ 57150 w 37"/>
              <a:gd name="T11" fmla="*/ 152400 h 265"/>
              <a:gd name="T12" fmla="*/ 38100 w 37"/>
              <a:gd name="T13" fmla="*/ 190500 h 265"/>
              <a:gd name="T14" fmla="*/ 19050 w 37"/>
              <a:gd name="T15" fmla="*/ 228600 h 265"/>
              <a:gd name="T16" fmla="*/ 0 w 37"/>
              <a:gd name="T17" fmla="*/ 266700 h 265"/>
              <a:gd name="T18" fmla="*/ 0 w 37"/>
              <a:gd name="T19" fmla="*/ 304800 h 265"/>
              <a:gd name="T20" fmla="*/ 0 w 37"/>
              <a:gd name="T21" fmla="*/ 342900 h 265"/>
              <a:gd name="T22" fmla="*/ 0 w 37"/>
              <a:gd name="T23" fmla="*/ 381000 h 265"/>
              <a:gd name="T24" fmla="*/ 19050 w 37"/>
              <a:gd name="T25" fmla="*/ 41910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Rectangle 2062">
            <a:extLst>
              <a:ext uri="{FF2B5EF4-FFF2-40B4-BE49-F238E27FC236}">
                <a16:creationId xmlns:a16="http://schemas.microsoft.com/office/drawing/2014/main" id="{EE3A2A3D-457F-CC42-9C82-2304289DF486}"/>
              </a:ext>
            </a:extLst>
          </p:cNvPr>
          <p:cNvSpPr>
            <a:spLocks noChangeArrowheads="1"/>
          </p:cNvSpPr>
          <p:nvPr/>
        </p:nvSpPr>
        <p:spPr bwMode="auto">
          <a:xfrm>
            <a:off x="3449638" y="2382838"/>
            <a:ext cx="1273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GN</a:t>
            </a:r>
          </a:p>
        </p:txBody>
      </p:sp>
      <p:sp>
        <p:nvSpPr>
          <p:cNvPr id="12304" name="Rectangle 2063">
            <a:extLst>
              <a:ext uri="{FF2B5EF4-FFF2-40B4-BE49-F238E27FC236}">
                <a16:creationId xmlns:a16="http://schemas.microsoft.com/office/drawing/2014/main" id="{425B9F1F-4671-2845-A0FC-D19E17786B7E}"/>
              </a:ext>
            </a:extLst>
          </p:cNvPr>
          <p:cNvSpPr>
            <a:spLocks noChangeArrowheads="1"/>
          </p:cNvSpPr>
          <p:nvPr/>
        </p:nvSpPr>
        <p:spPr bwMode="auto">
          <a:xfrm>
            <a:off x="2516188" y="5640388"/>
            <a:ext cx="7016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RS</a:t>
            </a:r>
          </a:p>
        </p:txBody>
      </p:sp>
      <p:sp>
        <p:nvSpPr>
          <p:cNvPr id="12305" name="Rectangle 2064">
            <a:extLst>
              <a:ext uri="{FF2B5EF4-FFF2-40B4-BE49-F238E27FC236}">
                <a16:creationId xmlns:a16="http://schemas.microsoft.com/office/drawing/2014/main" id="{BDD6CF11-3072-5142-9C2E-80815C8C53DA}"/>
              </a:ext>
            </a:extLst>
          </p:cNvPr>
          <p:cNvSpPr>
            <a:spLocks noChangeArrowheads="1"/>
          </p:cNvSpPr>
          <p:nvPr/>
        </p:nvSpPr>
        <p:spPr bwMode="auto">
          <a:xfrm>
            <a:off x="2020888" y="9921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MY</a:t>
            </a:r>
          </a:p>
        </p:txBody>
      </p:sp>
      <p:sp>
        <p:nvSpPr>
          <p:cNvPr id="12306" name="Rectangle 2065">
            <a:extLst>
              <a:ext uri="{FF2B5EF4-FFF2-40B4-BE49-F238E27FC236}">
                <a16:creationId xmlns:a16="http://schemas.microsoft.com/office/drawing/2014/main" id="{783FC284-8DF7-4A4F-9E26-E45922A062AC}"/>
              </a:ext>
            </a:extLst>
          </p:cNvPr>
          <p:cNvSpPr>
            <a:spLocks noChangeArrowheads="1"/>
          </p:cNvSpPr>
          <p:nvPr/>
        </p:nvSpPr>
        <p:spPr bwMode="auto">
          <a:xfrm>
            <a:off x="3086100" y="4381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07" name="Line 2066">
            <a:extLst>
              <a:ext uri="{FF2B5EF4-FFF2-40B4-BE49-F238E27FC236}">
                <a16:creationId xmlns:a16="http://schemas.microsoft.com/office/drawing/2014/main" id="{A1D9F4E3-FBE6-9F42-B7D8-0E404FB804F8}"/>
              </a:ext>
            </a:extLst>
          </p:cNvPr>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Line 2067">
            <a:extLst>
              <a:ext uri="{FF2B5EF4-FFF2-40B4-BE49-F238E27FC236}">
                <a16:creationId xmlns:a16="http://schemas.microsoft.com/office/drawing/2014/main" id="{9E9A477B-5102-CF4F-B456-40ABCB221CA6}"/>
              </a:ext>
            </a:extLst>
          </p:cNvPr>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Rectangle 2069">
            <a:extLst>
              <a:ext uri="{FF2B5EF4-FFF2-40B4-BE49-F238E27FC236}">
                <a16:creationId xmlns:a16="http://schemas.microsoft.com/office/drawing/2014/main" id="{C3610DEA-7D3E-5E4B-9D36-7D2CA00149D1}"/>
              </a:ext>
            </a:extLst>
          </p:cNvPr>
          <p:cNvSpPr>
            <a:spLocks noChangeArrowheads="1"/>
          </p:cNvSpPr>
          <p:nvPr/>
        </p:nvSpPr>
        <p:spPr bwMode="auto">
          <a:xfrm>
            <a:off x="2613025" y="3613150"/>
            <a:ext cx="1730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MN</a:t>
            </a:r>
          </a:p>
        </p:txBody>
      </p:sp>
      <p:sp>
        <p:nvSpPr>
          <p:cNvPr id="12310" name="Line 2070">
            <a:extLst>
              <a:ext uri="{FF2B5EF4-FFF2-40B4-BE49-F238E27FC236}">
                <a16:creationId xmlns:a16="http://schemas.microsoft.com/office/drawing/2014/main" id="{EB60F119-3E36-1543-9CE9-A7830C9C8B13}"/>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12311" name="Rectangle 2071">
            <a:extLst>
              <a:ext uri="{FF2B5EF4-FFF2-40B4-BE49-F238E27FC236}">
                <a16:creationId xmlns:a16="http://schemas.microsoft.com/office/drawing/2014/main" id="{12865E0E-C688-7C4A-9BC1-AD96B4160277}"/>
              </a:ext>
            </a:extLst>
          </p:cNvPr>
          <p:cNvSpPr>
            <a:spLocks noChangeArrowheads="1"/>
          </p:cNvSpPr>
          <p:nvPr/>
        </p:nvSpPr>
        <p:spPr bwMode="auto">
          <a:xfrm>
            <a:off x="4081463" y="1125538"/>
            <a:ext cx="812800"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12" name="Rectangle 2072">
            <a:extLst>
              <a:ext uri="{FF2B5EF4-FFF2-40B4-BE49-F238E27FC236}">
                <a16:creationId xmlns:a16="http://schemas.microsoft.com/office/drawing/2014/main" id="{7AF017E2-DB7F-CF49-81F8-78F9F7B33148}"/>
              </a:ext>
            </a:extLst>
          </p:cNvPr>
          <p:cNvSpPr>
            <a:spLocks noChangeArrowheads="1"/>
          </p:cNvSpPr>
          <p:nvPr/>
        </p:nvSpPr>
        <p:spPr bwMode="auto">
          <a:xfrm>
            <a:off x="6896100" y="43957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U</a:t>
            </a:r>
          </a:p>
        </p:txBody>
      </p:sp>
      <p:sp>
        <p:nvSpPr>
          <p:cNvPr id="12313" name="Rectangle 2073">
            <a:extLst>
              <a:ext uri="{FF2B5EF4-FFF2-40B4-BE49-F238E27FC236}">
                <a16:creationId xmlns:a16="http://schemas.microsoft.com/office/drawing/2014/main" id="{F88B42D0-CE04-B046-874D-9BDE1DEBFC61}"/>
              </a:ext>
            </a:extLst>
          </p:cNvPr>
          <p:cNvSpPr>
            <a:spLocks noChangeArrowheads="1"/>
          </p:cNvSpPr>
          <p:nvPr/>
        </p:nvSpPr>
        <p:spPr bwMode="auto">
          <a:xfrm>
            <a:off x="5830888" y="28844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B</a:t>
            </a:r>
          </a:p>
        </p:txBody>
      </p:sp>
      <p:sp>
        <p:nvSpPr>
          <p:cNvPr id="12314" name="Rectangle 2074">
            <a:extLst>
              <a:ext uri="{FF2B5EF4-FFF2-40B4-BE49-F238E27FC236}">
                <a16:creationId xmlns:a16="http://schemas.microsoft.com/office/drawing/2014/main" id="{9017F88B-5DBA-9340-AB48-4CB4EB0F933A}"/>
              </a:ext>
            </a:extLst>
          </p:cNvPr>
          <p:cNvSpPr>
            <a:spLocks noChangeArrowheads="1"/>
          </p:cNvSpPr>
          <p:nvPr/>
        </p:nvSpPr>
        <p:spPr bwMode="auto">
          <a:xfrm>
            <a:off x="5487988" y="181133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H</a:t>
            </a:r>
          </a:p>
        </p:txBody>
      </p:sp>
      <p:sp>
        <p:nvSpPr>
          <p:cNvPr id="12315" name="Rectangle 2075">
            <a:extLst>
              <a:ext uri="{FF2B5EF4-FFF2-40B4-BE49-F238E27FC236}">
                <a16:creationId xmlns:a16="http://schemas.microsoft.com/office/drawing/2014/main" id="{DAADFBC6-C002-B940-AB25-2E5E916E6B86}"/>
              </a:ext>
            </a:extLst>
          </p:cNvPr>
          <p:cNvSpPr>
            <a:spLocks noChangeArrowheads="1"/>
          </p:cNvSpPr>
          <p:nvPr/>
        </p:nvSpPr>
        <p:spPr bwMode="auto">
          <a:xfrm>
            <a:off x="7088188" y="1525588"/>
            <a:ext cx="12922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N(A)</a:t>
            </a:r>
          </a:p>
        </p:txBody>
      </p:sp>
      <p:sp>
        <p:nvSpPr>
          <p:cNvPr id="12316" name="Oval 2076">
            <a:extLst>
              <a:ext uri="{FF2B5EF4-FFF2-40B4-BE49-F238E27FC236}">
                <a16:creationId xmlns:a16="http://schemas.microsoft.com/office/drawing/2014/main" id="{77BF6323-1F7F-7542-8AC4-B75DF7BD7B55}"/>
              </a:ext>
            </a:extLst>
          </p:cNvPr>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17" name="Rectangle 2077">
            <a:extLst>
              <a:ext uri="{FF2B5EF4-FFF2-40B4-BE49-F238E27FC236}">
                <a16:creationId xmlns:a16="http://schemas.microsoft.com/office/drawing/2014/main" id="{3AC71540-D37C-7142-9A6C-F70725A48CA8}"/>
              </a:ext>
            </a:extLst>
          </p:cNvPr>
          <p:cNvSpPr>
            <a:spLocks noChangeArrowheads="1"/>
          </p:cNvSpPr>
          <p:nvPr/>
        </p:nvSpPr>
        <p:spPr bwMode="auto">
          <a:xfrm>
            <a:off x="3082925" y="2568575"/>
            <a:ext cx="401638"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C</a:t>
            </a:r>
          </a:p>
        </p:txBody>
      </p:sp>
      <p:sp>
        <p:nvSpPr>
          <p:cNvPr id="12318" name="Oval 2078">
            <a:extLst>
              <a:ext uri="{FF2B5EF4-FFF2-40B4-BE49-F238E27FC236}">
                <a16:creationId xmlns:a16="http://schemas.microsoft.com/office/drawing/2014/main" id="{8EB73F33-A15C-C841-90FE-D8AD84344669}"/>
              </a:ext>
            </a:extLst>
          </p:cNvPr>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19" name="Rectangle 2079">
            <a:extLst>
              <a:ext uri="{FF2B5EF4-FFF2-40B4-BE49-F238E27FC236}">
                <a16:creationId xmlns:a16="http://schemas.microsoft.com/office/drawing/2014/main" id="{C29D386C-7F17-1541-A62F-97C47D388AA5}"/>
              </a:ext>
            </a:extLst>
          </p:cNvPr>
          <p:cNvSpPr>
            <a:spLocks noChangeArrowheads="1"/>
          </p:cNvSpPr>
          <p:nvPr/>
        </p:nvSpPr>
        <p:spPr bwMode="auto">
          <a:xfrm>
            <a:off x="2727325" y="3078163"/>
            <a:ext cx="333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J</a:t>
            </a:r>
          </a:p>
        </p:txBody>
      </p:sp>
      <p:sp>
        <p:nvSpPr>
          <p:cNvPr id="12320" name="Oval 2080">
            <a:extLst>
              <a:ext uri="{FF2B5EF4-FFF2-40B4-BE49-F238E27FC236}">
                <a16:creationId xmlns:a16="http://schemas.microsoft.com/office/drawing/2014/main" id="{CC7EC3B1-46AA-DC4C-9B2C-CF07CBCDDDBA}"/>
              </a:ext>
            </a:extLst>
          </p:cNvPr>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21" name="Oval 2081">
            <a:extLst>
              <a:ext uri="{FF2B5EF4-FFF2-40B4-BE49-F238E27FC236}">
                <a16:creationId xmlns:a16="http://schemas.microsoft.com/office/drawing/2014/main" id="{C1F0CEA3-C89D-3148-B0BB-D9B1A5D1E9EF}"/>
              </a:ext>
            </a:extLst>
          </p:cNvPr>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22" name="Rectangle 2082">
            <a:extLst>
              <a:ext uri="{FF2B5EF4-FFF2-40B4-BE49-F238E27FC236}">
                <a16:creationId xmlns:a16="http://schemas.microsoft.com/office/drawing/2014/main" id="{5B8B0F72-A03D-6E42-A155-AD50CAA77AF4}"/>
              </a:ext>
            </a:extLst>
          </p:cNvPr>
          <p:cNvSpPr>
            <a:spLocks noChangeArrowheads="1"/>
          </p:cNvSpPr>
          <p:nvPr/>
        </p:nvSpPr>
        <p:spPr bwMode="auto">
          <a:xfrm>
            <a:off x="3067050" y="4451350"/>
            <a:ext cx="620713"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KB</a:t>
            </a:r>
          </a:p>
        </p:txBody>
      </p:sp>
      <p:sp>
        <p:nvSpPr>
          <p:cNvPr id="12323" name="Rectangle 2083">
            <a:extLst>
              <a:ext uri="{FF2B5EF4-FFF2-40B4-BE49-F238E27FC236}">
                <a16:creationId xmlns:a16="http://schemas.microsoft.com/office/drawing/2014/main" id="{785712DA-2279-364F-9629-1DB6824ABDCE}"/>
              </a:ext>
            </a:extLst>
          </p:cNvPr>
          <p:cNvSpPr>
            <a:spLocks noChangeArrowheads="1"/>
          </p:cNvSpPr>
          <p:nvPr/>
        </p:nvSpPr>
        <p:spPr bwMode="auto">
          <a:xfrm>
            <a:off x="1809750" y="4081463"/>
            <a:ext cx="384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E</a:t>
            </a:r>
          </a:p>
        </p:txBody>
      </p:sp>
      <p:sp>
        <p:nvSpPr>
          <p:cNvPr id="12324" name="Rectangle 2084">
            <a:extLst>
              <a:ext uri="{FF2B5EF4-FFF2-40B4-BE49-F238E27FC236}">
                <a16:creationId xmlns:a16="http://schemas.microsoft.com/office/drawing/2014/main" id="{D29084CE-3E3E-E540-81A6-2DB602D1B1F1}"/>
              </a:ext>
            </a:extLst>
          </p:cNvPr>
          <p:cNvSpPr>
            <a:spLocks noChangeArrowheads="1"/>
          </p:cNvSpPr>
          <p:nvPr/>
        </p:nvSpPr>
        <p:spPr bwMode="auto">
          <a:xfrm>
            <a:off x="3776663" y="3078163"/>
            <a:ext cx="638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NK</a:t>
            </a:r>
          </a:p>
        </p:txBody>
      </p:sp>
      <p:sp>
        <p:nvSpPr>
          <p:cNvPr id="12325" name="Freeform 2085">
            <a:extLst>
              <a:ext uri="{FF2B5EF4-FFF2-40B4-BE49-F238E27FC236}">
                <a16:creationId xmlns:a16="http://schemas.microsoft.com/office/drawing/2014/main" id="{4C095EEE-EC65-2E46-90E3-349810EB38CF}"/>
              </a:ext>
            </a:extLst>
          </p:cNvPr>
          <p:cNvSpPr>
            <a:spLocks/>
          </p:cNvSpPr>
          <p:nvPr/>
        </p:nvSpPr>
        <p:spPr bwMode="auto">
          <a:xfrm>
            <a:off x="5816600" y="3136900"/>
            <a:ext cx="939800" cy="1422400"/>
          </a:xfrm>
          <a:custGeom>
            <a:avLst/>
            <a:gdLst>
              <a:gd name="T0" fmla="*/ 939800 w 592"/>
              <a:gd name="T1" fmla="*/ 1422400 h 896"/>
              <a:gd name="T2" fmla="*/ 520700 w 592"/>
              <a:gd name="T3" fmla="*/ 1206500 h 896"/>
              <a:gd name="T4" fmla="*/ 304800 w 592"/>
              <a:gd name="T5" fmla="*/ 914400 h 896"/>
              <a:gd name="T6" fmla="*/ 63500 w 592"/>
              <a:gd name="T7" fmla="*/ 254000 h 896"/>
              <a:gd name="T8" fmla="*/ 38100 w 592"/>
              <a:gd name="T9" fmla="*/ 127000 h 896"/>
              <a:gd name="T10" fmla="*/ 0 w 592"/>
              <a:gd name="T11" fmla="*/ 0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896">
                <a:moveTo>
                  <a:pt x="592" y="896"/>
                </a:moveTo>
                <a:cubicBezTo>
                  <a:pt x="508" y="840"/>
                  <a:pt x="405" y="824"/>
                  <a:pt x="328" y="760"/>
                </a:cubicBezTo>
                <a:cubicBezTo>
                  <a:pt x="268" y="710"/>
                  <a:pt x="232" y="640"/>
                  <a:pt x="192" y="576"/>
                </a:cubicBezTo>
                <a:cubicBezTo>
                  <a:pt x="107" y="440"/>
                  <a:pt x="78" y="313"/>
                  <a:pt x="40" y="160"/>
                </a:cubicBezTo>
                <a:cubicBezTo>
                  <a:pt x="33" y="133"/>
                  <a:pt x="30" y="106"/>
                  <a:pt x="24" y="80"/>
                </a:cubicBezTo>
                <a:cubicBezTo>
                  <a:pt x="17" y="55"/>
                  <a:pt x="0" y="26"/>
                  <a:pt x="0" y="0"/>
                </a:cubicBezTo>
              </a:path>
            </a:pathLst>
          </a:custGeom>
          <a:noFill/>
          <a:ln w="57150" cap="flat" cmpd="sng">
            <a:solidFill>
              <a:srgbClr val="2E7E3B"/>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rgbClr val="FFFA35"/>
                </a:solidFill>
              </a14:hiddenFill>
            </a:ext>
          </a:extLst>
        </p:spPr>
        <p:txBody>
          <a:bodyPr wrap="none" anchor="ctr"/>
          <a:lstStyle/>
          <a:p>
            <a:endParaRPr lang="en-US"/>
          </a:p>
        </p:txBody>
      </p:sp>
      <p:sp>
        <p:nvSpPr>
          <p:cNvPr id="12326" name="Freeform 2086">
            <a:extLst>
              <a:ext uri="{FF2B5EF4-FFF2-40B4-BE49-F238E27FC236}">
                <a16:creationId xmlns:a16="http://schemas.microsoft.com/office/drawing/2014/main" id="{17AC6901-A1B6-344A-8E29-2E39EBBAC165}"/>
              </a:ext>
            </a:extLst>
          </p:cNvPr>
          <p:cNvSpPr>
            <a:spLocks/>
          </p:cNvSpPr>
          <p:nvPr/>
        </p:nvSpPr>
        <p:spPr bwMode="auto">
          <a:xfrm>
            <a:off x="2921000" y="1852613"/>
            <a:ext cx="2882900" cy="1258887"/>
          </a:xfrm>
          <a:custGeom>
            <a:avLst/>
            <a:gdLst>
              <a:gd name="T0" fmla="*/ 2882900 w 1816"/>
              <a:gd name="T1" fmla="*/ 1258887 h 793"/>
              <a:gd name="T2" fmla="*/ 2832100 w 1816"/>
              <a:gd name="T3" fmla="*/ 1131887 h 793"/>
              <a:gd name="T4" fmla="*/ 2603500 w 1816"/>
              <a:gd name="T5" fmla="*/ 433387 h 793"/>
              <a:gd name="T6" fmla="*/ 2476500 w 1816"/>
              <a:gd name="T7" fmla="*/ 204787 h 793"/>
              <a:gd name="T8" fmla="*/ 1841500 w 1816"/>
              <a:gd name="T9" fmla="*/ 26987 h 793"/>
              <a:gd name="T10" fmla="*/ 889000 w 1816"/>
              <a:gd name="T11" fmla="*/ 103187 h 793"/>
              <a:gd name="T12" fmla="*/ 749300 w 1816"/>
              <a:gd name="T13" fmla="*/ 179387 h 793"/>
              <a:gd name="T14" fmla="*/ 673100 w 1816"/>
              <a:gd name="T15" fmla="*/ 204787 h 793"/>
              <a:gd name="T16" fmla="*/ 355600 w 1816"/>
              <a:gd name="T17" fmla="*/ 382587 h 793"/>
              <a:gd name="T18" fmla="*/ 190500 w 1816"/>
              <a:gd name="T19" fmla="*/ 547687 h 793"/>
              <a:gd name="T20" fmla="*/ 165100 w 1816"/>
              <a:gd name="T21" fmla="*/ 598487 h 793"/>
              <a:gd name="T22" fmla="*/ 114300 w 1816"/>
              <a:gd name="T23" fmla="*/ 649287 h 793"/>
              <a:gd name="T24" fmla="*/ 0 w 1816"/>
              <a:gd name="T25" fmla="*/ 966787 h 7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6" h="793">
                <a:moveTo>
                  <a:pt x="1816" y="793"/>
                </a:moveTo>
                <a:cubicBezTo>
                  <a:pt x="1797" y="764"/>
                  <a:pt x="1796" y="743"/>
                  <a:pt x="1784" y="713"/>
                </a:cubicBezTo>
                <a:cubicBezTo>
                  <a:pt x="1723" y="571"/>
                  <a:pt x="1700" y="414"/>
                  <a:pt x="1640" y="273"/>
                </a:cubicBezTo>
                <a:cubicBezTo>
                  <a:pt x="1618" y="222"/>
                  <a:pt x="1604" y="165"/>
                  <a:pt x="1560" y="129"/>
                </a:cubicBezTo>
                <a:cubicBezTo>
                  <a:pt x="1463" y="48"/>
                  <a:pt x="1278" y="26"/>
                  <a:pt x="1160" y="17"/>
                </a:cubicBezTo>
                <a:cubicBezTo>
                  <a:pt x="827" y="22"/>
                  <a:pt x="787" y="0"/>
                  <a:pt x="560" y="65"/>
                </a:cubicBezTo>
                <a:cubicBezTo>
                  <a:pt x="531" y="86"/>
                  <a:pt x="504" y="99"/>
                  <a:pt x="472" y="113"/>
                </a:cubicBezTo>
                <a:cubicBezTo>
                  <a:pt x="456" y="119"/>
                  <a:pt x="438" y="119"/>
                  <a:pt x="424" y="129"/>
                </a:cubicBezTo>
                <a:cubicBezTo>
                  <a:pt x="360" y="171"/>
                  <a:pt x="285" y="195"/>
                  <a:pt x="224" y="241"/>
                </a:cubicBezTo>
                <a:cubicBezTo>
                  <a:pt x="187" y="268"/>
                  <a:pt x="144" y="306"/>
                  <a:pt x="120" y="345"/>
                </a:cubicBezTo>
                <a:cubicBezTo>
                  <a:pt x="113" y="355"/>
                  <a:pt x="111" y="367"/>
                  <a:pt x="104" y="377"/>
                </a:cubicBezTo>
                <a:cubicBezTo>
                  <a:pt x="94" y="389"/>
                  <a:pt x="81" y="396"/>
                  <a:pt x="72" y="409"/>
                </a:cubicBezTo>
                <a:cubicBezTo>
                  <a:pt x="34" y="458"/>
                  <a:pt x="0" y="546"/>
                  <a:pt x="0" y="609"/>
                </a:cubicBezTo>
              </a:path>
            </a:pathLst>
          </a:custGeom>
          <a:noFill/>
          <a:ln w="57150" cap="flat" cmpd="sng">
            <a:solidFill>
              <a:srgbClr val="2E7E3B"/>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2327" name="Freeform 2087">
            <a:extLst>
              <a:ext uri="{FF2B5EF4-FFF2-40B4-BE49-F238E27FC236}">
                <a16:creationId xmlns:a16="http://schemas.microsoft.com/office/drawing/2014/main" id="{2C721309-32CC-5D4D-B65C-0CE1006D1BFD}"/>
              </a:ext>
            </a:extLst>
          </p:cNvPr>
          <p:cNvSpPr>
            <a:spLocks/>
          </p:cNvSpPr>
          <p:nvPr/>
        </p:nvSpPr>
        <p:spPr bwMode="auto">
          <a:xfrm>
            <a:off x="1739900" y="2832100"/>
            <a:ext cx="1181100" cy="1409700"/>
          </a:xfrm>
          <a:custGeom>
            <a:avLst/>
            <a:gdLst>
              <a:gd name="T0" fmla="*/ 1181100 w 744"/>
              <a:gd name="T1" fmla="*/ 0 h 888"/>
              <a:gd name="T2" fmla="*/ 1092200 w 744"/>
              <a:gd name="T3" fmla="*/ 546100 h 888"/>
              <a:gd name="T4" fmla="*/ 1003300 w 744"/>
              <a:gd name="T5" fmla="*/ 977900 h 888"/>
              <a:gd name="T6" fmla="*/ 723900 w 744"/>
              <a:gd name="T7" fmla="*/ 1193800 h 888"/>
              <a:gd name="T8" fmla="*/ 279400 w 744"/>
              <a:gd name="T9" fmla="*/ 1308100 h 888"/>
              <a:gd name="T10" fmla="*/ 0 w 744"/>
              <a:gd name="T11" fmla="*/ 1409700 h 8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4" h="888">
                <a:moveTo>
                  <a:pt x="744" y="0"/>
                </a:moveTo>
                <a:cubicBezTo>
                  <a:pt x="729" y="114"/>
                  <a:pt x="705" y="229"/>
                  <a:pt x="688" y="344"/>
                </a:cubicBezTo>
                <a:cubicBezTo>
                  <a:pt x="676" y="417"/>
                  <a:pt x="672" y="555"/>
                  <a:pt x="632" y="616"/>
                </a:cubicBezTo>
                <a:cubicBezTo>
                  <a:pt x="592" y="675"/>
                  <a:pt x="521" y="722"/>
                  <a:pt x="456" y="752"/>
                </a:cubicBezTo>
                <a:cubicBezTo>
                  <a:pt x="366" y="791"/>
                  <a:pt x="271" y="804"/>
                  <a:pt x="176" y="824"/>
                </a:cubicBezTo>
                <a:cubicBezTo>
                  <a:pt x="111" y="836"/>
                  <a:pt x="48" y="839"/>
                  <a:pt x="0" y="888"/>
                </a:cubicBezTo>
              </a:path>
            </a:pathLst>
          </a:custGeom>
          <a:noFill/>
          <a:ln w="57150" cap="flat" cmpd="sng">
            <a:solidFill>
              <a:srgbClr val="2E7E3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576" name="Freeform 2088">
            <a:extLst>
              <a:ext uri="{FF2B5EF4-FFF2-40B4-BE49-F238E27FC236}">
                <a16:creationId xmlns:a16="http://schemas.microsoft.com/office/drawing/2014/main" id="{F9C298BD-DE5F-564C-BF76-FFD454234C93}"/>
              </a:ext>
            </a:extLst>
          </p:cNvPr>
          <p:cNvSpPr>
            <a:spLocks/>
          </p:cNvSpPr>
          <p:nvPr/>
        </p:nvSpPr>
        <p:spPr bwMode="auto">
          <a:xfrm>
            <a:off x="1649413" y="4229100"/>
            <a:ext cx="1423987" cy="1189038"/>
          </a:xfrm>
          <a:custGeom>
            <a:avLst/>
            <a:gdLst>
              <a:gd name="T0" fmla="*/ 128587 w 897"/>
              <a:gd name="T1" fmla="*/ 0 h 749"/>
              <a:gd name="T2" fmla="*/ 763587 w 897"/>
              <a:gd name="T3" fmla="*/ 279400 h 749"/>
              <a:gd name="T4" fmla="*/ 1119187 w 897"/>
              <a:gd name="T5" fmla="*/ 609600 h 749"/>
              <a:gd name="T6" fmla="*/ 1195387 w 897"/>
              <a:gd name="T7" fmla="*/ 1041400 h 749"/>
              <a:gd name="T8" fmla="*/ 1258887 w 897"/>
              <a:gd name="T9" fmla="*/ 1155700 h 749"/>
              <a:gd name="T10" fmla="*/ 1423987 w 897"/>
              <a:gd name="T11" fmla="*/ 118110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FFFA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577577" name="Oval 2089">
            <a:extLst>
              <a:ext uri="{FF2B5EF4-FFF2-40B4-BE49-F238E27FC236}">
                <a16:creationId xmlns:a16="http://schemas.microsoft.com/office/drawing/2014/main" id="{2D6DF057-7D1B-1A4E-A9F5-D142A6F54D3B}"/>
              </a:ext>
            </a:extLst>
          </p:cNvPr>
          <p:cNvSpPr>
            <a:spLocks noChangeArrowheads="1"/>
          </p:cNvSpPr>
          <p:nvPr/>
        </p:nvSpPr>
        <p:spPr bwMode="auto">
          <a:xfrm>
            <a:off x="2514600" y="4914900"/>
            <a:ext cx="1066800" cy="990600"/>
          </a:xfrm>
          <a:prstGeom prst="ellipse">
            <a:avLst/>
          </a:prstGeom>
          <a:noFill/>
          <a:ln w="57150">
            <a:solidFill>
              <a:srgbClr val="D83104"/>
            </a:solidFill>
            <a:round/>
            <a:headEnd/>
            <a:tailEnd/>
          </a:ln>
          <a:effectLst>
            <a:outerShdw dist="109250" dir="2132261"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30" name="Oval 2090">
            <a:extLst>
              <a:ext uri="{FF2B5EF4-FFF2-40B4-BE49-F238E27FC236}">
                <a16:creationId xmlns:a16="http://schemas.microsoft.com/office/drawing/2014/main" id="{6FB3B485-6081-4F42-AD5A-5E3D6A7EDFAC}"/>
              </a:ext>
            </a:extLst>
          </p:cNvPr>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31" name="Oval 2091">
            <a:extLst>
              <a:ext uri="{FF2B5EF4-FFF2-40B4-BE49-F238E27FC236}">
                <a16:creationId xmlns:a16="http://schemas.microsoft.com/office/drawing/2014/main" id="{54714253-F26C-E343-9F27-0EA3655020E4}"/>
              </a:ext>
            </a:extLst>
          </p:cNvPr>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32" name="Oval 2092">
            <a:extLst>
              <a:ext uri="{FF2B5EF4-FFF2-40B4-BE49-F238E27FC236}">
                <a16:creationId xmlns:a16="http://schemas.microsoft.com/office/drawing/2014/main" id="{DE1477A0-A35C-394B-876F-B469A9A7D82C}"/>
              </a:ext>
            </a:extLst>
          </p:cNvPr>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33" name="Oval 2093">
            <a:extLst>
              <a:ext uri="{FF2B5EF4-FFF2-40B4-BE49-F238E27FC236}">
                <a16:creationId xmlns:a16="http://schemas.microsoft.com/office/drawing/2014/main" id="{F68A4FE4-7817-F845-95CB-76AF4E4077CE}"/>
              </a:ext>
            </a:extLst>
          </p:cNvPr>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34" name="Oval 2094">
            <a:extLst>
              <a:ext uri="{FF2B5EF4-FFF2-40B4-BE49-F238E27FC236}">
                <a16:creationId xmlns:a16="http://schemas.microsoft.com/office/drawing/2014/main" id="{AFE8AC2B-F3FA-A148-9020-85C5844D668D}"/>
              </a:ext>
            </a:extLst>
          </p:cNvPr>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35" name="Rectangle 2095">
            <a:extLst>
              <a:ext uri="{FF2B5EF4-FFF2-40B4-BE49-F238E27FC236}">
                <a16:creationId xmlns:a16="http://schemas.microsoft.com/office/drawing/2014/main" id="{3FDF15A1-A5AC-8849-989E-8A4C86FB0A1A}"/>
              </a:ext>
            </a:extLst>
          </p:cNvPr>
          <p:cNvSpPr>
            <a:spLocks noChangeArrowheads="1"/>
          </p:cNvSpPr>
          <p:nvPr/>
        </p:nvSpPr>
        <p:spPr bwMode="auto">
          <a:xfrm>
            <a:off x="3070225" y="5164138"/>
            <a:ext cx="858838" cy="6985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000">
                <a:solidFill>
                  <a:srgbClr val="EEFF4B"/>
                </a:solidFill>
                <a:latin typeface="Times" pitchFamily="2" charset="0"/>
              </a:rPr>
              <a:t>SK</a:t>
            </a:r>
          </a:p>
        </p:txBody>
      </p:sp>
      <p:sp>
        <p:nvSpPr>
          <p:cNvPr id="12336" name="Text Box 2113">
            <a:extLst>
              <a:ext uri="{FF2B5EF4-FFF2-40B4-BE49-F238E27FC236}">
                <a16:creationId xmlns:a16="http://schemas.microsoft.com/office/drawing/2014/main" id="{829A42C2-08BF-524A-ADF9-6C52F1580ABE}"/>
              </a:ext>
            </a:extLst>
          </p:cNvPr>
          <p:cNvSpPr txBox="1">
            <a:spLocks noChangeArrowheads="1"/>
          </p:cNvSpPr>
          <p:nvPr/>
        </p:nvSpPr>
        <p:spPr bwMode="auto">
          <a:xfrm>
            <a:off x="1768475" y="25400"/>
            <a:ext cx="3441700"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12:31; 19:2</a:t>
            </a:r>
            <a:endParaRPr lang="en-US" altLang="en-US" sz="800" u="sng">
              <a:solidFill>
                <a:srgbClr val="000000"/>
              </a:solidFill>
              <a:latin typeface="Geneva" panose="020B0503030404040204" pitchFamily="34" charset="0"/>
            </a:endParaRPr>
          </a:p>
        </p:txBody>
      </p:sp>
      <p:sp>
        <p:nvSpPr>
          <p:cNvPr id="12337" name="Oval 2115">
            <a:extLst>
              <a:ext uri="{FF2B5EF4-FFF2-40B4-BE49-F238E27FC236}">
                <a16:creationId xmlns:a16="http://schemas.microsoft.com/office/drawing/2014/main" id="{98778D9B-18F2-F54A-A56A-A637FFD46EE4}"/>
              </a:ext>
            </a:extLst>
          </p:cNvPr>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38" name="Rectangle 2116">
            <a:extLst>
              <a:ext uri="{FF2B5EF4-FFF2-40B4-BE49-F238E27FC236}">
                <a16:creationId xmlns:a16="http://schemas.microsoft.com/office/drawing/2014/main" id="{05ADF924-7825-A14C-A800-DFBCE4AB603C}"/>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39" name="Rectangle 2117">
            <a:extLst>
              <a:ext uri="{FF2B5EF4-FFF2-40B4-BE49-F238E27FC236}">
                <a16:creationId xmlns:a16="http://schemas.microsoft.com/office/drawing/2014/main" id="{237EA230-B5D0-0542-8B13-C809F2B2536B}"/>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12340" name="AutoShape 2118">
            <a:extLst>
              <a:ext uri="{FF2B5EF4-FFF2-40B4-BE49-F238E27FC236}">
                <a16:creationId xmlns:a16="http://schemas.microsoft.com/office/drawing/2014/main" id="{4AAD0964-CB3F-3548-B305-BE7E01F32971}"/>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41" name="Rectangle 2119">
            <a:extLst>
              <a:ext uri="{FF2B5EF4-FFF2-40B4-BE49-F238E27FC236}">
                <a16:creationId xmlns:a16="http://schemas.microsoft.com/office/drawing/2014/main" id="{09798123-3B4D-E248-8414-3D46CEF7A8DC}"/>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42" name="AutoShape 2120">
            <a:extLst>
              <a:ext uri="{FF2B5EF4-FFF2-40B4-BE49-F238E27FC236}">
                <a16:creationId xmlns:a16="http://schemas.microsoft.com/office/drawing/2014/main" id="{2E325386-3813-204F-8C87-4CA500BA6929}"/>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2343" name="Line 2121">
            <a:extLst>
              <a:ext uri="{FF2B5EF4-FFF2-40B4-BE49-F238E27FC236}">
                <a16:creationId xmlns:a16="http://schemas.microsoft.com/office/drawing/2014/main" id="{7BD0C5BC-A6FE-614C-8A8D-083A4B43D437}"/>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4" name="Line 2122">
            <a:extLst>
              <a:ext uri="{FF2B5EF4-FFF2-40B4-BE49-F238E27FC236}">
                <a16:creationId xmlns:a16="http://schemas.microsoft.com/office/drawing/2014/main" id="{EBC0EBF1-6DBD-6842-B5A1-E735A8B75731}"/>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5" name="Line 2123">
            <a:extLst>
              <a:ext uri="{FF2B5EF4-FFF2-40B4-BE49-F238E27FC236}">
                <a16:creationId xmlns:a16="http://schemas.microsoft.com/office/drawing/2014/main" id="{9A82368E-257A-F54D-96EF-42E236A9ADC9}"/>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6" name="Line 2124">
            <a:extLst>
              <a:ext uri="{FF2B5EF4-FFF2-40B4-BE49-F238E27FC236}">
                <a16:creationId xmlns:a16="http://schemas.microsoft.com/office/drawing/2014/main" id="{AC77FE80-07A6-404F-8C3F-C6AB40285D03}"/>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7" name="Line 2125">
            <a:extLst>
              <a:ext uri="{FF2B5EF4-FFF2-40B4-BE49-F238E27FC236}">
                <a16:creationId xmlns:a16="http://schemas.microsoft.com/office/drawing/2014/main" id="{B3164E2B-631A-A14B-9655-02235B5FAD66}"/>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8" name="Rectangle 2126">
            <a:extLst>
              <a:ext uri="{FF2B5EF4-FFF2-40B4-BE49-F238E27FC236}">
                <a16:creationId xmlns:a16="http://schemas.microsoft.com/office/drawing/2014/main" id="{683E9FBA-310A-384A-B99E-6F564242A8B1}"/>
              </a:ext>
            </a:extLst>
          </p:cNvPr>
          <p:cNvSpPr>
            <a:spLocks noChangeArrowheads="1"/>
          </p:cNvSpPr>
          <p:nvPr/>
        </p:nvSpPr>
        <p:spPr bwMode="auto">
          <a:xfrm>
            <a:off x="8007350" y="3429000"/>
            <a:ext cx="6191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12349" name="Line 2127">
            <a:extLst>
              <a:ext uri="{FF2B5EF4-FFF2-40B4-BE49-F238E27FC236}">
                <a16:creationId xmlns:a16="http://schemas.microsoft.com/office/drawing/2014/main" id="{6884D2A3-1933-EF4A-B8F0-71B5F294F73C}"/>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0" name="Rectangle 2128">
            <a:extLst>
              <a:ext uri="{FF2B5EF4-FFF2-40B4-BE49-F238E27FC236}">
                <a16:creationId xmlns:a16="http://schemas.microsoft.com/office/drawing/2014/main" id="{3BDB1371-EF6C-CE49-A5BA-442DC7459C8A}"/>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12351" name="Text Box 2129">
            <a:extLst>
              <a:ext uri="{FF2B5EF4-FFF2-40B4-BE49-F238E27FC236}">
                <a16:creationId xmlns:a16="http://schemas.microsoft.com/office/drawing/2014/main" id="{0E42F600-837F-2A4E-AF26-B0E56EBDBC04}"/>
              </a:ext>
            </a:extLst>
          </p:cNvPr>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77621" name="Rectangle 2133">
            <a:extLst>
              <a:ext uri="{FF2B5EF4-FFF2-40B4-BE49-F238E27FC236}">
                <a16:creationId xmlns:a16="http://schemas.microsoft.com/office/drawing/2014/main" id="{9AEC78E9-4012-8443-9AA7-35EAB513B86F}"/>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05</a:t>
            </a:r>
          </a:p>
        </p:txBody>
      </p:sp>
      <p:sp>
        <p:nvSpPr>
          <p:cNvPr id="12353" name="Rectangle 2135">
            <a:extLst>
              <a:ext uri="{FF2B5EF4-FFF2-40B4-BE49-F238E27FC236}">
                <a16:creationId xmlns:a16="http://schemas.microsoft.com/office/drawing/2014/main" id="{68775EEA-5056-0044-A4CF-6229C887A53B}"/>
              </a:ext>
            </a:extLst>
          </p:cNvPr>
          <p:cNvSpPr>
            <a:spLocks noChangeArrowheads="1"/>
          </p:cNvSpPr>
          <p:nvPr/>
        </p:nvSpPr>
        <p:spPr bwMode="auto">
          <a:xfrm>
            <a:off x="3162300" y="3787775"/>
            <a:ext cx="4310063" cy="1006475"/>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6000">
                <a:solidFill>
                  <a:srgbClr val="EEFF4B"/>
                </a:solidFill>
              </a:rPr>
              <a:t>SHONGZA!</a:t>
            </a:r>
          </a:p>
        </p:txBody>
      </p:sp>
      <p:sp>
        <p:nvSpPr>
          <p:cNvPr id="12354" name="Text Box 2136">
            <a:extLst>
              <a:ext uri="{FF2B5EF4-FFF2-40B4-BE49-F238E27FC236}">
                <a16:creationId xmlns:a16="http://schemas.microsoft.com/office/drawing/2014/main" id="{F80A5D37-156E-6F49-A31B-D2BC4DB50B73}"/>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77576"/>
                                        </p:tgtEl>
                                        <p:attrNameLst>
                                          <p:attrName>style.visibility</p:attrName>
                                        </p:attrNameLst>
                                      </p:cBhvr>
                                      <p:to>
                                        <p:strVal val="visible"/>
                                      </p:to>
                                    </p:set>
                                    <p:animEffect transition="in" filter="wipe(left)">
                                      <p:cBhvr>
                                        <p:cTn id="7" dur="500"/>
                                        <p:tgtEl>
                                          <p:spTgt spid="57757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77577"/>
                                        </p:tgtEl>
                                        <p:attrNameLst>
                                          <p:attrName>style.visibility</p:attrName>
                                        </p:attrNameLst>
                                      </p:cBhvr>
                                      <p:to>
                                        <p:strVal val="visible"/>
                                      </p:to>
                                    </p:set>
                                    <p:animEffect transition="in" filter="fade">
                                      <p:cBhvr>
                                        <p:cTn id="11" dur="1000"/>
                                        <p:tgtEl>
                                          <p:spTgt spid="577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a:extLst>
              <a:ext uri="{FF2B5EF4-FFF2-40B4-BE49-F238E27FC236}">
                <a16:creationId xmlns:a16="http://schemas.microsoft.com/office/drawing/2014/main" id="{B8CC7E5C-B389-7240-B07F-681E0A189688}"/>
              </a:ext>
            </a:extLst>
          </p:cNvPr>
          <p:cNvGrpSpPr>
            <a:grpSpLocks/>
          </p:cNvGrpSpPr>
          <p:nvPr/>
        </p:nvGrpSpPr>
        <p:grpSpPr bwMode="auto">
          <a:xfrm>
            <a:off x="4130675" y="546100"/>
            <a:ext cx="1209675" cy="5762625"/>
            <a:chOff x="2602" y="344"/>
            <a:chExt cx="724" cy="3630"/>
          </a:xfrm>
        </p:grpSpPr>
        <p:sp>
          <p:nvSpPr>
            <p:cNvPr id="104653" name="Freeform 3">
              <a:extLst>
                <a:ext uri="{FF2B5EF4-FFF2-40B4-BE49-F238E27FC236}">
                  <a16:creationId xmlns:a16="http://schemas.microsoft.com/office/drawing/2014/main" id="{470857F2-E889-9544-B4B8-408EB696349D}"/>
                </a:ext>
              </a:extLst>
            </p:cNvPr>
            <p:cNvSpPr>
              <a:spLocks/>
            </p:cNvSpPr>
            <p:nvPr/>
          </p:nvSpPr>
          <p:spPr bwMode="auto">
            <a:xfrm>
              <a:off x="3113" y="1358"/>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54" name="AutoShape 4">
              <a:extLst>
                <a:ext uri="{FF2B5EF4-FFF2-40B4-BE49-F238E27FC236}">
                  <a16:creationId xmlns:a16="http://schemas.microsoft.com/office/drawing/2014/main" id="{55165B63-31BB-6B4B-9F97-E409CD5C4BA2}"/>
                </a:ext>
              </a:extLst>
            </p:cNvPr>
            <p:cNvSpPr>
              <a:spLocks noChangeArrowheads="1"/>
            </p:cNvSpPr>
            <p:nvPr/>
          </p:nvSpPr>
          <p:spPr bwMode="auto">
            <a:xfrm>
              <a:off x="2665" y="1290"/>
              <a:ext cx="460" cy="569"/>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55" name="Rectangle 5">
              <a:extLst>
                <a:ext uri="{FF2B5EF4-FFF2-40B4-BE49-F238E27FC236}">
                  <a16:creationId xmlns:a16="http://schemas.microsoft.com/office/drawing/2014/main" id="{7160C139-A220-0A42-A36A-C867B068ABC4}"/>
                </a:ext>
              </a:extLst>
            </p:cNvPr>
            <p:cNvSpPr>
              <a:spLocks noChangeArrowheads="1"/>
            </p:cNvSpPr>
            <p:nvPr/>
          </p:nvSpPr>
          <p:spPr bwMode="auto">
            <a:xfrm>
              <a:off x="2664" y="1389"/>
              <a:ext cx="600" cy="66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56" name="Freeform 6">
              <a:extLst>
                <a:ext uri="{FF2B5EF4-FFF2-40B4-BE49-F238E27FC236}">
                  <a16:creationId xmlns:a16="http://schemas.microsoft.com/office/drawing/2014/main" id="{A24E862B-4169-6043-AC46-4E0A003542CF}"/>
                </a:ext>
              </a:extLst>
            </p:cNvPr>
            <p:cNvSpPr>
              <a:spLocks/>
            </p:cNvSpPr>
            <p:nvPr/>
          </p:nvSpPr>
          <p:spPr bwMode="auto">
            <a:xfrm>
              <a:off x="3039" y="2248"/>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57" name="Rectangle 7">
              <a:extLst>
                <a:ext uri="{FF2B5EF4-FFF2-40B4-BE49-F238E27FC236}">
                  <a16:creationId xmlns:a16="http://schemas.microsoft.com/office/drawing/2014/main" id="{03BF8A8E-257D-7F40-BE44-1FCDA830C41D}"/>
                </a:ext>
              </a:extLst>
            </p:cNvPr>
            <p:cNvSpPr>
              <a:spLocks noChangeArrowheads="1"/>
            </p:cNvSpPr>
            <p:nvPr/>
          </p:nvSpPr>
          <p:spPr bwMode="auto">
            <a:xfrm>
              <a:off x="2775" y="2456"/>
              <a:ext cx="192" cy="72"/>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58" name="Freeform 8">
              <a:extLst>
                <a:ext uri="{FF2B5EF4-FFF2-40B4-BE49-F238E27FC236}">
                  <a16:creationId xmlns:a16="http://schemas.microsoft.com/office/drawing/2014/main" id="{A94FC0DE-9235-9744-9023-5059EECF3CEF}"/>
                </a:ext>
              </a:extLst>
            </p:cNvPr>
            <p:cNvSpPr>
              <a:spLocks/>
            </p:cNvSpPr>
            <p:nvPr/>
          </p:nvSpPr>
          <p:spPr bwMode="auto">
            <a:xfrm>
              <a:off x="3036" y="2223"/>
              <a:ext cx="148" cy="76"/>
            </a:xfrm>
            <a:custGeom>
              <a:avLst/>
              <a:gdLst>
                <a:gd name="T0" fmla="*/ 147 w 129"/>
                <a:gd name="T1" fmla="*/ 74 h 49"/>
                <a:gd name="T2" fmla="*/ 0 w 129"/>
                <a:gd name="T3" fmla="*/ 74 h 49"/>
                <a:gd name="T4" fmla="*/ 0 w 129"/>
                <a:gd name="T5" fmla="*/ 0 h 49"/>
                <a:gd name="T6" fmla="*/ 147 w 129"/>
                <a:gd name="T7" fmla="*/ 7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59" name="AutoShape 9">
              <a:extLst>
                <a:ext uri="{FF2B5EF4-FFF2-40B4-BE49-F238E27FC236}">
                  <a16:creationId xmlns:a16="http://schemas.microsoft.com/office/drawing/2014/main" id="{0FB0D333-4E1B-8A4B-A353-2B6111F1C4BD}"/>
                </a:ext>
              </a:extLst>
            </p:cNvPr>
            <p:cNvSpPr>
              <a:spLocks noChangeArrowheads="1"/>
            </p:cNvSpPr>
            <p:nvPr/>
          </p:nvSpPr>
          <p:spPr bwMode="auto">
            <a:xfrm>
              <a:off x="2672" y="2169"/>
              <a:ext cx="460" cy="183"/>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60" name="Rectangle 10">
              <a:extLst>
                <a:ext uri="{FF2B5EF4-FFF2-40B4-BE49-F238E27FC236}">
                  <a16:creationId xmlns:a16="http://schemas.microsoft.com/office/drawing/2014/main" id="{9E30FB3D-AB95-764E-98CC-C5EF7043B97E}"/>
                </a:ext>
              </a:extLst>
            </p:cNvPr>
            <p:cNvSpPr>
              <a:spLocks noChangeArrowheads="1"/>
            </p:cNvSpPr>
            <p:nvPr/>
          </p:nvSpPr>
          <p:spPr bwMode="auto">
            <a:xfrm>
              <a:off x="2673" y="2262"/>
              <a:ext cx="600" cy="314"/>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61" name="Rectangle 11">
              <a:extLst>
                <a:ext uri="{FF2B5EF4-FFF2-40B4-BE49-F238E27FC236}">
                  <a16:creationId xmlns:a16="http://schemas.microsoft.com/office/drawing/2014/main" id="{A8979652-428D-5346-8B5C-502AE266C610}"/>
                </a:ext>
              </a:extLst>
            </p:cNvPr>
            <p:cNvSpPr>
              <a:spLocks noChangeArrowheads="1"/>
            </p:cNvSpPr>
            <p:nvPr/>
          </p:nvSpPr>
          <p:spPr bwMode="auto">
            <a:xfrm>
              <a:off x="2743" y="2425"/>
              <a:ext cx="324" cy="12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62" name="AutoShape 12">
              <a:extLst>
                <a:ext uri="{FF2B5EF4-FFF2-40B4-BE49-F238E27FC236}">
                  <a16:creationId xmlns:a16="http://schemas.microsoft.com/office/drawing/2014/main" id="{FAA8A37F-C617-4E4A-ADB6-97C0B3BCFC6B}"/>
                </a:ext>
              </a:extLst>
            </p:cNvPr>
            <p:cNvSpPr>
              <a:spLocks noChangeArrowheads="1"/>
            </p:cNvSpPr>
            <p:nvPr/>
          </p:nvSpPr>
          <p:spPr bwMode="auto">
            <a:xfrm>
              <a:off x="2639" y="355"/>
              <a:ext cx="460" cy="687"/>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63" name="Rectangle 13">
              <a:extLst>
                <a:ext uri="{FF2B5EF4-FFF2-40B4-BE49-F238E27FC236}">
                  <a16:creationId xmlns:a16="http://schemas.microsoft.com/office/drawing/2014/main" id="{40FDBADE-DEF1-2446-9152-4AC02533D4D8}"/>
                </a:ext>
              </a:extLst>
            </p:cNvPr>
            <p:cNvSpPr>
              <a:spLocks noChangeArrowheads="1"/>
            </p:cNvSpPr>
            <p:nvPr/>
          </p:nvSpPr>
          <p:spPr bwMode="auto">
            <a:xfrm>
              <a:off x="2638" y="471"/>
              <a:ext cx="600" cy="713"/>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64" name="AutoShape 14">
              <a:extLst>
                <a:ext uri="{FF2B5EF4-FFF2-40B4-BE49-F238E27FC236}">
                  <a16:creationId xmlns:a16="http://schemas.microsoft.com/office/drawing/2014/main" id="{D285516A-62A2-324A-954A-A59EFFCFC793}"/>
                </a:ext>
              </a:extLst>
            </p:cNvPr>
            <p:cNvSpPr>
              <a:spLocks noChangeArrowheads="1"/>
            </p:cNvSpPr>
            <p:nvPr/>
          </p:nvSpPr>
          <p:spPr bwMode="auto">
            <a:xfrm>
              <a:off x="2649" y="369"/>
              <a:ext cx="438" cy="686"/>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65" name="AutoShape 15">
              <a:extLst>
                <a:ext uri="{FF2B5EF4-FFF2-40B4-BE49-F238E27FC236}">
                  <a16:creationId xmlns:a16="http://schemas.microsoft.com/office/drawing/2014/main" id="{45A00D2B-3672-214A-A417-C61707DADC26}"/>
                </a:ext>
              </a:extLst>
            </p:cNvPr>
            <p:cNvSpPr>
              <a:spLocks noChangeArrowheads="1"/>
            </p:cNvSpPr>
            <p:nvPr/>
          </p:nvSpPr>
          <p:spPr bwMode="auto">
            <a:xfrm>
              <a:off x="2675" y="1306"/>
              <a:ext cx="438" cy="569"/>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66" name="AutoShape 16">
              <a:extLst>
                <a:ext uri="{FF2B5EF4-FFF2-40B4-BE49-F238E27FC236}">
                  <a16:creationId xmlns:a16="http://schemas.microsoft.com/office/drawing/2014/main" id="{DF878785-0F98-F04C-AF8D-17DCB76B0474}"/>
                </a:ext>
              </a:extLst>
            </p:cNvPr>
            <p:cNvSpPr>
              <a:spLocks noChangeArrowheads="1"/>
            </p:cNvSpPr>
            <p:nvPr/>
          </p:nvSpPr>
          <p:spPr bwMode="auto">
            <a:xfrm>
              <a:off x="2686" y="2189"/>
              <a:ext cx="434" cy="183"/>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67" name="Rectangle 17">
              <a:extLst>
                <a:ext uri="{FF2B5EF4-FFF2-40B4-BE49-F238E27FC236}">
                  <a16:creationId xmlns:a16="http://schemas.microsoft.com/office/drawing/2014/main" id="{56009BB7-BDC2-F640-A421-6BD82B5108EE}"/>
                </a:ext>
              </a:extLst>
            </p:cNvPr>
            <p:cNvSpPr>
              <a:spLocks noChangeArrowheads="1"/>
            </p:cNvSpPr>
            <p:nvPr/>
          </p:nvSpPr>
          <p:spPr bwMode="auto">
            <a:xfrm>
              <a:off x="2815" y="3288"/>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68" name="Rectangle 18">
              <a:extLst>
                <a:ext uri="{FF2B5EF4-FFF2-40B4-BE49-F238E27FC236}">
                  <a16:creationId xmlns:a16="http://schemas.microsoft.com/office/drawing/2014/main" id="{562804C1-C898-074F-A76D-C7D72F69EB7B}"/>
                </a:ext>
              </a:extLst>
            </p:cNvPr>
            <p:cNvSpPr>
              <a:spLocks noChangeArrowheads="1"/>
            </p:cNvSpPr>
            <p:nvPr/>
          </p:nvSpPr>
          <p:spPr bwMode="auto">
            <a:xfrm>
              <a:off x="2780" y="3258"/>
              <a:ext cx="17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104669" name="AutoShape 19">
              <a:extLst>
                <a:ext uri="{FF2B5EF4-FFF2-40B4-BE49-F238E27FC236}">
                  <a16:creationId xmlns:a16="http://schemas.microsoft.com/office/drawing/2014/main" id="{40C37B12-95D1-F148-B1C8-12235B305718}"/>
                </a:ext>
              </a:extLst>
            </p:cNvPr>
            <p:cNvSpPr>
              <a:spLocks noChangeArrowheads="1"/>
            </p:cNvSpPr>
            <p:nvPr/>
          </p:nvSpPr>
          <p:spPr bwMode="auto">
            <a:xfrm>
              <a:off x="2672" y="2692"/>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70" name="Rectangle 20">
              <a:extLst>
                <a:ext uri="{FF2B5EF4-FFF2-40B4-BE49-F238E27FC236}">
                  <a16:creationId xmlns:a16="http://schemas.microsoft.com/office/drawing/2014/main" id="{9DD0EFBD-C226-EB46-BEF9-86FCDDDE211A}"/>
                </a:ext>
              </a:extLst>
            </p:cNvPr>
            <p:cNvSpPr>
              <a:spLocks noChangeArrowheads="1"/>
            </p:cNvSpPr>
            <p:nvPr/>
          </p:nvSpPr>
          <p:spPr bwMode="auto">
            <a:xfrm>
              <a:off x="2671" y="2792"/>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71" name="AutoShape 21">
              <a:extLst>
                <a:ext uri="{FF2B5EF4-FFF2-40B4-BE49-F238E27FC236}">
                  <a16:creationId xmlns:a16="http://schemas.microsoft.com/office/drawing/2014/main" id="{21C61565-71BB-EA4E-A1BB-FEABFB56A25A}"/>
                </a:ext>
              </a:extLst>
            </p:cNvPr>
            <p:cNvSpPr>
              <a:spLocks noChangeArrowheads="1"/>
            </p:cNvSpPr>
            <p:nvPr/>
          </p:nvSpPr>
          <p:spPr bwMode="auto">
            <a:xfrm>
              <a:off x="2684" y="2710"/>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72" name="Freeform 22">
              <a:extLst>
                <a:ext uri="{FF2B5EF4-FFF2-40B4-BE49-F238E27FC236}">
                  <a16:creationId xmlns:a16="http://schemas.microsoft.com/office/drawing/2014/main" id="{AF2C6B2C-745C-5E47-AF1C-7E7A54301C28}"/>
                </a:ext>
              </a:extLst>
            </p:cNvPr>
            <p:cNvSpPr>
              <a:spLocks/>
            </p:cNvSpPr>
            <p:nvPr/>
          </p:nvSpPr>
          <p:spPr bwMode="auto">
            <a:xfrm>
              <a:off x="3041" y="3646"/>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73" name="Rectangle 23">
              <a:extLst>
                <a:ext uri="{FF2B5EF4-FFF2-40B4-BE49-F238E27FC236}">
                  <a16:creationId xmlns:a16="http://schemas.microsoft.com/office/drawing/2014/main" id="{45BAF9C9-3363-2647-BF96-D2C0F06D2730}"/>
                </a:ext>
              </a:extLst>
            </p:cNvPr>
            <p:cNvSpPr>
              <a:spLocks noChangeArrowheads="1"/>
            </p:cNvSpPr>
            <p:nvPr/>
          </p:nvSpPr>
          <p:spPr bwMode="auto">
            <a:xfrm>
              <a:off x="2777" y="3854"/>
              <a:ext cx="192" cy="72"/>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74" name="Freeform 24">
              <a:extLst>
                <a:ext uri="{FF2B5EF4-FFF2-40B4-BE49-F238E27FC236}">
                  <a16:creationId xmlns:a16="http://schemas.microsoft.com/office/drawing/2014/main" id="{D76D7C76-611C-B441-8F92-E432CC0ACDAB}"/>
                </a:ext>
              </a:extLst>
            </p:cNvPr>
            <p:cNvSpPr>
              <a:spLocks/>
            </p:cNvSpPr>
            <p:nvPr/>
          </p:nvSpPr>
          <p:spPr bwMode="auto">
            <a:xfrm>
              <a:off x="3038" y="3621"/>
              <a:ext cx="148" cy="76"/>
            </a:xfrm>
            <a:custGeom>
              <a:avLst/>
              <a:gdLst>
                <a:gd name="T0" fmla="*/ 147 w 129"/>
                <a:gd name="T1" fmla="*/ 74 h 49"/>
                <a:gd name="T2" fmla="*/ 0 w 129"/>
                <a:gd name="T3" fmla="*/ 74 h 49"/>
                <a:gd name="T4" fmla="*/ 0 w 129"/>
                <a:gd name="T5" fmla="*/ 0 h 49"/>
                <a:gd name="T6" fmla="*/ 147 w 129"/>
                <a:gd name="T7" fmla="*/ 7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75" name="AutoShape 25">
              <a:extLst>
                <a:ext uri="{FF2B5EF4-FFF2-40B4-BE49-F238E27FC236}">
                  <a16:creationId xmlns:a16="http://schemas.microsoft.com/office/drawing/2014/main" id="{F0B22BCC-1574-F24D-987F-51E59068DED4}"/>
                </a:ext>
              </a:extLst>
            </p:cNvPr>
            <p:cNvSpPr>
              <a:spLocks noChangeArrowheads="1"/>
            </p:cNvSpPr>
            <p:nvPr/>
          </p:nvSpPr>
          <p:spPr bwMode="auto">
            <a:xfrm>
              <a:off x="2678" y="3567"/>
              <a:ext cx="464" cy="183"/>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76" name="Rectangle 26">
              <a:extLst>
                <a:ext uri="{FF2B5EF4-FFF2-40B4-BE49-F238E27FC236}">
                  <a16:creationId xmlns:a16="http://schemas.microsoft.com/office/drawing/2014/main" id="{30E00F9C-D917-744D-9572-44B3666AD51D}"/>
                </a:ext>
              </a:extLst>
            </p:cNvPr>
            <p:cNvSpPr>
              <a:spLocks noChangeArrowheads="1"/>
            </p:cNvSpPr>
            <p:nvPr/>
          </p:nvSpPr>
          <p:spPr bwMode="auto">
            <a:xfrm>
              <a:off x="2675" y="3660"/>
              <a:ext cx="600" cy="314"/>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77" name="Rectangle 27">
              <a:extLst>
                <a:ext uri="{FF2B5EF4-FFF2-40B4-BE49-F238E27FC236}">
                  <a16:creationId xmlns:a16="http://schemas.microsoft.com/office/drawing/2014/main" id="{0DB5160D-F7F9-654D-96A5-943728FF4D6B}"/>
                </a:ext>
              </a:extLst>
            </p:cNvPr>
            <p:cNvSpPr>
              <a:spLocks noChangeArrowheads="1"/>
            </p:cNvSpPr>
            <p:nvPr/>
          </p:nvSpPr>
          <p:spPr bwMode="auto">
            <a:xfrm>
              <a:off x="2745" y="3823"/>
              <a:ext cx="324" cy="12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78" name="AutoShape 28">
              <a:extLst>
                <a:ext uri="{FF2B5EF4-FFF2-40B4-BE49-F238E27FC236}">
                  <a16:creationId xmlns:a16="http://schemas.microsoft.com/office/drawing/2014/main" id="{87F58E9E-38BE-7641-889A-442349BFC005}"/>
                </a:ext>
              </a:extLst>
            </p:cNvPr>
            <p:cNvSpPr>
              <a:spLocks noChangeArrowheads="1"/>
            </p:cNvSpPr>
            <p:nvPr/>
          </p:nvSpPr>
          <p:spPr bwMode="auto">
            <a:xfrm>
              <a:off x="2688" y="3583"/>
              <a:ext cx="448" cy="183"/>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79" name="Line 29">
              <a:extLst>
                <a:ext uri="{FF2B5EF4-FFF2-40B4-BE49-F238E27FC236}">
                  <a16:creationId xmlns:a16="http://schemas.microsoft.com/office/drawing/2014/main" id="{076CD7EA-EF30-764C-AABF-36E27D77474F}"/>
                </a:ext>
              </a:extLst>
            </p:cNvPr>
            <p:cNvSpPr>
              <a:spLocks noChangeShapeType="1"/>
            </p:cNvSpPr>
            <p:nvPr/>
          </p:nvSpPr>
          <p:spPr bwMode="auto">
            <a:xfrm>
              <a:off x="2667" y="644"/>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80" name="Line 30">
              <a:extLst>
                <a:ext uri="{FF2B5EF4-FFF2-40B4-BE49-F238E27FC236}">
                  <a16:creationId xmlns:a16="http://schemas.microsoft.com/office/drawing/2014/main" id="{31035399-5955-8941-B82C-8A73C97E1CAF}"/>
                </a:ext>
              </a:extLst>
            </p:cNvPr>
            <p:cNvSpPr>
              <a:spLocks noChangeShapeType="1"/>
            </p:cNvSpPr>
            <p:nvPr/>
          </p:nvSpPr>
          <p:spPr bwMode="auto">
            <a:xfrm>
              <a:off x="2667" y="74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81" name="Line 31">
              <a:extLst>
                <a:ext uri="{FF2B5EF4-FFF2-40B4-BE49-F238E27FC236}">
                  <a16:creationId xmlns:a16="http://schemas.microsoft.com/office/drawing/2014/main" id="{D2E5552D-454B-674E-BA15-C1BE2E8289B6}"/>
                </a:ext>
              </a:extLst>
            </p:cNvPr>
            <p:cNvSpPr>
              <a:spLocks noChangeShapeType="1"/>
            </p:cNvSpPr>
            <p:nvPr/>
          </p:nvSpPr>
          <p:spPr bwMode="auto">
            <a:xfrm>
              <a:off x="2667" y="844"/>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82" name="Line 32">
              <a:extLst>
                <a:ext uri="{FF2B5EF4-FFF2-40B4-BE49-F238E27FC236}">
                  <a16:creationId xmlns:a16="http://schemas.microsoft.com/office/drawing/2014/main" id="{36C15ADE-D3BE-9C46-81F7-AF883F3EF46C}"/>
                </a:ext>
              </a:extLst>
            </p:cNvPr>
            <p:cNvSpPr>
              <a:spLocks noChangeShapeType="1"/>
            </p:cNvSpPr>
            <p:nvPr/>
          </p:nvSpPr>
          <p:spPr bwMode="auto">
            <a:xfrm>
              <a:off x="2670" y="94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83" name="Line 33">
              <a:extLst>
                <a:ext uri="{FF2B5EF4-FFF2-40B4-BE49-F238E27FC236}">
                  <a16:creationId xmlns:a16="http://schemas.microsoft.com/office/drawing/2014/main" id="{717CC00F-43E4-244C-921D-37C9D1DDF5BF}"/>
                </a:ext>
              </a:extLst>
            </p:cNvPr>
            <p:cNvSpPr>
              <a:spLocks noChangeShapeType="1"/>
            </p:cNvSpPr>
            <p:nvPr/>
          </p:nvSpPr>
          <p:spPr bwMode="auto">
            <a:xfrm>
              <a:off x="2667" y="1052"/>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84" name="Line 34">
              <a:extLst>
                <a:ext uri="{FF2B5EF4-FFF2-40B4-BE49-F238E27FC236}">
                  <a16:creationId xmlns:a16="http://schemas.microsoft.com/office/drawing/2014/main" id="{7B99910B-3378-FF40-ABDF-F56292E3F167}"/>
                </a:ext>
              </a:extLst>
            </p:cNvPr>
            <p:cNvSpPr>
              <a:spLocks noChangeShapeType="1"/>
            </p:cNvSpPr>
            <p:nvPr/>
          </p:nvSpPr>
          <p:spPr bwMode="auto">
            <a:xfrm>
              <a:off x="2667" y="114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85" name="Rectangle 35">
              <a:extLst>
                <a:ext uri="{FF2B5EF4-FFF2-40B4-BE49-F238E27FC236}">
                  <a16:creationId xmlns:a16="http://schemas.microsoft.com/office/drawing/2014/main" id="{927E8B86-E6E9-CD44-9915-BFA140057A5F}"/>
                </a:ext>
              </a:extLst>
            </p:cNvPr>
            <p:cNvSpPr>
              <a:spLocks noChangeArrowheads="1"/>
            </p:cNvSpPr>
            <p:nvPr/>
          </p:nvSpPr>
          <p:spPr bwMode="auto">
            <a:xfrm>
              <a:off x="2741" y="538"/>
              <a:ext cx="40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1st Morei</a:t>
              </a:r>
            </a:p>
          </p:txBody>
        </p:sp>
        <p:sp>
          <p:nvSpPr>
            <p:cNvPr id="104686" name="Rectangle 36">
              <a:extLst>
                <a:ext uri="{FF2B5EF4-FFF2-40B4-BE49-F238E27FC236}">
                  <a16:creationId xmlns:a16="http://schemas.microsoft.com/office/drawing/2014/main" id="{F2DE9A51-2F0E-A74D-B660-D9284B073C01}"/>
                </a:ext>
              </a:extLst>
            </p:cNvPr>
            <p:cNvSpPr>
              <a:spLocks noChangeArrowheads="1"/>
            </p:cNvSpPr>
            <p:nvPr/>
          </p:nvSpPr>
          <p:spPr bwMode="auto">
            <a:xfrm>
              <a:off x="2690" y="634"/>
              <a:ext cx="580"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1st Pao Kapha</a:t>
              </a:r>
            </a:p>
          </p:txBody>
        </p:sp>
        <p:sp>
          <p:nvSpPr>
            <p:cNvPr id="104687" name="Rectangle 37">
              <a:extLst>
                <a:ext uri="{FF2B5EF4-FFF2-40B4-BE49-F238E27FC236}">
                  <a16:creationId xmlns:a16="http://schemas.microsoft.com/office/drawing/2014/main" id="{45D2D82A-2495-3346-B5BE-F833F2F661FF}"/>
                </a:ext>
              </a:extLst>
            </p:cNvPr>
            <p:cNvSpPr>
              <a:spLocks noChangeArrowheads="1"/>
            </p:cNvSpPr>
            <p:nvPr/>
          </p:nvSpPr>
          <p:spPr bwMode="auto">
            <a:xfrm>
              <a:off x="2695" y="738"/>
              <a:ext cx="54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1st Shimkhur</a:t>
              </a:r>
            </a:p>
          </p:txBody>
        </p:sp>
        <p:sp>
          <p:nvSpPr>
            <p:cNvPr id="104688" name="Rectangle 38">
              <a:extLst>
                <a:ext uri="{FF2B5EF4-FFF2-40B4-BE49-F238E27FC236}">
                  <a16:creationId xmlns:a16="http://schemas.microsoft.com/office/drawing/2014/main" id="{34816F38-2624-E948-B319-46B3E1361800}"/>
                </a:ext>
              </a:extLst>
            </p:cNvPr>
            <p:cNvSpPr>
              <a:spLocks noChangeArrowheads="1"/>
            </p:cNvSpPr>
            <p:nvPr/>
          </p:nvSpPr>
          <p:spPr bwMode="auto">
            <a:xfrm>
              <a:off x="2690" y="842"/>
              <a:ext cx="51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1st Sakathat</a:t>
              </a:r>
            </a:p>
          </p:txBody>
        </p:sp>
        <p:sp>
          <p:nvSpPr>
            <p:cNvPr id="104689" name="Rectangle 39">
              <a:extLst>
                <a:ext uri="{FF2B5EF4-FFF2-40B4-BE49-F238E27FC236}">
                  <a16:creationId xmlns:a16="http://schemas.microsoft.com/office/drawing/2014/main" id="{30729834-B1F4-BB41-AB67-D3E4595E521E}"/>
                </a:ext>
              </a:extLst>
            </p:cNvPr>
            <p:cNvSpPr>
              <a:spLocks noChangeArrowheads="1"/>
            </p:cNvSpPr>
            <p:nvPr/>
          </p:nvSpPr>
          <p:spPr bwMode="auto">
            <a:xfrm>
              <a:off x="2627" y="938"/>
              <a:ext cx="59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Flood/Rainbow</a:t>
              </a:r>
            </a:p>
          </p:txBody>
        </p:sp>
        <p:sp>
          <p:nvSpPr>
            <p:cNvPr id="104690" name="Rectangle 40">
              <a:extLst>
                <a:ext uri="{FF2B5EF4-FFF2-40B4-BE49-F238E27FC236}">
                  <a16:creationId xmlns:a16="http://schemas.microsoft.com/office/drawing/2014/main" id="{3914ACA0-232C-634C-A4FA-F06291BAA9E8}"/>
                </a:ext>
              </a:extLst>
            </p:cNvPr>
            <p:cNvSpPr>
              <a:spLocks noChangeArrowheads="1"/>
            </p:cNvSpPr>
            <p:nvPr/>
          </p:nvSpPr>
          <p:spPr bwMode="auto">
            <a:xfrm>
              <a:off x="2781" y="1042"/>
              <a:ext cx="469"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Tolan shim</a:t>
              </a:r>
            </a:p>
          </p:txBody>
        </p:sp>
        <p:sp>
          <p:nvSpPr>
            <p:cNvPr id="104691" name="Rectangle 41">
              <a:extLst>
                <a:ext uri="{FF2B5EF4-FFF2-40B4-BE49-F238E27FC236}">
                  <a16:creationId xmlns:a16="http://schemas.microsoft.com/office/drawing/2014/main" id="{8FE72527-A6C1-EC48-BAE9-06EE3D418C9E}"/>
                </a:ext>
              </a:extLst>
            </p:cNvPr>
            <p:cNvSpPr>
              <a:spLocks noChangeArrowheads="1"/>
            </p:cNvSpPr>
            <p:nvPr/>
          </p:nvSpPr>
          <p:spPr bwMode="auto">
            <a:xfrm>
              <a:off x="2607" y="344"/>
              <a:ext cx="494" cy="11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600">
                  <a:solidFill>
                    <a:srgbClr val="000000"/>
                  </a:solidFill>
                  <a:latin typeface="Chicago" charset="0"/>
                </a:rPr>
                <a:t>OKATHUI KASEM</a:t>
              </a:r>
            </a:p>
          </p:txBody>
        </p:sp>
        <p:sp>
          <p:nvSpPr>
            <p:cNvPr id="104692" name="Rectangle 42">
              <a:extLst>
                <a:ext uri="{FF2B5EF4-FFF2-40B4-BE49-F238E27FC236}">
                  <a16:creationId xmlns:a16="http://schemas.microsoft.com/office/drawing/2014/main" id="{1A16FB44-3F03-EF49-AC61-F3D9E0CCA489}"/>
                </a:ext>
              </a:extLst>
            </p:cNvPr>
            <p:cNvSpPr>
              <a:spLocks noChangeArrowheads="1"/>
            </p:cNvSpPr>
            <p:nvPr/>
          </p:nvSpPr>
          <p:spPr bwMode="auto">
            <a:xfrm>
              <a:off x="2602" y="458"/>
              <a:ext cx="623"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600">
                  <a:solidFill>
                    <a:srgbClr val="000000"/>
                  </a:solidFill>
                  <a:latin typeface="Helvetica" pitchFamily="2" charset="0"/>
                </a:rPr>
                <a:t>1st Mayarnao &amp; Shanao</a:t>
              </a:r>
            </a:p>
          </p:txBody>
        </p:sp>
        <p:sp>
          <p:nvSpPr>
            <p:cNvPr id="104693" name="Line 43">
              <a:extLst>
                <a:ext uri="{FF2B5EF4-FFF2-40B4-BE49-F238E27FC236}">
                  <a16:creationId xmlns:a16="http://schemas.microsoft.com/office/drawing/2014/main" id="{655433D0-2805-754C-9013-419298487C55}"/>
                </a:ext>
              </a:extLst>
            </p:cNvPr>
            <p:cNvSpPr>
              <a:spLocks noChangeShapeType="1"/>
            </p:cNvSpPr>
            <p:nvPr/>
          </p:nvSpPr>
          <p:spPr bwMode="auto">
            <a:xfrm>
              <a:off x="2703" y="1642"/>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94" name="Line 44">
              <a:extLst>
                <a:ext uri="{FF2B5EF4-FFF2-40B4-BE49-F238E27FC236}">
                  <a16:creationId xmlns:a16="http://schemas.microsoft.com/office/drawing/2014/main" id="{87FD9E07-7F0D-0444-89B6-265B3D72A4F2}"/>
                </a:ext>
              </a:extLst>
            </p:cNvPr>
            <p:cNvSpPr>
              <a:spLocks noChangeShapeType="1"/>
            </p:cNvSpPr>
            <p:nvPr/>
          </p:nvSpPr>
          <p:spPr bwMode="auto">
            <a:xfrm>
              <a:off x="2703" y="1770"/>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95" name="Rectangle 45">
              <a:extLst>
                <a:ext uri="{FF2B5EF4-FFF2-40B4-BE49-F238E27FC236}">
                  <a16:creationId xmlns:a16="http://schemas.microsoft.com/office/drawing/2014/main" id="{32D0D925-97C7-CC4D-8220-1AE75DDB7FDA}"/>
                </a:ext>
              </a:extLst>
            </p:cNvPr>
            <p:cNvSpPr>
              <a:spLocks noChangeArrowheads="1"/>
            </p:cNvSpPr>
            <p:nvPr/>
          </p:nvSpPr>
          <p:spPr bwMode="auto">
            <a:xfrm>
              <a:off x="2907" y="1670"/>
              <a:ext cx="208" cy="72"/>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96" name="Rectangle 46">
              <a:extLst>
                <a:ext uri="{FF2B5EF4-FFF2-40B4-BE49-F238E27FC236}">
                  <a16:creationId xmlns:a16="http://schemas.microsoft.com/office/drawing/2014/main" id="{2980B700-DD32-664E-89CA-06CBAD74B678}"/>
                </a:ext>
              </a:extLst>
            </p:cNvPr>
            <p:cNvSpPr>
              <a:spLocks noChangeArrowheads="1"/>
            </p:cNvSpPr>
            <p:nvPr/>
          </p:nvSpPr>
          <p:spPr bwMode="auto">
            <a:xfrm>
              <a:off x="2749" y="1531"/>
              <a:ext cx="404"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000000"/>
                  </a:solidFill>
                  <a:latin typeface="Helvetica" pitchFamily="2" charset="0"/>
                </a:rPr>
                <a:t>N - A - S</a:t>
              </a:r>
            </a:p>
          </p:txBody>
        </p:sp>
        <p:sp>
          <p:nvSpPr>
            <p:cNvPr id="104697" name="Rectangle 47">
              <a:extLst>
                <a:ext uri="{FF2B5EF4-FFF2-40B4-BE49-F238E27FC236}">
                  <a16:creationId xmlns:a16="http://schemas.microsoft.com/office/drawing/2014/main" id="{0D6DC89F-D77E-474D-9113-FCBF0C498D89}"/>
                </a:ext>
              </a:extLst>
            </p:cNvPr>
            <p:cNvSpPr>
              <a:spLocks noChangeArrowheads="1"/>
            </p:cNvSpPr>
            <p:nvPr/>
          </p:nvSpPr>
          <p:spPr bwMode="auto">
            <a:xfrm>
              <a:off x="2812" y="1771"/>
              <a:ext cx="268"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000000"/>
                  </a:solidFill>
                  <a:latin typeface="Helvetica" pitchFamily="2" charset="0"/>
                </a:rPr>
                <a:t>J - E</a:t>
              </a:r>
            </a:p>
          </p:txBody>
        </p:sp>
        <p:sp>
          <p:nvSpPr>
            <p:cNvPr id="104698" name="Rectangle 48">
              <a:extLst>
                <a:ext uri="{FF2B5EF4-FFF2-40B4-BE49-F238E27FC236}">
                  <a16:creationId xmlns:a16="http://schemas.microsoft.com/office/drawing/2014/main" id="{927C0C16-088D-DA49-9562-77868A0AF176}"/>
                </a:ext>
              </a:extLst>
            </p:cNvPr>
            <p:cNvSpPr>
              <a:spLocks noChangeArrowheads="1"/>
            </p:cNvSpPr>
            <p:nvPr/>
          </p:nvSpPr>
          <p:spPr bwMode="auto">
            <a:xfrm>
              <a:off x="2846" y="1891"/>
              <a:ext cx="192"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000000"/>
                  </a:solidFill>
                  <a:latin typeface="Helvetica" pitchFamily="2" charset="0"/>
                </a:rPr>
                <a:t>12</a:t>
              </a:r>
            </a:p>
          </p:txBody>
        </p:sp>
        <p:sp>
          <p:nvSpPr>
            <p:cNvPr id="104699" name="Rectangle 49">
              <a:extLst>
                <a:ext uri="{FF2B5EF4-FFF2-40B4-BE49-F238E27FC236}">
                  <a16:creationId xmlns:a16="http://schemas.microsoft.com/office/drawing/2014/main" id="{ADA950EE-E8EC-8444-8471-61BB798C7A23}"/>
                </a:ext>
              </a:extLst>
            </p:cNvPr>
            <p:cNvSpPr>
              <a:spLocks noChangeArrowheads="1"/>
            </p:cNvSpPr>
            <p:nvPr/>
          </p:nvSpPr>
          <p:spPr bwMode="auto">
            <a:xfrm>
              <a:off x="2742" y="1414"/>
              <a:ext cx="492" cy="14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Awui KAHO</a:t>
              </a:r>
            </a:p>
          </p:txBody>
        </p:sp>
        <p:sp>
          <p:nvSpPr>
            <p:cNvPr id="104700" name="Rectangle 50">
              <a:extLst>
                <a:ext uri="{FF2B5EF4-FFF2-40B4-BE49-F238E27FC236}">
                  <a16:creationId xmlns:a16="http://schemas.microsoft.com/office/drawing/2014/main" id="{5016AA14-2917-4449-97BE-465491BF4B0A}"/>
                </a:ext>
              </a:extLst>
            </p:cNvPr>
            <p:cNvSpPr>
              <a:spLocks noChangeArrowheads="1"/>
            </p:cNvSpPr>
            <p:nvPr/>
          </p:nvSpPr>
          <p:spPr bwMode="auto">
            <a:xfrm>
              <a:off x="2634" y="1274"/>
              <a:ext cx="46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ABRAHAM</a:t>
              </a:r>
            </a:p>
          </p:txBody>
        </p:sp>
        <p:sp>
          <p:nvSpPr>
            <p:cNvPr id="104701" name="Rectangle 51">
              <a:extLst>
                <a:ext uri="{FF2B5EF4-FFF2-40B4-BE49-F238E27FC236}">
                  <a16:creationId xmlns:a16="http://schemas.microsoft.com/office/drawing/2014/main" id="{3527EABA-6B62-9A44-92B5-31302A1AE3F2}"/>
                </a:ext>
              </a:extLst>
            </p:cNvPr>
            <p:cNvSpPr>
              <a:spLocks noChangeArrowheads="1"/>
            </p:cNvSpPr>
            <p:nvPr/>
          </p:nvSpPr>
          <p:spPr bwMode="auto">
            <a:xfrm>
              <a:off x="2834" y="1653"/>
              <a:ext cx="217"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000000"/>
                  </a:solidFill>
                  <a:latin typeface="Helvetica" pitchFamily="2" charset="0"/>
                </a:rPr>
                <a:t>I - I</a:t>
              </a:r>
            </a:p>
          </p:txBody>
        </p:sp>
        <p:sp>
          <p:nvSpPr>
            <p:cNvPr id="104702" name="Line 52">
              <a:extLst>
                <a:ext uri="{FF2B5EF4-FFF2-40B4-BE49-F238E27FC236}">
                  <a16:creationId xmlns:a16="http://schemas.microsoft.com/office/drawing/2014/main" id="{825B93D6-EF47-FF40-A9E4-574EF62E355E}"/>
                </a:ext>
              </a:extLst>
            </p:cNvPr>
            <p:cNvSpPr>
              <a:spLocks noChangeShapeType="1"/>
            </p:cNvSpPr>
            <p:nvPr/>
          </p:nvSpPr>
          <p:spPr bwMode="auto">
            <a:xfrm>
              <a:off x="2701" y="2411"/>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03" name="Line 53">
              <a:extLst>
                <a:ext uri="{FF2B5EF4-FFF2-40B4-BE49-F238E27FC236}">
                  <a16:creationId xmlns:a16="http://schemas.microsoft.com/office/drawing/2014/main" id="{2E098DA7-19CB-EF4F-B5D0-C9CEE4FF665D}"/>
                </a:ext>
              </a:extLst>
            </p:cNvPr>
            <p:cNvSpPr>
              <a:spLocks noChangeShapeType="1"/>
            </p:cNvSpPr>
            <p:nvPr/>
          </p:nvSpPr>
          <p:spPr bwMode="auto">
            <a:xfrm>
              <a:off x="2699" y="252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04" name="Rectangle 54">
              <a:extLst>
                <a:ext uri="{FF2B5EF4-FFF2-40B4-BE49-F238E27FC236}">
                  <a16:creationId xmlns:a16="http://schemas.microsoft.com/office/drawing/2014/main" id="{87644B2F-72DC-A14E-A513-0636991BFCDD}"/>
                </a:ext>
              </a:extLst>
            </p:cNvPr>
            <p:cNvSpPr>
              <a:spLocks noChangeArrowheads="1"/>
            </p:cNvSpPr>
            <p:nvPr/>
          </p:nvSpPr>
          <p:spPr bwMode="auto">
            <a:xfrm>
              <a:off x="2694" y="2152"/>
              <a:ext cx="38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JOSEPH</a:t>
              </a:r>
            </a:p>
          </p:txBody>
        </p:sp>
        <p:sp>
          <p:nvSpPr>
            <p:cNvPr id="104705" name="Rectangle 55">
              <a:extLst>
                <a:ext uri="{FF2B5EF4-FFF2-40B4-BE49-F238E27FC236}">
                  <a16:creationId xmlns:a16="http://schemas.microsoft.com/office/drawing/2014/main" id="{A19D31EB-D1DC-A846-B58B-AA2367713A5B}"/>
                </a:ext>
              </a:extLst>
            </p:cNvPr>
            <p:cNvSpPr>
              <a:spLocks noChangeArrowheads="1"/>
            </p:cNvSpPr>
            <p:nvPr/>
          </p:nvSpPr>
          <p:spPr bwMode="auto">
            <a:xfrm>
              <a:off x="2724" y="2301"/>
              <a:ext cx="47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   Rao Kasa</a:t>
              </a:r>
            </a:p>
          </p:txBody>
        </p:sp>
        <p:sp>
          <p:nvSpPr>
            <p:cNvPr id="104706" name="Rectangle 56">
              <a:extLst>
                <a:ext uri="{FF2B5EF4-FFF2-40B4-BE49-F238E27FC236}">
                  <a16:creationId xmlns:a16="http://schemas.microsoft.com/office/drawing/2014/main" id="{1C05D7E8-293B-E648-8F59-3AF253210974}"/>
                </a:ext>
              </a:extLst>
            </p:cNvPr>
            <p:cNvSpPr>
              <a:spLocks noChangeArrowheads="1"/>
            </p:cNvSpPr>
            <p:nvPr/>
          </p:nvSpPr>
          <p:spPr bwMode="auto">
            <a:xfrm>
              <a:off x="2856" y="2420"/>
              <a:ext cx="22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430</a:t>
              </a:r>
            </a:p>
          </p:txBody>
        </p:sp>
        <p:sp>
          <p:nvSpPr>
            <p:cNvPr id="104707" name="Line 57">
              <a:extLst>
                <a:ext uri="{FF2B5EF4-FFF2-40B4-BE49-F238E27FC236}">
                  <a16:creationId xmlns:a16="http://schemas.microsoft.com/office/drawing/2014/main" id="{9069721B-3DB8-AA4E-BF66-58A5565297A4}"/>
                </a:ext>
              </a:extLst>
            </p:cNvPr>
            <p:cNvSpPr>
              <a:spLocks noChangeShapeType="1"/>
            </p:cNvSpPr>
            <p:nvPr/>
          </p:nvSpPr>
          <p:spPr bwMode="auto">
            <a:xfrm>
              <a:off x="2699" y="1522"/>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08" name="Line 58">
              <a:extLst>
                <a:ext uri="{FF2B5EF4-FFF2-40B4-BE49-F238E27FC236}">
                  <a16:creationId xmlns:a16="http://schemas.microsoft.com/office/drawing/2014/main" id="{D9E3F8EB-A8E9-D746-9C18-4215CECE58CC}"/>
                </a:ext>
              </a:extLst>
            </p:cNvPr>
            <p:cNvSpPr>
              <a:spLocks noChangeShapeType="1"/>
            </p:cNvSpPr>
            <p:nvPr/>
          </p:nvSpPr>
          <p:spPr bwMode="auto">
            <a:xfrm>
              <a:off x="2699" y="1886"/>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09" name="Line 59">
              <a:extLst>
                <a:ext uri="{FF2B5EF4-FFF2-40B4-BE49-F238E27FC236}">
                  <a16:creationId xmlns:a16="http://schemas.microsoft.com/office/drawing/2014/main" id="{3C80FFBF-6142-914F-B82F-A11CB4986A21}"/>
                </a:ext>
              </a:extLst>
            </p:cNvPr>
            <p:cNvSpPr>
              <a:spLocks noChangeShapeType="1"/>
            </p:cNvSpPr>
            <p:nvPr/>
          </p:nvSpPr>
          <p:spPr bwMode="auto">
            <a:xfrm>
              <a:off x="2699" y="2010"/>
              <a:ext cx="528"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10" name="Line 60">
              <a:extLst>
                <a:ext uri="{FF2B5EF4-FFF2-40B4-BE49-F238E27FC236}">
                  <a16:creationId xmlns:a16="http://schemas.microsoft.com/office/drawing/2014/main" id="{72305BB7-1899-1540-A583-F4DDF3EB7ECA}"/>
                </a:ext>
              </a:extLst>
            </p:cNvPr>
            <p:cNvSpPr>
              <a:spLocks noChangeShapeType="1"/>
            </p:cNvSpPr>
            <p:nvPr/>
          </p:nvSpPr>
          <p:spPr bwMode="auto">
            <a:xfrm>
              <a:off x="2699" y="293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11" name="Line 61">
              <a:extLst>
                <a:ext uri="{FF2B5EF4-FFF2-40B4-BE49-F238E27FC236}">
                  <a16:creationId xmlns:a16="http://schemas.microsoft.com/office/drawing/2014/main" id="{BB7D8D0C-4E9C-E94D-9724-4FB20AD9AC3E}"/>
                </a:ext>
              </a:extLst>
            </p:cNvPr>
            <p:cNvSpPr>
              <a:spLocks noChangeShapeType="1"/>
            </p:cNvSpPr>
            <p:nvPr/>
          </p:nvSpPr>
          <p:spPr bwMode="auto">
            <a:xfrm>
              <a:off x="2699" y="304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12" name="Line 62">
              <a:extLst>
                <a:ext uri="{FF2B5EF4-FFF2-40B4-BE49-F238E27FC236}">
                  <a16:creationId xmlns:a16="http://schemas.microsoft.com/office/drawing/2014/main" id="{272F5005-B8FD-8743-A47C-6429DA6DE22E}"/>
                </a:ext>
              </a:extLst>
            </p:cNvPr>
            <p:cNvSpPr>
              <a:spLocks noChangeShapeType="1"/>
            </p:cNvSpPr>
            <p:nvPr/>
          </p:nvSpPr>
          <p:spPr bwMode="auto">
            <a:xfrm>
              <a:off x="2699" y="315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13" name="Line 63">
              <a:extLst>
                <a:ext uri="{FF2B5EF4-FFF2-40B4-BE49-F238E27FC236}">
                  <a16:creationId xmlns:a16="http://schemas.microsoft.com/office/drawing/2014/main" id="{0B26A9C3-D600-144A-AD08-9EC980911508}"/>
                </a:ext>
              </a:extLst>
            </p:cNvPr>
            <p:cNvSpPr>
              <a:spLocks noChangeShapeType="1"/>
            </p:cNvSpPr>
            <p:nvPr/>
          </p:nvSpPr>
          <p:spPr bwMode="auto">
            <a:xfrm>
              <a:off x="2699" y="326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14" name="Line 64">
              <a:extLst>
                <a:ext uri="{FF2B5EF4-FFF2-40B4-BE49-F238E27FC236}">
                  <a16:creationId xmlns:a16="http://schemas.microsoft.com/office/drawing/2014/main" id="{E182C34A-4AA9-9541-9C9D-310C7ADF10DC}"/>
                </a:ext>
              </a:extLst>
            </p:cNvPr>
            <p:cNvSpPr>
              <a:spLocks noChangeShapeType="1"/>
            </p:cNvSpPr>
            <p:nvPr/>
          </p:nvSpPr>
          <p:spPr bwMode="auto">
            <a:xfrm>
              <a:off x="2707" y="338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15" name="Rectangle 65">
              <a:extLst>
                <a:ext uri="{FF2B5EF4-FFF2-40B4-BE49-F238E27FC236}">
                  <a16:creationId xmlns:a16="http://schemas.microsoft.com/office/drawing/2014/main" id="{BC35D472-CAD4-BD44-AD20-0D96D48B0628}"/>
                </a:ext>
              </a:extLst>
            </p:cNvPr>
            <p:cNvSpPr>
              <a:spLocks noChangeArrowheads="1"/>
            </p:cNvSpPr>
            <p:nvPr/>
          </p:nvSpPr>
          <p:spPr bwMode="auto">
            <a:xfrm>
              <a:off x="2708" y="2674"/>
              <a:ext cx="35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104716" name="Rectangle 66">
              <a:extLst>
                <a:ext uri="{FF2B5EF4-FFF2-40B4-BE49-F238E27FC236}">
                  <a16:creationId xmlns:a16="http://schemas.microsoft.com/office/drawing/2014/main" id="{01042E41-C01E-E242-9F5D-4D9804BC3A32}"/>
                </a:ext>
              </a:extLst>
            </p:cNvPr>
            <p:cNvSpPr>
              <a:spLocks noChangeArrowheads="1"/>
            </p:cNvSpPr>
            <p:nvPr/>
          </p:nvSpPr>
          <p:spPr bwMode="auto">
            <a:xfrm>
              <a:off x="2802" y="2934"/>
              <a:ext cx="271"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104717" name="Rectangle 67">
              <a:extLst>
                <a:ext uri="{FF2B5EF4-FFF2-40B4-BE49-F238E27FC236}">
                  <a16:creationId xmlns:a16="http://schemas.microsoft.com/office/drawing/2014/main" id="{19AB1C1D-B12F-D644-BFB6-EAAED18D9F81}"/>
                </a:ext>
              </a:extLst>
            </p:cNvPr>
            <p:cNvSpPr>
              <a:spLocks noChangeArrowheads="1"/>
            </p:cNvSpPr>
            <p:nvPr/>
          </p:nvSpPr>
          <p:spPr bwMode="auto">
            <a:xfrm>
              <a:off x="2751" y="3050"/>
              <a:ext cx="371"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104718" name="Rectangle 68">
              <a:extLst>
                <a:ext uri="{FF2B5EF4-FFF2-40B4-BE49-F238E27FC236}">
                  <a16:creationId xmlns:a16="http://schemas.microsoft.com/office/drawing/2014/main" id="{0194242D-535E-404D-83E8-AA7CEA308B28}"/>
                </a:ext>
              </a:extLst>
            </p:cNvPr>
            <p:cNvSpPr>
              <a:spLocks noChangeArrowheads="1"/>
            </p:cNvSpPr>
            <p:nvPr/>
          </p:nvSpPr>
          <p:spPr bwMode="auto">
            <a:xfrm>
              <a:off x="2648" y="3158"/>
              <a:ext cx="60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Kadesh Barnea</a:t>
              </a:r>
            </a:p>
          </p:txBody>
        </p:sp>
        <p:sp>
          <p:nvSpPr>
            <p:cNvPr id="104719" name="Rectangle 69">
              <a:extLst>
                <a:ext uri="{FF2B5EF4-FFF2-40B4-BE49-F238E27FC236}">
                  <a16:creationId xmlns:a16="http://schemas.microsoft.com/office/drawing/2014/main" id="{3939608B-0F18-3E4C-84CF-D328B0C06693}"/>
                </a:ext>
              </a:extLst>
            </p:cNvPr>
            <p:cNvSpPr>
              <a:spLocks noChangeArrowheads="1"/>
            </p:cNvSpPr>
            <p:nvPr/>
          </p:nvSpPr>
          <p:spPr bwMode="auto">
            <a:xfrm>
              <a:off x="2872" y="3274"/>
              <a:ext cx="18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40</a:t>
              </a:r>
            </a:p>
          </p:txBody>
        </p:sp>
        <p:sp>
          <p:nvSpPr>
            <p:cNvPr id="104720" name="Rectangle 70">
              <a:extLst>
                <a:ext uri="{FF2B5EF4-FFF2-40B4-BE49-F238E27FC236}">
                  <a16:creationId xmlns:a16="http://schemas.microsoft.com/office/drawing/2014/main" id="{F88B0225-8A8C-6241-92B2-74C23D43931A}"/>
                </a:ext>
              </a:extLst>
            </p:cNvPr>
            <p:cNvSpPr>
              <a:spLocks noChangeArrowheads="1"/>
            </p:cNvSpPr>
            <p:nvPr/>
          </p:nvSpPr>
          <p:spPr bwMode="auto">
            <a:xfrm>
              <a:off x="2724" y="3382"/>
              <a:ext cx="60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Tamkachithei 5</a:t>
              </a:r>
            </a:p>
          </p:txBody>
        </p:sp>
        <p:sp>
          <p:nvSpPr>
            <p:cNvPr id="104721" name="Line 71">
              <a:extLst>
                <a:ext uri="{FF2B5EF4-FFF2-40B4-BE49-F238E27FC236}">
                  <a16:creationId xmlns:a16="http://schemas.microsoft.com/office/drawing/2014/main" id="{D76DB37B-9E21-D844-B4C0-7E03DC1CB894}"/>
                </a:ext>
              </a:extLst>
            </p:cNvPr>
            <p:cNvSpPr>
              <a:spLocks noChangeShapeType="1"/>
            </p:cNvSpPr>
            <p:nvPr/>
          </p:nvSpPr>
          <p:spPr bwMode="auto">
            <a:xfrm>
              <a:off x="2695" y="3492"/>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22" name="Rectangle 72">
              <a:extLst>
                <a:ext uri="{FF2B5EF4-FFF2-40B4-BE49-F238E27FC236}">
                  <a16:creationId xmlns:a16="http://schemas.microsoft.com/office/drawing/2014/main" id="{366CD5D4-D114-2247-8F05-C07C4708EB7F}"/>
                </a:ext>
              </a:extLst>
            </p:cNvPr>
            <p:cNvSpPr>
              <a:spLocks noChangeArrowheads="1"/>
            </p:cNvSpPr>
            <p:nvPr/>
          </p:nvSpPr>
          <p:spPr bwMode="auto">
            <a:xfrm>
              <a:off x="2779" y="2826"/>
              <a:ext cx="393"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104723" name="Line 73">
              <a:extLst>
                <a:ext uri="{FF2B5EF4-FFF2-40B4-BE49-F238E27FC236}">
                  <a16:creationId xmlns:a16="http://schemas.microsoft.com/office/drawing/2014/main" id="{F365F1A8-AAE5-1449-B91D-082FF76BE53A}"/>
                </a:ext>
              </a:extLst>
            </p:cNvPr>
            <p:cNvSpPr>
              <a:spLocks noChangeShapeType="1"/>
            </p:cNvSpPr>
            <p:nvPr/>
          </p:nvSpPr>
          <p:spPr bwMode="auto">
            <a:xfrm>
              <a:off x="2667" y="560"/>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24" name="Line 74">
              <a:extLst>
                <a:ext uri="{FF2B5EF4-FFF2-40B4-BE49-F238E27FC236}">
                  <a16:creationId xmlns:a16="http://schemas.microsoft.com/office/drawing/2014/main" id="{DBEC22B3-4E12-A045-9C59-595E3BB09306}"/>
                </a:ext>
              </a:extLst>
            </p:cNvPr>
            <p:cNvSpPr>
              <a:spLocks noChangeShapeType="1"/>
            </p:cNvSpPr>
            <p:nvPr/>
          </p:nvSpPr>
          <p:spPr bwMode="auto">
            <a:xfrm>
              <a:off x="2695" y="3800"/>
              <a:ext cx="5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25" name="Line 75">
              <a:extLst>
                <a:ext uri="{FF2B5EF4-FFF2-40B4-BE49-F238E27FC236}">
                  <a16:creationId xmlns:a16="http://schemas.microsoft.com/office/drawing/2014/main" id="{08558E4E-488B-AB49-902B-1C3A9450D70B}"/>
                </a:ext>
              </a:extLst>
            </p:cNvPr>
            <p:cNvSpPr>
              <a:spLocks noChangeShapeType="1"/>
            </p:cNvSpPr>
            <p:nvPr/>
          </p:nvSpPr>
          <p:spPr bwMode="auto">
            <a:xfrm>
              <a:off x="2695" y="3920"/>
              <a:ext cx="5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26" name="Rectangle 76">
              <a:extLst>
                <a:ext uri="{FF2B5EF4-FFF2-40B4-BE49-F238E27FC236}">
                  <a16:creationId xmlns:a16="http://schemas.microsoft.com/office/drawing/2014/main" id="{34BEA020-B7A3-024B-896C-A946BFE3CD8D}"/>
                </a:ext>
              </a:extLst>
            </p:cNvPr>
            <p:cNvSpPr>
              <a:spLocks noChangeArrowheads="1"/>
            </p:cNvSpPr>
            <p:nvPr/>
          </p:nvSpPr>
          <p:spPr bwMode="auto">
            <a:xfrm>
              <a:off x="2697" y="3550"/>
              <a:ext cx="393"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104727" name="Rectangle 77">
              <a:extLst>
                <a:ext uri="{FF2B5EF4-FFF2-40B4-BE49-F238E27FC236}">
                  <a16:creationId xmlns:a16="http://schemas.microsoft.com/office/drawing/2014/main" id="{546F6FBC-5EDD-FA40-9795-751A8BB86948}"/>
                </a:ext>
              </a:extLst>
            </p:cNvPr>
            <p:cNvSpPr>
              <a:spLocks noChangeArrowheads="1"/>
            </p:cNvSpPr>
            <p:nvPr/>
          </p:nvSpPr>
          <p:spPr bwMode="auto">
            <a:xfrm>
              <a:off x="2738" y="3686"/>
              <a:ext cx="439"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104728" name="Rectangle 78">
              <a:extLst>
                <a:ext uri="{FF2B5EF4-FFF2-40B4-BE49-F238E27FC236}">
                  <a16:creationId xmlns:a16="http://schemas.microsoft.com/office/drawing/2014/main" id="{F18F6C96-4F0E-C24C-BDC4-7B63F7F1B952}"/>
                </a:ext>
              </a:extLst>
            </p:cNvPr>
            <p:cNvSpPr>
              <a:spLocks noChangeArrowheads="1"/>
            </p:cNvSpPr>
            <p:nvPr/>
          </p:nvSpPr>
          <p:spPr bwMode="auto">
            <a:xfrm>
              <a:off x="2686" y="3806"/>
              <a:ext cx="62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Ngalei Khangayar</a:t>
              </a:r>
            </a:p>
          </p:txBody>
        </p:sp>
      </p:grpSp>
      <p:sp>
        <p:nvSpPr>
          <p:cNvPr id="104451" name="AutoShape 79">
            <a:extLst>
              <a:ext uri="{FF2B5EF4-FFF2-40B4-BE49-F238E27FC236}">
                <a16:creationId xmlns:a16="http://schemas.microsoft.com/office/drawing/2014/main" id="{36EC8122-AF41-C94A-AECB-7F7E883BD3CD}"/>
              </a:ext>
            </a:extLst>
          </p:cNvPr>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452" name="Freeform 80">
            <a:extLst>
              <a:ext uri="{FF2B5EF4-FFF2-40B4-BE49-F238E27FC236}">
                <a16:creationId xmlns:a16="http://schemas.microsoft.com/office/drawing/2014/main" id="{C89F1107-91A4-1541-B700-BB1CFAF0D122}"/>
              </a:ext>
            </a:extLst>
          </p:cNvPr>
          <p:cNvSpPr>
            <a:spLocks/>
          </p:cNvSpPr>
          <p:nvPr/>
        </p:nvSpPr>
        <p:spPr bwMode="auto">
          <a:xfrm>
            <a:off x="6424613" y="41910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3" name="Freeform 81">
            <a:extLst>
              <a:ext uri="{FF2B5EF4-FFF2-40B4-BE49-F238E27FC236}">
                <a16:creationId xmlns:a16="http://schemas.microsoft.com/office/drawing/2014/main" id="{B406AD33-E593-2B4E-A8A6-4E5BB5C6472A}"/>
              </a:ext>
            </a:extLst>
          </p:cNvPr>
          <p:cNvSpPr>
            <a:spLocks/>
          </p:cNvSpPr>
          <p:nvPr/>
        </p:nvSpPr>
        <p:spPr bwMode="auto">
          <a:xfrm>
            <a:off x="6424613" y="41529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4" name="Freeform 82">
            <a:extLst>
              <a:ext uri="{FF2B5EF4-FFF2-40B4-BE49-F238E27FC236}">
                <a16:creationId xmlns:a16="http://schemas.microsoft.com/office/drawing/2014/main" id="{F02C20BE-1453-9642-B3F4-0BF6C7A091F0}"/>
              </a:ext>
            </a:extLst>
          </p:cNvPr>
          <p:cNvSpPr>
            <a:spLocks/>
          </p:cNvSpPr>
          <p:nvPr/>
        </p:nvSpPr>
        <p:spPr bwMode="auto">
          <a:xfrm>
            <a:off x="6424613" y="40259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5" name="Freeform 83">
            <a:extLst>
              <a:ext uri="{FF2B5EF4-FFF2-40B4-BE49-F238E27FC236}">
                <a16:creationId xmlns:a16="http://schemas.microsoft.com/office/drawing/2014/main" id="{6CD7BAD0-F4AA-1F43-BE8D-90D48213475C}"/>
              </a:ext>
            </a:extLst>
          </p:cNvPr>
          <p:cNvSpPr>
            <a:spLocks/>
          </p:cNvSpPr>
          <p:nvPr/>
        </p:nvSpPr>
        <p:spPr bwMode="auto">
          <a:xfrm>
            <a:off x="6424613" y="39878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6" name="Freeform 84">
            <a:extLst>
              <a:ext uri="{FF2B5EF4-FFF2-40B4-BE49-F238E27FC236}">
                <a16:creationId xmlns:a16="http://schemas.microsoft.com/office/drawing/2014/main" id="{FC214531-88B0-314B-964A-011CF8A8990B}"/>
              </a:ext>
            </a:extLst>
          </p:cNvPr>
          <p:cNvSpPr>
            <a:spLocks/>
          </p:cNvSpPr>
          <p:nvPr/>
        </p:nvSpPr>
        <p:spPr bwMode="auto">
          <a:xfrm>
            <a:off x="6424613" y="38608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7" name="Freeform 85">
            <a:extLst>
              <a:ext uri="{FF2B5EF4-FFF2-40B4-BE49-F238E27FC236}">
                <a16:creationId xmlns:a16="http://schemas.microsoft.com/office/drawing/2014/main" id="{88F011F4-BA13-FB4C-9AF0-A5830CF20E46}"/>
              </a:ext>
            </a:extLst>
          </p:cNvPr>
          <p:cNvSpPr>
            <a:spLocks/>
          </p:cNvSpPr>
          <p:nvPr/>
        </p:nvSpPr>
        <p:spPr bwMode="auto">
          <a:xfrm>
            <a:off x="6424613" y="38227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8" name="Freeform 86">
            <a:extLst>
              <a:ext uri="{FF2B5EF4-FFF2-40B4-BE49-F238E27FC236}">
                <a16:creationId xmlns:a16="http://schemas.microsoft.com/office/drawing/2014/main" id="{7D3D0D9B-FEA3-5042-9C29-F6C782C3578B}"/>
              </a:ext>
            </a:extLst>
          </p:cNvPr>
          <p:cNvSpPr>
            <a:spLocks/>
          </p:cNvSpPr>
          <p:nvPr/>
        </p:nvSpPr>
        <p:spPr bwMode="auto">
          <a:xfrm>
            <a:off x="6424613" y="36957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9" name="Freeform 87">
            <a:extLst>
              <a:ext uri="{FF2B5EF4-FFF2-40B4-BE49-F238E27FC236}">
                <a16:creationId xmlns:a16="http://schemas.microsoft.com/office/drawing/2014/main" id="{9BEF6FDB-6BD6-8847-8496-4F460F12E743}"/>
              </a:ext>
            </a:extLst>
          </p:cNvPr>
          <p:cNvSpPr>
            <a:spLocks/>
          </p:cNvSpPr>
          <p:nvPr/>
        </p:nvSpPr>
        <p:spPr bwMode="auto">
          <a:xfrm>
            <a:off x="6424613" y="36576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0" name="Freeform 88">
            <a:extLst>
              <a:ext uri="{FF2B5EF4-FFF2-40B4-BE49-F238E27FC236}">
                <a16:creationId xmlns:a16="http://schemas.microsoft.com/office/drawing/2014/main" id="{3BFD0A1D-5D5C-8A46-8075-AD23FB886563}"/>
              </a:ext>
            </a:extLst>
          </p:cNvPr>
          <p:cNvSpPr>
            <a:spLocks/>
          </p:cNvSpPr>
          <p:nvPr/>
        </p:nvSpPr>
        <p:spPr bwMode="auto">
          <a:xfrm>
            <a:off x="6424613" y="35306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1" name="Freeform 89">
            <a:extLst>
              <a:ext uri="{FF2B5EF4-FFF2-40B4-BE49-F238E27FC236}">
                <a16:creationId xmlns:a16="http://schemas.microsoft.com/office/drawing/2014/main" id="{06CD50F9-15F9-8848-AE54-930F6E562E64}"/>
              </a:ext>
            </a:extLst>
          </p:cNvPr>
          <p:cNvSpPr>
            <a:spLocks/>
          </p:cNvSpPr>
          <p:nvPr/>
        </p:nvSpPr>
        <p:spPr bwMode="auto">
          <a:xfrm>
            <a:off x="6424613" y="3479800"/>
            <a:ext cx="26987" cy="39688"/>
          </a:xfrm>
          <a:custGeom>
            <a:avLst/>
            <a:gdLst>
              <a:gd name="T0" fmla="*/ 0 w 17"/>
              <a:gd name="T1" fmla="*/ 38100 h 25"/>
              <a:gd name="T2" fmla="*/ 0 w 17"/>
              <a:gd name="T3" fmla="*/ 0 h 25"/>
              <a:gd name="T4" fmla="*/ 7937 w 17"/>
              <a:gd name="T5" fmla="*/ 0 h 25"/>
              <a:gd name="T6" fmla="*/ 25400 w 17"/>
              <a:gd name="T7" fmla="*/ 0 h 25"/>
              <a:gd name="T8" fmla="*/ 25400 w 17"/>
              <a:gd name="T9" fmla="*/ 38100 h 25"/>
              <a:gd name="T10" fmla="*/ 7937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2" name="Freeform 90">
            <a:extLst>
              <a:ext uri="{FF2B5EF4-FFF2-40B4-BE49-F238E27FC236}">
                <a16:creationId xmlns:a16="http://schemas.microsoft.com/office/drawing/2014/main" id="{F3A20B75-61E6-2244-8D52-3ACB3E74D592}"/>
              </a:ext>
            </a:extLst>
          </p:cNvPr>
          <p:cNvSpPr>
            <a:spLocks/>
          </p:cNvSpPr>
          <p:nvPr/>
        </p:nvSpPr>
        <p:spPr bwMode="auto">
          <a:xfrm>
            <a:off x="6424613" y="33528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3" name="Freeform 91">
            <a:extLst>
              <a:ext uri="{FF2B5EF4-FFF2-40B4-BE49-F238E27FC236}">
                <a16:creationId xmlns:a16="http://schemas.microsoft.com/office/drawing/2014/main" id="{F223498B-8924-0446-93AB-1E2A8D76C02E}"/>
              </a:ext>
            </a:extLst>
          </p:cNvPr>
          <p:cNvSpPr>
            <a:spLocks/>
          </p:cNvSpPr>
          <p:nvPr/>
        </p:nvSpPr>
        <p:spPr bwMode="auto">
          <a:xfrm>
            <a:off x="6424613" y="33147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4" name="Freeform 92">
            <a:extLst>
              <a:ext uri="{FF2B5EF4-FFF2-40B4-BE49-F238E27FC236}">
                <a16:creationId xmlns:a16="http://schemas.microsoft.com/office/drawing/2014/main" id="{195E48B4-E243-7C41-8273-8EFEAF6FC438}"/>
              </a:ext>
            </a:extLst>
          </p:cNvPr>
          <p:cNvSpPr>
            <a:spLocks/>
          </p:cNvSpPr>
          <p:nvPr/>
        </p:nvSpPr>
        <p:spPr bwMode="auto">
          <a:xfrm>
            <a:off x="6424613" y="31877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5" name="Freeform 93">
            <a:extLst>
              <a:ext uri="{FF2B5EF4-FFF2-40B4-BE49-F238E27FC236}">
                <a16:creationId xmlns:a16="http://schemas.microsoft.com/office/drawing/2014/main" id="{454EDE43-CEB4-C04B-BAA2-803AABCA273A}"/>
              </a:ext>
            </a:extLst>
          </p:cNvPr>
          <p:cNvSpPr>
            <a:spLocks/>
          </p:cNvSpPr>
          <p:nvPr/>
        </p:nvSpPr>
        <p:spPr bwMode="auto">
          <a:xfrm>
            <a:off x="6424613" y="31496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6" name="Freeform 94">
            <a:extLst>
              <a:ext uri="{FF2B5EF4-FFF2-40B4-BE49-F238E27FC236}">
                <a16:creationId xmlns:a16="http://schemas.microsoft.com/office/drawing/2014/main" id="{6D779266-ED51-D34D-9C1D-015C072399CE}"/>
              </a:ext>
            </a:extLst>
          </p:cNvPr>
          <p:cNvSpPr>
            <a:spLocks/>
          </p:cNvSpPr>
          <p:nvPr/>
        </p:nvSpPr>
        <p:spPr bwMode="auto">
          <a:xfrm>
            <a:off x="6424613" y="30226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7" name="Freeform 95">
            <a:extLst>
              <a:ext uri="{FF2B5EF4-FFF2-40B4-BE49-F238E27FC236}">
                <a16:creationId xmlns:a16="http://schemas.microsoft.com/office/drawing/2014/main" id="{E26B5F1A-EE48-354F-AC39-DF67FAF8CF74}"/>
              </a:ext>
            </a:extLst>
          </p:cNvPr>
          <p:cNvSpPr>
            <a:spLocks/>
          </p:cNvSpPr>
          <p:nvPr/>
        </p:nvSpPr>
        <p:spPr bwMode="auto">
          <a:xfrm>
            <a:off x="6424613" y="29845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8" name="Freeform 96">
            <a:extLst>
              <a:ext uri="{FF2B5EF4-FFF2-40B4-BE49-F238E27FC236}">
                <a16:creationId xmlns:a16="http://schemas.microsoft.com/office/drawing/2014/main" id="{66783E3C-1D49-2F4C-B54B-99683FD3D8F7}"/>
              </a:ext>
            </a:extLst>
          </p:cNvPr>
          <p:cNvSpPr>
            <a:spLocks/>
          </p:cNvSpPr>
          <p:nvPr/>
        </p:nvSpPr>
        <p:spPr bwMode="auto">
          <a:xfrm>
            <a:off x="6424613" y="28575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9" name="Freeform 97">
            <a:extLst>
              <a:ext uri="{FF2B5EF4-FFF2-40B4-BE49-F238E27FC236}">
                <a16:creationId xmlns:a16="http://schemas.microsoft.com/office/drawing/2014/main" id="{DFA80DD4-5678-504F-99D7-C3A87A0BAD3E}"/>
              </a:ext>
            </a:extLst>
          </p:cNvPr>
          <p:cNvSpPr>
            <a:spLocks/>
          </p:cNvSpPr>
          <p:nvPr/>
        </p:nvSpPr>
        <p:spPr bwMode="auto">
          <a:xfrm>
            <a:off x="6424613" y="28194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0" name="Freeform 98">
            <a:extLst>
              <a:ext uri="{FF2B5EF4-FFF2-40B4-BE49-F238E27FC236}">
                <a16:creationId xmlns:a16="http://schemas.microsoft.com/office/drawing/2014/main" id="{68292065-49C2-FD47-82F3-5B5724FE7858}"/>
              </a:ext>
            </a:extLst>
          </p:cNvPr>
          <p:cNvSpPr>
            <a:spLocks/>
          </p:cNvSpPr>
          <p:nvPr/>
        </p:nvSpPr>
        <p:spPr bwMode="auto">
          <a:xfrm>
            <a:off x="6424613" y="26924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1" name="Freeform 99">
            <a:extLst>
              <a:ext uri="{FF2B5EF4-FFF2-40B4-BE49-F238E27FC236}">
                <a16:creationId xmlns:a16="http://schemas.microsoft.com/office/drawing/2014/main" id="{A577C8A9-B3E7-8B4B-9955-6F8F43D8B1D9}"/>
              </a:ext>
            </a:extLst>
          </p:cNvPr>
          <p:cNvSpPr>
            <a:spLocks/>
          </p:cNvSpPr>
          <p:nvPr/>
        </p:nvSpPr>
        <p:spPr bwMode="auto">
          <a:xfrm>
            <a:off x="6424613" y="2641600"/>
            <a:ext cx="26987" cy="39688"/>
          </a:xfrm>
          <a:custGeom>
            <a:avLst/>
            <a:gdLst>
              <a:gd name="T0" fmla="*/ 0 w 17"/>
              <a:gd name="T1" fmla="*/ 38100 h 25"/>
              <a:gd name="T2" fmla="*/ 0 w 17"/>
              <a:gd name="T3" fmla="*/ 0 h 25"/>
              <a:gd name="T4" fmla="*/ 7937 w 17"/>
              <a:gd name="T5" fmla="*/ 0 h 25"/>
              <a:gd name="T6" fmla="*/ 25400 w 17"/>
              <a:gd name="T7" fmla="*/ 0 h 25"/>
              <a:gd name="T8" fmla="*/ 25400 w 17"/>
              <a:gd name="T9" fmla="*/ 38100 h 25"/>
              <a:gd name="T10" fmla="*/ 7937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2" name="Freeform 100">
            <a:extLst>
              <a:ext uri="{FF2B5EF4-FFF2-40B4-BE49-F238E27FC236}">
                <a16:creationId xmlns:a16="http://schemas.microsoft.com/office/drawing/2014/main" id="{3054AA00-2082-484A-B427-87CE2821274D}"/>
              </a:ext>
            </a:extLst>
          </p:cNvPr>
          <p:cNvSpPr>
            <a:spLocks/>
          </p:cNvSpPr>
          <p:nvPr/>
        </p:nvSpPr>
        <p:spPr bwMode="auto">
          <a:xfrm>
            <a:off x="6424613" y="25146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3" name="Freeform 101">
            <a:extLst>
              <a:ext uri="{FF2B5EF4-FFF2-40B4-BE49-F238E27FC236}">
                <a16:creationId xmlns:a16="http://schemas.microsoft.com/office/drawing/2014/main" id="{0DCABD0C-4E95-464F-93FF-9CC55A03EE01}"/>
              </a:ext>
            </a:extLst>
          </p:cNvPr>
          <p:cNvSpPr>
            <a:spLocks/>
          </p:cNvSpPr>
          <p:nvPr/>
        </p:nvSpPr>
        <p:spPr bwMode="auto">
          <a:xfrm>
            <a:off x="6424613" y="24765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4" name="Freeform 102">
            <a:extLst>
              <a:ext uri="{FF2B5EF4-FFF2-40B4-BE49-F238E27FC236}">
                <a16:creationId xmlns:a16="http://schemas.microsoft.com/office/drawing/2014/main" id="{3FE4843C-869F-5247-A148-D5DDEE798D95}"/>
              </a:ext>
            </a:extLst>
          </p:cNvPr>
          <p:cNvSpPr>
            <a:spLocks/>
          </p:cNvSpPr>
          <p:nvPr/>
        </p:nvSpPr>
        <p:spPr bwMode="auto">
          <a:xfrm>
            <a:off x="6424613" y="23495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5" name="Freeform 103">
            <a:extLst>
              <a:ext uri="{FF2B5EF4-FFF2-40B4-BE49-F238E27FC236}">
                <a16:creationId xmlns:a16="http://schemas.microsoft.com/office/drawing/2014/main" id="{1C78D897-222F-D14E-8F3F-E56360911980}"/>
              </a:ext>
            </a:extLst>
          </p:cNvPr>
          <p:cNvSpPr>
            <a:spLocks/>
          </p:cNvSpPr>
          <p:nvPr/>
        </p:nvSpPr>
        <p:spPr bwMode="auto">
          <a:xfrm>
            <a:off x="6424613" y="23114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6" name="Freeform 104">
            <a:extLst>
              <a:ext uri="{FF2B5EF4-FFF2-40B4-BE49-F238E27FC236}">
                <a16:creationId xmlns:a16="http://schemas.microsoft.com/office/drawing/2014/main" id="{F2A59CC9-9FFB-3A4C-9418-A71BF0739EC6}"/>
              </a:ext>
            </a:extLst>
          </p:cNvPr>
          <p:cNvSpPr>
            <a:spLocks/>
          </p:cNvSpPr>
          <p:nvPr/>
        </p:nvSpPr>
        <p:spPr bwMode="auto">
          <a:xfrm>
            <a:off x="6424613" y="21844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7" name="Freeform 105">
            <a:extLst>
              <a:ext uri="{FF2B5EF4-FFF2-40B4-BE49-F238E27FC236}">
                <a16:creationId xmlns:a16="http://schemas.microsoft.com/office/drawing/2014/main" id="{5C7BB5BE-354E-784A-8371-0BF17A659097}"/>
              </a:ext>
            </a:extLst>
          </p:cNvPr>
          <p:cNvSpPr>
            <a:spLocks/>
          </p:cNvSpPr>
          <p:nvPr/>
        </p:nvSpPr>
        <p:spPr bwMode="auto">
          <a:xfrm>
            <a:off x="6424613" y="21463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8" name="Freeform 106">
            <a:extLst>
              <a:ext uri="{FF2B5EF4-FFF2-40B4-BE49-F238E27FC236}">
                <a16:creationId xmlns:a16="http://schemas.microsoft.com/office/drawing/2014/main" id="{82797EAE-8037-ED4F-9B43-0F5A328590FD}"/>
              </a:ext>
            </a:extLst>
          </p:cNvPr>
          <p:cNvSpPr>
            <a:spLocks/>
          </p:cNvSpPr>
          <p:nvPr/>
        </p:nvSpPr>
        <p:spPr bwMode="auto">
          <a:xfrm>
            <a:off x="6424613" y="20193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9" name="Freeform 107">
            <a:extLst>
              <a:ext uri="{FF2B5EF4-FFF2-40B4-BE49-F238E27FC236}">
                <a16:creationId xmlns:a16="http://schemas.microsoft.com/office/drawing/2014/main" id="{5E7FC50E-53E6-884A-A9E4-636D1037ACCD}"/>
              </a:ext>
            </a:extLst>
          </p:cNvPr>
          <p:cNvSpPr>
            <a:spLocks/>
          </p:cNvSpPr>
          <p:nvPr/>
        </p:nvSpPr>
        <p:spPr bwMode="auto">
          <a:xfrm>
            <a:off x="6424613" y="19812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0" name="Freeform 108">
            <a:extLst>
              <a:ext uri="{FF2B5EF4-FFF2-40B4-BE49-F238E27FC236}">
                <a16:creationId xmlns:a16="http://schemas.microsoft.com/office/drawing/2014/main" id="{31A91DB4-A28B-224F-B698-D620517A2204}"/>
              </a:ext>
            </a:extLst>
          </p:cNvPr>
          <p:cNvSpPr>
            <a:spLocks/>
          </p:cNvSpPr>
          <p:nvPr/>
        </p:nvSpPr>
        <p:spPr bwMode="auto">
          <a:xfrm>
            <a:off x="6424613" y="18542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1" name="Freeform 109">
            <a:extLst>
              <a:ext uri="{FF2B5EF4-FFF2-40B4-BE49-F238E27FC236}">
                <a16:creationId xmlns:a16="http://schemas.microsoft.com/office/drawing/2014/main" id="{8BE0761B-BF6A-E84F-9FFB-263197617212}"/>
              </a:ext>
            </a:extLst>
          </p:cNvPr>
          <p:cNvSpPr>
            <a:spLocks/>
          </p:cNvSpPr>
          <p:nvPr/>
        </p:nvSpPr>
        <p:spPr bwMode="auto">
          <a:xfrm>
            <a:off x="6424613" y="18161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2" name="Freeform 110">
            <a:extLst>
              <a:ext uri="{FF2B5EF4-FFF2-40B4-BE49-F238E27FC236}">
                <a16:creationId xmlns:a16="http://schemas.microsoft.com/office/drawing/2014/main" id="{A38F41BD-BC65-BB46-AFFD-FB7CDD10AD29}"/>
              </a:ext>
            </a:extLst>
          </p:cNvPr>
          <p:cNvSpPr>
            <a:spLocks/>
          </p:cNvSpPr>
          <p:nvPr/>
        </p:nvSpPr>
        <p:spPr bwMode="auto">
          <a:xfrm>
            <a:off x="6424613" y="16891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3" name="Freeform 111">
            <a:extLst>
              <a:ext uri="{FF2B5EF4-FFF2-40B4-BE49-F238E27FC236}">
                <a16:creationId xmlns:a16="http://schemas.microsoft.com/office/drawing/2014/main" id="{C274A4D6-A228-F94E-B165-33D006B8AD44}"/>
              </a:ext>
            </a:extLst>
          </p:cNvPr>
          <p:cNvSpPr>
            <a:spLocks/>
          </p:cNvSpPr>
          <p:nvPr/>
        </p:nvSpPr>
        <p:spPr bwMode="auto">
          <a:xfrm>
            <a:off x="6424613" y="1638300"/>
            <a:ext cx="26987" cy="39688"/>
          </a:xfrm>
          <a:custGeom>
            <a:avLst/>
            <a:gdLst>
              <a:gd name="T0" fmla="*/ 0 w 17"/>
              <a:gd name="T1" fmla="*/ 38100 h 25"/>
              <a:gd name="T2" fmla="*/ 0 w 17"/>
              <a:gd name="T3" fmla="*/ 0 h 25"/>
              <a:gd name="T4" fmla="*/ 7937 w 17"/>
              <a:gd name="T5" fmla="*/ 0 h 25"/>
              <a:gd name="T6" fmla="*/ 25400 w 17"/>
              <a:gd name="T7" fmla="*/ 0 h 25"/>
              <a:gd name="T8" fmla="*/ 25400 w 17"/>
              <a:gd name="T9" fmla="*/ 38100 h 25"/>
              <a:gd name="T10" fmla="*/ 7937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4" name="Freeform 112">
            <a:extLst>
              <a:ext uri="{FF2B5EF4-FFF2-40B4-BE49-F238E27FC236}">
                <a16:creationId xmlns:a16="http://schemas.microsoft.com/office/drawing/2014/main" id="{0A592585-0834-664C-951E-EB55AC0DE6B2}"/>
              </a:ext>
            </a:extLst>
          </p:cNvPr>
          <p:cNvSpPr>
            <a:spLocks/>
          </p:cNvSpPr>
          <p:nvPr/>
        </p:nvSpPr>
        <p:spPr bwMode="auto">
          <a:xfrm>
            <a:off x="6424613" y="15113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5" name="Freeform 113">
            <a:extLst>
              <a:ext uri="{FF2B5EF4-FFF2-40B4-BE49-F238E27FC236}">
                <a16:creationId xmlns:a16="http://schemas.microsoft.com/office/drawing/2014/main" id="{676E2338-05B0-B34B-8BCF-C7F3AC2D1890}"/>
              </a:ext>
            </a:extLst>
          </p:cNvPr>
          <p:cNvSpPr>
            <a:spLocks/>
          </p:cNvSpPr>
          <p:nvPr/>
        </p:nvSpPr>
        <p:spPr bwMode="auto">
          <a:xfrm>
            <a:off x="6424613" y="14732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6" name="Freeform 114">
            <a:extLst>
              <a:ext uri="{FF2B5EF4-FFF2-40B4-BE49-F238E27FC236}">
                <a16:creationId xmlns:a16="http://schemas.microsoft.com/office/drawing/2014/main" id="{579FA744-BA73-384C-980F-7DFECD99EB1D}"/>
              </a:ext>
            </a:extLst>
          </p:cNvPr>
          <p:cNvSpPr>
            <a:spLocks/>
          </p:cNvSpPr>
          <p:nvPr/>
        </p:nvSpPr>
        <p:spPr bwMode="auto">
          <a:xfrm>
            <a:off x="6424613" y="13462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7" name="Freeform 115">
            <a:extLst>
              <a:ext uri="{FF2B5EF4-FFF2-40B4-BE49-F238E27FC236}">
                <a16:creationId xmlns:a16="http://schemas.microsoft.com/office/drawing/2014/main" id="{5261C127-FA90-944F-B3C6-285C5F11EF13}"/>
              </a:ext>
            </a:extLst>
          </p:cNvPr>
          <p:cNvSpPr>
            <a:spLocks/>
          </p:cNvSpPr>
          <p:nvPr/>
        </p:nvSpPr>
        <p:spPr bwMode="auto">
          <a:xfrm>
            <a:off x="6424613" y="130810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8" name="Freeform 116">
            <a:extLst>
              <a:ext uri="{FF2B5EF4-FFF2-40B4-BE49-F238E27FC236}">
                <a16:creationId xmlns:a16="http://schemas.microsoft.com/office/drawing/2014/main" id="{0785CFD7-2247-4E4A-9391-6C3A1203738C}"/>
              </a:ext>
            </a:extLst>
          </p:cNvPr>
          <p:cNvSpPr>
            <a:spLocks/>
          </p:cNvSpPr>
          <p:nvPr/>
        </p:nvSpPr>
        <p:spPr bwMode="auto">
          <a:xfrm>
            <a:off x="6424613" y="118110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89" name="Freeform 117">
            <a:extLst>
              <a:ext uri="{FF2B5EF4-FFF2-40B4-BE49-F238E27FC236}">
                <a16:creationId xmlns:a16="http://schemas.microsoft.com/office/drawing/2014/main" id="{3BD3BF6A-319F-1947-91DB-41F44BB658BD}"/>
              </a:ext>
            </a:extLst>
          </p:cNvPr>
          <p:cNvSpPr>
            <a:spLocks/>
          </p:cNvSpPr>
          <p:nvPr/>
        </p:nvSpPr>
        <p:spPr bwMode="auto">
          <a:xfrm>
            <a:off x="6424613" y="120015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90" name="Freeform 118">
            <a:extLst>
              <a:ext uri="{FF2B5EF4-FFF2-40B4-BE49-F238E27FC236}">
                <a16:creationId xmlns:a16="http://schemas.microsoft.com/office/drawing/2014/main" id="{ED5CBB5C-456A-2A46-AEFF-F766DB637137}"/>
              </a:ext>
            </a:extLst>
          </p:cNvPr>
          <p:cNvSpPr>
            <a:spLocks/>
          </p:cNvSpPr>
          <p:nvPr/>
        </p:nvSpPr>
        <p:spPr bwMode="auto">
          <a:xfrm>
            <a:off x="6424613" y="107315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91" name="Freeform 119">
            <a:extLst>
              <a:ext uri="{FF2B5EF4-FFF2-40B4-BE49-F238E27FC236}">
                <a16:creationId xmlns:a16="http://schemas.microsoft.com/office/drawing/2014/main" id="{43F890B9-9B72-064B-B5B6-9301BEA68CC2}"/>
              </a:ext>
            </a:extLst>
          </p:cNvPr>
          <p:cNvSpPr>
            <a:spLocks/>
          </p:cNvSpPr>
          <p:nvPr/>
        </p:nvSpPr>
        <p:spPr bwMode="auto">
          <a:xfrm>
            <a:off x="6424613" y="1035050"/>
            <a:ext cx="26987" cy="26988"/>
          </a:xfrm>
          <a:custGeom>
            <a:avLst/>
            <a:gdLst>
              <a:gd name="T0" fmla="*/ 0 w 17"/>
              <a:gd name="T1" fmla="*/ 25400 h 17"/>
              <a:gd name="T2" fmla="*/ 0 w 17"/>
              <a:gd name="T3" fmla="*/ 0 h 17"/>
              <a:gd name="T4" fmla="*/ 7937 w 17"/>
              <a:gd name="T5" fmla="*/ 0 h 17"/>
              <a:gd name="T6" fmla="*/ 25400 w 17"/>
              <a:gd name="T7" fmla="*/ 0 h 17"/>
              <a:gd name="T8" fmla="*/ 25400 w 17"/>
              <a:gd name="T9" fmla="*/ 25400 h 17"/>
              <a:gd name="T10" fmla="*/ 7937 w 17"/>
              <a:gd name="T11" fmla="*/ 25400 h 17"/>
              <a:gd name="T12" fmla="*/ 0 w 17"/>
              <a:gd name="T13" fmla="*/ 2540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92" name="Freeform 120">
            <a:extLst>
              <a:ext uri="{FF2B5EF4-FFF2-40B4-BE49-F238E27FC236}">
                <a16:creationId xmlns:a16="http://schemas.microsoft.com/office/drawing/2014/main" id="{995B424B-3508-6C49-BB55-7A54827BDF49}"/>
              </a:ext>
            </a:extLst>
          </p:cNvPr>
          <p:cNvSpPr>
            <a:spLocks/>
          </p:cNvSpPr>
          <p:nvPr/>
        </p:nvSpPr>
        <p:spPr bwMode="auto">
          <a:xfrm>
            <a:off x="6424613" y="90805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93" name="Freeform 121">
            <a:extLst>
              <a:ext uri="{FF2B5EF4-FFF2-40B4-BE49-F238E27FC236}">
                <a16:creationId xmlns:a16="http://schemas.microsoft.com/office/drawing/2014/main" id="{1D30B351-44F4-0C41-BE96-8BC07DD787AF}"/>
              </a:ext>
            </a:extLst>
          </p:cNvPr>
          <p:cNvSpPr>
            <a:spLocks/>
          </p:cNvSpPr>
          <p:nvPr/>
        </p:nvSpPr>
        <p:spPr bwMode="auto">
          <a:xfrm>
            <a:off x="6424613" y="857250"/>
            <a:ext cx="26987" cy="39688"/>
          </a:xfrm>
          <a:custGeom>
            <a:avLst/>
            <a:gdLst>
              <a:gd name="T0" fmla="*/ 0 w 17"/>
              <a:gd name="T1" fmla="*/ 38100 h 25"/>
              <a:gd name="T2" fmla="*/ 0 w 17"/>
              <a:gd name="T3" fmla="*/ 0 h 25"/>
              <a:gd name="T4" fmla="*/ 7937 w 17"/>
              <a:gd name="T5" fmla="*/ 0 h 25"/>
              <a:gd name="T6" fmla="*/ 25400 w 17"/>
              <a:gd name="T7" fmla="*/ 0 h 25"/>
              <a:gd name="T8" fmla="*/ 25400 w 17"/>
              <a:gd name="T9" fmla="*/ 38100 h 25"/>
              <a:gd name="T10" fmla="*/ 7937 w 17"/>
              <a:gd name="T11" fmla="*/ 38100 h 25"/>
              <a:gd name="T12" fmla="*/ 0 w 17"/>
              <a:gd name="T13" fmla="*/ 3810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94" name="Freeform 122">
            <a:extLst>
              <a:ext uri="{FF2B5EF4-FFF2-40B4-BE49-F238E27FC236}">
                <a16:creationId xmlns:a16="http://schemas.microsoft.com/office/drawing/2014/main" id="{40C18D5E-C763-6B4C-B168-81B56A446988}"/>
              </a:ext>
            </a:extLst>
          </p:cNvPr>
          <p:cNvSpPr>
            <a:spLocks/>
          </p:cNvSpPr>
          <p:nvPr/>
        </p:nvSpPr>
        <p:spPr bwMode="auto">
          <a:xfrm>
            <a:off x="6424613" y="730250"/>
            <a:ext cx="26987" cy="115888"/>
          </a:xfrm>
          <a:custGeom>
            <a:avLst/>
            <a:gdLst>
              <a:gd name="T0" fmla="*/ 0 w 17"/>
              <a:gd name="T1" fmla="*/ 114300 h 73"/>
              <a:gd name="T2" fmla="*/ 0 w 17"/>
              <a:gd name="T3" fmla="*/ 0 h 73"/>
              <a:gd name="T4" fmla="*/ 7937 w 17"/>
              <a:gd name="T5" fmla="*/ 0 h 73"/>
              <a:gd name="T6" fmla="*/ 25400 w 17"/>
              <a:gd name="T7" fmla="*/ 0 h 73"/>
              <a:gd name="T8" fmla="*/ 25400 w 17"/>
              <a:gd name="T9" fmla="*/ 114300 h 73"/>
              <a:gd name="T10" fmla="*/ 7937 w 17"/>
              <a:gd name="T11" fmla="*/ 114300 h 73"/>
              <a:gd name="T12" fmla="*/ 0 w 17"/>
              <a:gd name="T13" fmla="*/ 11430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95" name="Freeform 126">
            <a:extLst>
              <a:ext uri="{FF2B5EF4-FFF2-40B4-BE49-F238E27FC236}">
                <a16:creationId xmlns:a16="http://schemas.microsoft.com/office/drawing/2014/main" id="{723F8A84-400C-6A4A-B5D8-8CFC44DF8E69}"/>
              </a:ext>
            </a:extLst>
          </p:cNvPr>
          <p:cNvSpPr>
            <a:spLocks/>
          </p:cNvSpPr>
          <p:nvPr/>
        </p:nvSpPr>
        <p:spPr bwMode="auto">
          <a:xfrm>
            <a:off x="7326313" y="3429000"/>
            <a:ext cx="204787" cy="65088"/>
          </a:xfrm>
          <a:custGeom>
            <a:avLst/>
            <a:gdLst>
              <a:gd name="T0" fmla="*/ 203200 w 129"/>
              <a:gd name="T1" fmla="*/ 63500 h 41"/>
              <a:gd name="T2" fmla="*/ 0 w 129"/>
              <a:gd name="T3" fmla="*/ 63500 h 41"/>
              <a:gd name="T4" fmla="*/ 0 w 129"/>
              <a:gd name="T5" fmla="*/ 0 h 41"/>
              <a:gd name="T6" fmla="*/ 203200 w 129"/>
              <a:gd name="T7" fmla="*/ 6350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4497" name="Picture 129">
            <a:extLst>
              <a:ext uri="{FF2B5EF4-FFF2-40B4-BE49-F238E27FC236}">
                <a16:creationId xmlns:a16="http://schemas.microsoft.com/office/drawing/2014/main" id="{5612161D-D3AB-BC4E-B1CC-1E2670E419F8}"/>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98" name="Line 130">
            <a:extLst>
              <a:ext uri="{FF2B5EF4-FFF2-40B4-BE49-F238E27FC236}">
                <a16:creationId xmlns:a16="http://schemas.microsoft.com/office/drawing/2014/main" id="{AC2E976E-5A03-134E-B856-3B14493DEDA2}"/>
              </a:ext>
            </a:extLst>
          </p:cNvPr>
          <p:cNvSpPr>
            <a:spLocks noChangeShapeType="1"/>
          </p:cNvSpPr>
          <p:nvPr/>
        </p:nvSpPr>
        <p:spPr bwMode="auto">
          <a:xfrm>
            <a:off x="6615113" y="1447800"/>
            <a:ext cx="736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9" name="Freeform 131">
            <a:extLst>
              <a:ext uri="{FF2B5EF4-FFF2-40B4-BE49-F238E27FC236}">
                <a16:creationId xmlns:a16="http://schemas.microsoft.com/office/drawing/2014/main" id="{9F534DF0-1E61-A64F-9265-40D9CD8334F8}"/>
              </a:ext>
            </a:extLst>
          </p:cNvPr>
          <p:cNvSpPr>
            <a:spLocks/>
          </p:cNvSpPr>
          <p:nvPr/>
        </p:nvSpPr>
        <p:spPr bwMode="auto">
          <a:xfrm>
            <a:off x="7351713" y="13970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00" name="Rectangle 132">
            <a:extLst>
              <a:ext uri="{FF2B5EF4-FFF2-40B4-BE49-F238E27FC236}">
                <a16:creationId xmlns:a16="http://schemas.microsoft.com/office/drawing/2014/main" id="{8D2C48B8-07A4-414F-85CB-349AB70A77C2}"/>
              </a:ext>
            </a:extLst>
          </p:cNvPr>
          <p:cNvSpPr>
            <a:spLocks noChangeArrowheads="1"/>
          </p:cNvSpPr>
          <p:nvPr/>
        </p:nvSpPr>
        <p:spPr bwMode="auto">
          <a:xfrm>
            <a:off x="3038475" y="434975"/>
            <a:ext cx="2190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200">
                <a:solidFill>
                  <a:srgbClr val="000000"/>
                </a:solidFill>
                <a:latin typeface="Times" pitchFamily="2" charset="0"/>
              </a:rPr>
              <a:t> </a:t>
            </a:r>
          </a:p>
        </p:txBody>
      </p:sp>
      <p:sp>
        <p:nvSpPr>
          <p:cNvPr id="104501" name="Rectangle 133">
            <a:extLst>
              <a:ext uri="{FF2B5EF4-FFF2-40B4-BE49-F238E27FC236}">
                <a16:creationId xmlns:a16="http://schemas.microsoft.com/office/drawing/2014/main" id="{339B11CD-B0E9-914A-8C9C-9F6D242F1989}"/>
              </a:ext>
            </a:extLst>
          </p:cNvPr>
          <p:cNvSpPr>
            <a:spLocks noChangeArrowheads="1"/>
          </p:cNvSpPr>
          <p:nvPr/>
        </p:nvSpPr>
        <p:spPr bwMode="auto">
          <a:xfrm>
            <a:off x="3189288" y="433388"/>
            <a:ext cx="260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02" name="Rectangle 134">
            <a:extLst>
              <a:ext uri="{FF2B5EF4-FFF2-40B4-BE49-F238E27FC236}">
                <a16:creationId xmlns:a16="http://schemas.microsoft.com/office/drawing/2014/main" id="{A1AB957A-0CA3-2E48-A4C3-189A23231674}"/>
              </a:ext>
            </a:extLst>
          </p:cNvPr>
          <p:cNvSpPr>
            <a:spLocks noChangeArrowheads="1"/>
          </p:cNvSpPr>
          <p:nvPr/>
        </p:nvSpPr>
        <p:spPr bwMode="auto">
          <a:xfrm>
            <a:off x="4281488" y="20638"/>
            <a:ext cx="325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03" name="Rectangle 135">
            <a:extLst>
              <a:ext uri="{FF2B5EF4-FFF2-40B4-BE49-F238E27FC236}">
                <a16:creationId xmlns:a16="http://schemas.microsoft.com/office/drawing/2014/main" id="{B8E84313-5788-1446-9587-895AA5CFEF94}"/>
              </a:ext>
            </a:extLst>
          </p:cNvPr>
          <p:cNvSpPr>
            <a:spLocks noChangeArrowheads="1"/>
          </p:cNvSpPr>
          <p:nvPr/>
        </p:nvSpPr>
        <p:spPr bwMode="auto">
          <a:xfrm>
            <a:off x="4484688" y="295275"/>
            <a:ext cx="2841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04" name="Rectangle 136">
            <a:extLst>
              <a:ext uri="{FF2B5EF4-FFF2-40B4-BE49-F238E27FC236}">
                <a16:creationId xmlns:a16="http://schemas.microsoft.com/office/drawing/2014/main" id="{C165CD58-0521-DB45-9918-0D680077944E}"/>
              </a:ext>
            </a:extLst>
          </p:cNvPr>
          <p:cNvSpPr>
            <a:spLocks noChangeArrowheads="1"/>
          </p:cNvSpPr>
          <p:nvPr/>
        </p:nvSpPr>
        <p:spPr bwMode="auto">
          <a:xfrm>
            <a:off x="5310188" y="519113"/>
            <a:ext cx="766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05" name="Rectangle 137">
            <a:extLst>
              <a:ext uri="{FF2B5EF4-FFF2-40B4-BE49-F238E27FC236}">
                <a16:creationId xmlns:a16="http://schemas.microsoft.com/office/drawing/2014/main" id="{47E4EA02-2211-844B-9330-889D588B6BFC}"/>
              </a:ext>
            </a:extLst>
          </p:cNvPr>
          <p:cNvSpPr>
            <a:spLocks noChangeArrowheads="1"/>
          </p:cNvSpPr>
          <p:nvPr/>
        </p:nvSpPr>
        <p:spPr bwMode="auto">
          <a:xfrm>
            <a:off x="5894388" y="519113"/>
            <a:ext cx="1390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06" name="Rectangle 138">
            <a:extLst>
              <a:ext uri="{FF2B5EF4-FFF2-40B4-BE49-F238E27FC236}">
                <a16:creationId xmlns:a16="http://schemas.microsoft.com/office/drawing/2014/main" id="{35848D07-2497-E248-9FFD-EDABC31D3EDD}"/>
              </a:ext>
            </a:extLst>
          </p:cNvPr>
          <p:cNvSpPr>
            <a:spLocks noChangeArrowheads="1"/>
          </p:cNvSpPr>
          <p:nvPr/>
        </p:nvSpPr>
        <p:spPr bwMode="auto">
          <a:xfrm>
            <a:off x="6238875" y="4462463"/>
            <a:ext cx="35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400">
                <a:solidFill>
                  <a:srgbClr val="000000"/>
                </a:solidFill>
                <a:latin typeface="Times" pitchFamily="2" charset="0"/>
              </a:rPr>
              <a:t>S</a:t>
            </a:r>
          </a:p>
        </p:txBody>
      </p:sp>
      <p:sp>
        <p:nvSpPr>
          <p:cNvPr id="104507" name="Rectangle 139">
            <a:extLst>
              <a:ext uri="{FF2B5EF4-FFF2-40B4-BE49-F238E27FC236}">
                <a16:creationId xmlns:a16="http://schemas.microsoft.com/office/drawing/2014/main" id="{0AB4F3F1-A101-B44B-9648-5007DBF58636}"/>
              </a:ext>
            </a:extLst>
          </p:cNvPr>
          <p:cNvSpPr>
            <a:spLocks noChangeArrowheads="1"/>
          </p:cNvSpPr>
          <p:nvPr/>
        </p:nvSpPr>
        <p:spPr bwMode="auto">
          <a:xfrm>
            <a:off x="4900613" y="1968500"/>
            <a:ext cx="792162"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FFFF00"/>
                </a:solidFill>
                <a:latin typeface="Times" pitchFamily="2" charset="0"/>
              </a:rPr>
              <a:t>(2000 B.C.)</a:t>
            </a:r>
          </a:p>
        </p:txBody>
      </p:sp>
      <p:sp>
        <p:nvSpPr>
          <p:cNvPr id="104508" name="Rectangle 140">
            <a:extLst>
              <a:ext uri="{FF2B5EF4-FFF2-40B4-BE49-F238E27FC236}">
                <a16:creationId xmlns:a16="http://schemas.microsoft.com/office/drawing/2014/main" id="{07D3DFC0-FC1A-7C4B-A47C-E17CEF3E5C88}"/>
              </a:ext>
            </a:extLst>
          </p:cNvPr>
          <p:cNvSpPr>
            <a:spLocks noChangeArrowheads="1"/>
          </p:cNvSpPr>
          <p:nvPr/>
        </p:nvSpPr>
        <p:spPr bwMode="auto">
          <a:xfrm>
            <a:off x="992188" y="2355850"/>
            <a:ext cx="2511425" cy="911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5400" b="0">
                <a:solidFill>
                  <a:srgbClr val="FAFD00"/>
                </a:solidFill>
                <a:latin typeface="Times" pitchFamily="2" charset="0"/>
              </a:rPr>
              <a:t>O 7 V J </a:t>
            </a:r>
          </a:p>
        </p:txBody>
      </p:sp>
      <p:sp>
        <p:nvSpPr>
          <p:cNvPr id="104509" name="Rectangle 142">
            <a:extLst>
              <a:ext uri="{FF2B5EF4-FFF2-40B4-BE49-F238E27FC236}">
                <a16:creationId xmlns:a16="http://schemas.microsoft.com/office/drawing/2014/main" id="{3E1E6A6A-1349-8B4A-9BF7-EC35D9C7B528}"/>
              </a:ext>
            </a:extLst>
          </p:cNvPr>
          <p:cNvSpPr>
            <a:spLocks noChangeArrowheads="1"/>
          </p:cNvSpPr>
          <p:nvPr/>
        </p:nvSpPr>
        <p:spPr bwMode="auto">
          <a:xfrm>
            <a:off x="725488" y="3506788"/>
            <a:ext cx="3463925" cy="911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5400" b="0">
                <a:solidFill>
                  <a:srgbClr val="00FF00"/>
                </a:solidFill>
                <a:latin typeface="Times" pitchFamily="2" charset="0"/>
              </a:rPr>
              <a:t>7 = 4 + 3 </a:t>
            </a:r>
          </a:p>
        </p:txBody>
      </p:sp>
      <p:sp>
        <p:nvSpPr>
          <p:cNvPr id="104510" name="Line 145">
            <a:extLst>
              <a:ext uri="{FF2B5EF4-FFF2-40B4-BE49-F238E27FC236}">
                <a16:creationId xmlns:a16="http://schemas.microsoft.com/office/drawing/2014/main" id="{D5A76A8C-354D-694E-A98A-BD745CFF0E91}"/>
              </a:ext>
            </a:extLst>
          </p:cNvPr>
          <p:cNvSpPr>
            <a:spLocks noChangeShapeType="1"/>
          </p:cNvSpPr>
          <p:nvPr/>
        </p:nvSpPr>
        <p:spPr bwMode="auto">
          <a:xfrm>
            <a:off x="1765300" y="2819400"/>
            <a:ext cx="279400" cy="0"/>
          </a:xfrm>
          <a:prstGeom prst="line">
            <a:avLst/>
          </a:prstGeom>
          <a:noFill/>
          <a:ln w="25400">
            <a:solidFill>
              <a:srgbClr val="FFEA18"/>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4511" name="Rectangle 146">
            <a:extLst>
              <a:ext uri="{FF2B5EF4-FFF2-40B4-BE49-F238E27FC236}">
                <a16:creationId xmlns:a16="http://schemas.microsoft.com/office/drawing/2014/main" id="{129B5846-5B25-724D-9ABC-CA487CB02A9E}"/>
              </a:ext>
            </a:extLst>
          </p:cNvPr>
          <p:cNvSpPr>
            <a:spLocks noChangeArrowheads="1"/>
          </p:cNvSpPr>
          <p:nvPr/>
        </p:nvSpPr>
        <p:spPr bwMode="auto">
          <a:xfrm>
            <a:off x="5930900" y="655639"/>
            <a:ext cx="511175" cy="3643312"/>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12" name="Text Box 147">
            <a:extLst>
              <a:ext uri="{FF2B5EF4-FFF2-40B4-BE49-F238E27FC236}">
                <a16:creationId xmlns:a16="http://schemas.microsoft.com/office/drawing/2014/main" id="{2ACB3B5C-F025-E843-B418-F09E3BC7BD4A}"/>
              </a:ext>
            </a:extLst>
          </p:cNvPr>
          <p:cNvSpPr txBox="1">
            <a:spLocks noChangeArrowheads="1"/>
          </p:cNvSpPr>
          <p:nvPr/>
        </p:nvSpPr>
        <p:spPr bwMode="auto">
          <a:xfrm rot="16200000">
            <a:off x="4733925" y="2322513"/>
            <a:ext cx="2928938"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Lst>
        </p:spPr>
        <p:txBody>
          <a:bodyPr wrap="square">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800" dirty="0">
                <a:solidFill>
                  <a:srgbClr val="EEFF4B"/>
                </a:solidFill>
                <a:latin typeface="Times" pitchFamily="2" charset="0"/>
              </a:rPr>
              <a:t>3 MISHANG</a:t>
            </a:r>
          </a:p>
        </p:txBody>
      </p:sp>
      <p:sp>
        <p:nvSpPr>
          <p:cNvPr id="104513" name="Rectangle 148">
            <a:extLst>
              <a:ext uri="{FF2B5EF4-FFF2-40B4-BE49-F238E27FC236}">
                <a16:creationId xmlns:a16="http://schemas.microsoft.com/office/drawing/2014/main" id="{7C19ECE7-AD3D-2C4F-8475-DBA89F06E3D3}"/>
              </a:ext>
            </a:extLst>
          </p:cNvPr>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14" name="Rectangle 149">
            <a:extLst>
              <a:ext uri="{FF2B5EF4-FFF2-40B4-BE49-F238E27FC236}">
                <a16:creationId xmlns:a16="http://schemas.microsoft.com/office/drawing/2014/main" id="{4D2E46BC-4B98-B749-9C90-D0D4DD858E9D}"/>
              </a:ext>
            </a:extLst>
          </p:cNvPr>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15" name="Text Box 150">
            <a:extLst>
              <a:ext uri="{FF2B5EF4-FFF2-40B4-BE49-F238E27FC236}">
                <a16:creationId xmlns:a16="http://schemas.microsoft.com/office/drawing/2014/main" id="{E49858B2-0E06-CD44-B44A-11ECD5AE1694}"/>
              </a:ext>
            </a:extLst>
          </p:cNvPr>
          <p:cNvSpPr txBox="1">
            <a:spLocks noChangeArrowheads="1"/>
          </p:cNvSpPr>
          <p:nvPr/>
        </p:nvSpPr>
        <p:spPr bwMode="auto">
          <a:xfrm rot="-5385664">
            <a:off x="6037263" y="4411663"/>
            <a:ext cx="354012"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EEFF4B"/>
                </a:solidFill>
                <a:latin typeface="Times" pitchFamily="2" charset="0"/>
              </a:rPr>
              <a:t>V</a:t>
            </a:r>
          </a:p>
        </p:txBody>
      </p:sp>
      <p:sp>
        <p:nvSpPr>
          <p:cNvPr id="104516" name="Text Box 151">
            <a:extLst>
              <a:ext uri="{FF2B5EF4-FFF2-40B4-BE49-F238E27FC236}">
                <a16:creationId xmlns:a16="http://schemas.microsoft.com/office/drawing/2014/main" id="{215897B2-2A8A-0041-AD32-3B1FFFDD7408}"/>
              </a:ext>
            </a:extLst>
          </p:cNvPr>
          <p:cNvSpPr txBox="1">
            <a:spLocks noChangeArrowheads="1"/>
          </p:cNvSpPr>
          <p:nvPr/>
        </p:nvSpPr>
        <p:spPr bwMode="auto">
          <a:xfrm rot="-5400000">
            <a:off x="6016626" y="5424487"/>
            <a:ext cx="341312" cy="519113"/>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EEFF4B"/>
                </a:solidFill>
                <a:latin typeface="Times" pitchFamily="2" charset="0"/>
              </a:rPr>
              <a:t>J</a:t>
            </a:r>
          </a:p>
        </p:txBody>
      </p:sp>
      <p:sp>
        <p:nvSpPr>
          <p:cNvPr id="104517" name="Rectangle 152">
            <a:extLst>
              <a:ext uri="{FF2B5EF4-FFF2-40B4-BE49-F238E27FC236}">
                <a16:creationId xmlns:a16="http://schemas.microsoft.com/office/drawing/2014/main" id="{170BB7A0-7739-8A4F-8F63-BB9430B95413}"/>
              </a:ext>
            </a:extLst>
          </p:cNvPr>
          <p:cNvSpPr>
            <a:spLocks noChangeArrowheads="1"/>
          </p:cNvSpPr>
          <p:nvPr/>
        </p:nvSpPr>
        <p:spPr bwMode="auto">
          <a:xfrm>
            <a:off x="3494088" y="2008188"/>
            <a:ext cx="511175" cy="43338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18" name="Text Box 153">
            <a:extLst>
              <a:ext uri="{FF2B5EF4-FFF2-40B4-BE49-F238E27FC236}">
                <a16:creationId xmlns:a16="http://schemas.microsoft.com/office/drawing/2014/main" id="{9494DB9E-4EAC-7C47-85C9-8756E0ED6066}"/>
              </a:ext>
            </a:extLst>
          </p:cNvPr>
          <p:cNvSpPr txBox="1">
            <a:spLocks noChangeArrowheads="1"/>
          </p:cNvSpPr>
          <p:nvPr/>
        </p:nvSpPr>
        <p:spPr bwMode="auto">
          <a:xfrm rot="-5388536">
            <a:off x="2636838" y="3754437"/>
            <a:ext cx="21986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dirty="0">
                <a:solidFill>
                  <a:srgbClr val="EEFF4B"/>
                </a:solidFill>
                <a:latin typeface="Times" pitchFamily="2" charset="0"/>
              </a:rPr>
              <a:t>4 MIKUMO</a:t>
            </a:r>
          </a:p>
        </p:txBody>
      </p:sp>
      <p:sp>
        <p:nvSpPr>
          <p:cNvPr id="104519" name="Rectangle 154">
            <a:extLst>
              <a:ext uri="{FF2B5EF4-FFF2-40B4-BE49-F238E27FC236}">
                <a16:creationId xmlns:a16="http://schemas.microsoft.com/office/drawing/2014/main" id="{84691EFA-1CDA-AC4A-9F67-C224D53D5226}"/>
              </a:ext>
            </a:extLst>
          </p:cNvPr>
          <p:cNvSpPr>
            <a:spLocks noChangeArrowheads="1"/>
          </p:cNvSpPr>
          <p:nvPr/>
        </p:nvSpPr>
        <p:spPr bwMode="auto">
          <a:xfrm>
            <a:off x="3151188" y="5438775"/>
            <a:ext cx="274637" cy="765175"/>
          </a:xfrm>
          <a:prstGeom prst="rect">
            <a:avLst/>
          </a:prstGeom>
          <a:solidFill>
            <a:srgbClr val="4C545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20" name="Rectangle 155">
            <a:extLst>
              <a:ext uri="{FF2B5EF4-FFF2-40B4-BE49-F238E27FC236}">
                <a16:creationId xmlns:a16="http://schemas.microsoft.com/office/drawing/2014/main" id="{B5F2FBCE-A387-C341-906A-2397363C8A9A}"/>
              </a:ext>
            </a:extLst>
          </p:cNvPr>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21" name="Text Box 156">
            <a:extLst>
              <a:ext uri="{FF2B5EF4-FFF2-40B4-BE49-F238E27FC236}">
                <a16:creationId xmlns:a16="http://schemas.microsoft.com/office/drawing/2014/main" id="{EE30EDBC-36CE-5A48-AB7A-CA8AED11A508}"/>
              </a:ext>
            </a:extLst>
          </p:cNvPr>
          <p:cNvSpPr txBox="1">
            <a:spLocks noChangeArrowheads="1"/>
          </p:cNvSpPr>
          <p:nvPr/>
        </p:nvSpPr>
        <p:spPr bwMode="auto">
          <a:xfrm rot="-5400000">
            <a:off x="3540126" y="1001712"/>
            <a:ext cx="341312"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800">
                <a:solidFill>
                  <a:srgbClr val="EEFF4B"/>
                </a:solidFill>
                <a:latin typeface="Times" pitchFamily="2" charset="0"/>
              </a:rPr>
              <a:t>O</a:t>
            </a:r>
          </a:p>
        </p:txBody>
      </p:sp>
      <p:sp>
        <p:nvSpPr>
          <p:cNvPr id="104522" name="Freeform 157">
            <a:extLst>
              <a:ext uri="{FF2B5EF4-FFF2-40B4-BE49-F238E27FC236}">
                <a16:creationId xmlns:a16="http://schemas.microsoft.com/office/drawing/2014/main" id="{CB57375F-C8F5-1F41-AE93-36B7988A0B7A}"/>
              </a:ext>
            </a:extLst>
          </p:cNvPr>
          <p:cNvSpPr>
            <a:spLocks/>
          </p:cNvSpPr>
          <p:nvPr/>
        </p:nvSpPr>
        <p:spPr bwMode="auto">
          <a:xfrm>
            <a:off x="7326313" y="34163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3" name="Freeform 158">
            <a:extLst>
              <a:ext uri="{FF2B5EF4-FFF2-40B4-BE49-F238E27FC236}">
                <a16:creationId xmlns:a16="http://schemas.microsoft.com/office/drawing/2014/main" id="{F8E1B9FC-98AB-AB44-98ED-09EBE5F49F24}"/>
              </a:ext>
            </a:extLst>
          </p:cNvPr>
          <p:cNvSpPr>
            <a:spLocks/>
          </p:cNvSpPr>
          <p:nvPr/>
        </p:nvSpPr>
        <p:spPr bwMode="auto">
          <a:xfrm>
            <a:off x="7656513" y="17018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5" name="AutoShape 160">
            <a:extLst>
              <a:ext uri="{FF2B5EF4-FFF2-40B4-BE49-F238E27FC236}">
                <a16:creationId xmlns:a16="http://schemas.microsoft.com/office/drawing/2014/main" id="{2E840EE6-2C7C-0F4B-89DF-A66A40B2FFCC}"/>
              </a:ext>
            </a:extLst>
          </p:cNvPr>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26" name="Freeform 161">
            <a:extLst>
              <a:ext uri="{FF2B5EF4-FFF2-40B4-BE49-F238E27FC236}">
                <a16:creationId xmlns:a16="http://schemas.microsoft.com/office/drawing/2014/main" id="{773805BB-75BB-FC4D-B905-565B072A7CEE}"/>
              </a:ext>
            </a:extLst>
          </p:cNvPr>
          <p:cNvSpPr>
            <a:spLocks/>
          </p:cNvSpPr>
          <p:nvPr/>
        </p:nvSpPr>
        <p:spPr bwMode="auto">
          <a:xfrm>
            <a:off x="7339013" y="520065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7" name="Rectangle 162">
            <a:extLst>
              <a:ext uri="{FF2B5EF4-FFF2-40B4-BE49-F238E27FC236}">
                <a16:creationId xmlns:a16="http://schemas.microsoft.com/office/drawing/2014/main" id="{320D699C-4985-A84A-B929-86E31D1B960A}"/>
              </a:ext>
            </a:extLst>
          </p:cNvPr>
          <p:cNvSpPr>
            <a:spLocks noChangeArrowheads="1"/>
          </p:cNvSpPr>
          <p:nvPr/>
        </p:nvSpPr>
        <p:spPr bwMode="auto">
          <a:xfrm>
            <a:off x="4548188" y="519113"/>
            <a:ext cx="942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28" name="AutoShape 163">
            <a:extLst>
              <a:ext uri="{FF2B5EF4-FFF2-40B4-BE49-F238E27FC236}">
                <a16:creationId xmlns:a16="http://schemas.microsoft.com/office/drawing/2014/main" id="{D19C1E7E-3594-2642-9CF2-D1D5B399F55B}"/>
              </a:ext>
            </a:extLst>
          </p:cNvPr>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29" name="Rectangle 164">
            <a:extLst>
              <a:ext uri="{FF2B5EF4-FFF2-40B4-BE49-F238E27FC236}">
                <a16:creationId xmlns:a16="http://schemas.microsoft.com/office/drawing/2014/main" id="{F3EA1862-1025-B546-B623-D0E12620AAF6}"/>
              </a:ext>
            </a:extLst>
          </p:cNvPr>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30" name="AutoShape 165">
            <a:extLst>
              <a:ext uri="{FF2B5EF4-FFF2-40B4-BE49-F238E27FC236}">
                <a16:creationId xmlns:a16="http://schemas.microsoft.com/office/drawing/2014/main" id="{A1E08231-E0FE-4C49-83BF-54271603C882}"/>
              </a:ext>
            </a:extLst>
          </p:cNvPr>
          <p:cNvSpPr>
            <a:spLocks noChangeArrowheads="1"/>
          </p:cNvSpPr>
          <p:nvPr/>
        </p:nvSpPr>
        <p:spPr bwMode="auto">
          <a:xfrm>
            <a:off x="6596063" y="1323975"/>
            <a:ext cx="719137" cy="106362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31" name="Rectangle 166">
            <a:extLst>
              <a:ext uri="{FF2B5EF4-FFF2-40B4-BE49-F238E27FC236}">
                <a16:creationId xmlns:a16="http://schemas.microsoft.com/office/drawing/2014/main" id="{5B99D6B8-857A-8A4D-ABA8-A378B12BEB9A}"/>
              </a:ext>
            </a:extLst>
          </p:cNvPr>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32" name="AutoShape 167">
            <a:extLst>
              <a:ext uri="{FF2B5EF4-FFF2-40B4-BE49-F238E27FC236}">
                <a16:creationId xmlns:a16="http://schemas.microsoft.com/office/drawing/2014/main" id="{A60ED6E6-41AF-5540-AFE3-3742E5AA988F}"/>
              </a:ext>
            </a:extLst>
          </p:cNvPr>
          <p:cNvSpPr>
            <a:spLocks noChangeArrowheads="1"/>
          </p:cNvSpPr>
          <p:nvPr/>
        </p:nvSpPr>
        <p:spPr bwMode="auto">
          <a:xfrm>
            <a:off x="6610350" y="3254375"/>
            <a:ext cx="704850" cy="706438"/>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104533" name="Group 168">
            <a:extLst>
              <a:ext uri="{FF2B5EF4-FFF2-40B4-BE49-F238E27FC236}">
                <a16:creationId xmlns:a16="http://schemas.microsoft.com/office/drawing/2014/main" id="{B6348B12-7813-CA4C-A745-0330AD2638FE}"/>
              </a:ext>
            </a:extLst>
          </p:cNvPr>
          <p:cNvGrpSpPr>
            <a:grpSpLocks/>
          </p:cNvGrpSpPr>
          <p:nvPr/>
        </p:nvGrpSpPr>
        <p:grpSpPr bwMode="auto">
          <a:xfrm>
            <a:off x="6591300" y="4418013"/>
            <a:ext cx="952500" cy="527050"/>
            <a:chOff x="4152" y="2783"/>
            <a:chExt cx="600" cy="332"/>
          </a:xfrm>
        </p:grpSpPr>
        <p:sp>
          <p:nvSpPr>
            <p:cNvPr id="104650" name="AutoShape 169">
              <a:extLst>
                <a:ext uri="{FF2B5EF4-FFF2-40B4-BE49-F238E27FC236}">
                  <a16:creationId xmlns:a16="http://schemas.microsoft.com/office/drawing/2014/main" id="{32B306F6-3EE4-2148-9F85-680F64A2FC38}"/>
                </a:ext>
              </a:extLst>
            </p:cNvPr>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51" name="Rectangle 170">
              <a:extLst>
                <a:ext uri="{FF2B5EF4-FFF2-40B4-BE49-F238E27FC236}">
                  <a16:creationId xmlns:a16="http://schemas.microsoft.com/office/drawing/2014/main" id="{1BC0513F-73FD-F84A-AC88-259DA5319A64}"/>
                </a:ext>
              </a:extLst>
            </p:cNvPr>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652" name="AutoShape 171">
              <a:extLst>
                <a:ext uri="{FF2B5EF4-FFF2-40B4-BE49-F238E27FC236}">
                  <a16:creationId xmlns:a16="http://schemas.microsoft.com/office/drawing/2014/main" id="{A09D61D9-CDF1-7B43-B0DD-93C60EE96DF9}"/>
                </a:ext>
              </a:extLst>
            </p:cNvPr>
            <p:cNvSpPr>
              <a:spLocks noChangeArrowheads="1"/>
            </p:cNvSpPr>
            <p:nvPr/>
          </p:nvSpPr>
          <p:spPr bwMode="auto">
            <a:xfrm>
              <a:off x="4165" y="2799"/>
              <a:ext cx="436" cy="226"/>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104534" name="Rectangle 172">
            <a:extLst>
              <a:ext uri="{FF2B5EF4-FFF2-40B4-BE49-F238E27FC236}">
                <a16:creationId xmlns:a16="http://schemas.microsoft.com/office/drawing/2014/main" id="{441002EA-F5B4-1147-BD1D-FC244B446A1D}"/>
              </a:ext>
            </a:extLst>
          </p:cNvPr>
          <p:cNvSpPr>
            <a:spLocks noChangeArrowheads="1"/>
          </p:cNvSpPr>
          <p:nvPr/>
        </p:nvSpPr>
        <p:spPr bwMode="auto">
          <a:xfrm>
            <a:off x="4913313" y="4203700"/>
            <a:ext cx="792162"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FFFF00"/>
                </a:solidFill>
                <a:latin typeface="Times" pitchFamily="2" charset="0"/>
              </a:rPr>
              <a:t>(1500 B.C.)</a:t>
            </a:r>
          </a:p>
        </p:txBody>
      </p:sp>
      <p:sp>
        <p:nvSpPr>
          <p:cNvPr id="104535" name="Rectangle 173">
            <a:extLst>
              <a:ext uri="{FF2B5EF4-FFF2-40B4-BE49-F238E27FC236}">
                <a16:creationId xmlns:a16="http://schemas.microsoft.com/office/drawing/2014/main" id="{7A7C6E6F-209D-9941-88B5-4AE77E5DF833}"/>
              </a:ext>
            </a:extLst>
          </p:cNvPr>
          <p:cNvSpPr>
            <a:spLocks noChangeArrowheads="1"/>
          </p:cNvSpPr>
          <p:nvPr/>
        </p:nvSpPr>
        <p:spPr bwMode="auto">
          <a:xfrm>
            <a:off x="7269163" y="4330700"/>
            <a:ext cx="728662"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FFFF00"/>
                </a:solidFill>
                <a:latin typeface="Times" pitchFamily="2" charset="0"/>
              </a:rPr>
              <a:t>(500 B.C.)</a:t>
            </a:r>
          </a:p>
        </p:txBody>
      </p:sp>
      <p:sp>
        <p:nvSpPr>
          <p:cNvPr id="104536" name="Rectangle 174">
            <a:extLst>
              <a:ext uri="{FF2B5EF4-FFF2-40B4-BE49-F238E27FC236}">
                <a16:creationId xmlns:a16="http://schemas.microsoft.com/office/drawing/2014/main" id="{65377E74-5981-DC4D-801B-0C1823F015F9}"/>
              </a:ext>
            </a:extLst>
          </p:cNvPr>
          <p:cNvSpPr>
            <a:spLocks noChangeArrowheads="1"/>
          </p:cNvSpPr>
          <p:nvPr/>
        </p:nvSpPr>
        <p:spPr bwMode="auto">
          <a:xfrm>
            <a:off x="7262813" y="1219200"/>
            <a:ext cx="792162"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00">
                <a:solidFill>
                  <a:srgbClr val="FFFF00"/>
                </a:solidFill>
                <a:latin typeface="Times" pitchFamily="2" charset="0"/>
              </a:rPr>
              <a:t>(1000 B.C.)</a:t>
            </a:r>
          </a:p>
        </p:txBody>
      </p:sp>
      <p:sp>
        <p:nvSpPr>
          <p:cNvPr id="104537" name="Line 175">
            <a:extLst>
              <a:ext uri="{FF2B5EF4-FFF2-40B4-BE49-F238E27FC236}">
                <a16:creationId xmlns:a16="http://schemas.microsoft.com/office/drawing/2014/main" id="{18A2470F-7A70-7240-80DF-248A63751B9A}"/>
              </a:ext>
            </a:extLst>
          </p:cNvPr>
          <p:cNvSpPr>
            <a:spLocks noChangeShapeType="1"/>
          </p:cNvSpPr>
          <p:nvPr/>
        </p:nvSpPr>
        <p:spPr bwMode="auto">
          <a:xfrm>
            <a:off x="6627813" y="17843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8" name="Line 176">
            <a:extLst>
              <a:ext uri="{FF2B5EF4-FFF2-40B4-BE49-F238E27FC236}">
                <a16:creationId xmlns:a16="http://schemas.microsoft.com/office/drawing/2014/main" id="{1F80F444-8247-8D4F-8075-AC1B4E36F465}"/>
              </a:ext>
            </a:extLst>
          </p:cNvPr>
          <p:cNvSpPr>
            <a:spLocks noChangeShapeType="1"/>
          </p:cNvSpPr>
          <p:nvPr/>
        </p:nvSpPr>
        <p:spPr bwMode="auto">
          <a:xfrm>
            <a:off x="6615113" y="24828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9" name="Line 177">
            <a:extLst>
              <a:ext uri="{FF2B5EF4-FFF2-40B4-BE49-F238E27FC236}">
                <a16:creationId xmlns:a16="http://schemas.microsoft.com/office/drawing/2014/main" id="{59B25C03-953D-CF41-B075-72DF3A77E199}"/>
              </a:ext>
            </a:extLst>
          </p:cNvPr>
          <p:cNvSpPr>
            <a:spLocks noChangeShapeType="1"/>
          </p:cNvSpPr>
          <p:nvPr/>
        </p:nvSpPr>
        <p:spPr bwMode="auto">
          <a:xfrm>
            <a:off x="6615113" y="26606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0" name="Line 178">
            <a:extLst>
              <a:ext uri="{FF2B5EF4-FFF2-40B4-BE49-F238E27FC236}">
                <a16:creationId xmlns:a16="http://schemas.microsoft.com/office/drawing/2014/main" id="{19264C6E-0DD7-4240-9E20-AB984EF9E514}"/>
              </a:ext>
            </a:extLst>
          </p:cNvPr>
          <p:cNvSpPr>
            <a:spLocks noChangeShapeType="1"/>
          </p:cNvSpPr>
          <p:nvPr/>
        </p:nvSpPr>
        <p:spPr bwMode="auto">
          <a:xfrm>
            <a:off x="6627813" y="28384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1" name="Line 179">
            <a:extLst>
              <a:ext uri="{FF2B5EF4-FFF2-40B4-BE49-F238E27FC236}">
                <a16:creationId xmlns:a16="http://schemas.microsoft.com/office/drawing/2014/main" id="{51F6BB25-F898-6D43-A9EC-4E1A5E4BDBAD}"/>
              </a:ext>
            </a:extLst>
          </p:cNvPr>
          <p:cNvSpPr>
            <a:spLocks noChangeShapeType="1"/>
          </p:cNvSpPr>
          <p:nvPr/>
        </p:nvSpPr>
        <p:spPr bwMode="auto">
          <a:xfrm>
            <a:off x="6621463" y="30162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2" name="Line 180">
            <a:extLst>
              <a:ext uri="{FF2B5EF4-FFF2-40B4-BE49-F238E27FC236}">
                <a16:creationId xmlns:a16="http://schemas.microsoft.com/office/drawing/2014/main" id="{F55BDFBB-63E5-C442-9E83-DDDB9637DDCD}"/>
              </a:ext>
            </a:extLst>
          </p:cNvPr>
          <p:cNvSpPr>
            <a:spLocks noChangeShapeType="1"/>
          </p:cNvSpPr>
          <p:nvPr/>
        </p:nvSpPr>
        <p:spPr bwMode="auto">
          <a:xfrm>
            <a:off x="7083425" y="1866900"/>
            <a:ext cx="0" cy="11811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3" name="Line 181">
            <a:extLst>
              <a:ext uri="{FF2B5EF4-FFF2-40B4-BE49-F238E27FC236}">
                <a16:creationId xmlns:a16="http://schemas.microsoft.com/office/drawing/2014/main" id="{776455D8-1B1C-154B-87B0-9CFE36E3439B}"/>
              </a:ext>
            </a:extLst>
          </p:cNvPr>
          <p:cNvSpPr>
            <a:spLocks noChangeShapeType="1"/>
          </p:cNvSpPr>
          <p:nvPr/>
        </p:nvSpPr>
        <p:spPr bwMode="auto">
          <a:xfrm>
            <a:off x="6621463" y="21399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4" name="Line 182">
            <a:extLst>
              <a:ext uri="{FF2B5EF4-FFF2-40B4-BE49-F238E27FC236}">
                <a16:creationId xmlns:a16="http://schemas.microsoft.com/office/drawing/2014/main" id="{20F22EC7-0E2B-DA4B-9029-9C0AFC66A167}"/>
              </a:ext>
            </a:extLst>
          </p:cNvPr>
          <p:cNvSpPr>
            <a:spLocks noChangeShapeType="1"/>
          </p:cNvSpPr>
          <p:nvPr/>
        </p:nvSpPr>
        <p:spPr bwMode="auto">
          <a:xfrm flipV="1">
            <a:off x="6627813" y="23050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5" name="Line 183">
            <a:extLst>
              <a:ext uri="{FF2B5EF4-FFF2-40B4-BE49-F238E27FC236}">
                <a16:creationId xmlns:a16="http://schemas.microsoft.com/office/drawing/2014/main" id="{3B6DE81F-1078-874E-A7DA-95375D5276F2}"/>
              </a:ext>
            </a:extLst>
          </p:cNvPr>
          <p:cNvSpPr>
            <a:spLocks noChangeShapeType="1"/>
          </p:cNvSpPr>
          <p:nvPr/>
        </p:nvSpPr>
        <p:spPr bwMode="auto">
          <a:xfrm flipV="1">
            <a:off x="6627813" y="1962150"/>
            <a:ext cx="873125"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6" name="Line 184">
            <a:extLst>
              <a:ext uri="{FF2B5EF4-FFF2-40B4-BE49-F238E27FC236}">
                <a16:creationId xmlns:a16="http://schemas.microsoft.com/office/drawing/2014/main" id="{47EED5D6-B1A3-AE43-9022-2C84EFDFB72F}"/>
              </a:ext>
            </a:extLst>
          </p:cNvPr>
          <p:cNvSpPr>
            <a:spLocks noChangeShapeType="1"/>
          </p:cNvSpPr>
          <p:nvPr/>
        </p:nvSpPr>
        <p:spPr bwMode="auto">
          <a:xfrm>
            <a:off x="7088188" y="1684338"/>
            <a:ext cx="3175" cy="56197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7" name="Line 185">
            <a:extLst>
              <a:ext uri="{FF2B5EF4-FFF2-40B4-BE49-F238E27FC236}">
                <a16:creationId xmlns:a16="http://schemas.microsoft.com/office/drawing/2014/main" id="{E534F943-4F9E-D444-83D2-A79B3D48561F}"/>
              </a:ext>
            </a:extLst>
          </p:cNvPr>
          <p:cNvSpPr>
            <a:spLocks noChangeShapeType="1"/>
          </p:cNvSpPr>
          <p:nvPr/>
        </p:nvSpPr>
        <p:spPr bwMode="auto">
          <a:xfrm>
            <a:off x="6646863" y="366395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8" name="Line 186">
            <a:extLst>
              <a:ext uri="{FF2B5EF4-FFF2-40B4-BE49-F238E27FC236}">
                <a16:creationId xmlns:a16="http://schemas.microsoft.com/office/drawing/2014/main" id="{804E1599-37B8-0C47-8009-769CF1DB70F7}"/>
              </a:ext>
            </a:extLst>
          </p:cNvPr>
          <p:cNvSpPr>
            <a:spLocks noChangeShapeType="1"/>
          </p:cNvSpPr>
          <p:nvPr/>
        </p:nvSpPr>
        <p:spPr bwMode="auto">
          <a:xfrm>
            <a:off x="6646863" y="38576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9" name="Rectangle 187">
            <a:extLst>
              <a:ext uri="{FF2B5EF4-FFF2-40B4-BE49-F238E27FC236}">
                <a16:creationId xmlns:a16="http://schemas.microsoft.com/office/drawing/2014/main" id="{868E72F4-EC57-D646-9CAB-97A40F722464}"/>
              </a:ext>
            </a:extLst>
          </p:cNvPr>
          <p:cNvSpPr>
            <a:spLocks noChangeArrowheads="1"/>
          </p:cNvSpPr>
          <p:nvPr/>
        </p:nvSpPr>
        <p:spPr bwMode="auto">
          <a:xfrm>
            <a:off x="6573838" y="3213100"/>
            <a:ext cx="790575" cy="225425"/>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NARKAHAI</a:t>
            </a:r>
          </a:p>
        </p:txBody>
      </p:sp>
      <p:sp>
        <p:nvSpPr>
          <p:cNvPr id="104550" name="Line 188">
            <a:extLst>
              <a:ext uri="{FF2B5EF4-FFF2-40B4-BE49-F238E27FC236}">
                <a16:creationId xmlns:a16="http://schemas.microsoft.com/office/drawing/2014/main" id="{82D25157-5EB2-4F46-84AC-211DB0DF6E72}"/>
              </a:ext>
            </a:extLst>
          </p:cNvPr>
          <p:cNvSpPr>
            <a:spLocks noChangeShapeType="1"/>
          </p:cNvSpPr>
          <p:nvPr/>
        </p:nvSpPr>
        <p:spPr bwMode="auto">
          <a:xfrm>
            <a:off x="6646863" y="423545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1" name="Line 189">
            <a:extLst>
              <a:ext uri="{FF2B5EF4-FFF2-40B4-BE49-F238E27FC236}">
                <a16:creationId xmlns:a16="http://schemas.microsoft.com/office/drawing/2014/main" id="{F97CBF97-0B3C-A54D-B491-BE96CF4DC959}"/>
              </a:ext>
            </a:extLst>
          </p:cNvPr>
          <p:cNvSpPr>
            <a:spLocks noChangeShapeType="1"/>
          </p:cNvSpPr>
          <p:nvPr/>
        </p:nvSpPr>
        <p:spPr bwMode="auto">
          <a:xfrm>
            <a:off x="6634163" y="470535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2" name="Line 190">
            <a:extLst>
              <a:ext uri="{FF2B5EF4-FFF2-40B4-BE49-F238E27FC236}">
                <a16:creationId xmlns:a16="http://schemas.microsoft.com/office/drawing/2014/main" id="{BEE43595-48C6-CC4A-B2DB-B39FCD2A1C48}"/>
              </a:ext>
            </a:extLst>
          </p:cNvPr>
          <p:cNvSpPr>
            <a:spLocks noChangeShapeType="1"/>
          </p:cNvSpPr>
          <p:nvPr/>
        </p:nvSpPr>
        <p:spPr bwMode="auto">
          <a:xfrm>
            <a:off x="6634163" y="485775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3" name="Rectangle 191">
            <a:extLst>
              <a:ext uri="{FF2B5EF4-FFF2-40B4-BE49-F238E27FC236}">
                <a16:creationId xmlns:a16="http://schemas.microsoft.com/office/drawing/2014/main" id="{B62E171F-5D01-5245-B7E4-EC9DC194E4CC}"/>
              </a:ext>
            </a:extLst>
          </p:cNvPr>
          <p:cNvSpPr>
            <a:spLocks noChangeArrowheads="1"/>
          </p:cNvSpPr>
          <p:nvPr/>
        </p:nvSpPr>
        <p:spPr bwMode="auto">
          <a:xfrm>
            <a:off x="6523038" y="4394200"/>
            <a:ext cx="847725" cy="2254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VARI KAHAI</a:t>
            </a:r>
          </a:p>
        </p:txBody>
      </p:sp>
      <p:sp>
        <p:nvSpPr>
          <p:cNvPr id="104554" name="Line 192">
            <a:extLst>
              <a:ext uri="{FF2B5EF4-FFF2-40B4-BE49-F238E27FC236}">
                <a16:creationId xmlns:a16="http://schemas.microsoft.com/office/drawing/2014/main" id="{F33D02CF-B377-264D-96B1-7B5D98FED0C7}"/>
              </a:ext>
            </a:extLst>
          </p:cNvPr>
          <p:cNvSpPr>
            <a:spLocks noChangeShapeType="1"/>
          </p:cNvSpPr>
          <p:nvPr/>
        </p:nvSpPr>
        <p:spPr bwMode="auto">
          <a:xfrm flipV="1">
            <a:off x="6646863" y="4044950"/>
            <a:ext cx="857250" cy="317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5" name="Line 193">
            <a:extLst>
              <a:ext uri="{FF2B5EF4-FFF2-40B4-BE49-F238E27FC236}">
                <a16:creationId xmlns:a16="http://schemas.microsoft.com/office/drawing/2014/main" id="{FBBFE88B-EC08-2B46-9464-79A13ABFD5EF}"/>
              </a:ext>
            </a:extLst>
          </p:cNvPr>
          <p:cNvSpPr>
            <a:spLocks noChangeShapeType="1"/>
          </p:cNvSpPr>
          <p:nvPr/>
        </p:nvSpPr>
        <p:spPr bwMode="auto">
          <a:xfrm flipV="1">
            <a:off x="6630988" y="15938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6" name="Rectangle 194">
            <a:extLst>
              <a:ext uri="{FF2B5EF4-FFF2-40B4-BE49-F238E27FC236}">
                <a16:creationId xmlns:a16="http://schemas.microsoft.com/office/drawing/2014/main" id="{8F04CB42-56C5-B84E-A1EB-787271A520FE}"/>
              </a:ext>
            </a:extLst>
          </p:cNvPr>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57" name="AutoShape 195">
            <a:extLst>
              <a:ext uri="{FF2B5EF4-FFF2-40B4-BE49-F238E27FC236}">
                <a16:creationId xmlns:a16="http://schemas.microsoft.com/office/drawing/2014/main" id="{F5B22F3F-E343-4C45-8F50-A2E0ABB42129}"/>
              </a:ext>
            </a:extLst>
          </p:cNvPr>
          <p:cNvSpPr>
            <a:spLocks noChangeArrowheads="1"/>
          </p:cNvSpPr>
          <p:nvPr/>
        </p:nvSpPr>
        <p:spPr bwMode="auto">
          <a:xfrm>
            <a:off x="6621463" y="5154613"/>
            <a:ext cx="647700" cy="363537"/>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58" name="Rectangle 196">
            <a:extLst>
              <a:ext uri="{FF2B5EF4-FFF2-40B4-BE49-F238E27FC236}">
                <a16:creationId xmlns:a16="http://schemas.microsoft.com/office/drawing/2014/main" id="{C3A7218B-347E-7B46-AF7F-D6E1D82BED2A}"/>
              </a:ext>
            </a:extLst>
          </p:cNvPr>
          <p:cNvSpPr>
            <a:spLocks noChangeArrowheads="1"/>
          </p:cNvSpPr>
          <p:nvPr/>
        </p:nvSpPr>
        <p:spPr bwMode="auto">
          <a:xfrm>
            <a:off x="6635750" y="5102225"/>
            <a:ext cx="5778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200">
                <a:solidFill>
                  <a:srgbClr val="000000"/>
                </a:solidFill>
                <a:latin typeface="Chicago" charset="0"/>
              </a:rPr>
              <a:t>JESU</a:t>
            </a:r>
          </a:p>
        </p:txBody>
      </p:sp>
      <p:sp>
        <p:nvSpPr>
          <p:cNvPr id="104559" name="Line 197">
            <a:extLst>
              <a:ext uri="{FF2B5EF4-FFF2-40B4-BE49-F238E27FC236}">
                <a16:creationId xmlns:a16="http://schemas.microsoft.com/office/drawing/2014/main" id="{652AA964-091A-8942-B472-C3B921A99FA4}"/>
              </a:ext>
            </a:extLst>
          </p:cNvPr>
          <p:cNvSpPr>
            <a:spLocks noChangeShapeType="1"/>
          </p:cNvSpPr>
          <p:nvPr/>
        </p:nvSpPr>
        <p:spPr bwMode="auto">
          <a:xfrm>
            <a:off x="6651625" y="54419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0" name="Line 198">
            <a:extLst>
              <a:ext uri="{FF2B5EF4-FFF2-40B4-BE49-F238E27FC236}">
                <a16:creationId xmlns:a16="http://schemas.microsoft.com/office/drawing/2014/main" id="{78E393CD-C705-5345-A510-6DB6DDF4667F}"/>
              </a:ext>
            </a:extLst>
          </p:cNvPr>
          <p:cNvSpPr>
            <a:spLocks noChangeShapeType="1"/>
          </p:cNvSpPr>
          <p:nvPr/>
        </p:nvSpPr>
        <p:spPr bwMode="auto">
          <a:xfrm flipV="1">
            <a:off x="6653213" y="55816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1" name="Line 199">
            <a:extLst>
              <a:ext uri="{FF2B5EF4-FFF2-40B4-BE49-F238E27FC236}">
                <a16:creationId xmlns:a16="http://schemas.microsoft.com/office/drawing/2014/main" id="{348A2FB5-B51F-4044-83A2-9EF733468A33}"/>
              </a:ext>
            </a:extLst>
          </p:cNvPr>
          <p:cNvSpPr>
            <a:spLocks noChangeShapeType="1"/>
          </p:cNvSpPr>
          <p:nvPr/>
        </p:nvSpPr>
        <p:spPr bwMode="auto">
          <a:xfrm flipV="1">
            <a:off x="6654800" y="57213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2" name="Line 200">
            <a:extLst>
              <a:ext uri="{FF2B5EF4-FFF2-40B4-BE49-F238E27FC236}">
                <a16:creationId xmlns:a16="http://schemas.microsoft.com/office/drawing/2014/main" id="{5E412EAF-BB53-3646-BD96-AE86C59011C2}"/>
              </a:ext>
            </a:extLst>
          </p:cNvPr>
          <p:cNvSpPr>
            <a:spLocks noChangeShapeType="1"/>
          </p:cNvSpPr>
          <p:nvPr/>
        </p:nvSpPr>
        <p:spPr bwMode="auto">
          <a:xfrm>
            <a:off x="6656388" y="58674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3" name="Line 201">
            <a:extLst>
              <a:ext uri="{FF2B5EF4-FFF2-40B4-BE49-F238E27FC236}">
                <a16:creationId xmlns:a16="http://schemas.microsoft.com/office/drawing/2014/main" id="{27ADCD92-5084-E448-91A3-BC850B0661AF}"/>
              </a:ext>
            </a:extLst>
          </p:cNvPr>
          <p:cNvSpPr>
            <a:spLocks noChangeShapeType="1"/>
          </p:cNvSpPr>
          <p:nvPr/>
        </p:nvSpPr>
        <p:spPr bwMode="auto">
          <a:xfrm>
            <a:off x="6659563" y="615632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4" name="Line 202">
            <a:extLst>
              <a:ext uri="{FF2B5EF4-FFF2-40B4-BE49-F238E27FC236}">
                <a16:creationId xmlns:a16="http://schemas.microsoft.com/office/drawing/2014/main" id="{CDCB53CB-C6BD-1147-8E65-64576FBAE099}"/>
              </a:ext>
            </a:extLst>
          </p:cNvPr>
          <p:cNvSpPr>
            <a:spLocks noChangeShapeType="1"/>
          </p:cNvSpPr>
          <p:nvPr/>
        </p:nvSpPr>
        <p:spPr bwMode="auto">
          <a:xfrm flipV="1">
            <a:off x="6659563" y="62992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5" name="AutoShape 203">
            <a:extLst>
              <a:ext uri="{FF2B5EF4-FFF2-40B4-BE49-F238E27FC236}">
                <a16:creationId xmlns:a16="http://schemas.microsoft.com/office/drawing/2014/main" id="{92199F02-A3F9-634A-B8EA-BCB2E7E9A1C6}"/>
              </a:ext>
            </a:extLst>
          </p:cNvPr>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66" name="Rectangle 204">
            <a:extLst>
              <a:ext uri="{FF2B5EF4-FFF2-40B4-BE49-F238E27FC236}">
                <a16:creationId xmlns:a16="http://schemas.microsoft.com/office/drawing/2014/main" id="{6C564EE3-0D34-834D-BE59-9AF98C22BC7A}"/>
              </a:ext>
            </a:extLst>
          </p:cNvPr>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67" name="AutoShape 205">
            <a:extLst>
              <a:ext uri="{FF2B5EF4-FFF2-40B4-BE49-F238E27FC236}">
                <a16:creationId xmlns:a16="http://schemas.microsoft.com/office/drawing/2014/main" id="{89C9E2B4-C43F-2744-8897-073CFE8D2BE9}"/>
              </a:ext>
            </a:extLst>
          </p:cNvPr>
          <p:cNvSpPr>
            <a:spLocks noChangeArrowheads="1"/>
          </p:cNvSpPr>
          <p:nvPr/>
        </p:nvSpPr>
        <p:spPr bwMode="auto">
          <a:xfrm>
            <a:off x="6613525" y="647700"/>
            <a:ext cx="692150" cy="25082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68" name="Rectangle 206">
            <a:extLst>
              <a:ext uri="{FF2B5EF4-FFF2-40B4-BE49-F238E27FC236}">
                <a16:creationId xmlns:a16="http://schemas.microsoft.com/office/drawing/2014/main" id="{81727709-C30F-494D-B2E7-5543D6A4536F}"/>
              </a:ext>
            </a:extLst>
          </p:cNvPr>
          <p:cNvSpPr>
            <a:spLocks noChangeArrowheads="1"/>
          </p:cNvSpPr>
          <p:nvPr/>
        </p:nvSpPr>
        <p:spPr bwMode="auto">
          <a:xfrm>
            <a:off x="6532563" y="561975"/>
            <a:ext cx="877887" cy="1952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700">
                <a:solidFill>
                  <a:srgbClr val="000000"/>
                </a:solidFill>
                <a:latin typeface="Chicago" charset="0"/>
              </a:rPr>
              <a:t>ROTKHAMARAT</a:t>
            </a:r>
          </a:p>
        </p:txBody>
      </p:sp>
      <p:sp>
        <p:nvSpPr>
          <p:cNvPr id="104569" name="Line 207">
            <a:extLst>
              <a:ext uri="{FF2B5EF4-FFF2-40B4-BE49-F238E27FC236}">
                <a16:creationId xmlns:a16="http://schemas.microsoft.com/office/drawing/2014/main" id="{829F2658-A379-4442-85F1-807762F26CAB}"/>
              </a:ext>
            </a:extLst>
          </p:cNvPr>
          <p:cNvSpPr>
            <a:spLocks noChangeShapeType="1"/>
          </p:cNvSpPr>
          <p:nvPr/>
        </p:nvSpPr>
        <p:spPr bwMode="auto">
          <a:xfrm>
            <a:off x="6630988" y="1117600"/>
            <a:ext cx="8636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0" name="Line 208">
            <a:extLst>
              <a:ext uri="{FF2B5EF4-FFF2-40B4-BE49-F238E27FC236}">
                <a16:creationId xmlns:a16="http://schemas.microsoft.com/office/drawing/2014/main" id="{E7BF6906-C860-6B44-B784-0D8FF132C7D7}"/>
              </a:ext>
            </a:extLst>
          </p:cNvPr>
          <p:cNvSpPr>
            <a:spLocks noChangeShapeType="1"/>
          </p:cNvSpPr>
          <p:nvPr/>
        </p:nvSpPr>
        <p:spPr bwMode="auto">
          <a:xfrm flipV="1">
            <a:off x="6630988" y="928688"/>
            <a:ext cx="863600" cy="158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1" name="Rectangle 209">
            <a:extLst>
              <a:ext uri="{FF2B5EF4-FFF2-40B4-BE49-F238E27FC236}">
                <a16:creationId xmlns:a16="http://schemas.microsoft.com/office/drawing/2014/main" id="{8A5500C7-B807-8749-B53A-89833E349F68}"/>
              </a:ext>
            </a:extLst>
          </p:cNvPr>
          <p:cNvSpPr>
            <a:spLocks noChangeArrowheads="1"/>
          </p:cNvSpPr>
          <p:nvPr/>
        </p:nvSpPr>
        <p:spPr bwMode="auto">
          <a:xfrm>
            <a:off x="6580188" y="1266825"/>
            <a:ext cx="796925" cy="225425"/>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WUNGNAO</a:t>
            </a:r>
          </a:p>
        </p:txBody>
      </p:sp>
      <p:sp>
        <p:nvSpPr>
          <p:cNvPr id="104572" name="Line 210">
            <a:extLst>
              <a:ext uri="{FF2B5EF4-FFF2-40B4-BE49-F238E27FC236}">
                <a16:creationId xmlns:a16="http://schemas.microsoft.com/office/drawing/2014/main" id="{9FAB0DD1-665D-D84D-9305-87F9C72509E7}"/>
              </a:ext>
            </a:extLst>
          </p:cNvPr>
          <p:cNvSpPr>
            <a:spLocks noChangeShapeType="1"/>
          </p:cNvSpPr>
          <p:nvPr/>
        </p:nvSpPr>
        <p:spPr bwMode="auto">
          <a:xfrm>
            <a:off x="6665913" y="60198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3" name="Rectangle 211">
            <a:extLst>
              <a:ext uri="{FF2B5EF4-FFF2-40B4-BE49-F238E27FC236}">
                <a16:creationId xmlns:a16="http://schemas.microsoft.com/office/drawing/2014/main" id="{E2A9CFC5-34D1-124F-85E2-0E24EE7A82D1}"/>
              </a:ext>
            </a:extLst>
          </p:cNvPr>
          <p:cNvSpPr>
            <a:spLocks noChangeArrowheads="1"/>
          </p:cNvSpPr>
          <p:nvPr/>
        </p:nvSpPr>
        <p:spPr bwMode="auto">
          <a:xfrm>
            <a:off x="4548188" y="519113"/>
            <a:ext cx="942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86964" name="Rectangle 212">
            <a:extLst>
              <a:ext uri="{FF2B5EF4-FFF2-40B4-BE49-F238E27FC236}">
                <a16:creationId xmlns:a16="http://schemas.microsoft.com/office/drawing/2014/main" id="{E40262FC-7647-A74C-86CD-19BA2B4B70CC}"/>
              </a:ext>
            </a:extLst>
          </p:cNvPr>
          <p:cNvSpPr>
            <a:spLocks noChangeArrowheads="1"/>
          </p:cNvSpPr>
          <p:nvPr/>
        </p:nvSpPr>
        <p:spPr bwMode="auto">
          <a:xfrm>
            <a:off x="4097338" y="463550"/>
            <a:ext cx="1625600" cy="1414463"/>
          </a:xfrm>
          <a:prstGeom prst="rect">
            <a:avLst/>
          </a:prstGeom>
          <a:noFill/>
          <a:ln w="76200">
            <a:solidFill>
              <a:srgbClr val="EEFF4B"/>
            </a:solidFill>
            <a:miter lim="800000"/>
            <a:headEnd/>
            <a:tailEnd/>
          </a:ln>
          <a:effectLst>
            <a:outerShdw dist="74053" dir="3542175" algn="ctr" rotWithShape="0">
              <a:schemeClr val="bg2"/>
            </a:outerShdw>
          </a:effectLst>
          <a:extLst>
            <a:ext uri="{909E8E84-426E-40DD-AFC4-6F175D3DCCD1}">
              <a14:hiddenFill xmlns:a14="http://schemas.microsoft.com/office/drawing/2010/main">
                <a:solidFill>
                  <a:srgbClr val="FCEB6E"/>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86965" name="Rectangle 213">
            <a:extLst>
              <a:ext uri="{FF2B5EF4-FFF2-40B4-BE49-F238E27FC236}">
                <a16:creationId xmlns:a16="http://schemas.microsoft.com/office/drawing/2014/main" id="{D682C41D-2B03-EF4F-855D-B4041C4F5B9A}"/>
              </a:ext>
            </a:extLst>
          </p:cNvPr>
          <p:cNvSpPr>
            <a:spLocks noChangeArrowheads="1"/>
          </p:cNvSpPr>
          <p:nvPr/>
        </p:nvSpPr>
        <p:spPr bwMode="auto">
          <a:xfrm>
            <a:off x="4097338" y="2001838"/>
            <a:ext cx="1625600" cy="4340225"/>
          </a:xfrm>
          <a:prstGeom prst="rect">
            <a:avLst/>
          </a:prstGeom>
          <a:noFill/>
          <a:ln w="76200">
            <a:solidFill>
              <a:srgbClr val="70FABF"/>
            </a:solidFill>
            <a:miter lim="800000"/>
            <a:headEnd/>
            <a:tailEnd/>
          </a:ln>
          <a:effectLst>
            <a:outerShdw dist="74053" dir="3542175" algn="ctr" rotWithShape="0">
              <a:schemeClr val="bg2"/>
            </a:outerShdw>
          </a:effectLst>
          <a:extLst>
            <a:ext uri="{909E8E84-426E-40DD-AFC4-6F175D3DCCD1}">
              <a14:hiddenFill xmlns:a14="http://schemas.microsoft.com/office/drawing/2010/main">
                <a:solidFill>
                  <a:srgbClr val="FCEB6E"/>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76" name="Text Box 215">
            <a:extLst>
              <a:ext uri="{FF2B5EF4-FFF2-40B4-BE49-F238E27FC236}">
                <a16:creationId xmlns:a16="http://schemas.microsoft.com/office/drawing/2014/main" id="{3588BA3C-229E-3241-84E3-14E6D2F24925}"/>
              </a:ext>
            </a:extLst>
          </p:cNvPr>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104577" name="Text Box 216">
            <a:extLst>
              <a:ext uri="{FF2B5EF4-FFF2-40B4-BE49-F238E27FC236}">
                <a16:creationId xmlns:a16="http://schemas.microsoft.com/office/drawing/2014/main" id="{483CDAB5-A745-A74F-8561-47E123CA9117}"/>
              </a:ext>
            </a:extLst>
          </p:cNvPr>
          <p:cNvSpPr txBox="1">
            <a:spLocks noChangeArrowheads="1"/>
          </p:cNvSpPr>
          <p:nvPr/>
        </p:nvSpPr>
        <p:spPr bwMode="auto">
          <a:xfrm>
            <a:off x="1773238" y="47625"/>
            <a:ext cx="2247900"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200">
                <a:solidFill>
                  <a:schemeClr val="tx1"/>
                </a:solidFill>
              </a:rPr>
              <a:t>Hao 1 - Josh 24</a:t>
            </a:r>
          </a:p>
        </p:txBody>
      </p:sp>
      <p:sp>
        <p:nvSpPr>
          <p:cNvPr id="104578" name="Freeform 217">
            <a:extLst>
              <a:ext uri="{FF2B5EF4-FFF2-40B4-BE49-F238E27FC236}">
                <a16:creationId xmlns:a16="http://schemas.microsoft.com/office/drawing/2014/main" id="{541BF6B5-197E-0E43-9270-7C8841D156D2}"/>
              </a:ext>
            </a:extLst>
          </p:cNvPr>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79" name="Rectangle 218">
            <a:extLst>
              <a:ext uri="{FF2B5EF4-FFF2-40B4-BE49-F238E27FC236}">
                <a16:creationId xmlns:a16="http://schemas.microsoft.com/office/drawing/2014/main" id="{3B1E3F74-4A55-2842-B88B-D43B25AB8942}"/>
              </a:ext>
            </a:extLst>
          </p:cNvPr>
          <p:cNvSpPr>
            <a:spLocks noChangeArrowheads="1"/>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80" name="Freeform 219">
            <a:extLst>
              <a:ext uri="{FF2B5EF4-FFF2-40B4-BE49-F238E27FC236}">
                <a16:creationId xmlns:a16="http://schemas.microsoft.com/office/drawing/2014/main" id="{522955A3-8A1B-7E4A-A5E0-23AD86B3C64B}"/>
              </a:ext>
            </a:extLst>
          </p:cNvPr>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81" name="AutoShape 220">
            <a:extLst>
              <a:ext uri="{FF2B5EF4-FFF2-40B4-BE49-F238E27FC236}">
                <a16:creationId xmlns:a16="http://schemas.microsoft.com/office/drawing/2014/main" id="{8A1FB163-7090-AB42-B16B-E30227FF64B0}"/>
              </a:ext>
            </a:extLst>
          </p:cNvPr>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82" name="Rectangle 221">
            <a:extLst>
              <a:ext uri="{FF2B5EF4-FFF2-40B4-BE49-F238E27FC236}">
                <a16:creationId xmlns:a16="http://schemas.microsoft.com/office/drawing/2014/main" id="{7C7FCE3C-34BC-3C46-B8FB-A647F510E3AA}"/>
              </a:ext>
            </a:extLst>
          </p:cNvPr>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83" name="Rectangle 222">
            <a:extLst>
              <a:ext uri="{FF2B5EF4-FFF2-40B4-BE49-F238E27FC236}">
                <a16:creationId xmlns:a16="http://schemas.microsoft.com/office/drawing/2014/main" id="{1FF8F855-D433-334E-A375-ED298413ADCD}"/>
              </a:ext>
            </a:extLst>
          </p:cNvPr>
          <p:cNvSpPr>
            <a:spLocks noChangeArrowheads="1"/>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84" name="AutoShape 223">
            <a:extLst>
              <a:ext uri="{FF2B5EF4-FFF2-40B4-BE49-F238E27FC236}">
                <a16:creationId xmlns:a16="http://schemas.microsoft.com/office/drawing/2014/main" id="{E019D0B7-FEDA-0F49-8031-F0C72B2D7EF8}"/>
              </a:ext>
            </a:extLst>
          </p:cNvPr>
          <p:cNvSpPr>
            <a:spLocks noChangeArrowheads="1"/>
          </p:cNvSpPr>
          <p:nvPr/>
        </p:nvSpPr>
        <p:spPr bwMode="auto">
          <a:xfrm>
            <a:off x="8035925" y="3481388"/>
            <a:ext cx="711200" cy="2905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4585" name="Line 224">
            <a:extLst>
              <a:ext uri="{FF2B5EF4-FFF2-40B4-BE49-F238E27FC236}">
                <a16:creationId xmlns:a16="http://schemas.microsoft.com/office/drawing/2014/main" id="{311274F5-9E5D-C349-A8FD-E66CC1D04542}"/>
              </a:ext>
            </a:extLst>
          </p:cNvPr>
          <p:cNvSpPr>
            <a:spLocks noChangeShapeType="1"/>
          </p:cNvSpPr>
          <p:nvPr/>
        </p:nvSpPr>
        <p:spPr bwMode="auto">
          <a:xfrm>
            <a:off x="8050213" y="38258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6" name="Line 225">
            <a:extLst>
              <a:ext uri="{FF2B5EF4-FFF2-40B4-BE49-F238E27FC236}">
                <a16:creationId xmlns:a16="http://schemas.microsoft.com/office/drawing/2014/main" id="{3879D340-6B2B-7646-B1C3-208DA618B831}"/>
              </a:ext>
            </a:extLst>
          </p:cNvPr>
          <p:cNvSpPr>
            <a:spLocks noChangeShapeType="1"/>
          </p:cNvSpPr>
          <p:nvPr/>
        </p:nvSpPr>
        <p:spPr bwMode="auto">
          <a:xfrm>
            <a:off x="8050213" y="4016375"/>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7" name="Rectangle 226">
            <a:extLst>
              <a:ext uri="{FF2B5EF4-FFF2-40B4-BE49-F238E27FC236}">
                <a16:creationId xmlns:a16="http://schemas.microsoft.com/office/drawing/2014/main" id="{F651AD1D-9887-F946-9C7F-A20A54D179EE}"/>
              </a:ext>
            </a:extLst>
          </p:cNvPr>
          <p:cNvSpPr>
            <a:spLocks noChangeArrowheads="1"/>
          </p:cNvSpPr>
          <p:nvPr/>
        </p:nvSpPr>
        <p:spPr bwMode="auto">
          <a:xfrm>
            <a:off x="8053388" y="34290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JOSHUA</a:t>
            </a:r>
          </a:p>
        </p:txBody>
      </p:sp>
      <p:sp>
        <p:nvSpPr>
          <p:cNvPr id="104588" name="Rectangle 227">
            <a:extLst>
              <a:ext uri="{FF2B5EF4-FFF2-40B4-BE49-F238E27FC236}">
                <a16:creationId xmlns:a16="http://schemas.microsoft.com/office/drawing/2014/main" id="{92FC7BAD-17C0-7C4F-B29C-C7B651E5B02D}"/>
              </a:ext>
            </a:extLst>
          </p:cNvPr>
          <p:cNvSpPr>
            <a:spLocks noChangeArrowheads="1"/>
          </p:cNvSpPr>
          <p:nvPr/>
        </p:nvSpPr>
        <p:spPr bwMode="auto">
          <a:xfrm>
            <a:off x="8118475" y="3644900"/>
            <a:ext cx="733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Jericho/Ai</a:t>
            </a:r>
          </a:p>
        </p:txBody>
      </p:sp>
      <p:sp>
        <p:nvSpPr>
          <p:cNvPr id="104589" name="Rectangle 228">
            <a:extLst>
              <a:ext uri="{FF2B5EF4-FFF2-40B4-BE49-F238E27FC236}">
                <a16:creationId xmlns:a16="http://schemas.microsoft.com/office/drawing/2014/main" id="{66CAEF65-ED2E-604D-B70D-DF9017B2AE10}"/>
              </a:ext>
            </a:extLst>
          </p:cNvPr>
          <p:cNvSpPr>
            <a:spLocks noChangeArrowheads="1"/>
          </p:cNvSpPr>
          <p:nvPr/>
        </p:nvSpPr>
        <p:spPr bwMode="auto">
          <a:xfrm>
            <a:off x="8035925" y="3835400"/>
            <a:ext cx="1027113"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Ngalei khangayar</a:t>
            </a:r>
          </a:p>
        </p:txBody>
      </p:sp>
      <p:sp>
        <p:nvSpPr>
          <p:cNvPr id="104590" name="Text Box 230">
            <a:extLst>
              <a:ext uri="{FF2B5EF4-FFF2-40B4-BE49-F238E27FC236}">
                <a16:creationId xmlns:a16="http://schemas.microsoft.com/office/drawing/2014/main" id="{871F4575-2E4D-9244-83D1-D045B405CC10}"/>
              </a:ext>
            </a:extLst>
          </p:cNvPr>
          <p:cNvSpPr txBox="1">
            <a:spLocks noChangeArrowheads="1"/>
          </p:cNvSpPr>
          <p:nvPr/>
        </p:nvSpPr>
        <p:spPr bwMode="auto">
          <a:xfrm>
            <a:off x="8720138"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586987" name="Rectangle 235">
            <a:extLst>
              <a:ext uri="{FF2B5EF4-FFF2-40B4-BE49-F238E27FC236}">
                <a16:creationId xmlns:a16="http://schemas.microsoft.com/office/drawing/2014/main" id="{9FF9EE6E-5349-0E4F-86F1-46C1793EF8AE}"/>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50</a:t>
            </a:r>
          </a:p>
        </p:txBody>
      </p:sp>
      <p:grpSp>
        <p:nvGrpSpPr>
          <p:cNvPr id="104592" name="Group 238">
            <a:extLst>
              <a:ext uri="{FF2B5EF4-FFF2-40B4-BE49-F238E27FC236}">
                <a16:creationId xmlns:a16="http://schemas.microsoft.com/office/drawing/2014/main" id="{C6FCAF6B-B2B2-1046-AE80-D81CF9A11271}"/>
              </a:ext>
            </a:extLst>
          </p:cNvPr>
          <p:cNvGrpSpPr>
            <a:grpSpLocks/>
          </p:cNvGrpSpPr>
          <p:nvPr/>
        </p:nvGrpSpPr>
        <p:grpSpPr bwMode="auto">
          <a:xfrm>
            <a:off x="5154613" y="2206625"/>
            <a:ext cx="525462" cy="585788"/>
            <a:chOff x="1084" y="711"/>
            <a:chExt cx="2950" cy="2769"/>
          </a:xfrm>
        </p:grpSpPr>
        <p:grpSp>
          <p:nvGrpSpPr>
            <p:cNvPr id="104640" name="Group 239">
              <a:extLst>
                <a:ext uri="{FF2B5EF4-FFF2-40B4-BE49-F238E27FC236}">
                  <a16:creationId xmlns:a16="http://schemas.microsoft.com/office/drawing/2014/main" id="{27D0FBDD-85CE-B54D-965F-F92442F69DB0}"/>
                </a:ext>
              </a:extLst>
            </p:cNvPr>
            <p:cNvGrpSpPr>
              <a:grpSpLocks/>
            </p:cNvGrpSpPr>
            <p:nvPr/>
          </p:nvGrpSpPr>
          <p:grpSpPr bwMode="auto">
            <a:xfrm>
              <a:off x="1084" y="711"/>
              <a:ext cx="2950" cy="2769"/>
              <a:chOff x="2707" y="548"/>
              <a:chExt cx="2950" cy="2769"/>
            </a:xfrm>
          </p:grpSpPr>
          <p:grpSp>
            <p:nvGrpSpPr>
              <p:cNvPr id="104646" name="Group 240">
                <a:extLst>
                  <a:ext uri="{FF2B5EF4-FFF2-40B4-BE49-F238E27FC236}">
                    <a16:creationId xmlns:a16="http://schemas.microsoft.com/office/drawing/2014/main" id="{4DF3DEB4-BC97-A842-A866-E5D3F52C6FF2}"/>
                  </a:ext>
                </a:extLst>
              </p:cNvPr>
              <p:cNvGrpSpPr>
                <a:grpSpLocks/>
              </p:cNvGrpSpPr>
              <p:nvPr/>
            </p:nvGrpSpPr>
            <p:grpSpPr bwMode="auto">
              <a:xfrm>
                <a:off x="3180" y="1046"/>
                <a:ext cx="2105" cy="1421"/>
                <a:chOff x="578" y="2316"/>
                <a:chExt cx="2105" cy="1421"/>
              </a:xfrm>
            </p:grpSpPr>
            <p:sp>
              <p:nvSpPr>
                <p:cNvPr id="104648" name="Freeform 241">
                  <a:extLst>
                    <a:ext uri="{FF2B5EF4-FFF2-40B4-BE49-F238E27FC236}">
                      <a16:creationId xmlns:a16="http://schemas.microsoft.com/office/drawing/2014/main" id="{0C88EBF6-EF39-DF44-8E4E-F93702E58CA9}"/>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49" name="Freeform 242">
                  <a:extLst>
                    <a:ext uri="{FF2B5EF4-FFF2-40B4-BE49-F238E27FC236}">
                      <a16:creationId xmlns:a16="http://schemas.microsoft.com/office/drawing/2014/main" id="{DE6E8234-7C69-9244-A3A2-2C0273728D2C}"/>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4647" name="Picture 243">
                <a:extLst>
                  <a:ext uri="{FF2B5EF4-FFF2-40B4-BE49-F238E27FC236}">
                    <a16:creationId xmlns:a16="http://schemas.microsoft.com/office/drawing/2014/main" id="{E1EF2645-525E-0E4B-A443-3537C23AA41C}"/>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4641" name="Freeform 244">
              <a:extLst>
                <a:ext uri="{FF2B5EF4-FFF2-40B4-BE49-F238E27FC236}">
                  <a16:creationId xmlns:a16="http://schemas.microsoft.com/office/drawing/2014/main" id="{EC494A6A-B7B3-1245-ABE2-4F9E21198466}"/>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42" name="Freeform 245">
              <a:extLst>
                <a:ext uri="{FF2B5EF4-FFF2-40B4-BE49-F238E27FC236}">
                  <a16:creationId xmlns:a16="http://schemas.microsoft.com/office/drawing/2014/main" id="{F9F6538B-43DD-C44C-BF9F-467D7F72695A}"/>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43" name="Freeform 246">
              <a:extLst>
                <a:ext uri="{FF2B5EF4-FFF2-40B4-BE49-F238E27FC236}">
                  <a16:creationId xmlns:a16="http://schemas.microsoft.com/office/drawing/2014/main" id="{AEED830E-F2E2-FA4F-BEEB-C970D6E74C76}"/>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44" name="Freeform 247">
              <a:extLst>
                <a:ext uri="{FF2B5EF4-FFF2-40B4-BE49-F238E27FC236}">
                  <a16:creationId xmlns:a16="http://schemas.microsoft.com/office/drawing/2014/main" id="{F1A0612F-C786-A846-AB03-0124F8ACA9D3}"/>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45" name="Freeform 248">
              <a:extLst>
                <a:ext uri="{FF2B5EF4-FFF2-40B4-BE49-F238E27FC236}">
                  <a16:creationId xmlns:a16="http://schemas.microsoft.com/office/drawing/2014/main" id="{26719AC9-1E55-B145-9BDC-996D3C948483}"/>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593" name="Rectangle 249">
            <a:extLst>
              <a:ext uri="{FF2B5EF4-FFF2-40B4-BE49-F238E27FC236}">
                <a16:creationId xmlns:a16="http://schemas.microsoft.com/office/drawing/2014/main" id="{B0733E39-3000-1748-AA29-BC2066BEFF7F}"/>
              </a:ext>
            </a:extLst>
          </p:cNvPr>
          <p:cNvSpPr>
            <a:spLocks noChangeArrowheads="1"/>
          </p:cNvSpPr>
          <p:nvPr/>
        </p:nvSpPr>
        <p:spPr bwMode="auto">
          <a:xfrm>
            <a:off x="5173663" y="2278063"/>
            <a:ext cx="4508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i="1">
                <a:solidFill>
                  <a:schemeClr val="tx1"/>
                </a:solidFill>
                <a:latin typeface="Kosher-Normal" charset="0"/>
              </a:rPr>
              <a:t>AT</a:t>
            </a:r>
            <a:endParaRPr lang="en-US" altLang="en-US" b="0" i="1">
              <a:solidFill>
                <a:schemeClr val="tx1"/>
              </a:solidFill>
              <a:latin typeface="Helvetica" pitchFamily="2" charset="0"/>
            </a:endParaRPr>
          </a:p>
        </p:txBody>
      </p:sp>
      <p:grpSp>
        <p:nvGrpSpPr>
          <p:cNvPr id="104594" name="Group 251">
            <a:extLst>
              <a:ext uri="{FF2B5EF4-FFF2-40B4-BE49-F238E27FC236}">
                <a16:creationId xmlns:a16="http://schemas.microsoft.com/office/drawing/2014/main" id="{D20EB4DD-A69B-5345-9086-E5C9FECFB787}"/>
              </a:ext>
            </a:extLst>
          </p:cNvPr>
          <p:cNvGrpSpPr>
            <a:grpSpLocks/>
          </p:cNvGrpSpPr>
          <p:nvPr/>
        </p:nvGrpSpPr>
        <p:grpSpPr bwMode="auto">
          <a:xfrm>
            <a:off x="5159375" y="5230813"/>
            <a:ext cx="525463" cy="585787"/>
            <a:chOff x="1084" y="711"/>
            <a:chExt cx="2950" cy="2769"/>
          </a:xfrm>
        </p:grpSpPr>
        <p:grpSp>
          <p:nvGrpSpPr>
            <p:cNvPr id="104630" name="Group 252">
              <a:extLst>
                <a:ext uri="{FF2B5EF4-FFF2-40B4-BE49-F238E27FC236}">
                  <a16:creationId xmlns:a16="http://schemas.microsoft.com/office/drawing/2014/main" id="{C2D21524-3DFC-B949-9B12-F92DD9CEC31E}"/>
                </a:ext>
              </a:extLst>
            </p:cNvPr>
            <p:cNvGrpSpPr>
              <a:grpSpLocks/>
            </p:cNvGrpSpPr>
            <p:nvPr/>
          </p:nvGrpSpPr>
          <p:grpSpPr bwMode="auto">
            <a:xfrm>
              <a:off x="1084" y="711"/>
              <a:ext cx="2950" cy="2769"/>
              <a:chOff x="2707" y="548"/>
              <a:chExt cx="2950" cy="2769"/>
            </a:xfrm>
          </p:grpSpPr>
          <p:grpSp>
            <p:nvGrpSpPr>
              <p:cNvPr id="104636" name="Group 253">
                <a:extLst>
                  <a:ext uri="{FF2B5EF4-FFF2-40B4-BE49-F238E27FC236}">
                    <a16:creationId xmlns:a16="http://schemas.microsoft.com/office/drawing/2014/main" id="{721CB67C-E940-7249-8150-EA8BC53F8190}"/>
                  </a:ext>
                </a:extLst>
              </p:cNvPr>
              <p:cNvGrpSpPr>
                <a:grpSpLocks/>
              </p:cNvGrpSpPr>
              <p:nvPr/>
            </p:nvGrpSpPr>
            <p:grpSpPr bwMode="auto">
              <a:xfrm>
                <a:off x="3180" y="1046"/>
                <a:ext cx="2105" cy="1421"/>
                <a:chOff x="578" y="2316"/>
                <a:chExt cx="2105" cy="1421"/>
              </a:xfrm>
            </p:grpSpPr>
            <p:sp>
              <p:nvSpPr>
                <p:cNvPr id="104638" name="Freeform 254">
                  <a:extLst>
                    <a:ext uri="{FF2B5EF4-FFF2-40B4-BE49-F238E27FC236}">
                      <a16:creationId xmlns:a16="http://schemas.microsoft.com/office/drawing/2014/main" id="{D0006C32-B21A-E144-8D01-16833501A867}"/>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9" name="Freeform 255">
                  <a:extLst>
                    <a:ext uri="{FF2B5EF4-FFF2-40B4-BE49-F238E27FC236}">
                      <a16:creationId xmlns:a16="http://schemas.microsoft.com/office/drawing/2014/main" id="{B271819B-1649-8141-B6FF-F6C64E84D701}"/>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4637" name="Picture 256">
                <a:extLst>
                  <a:ext uri="{FF2B5EF4-FFF2-40B4-BE49-F238E27FC236}">
                    <a16:creationId xmlns:a16="http://schemas.microsoft.com/office/drawing/2014/main" id="{AD522BBE-9F3A-1642-8E67-E32D4AADC638}"/>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4631" name="Freeform 257">
              <a:extLst>
                <a:ext uri="{FF2B5EF4-FFF2-40B4-BE49-F238E27FC236}">
                  <a16:creationId xmlns:a16="http://schemas.microsoft.com/office/drawing/2014/main" id="{B9146F2F-6DA7-D349-998E-3D35D959E3EF}"/>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2" name="Freeform 258">
              <a:extLst>
                <a:ext uri="{FF2B5EF4-FFF2-40B4-BE49-F238E27FC236}">
                  <a16:creationId xmlns:a16="http://schemas.microsoft.com/office/drawing/2014/main" id="{8CE70F50-DB56-1B48-BE75-B3981EA1C5F6}"/>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3" name="Freeform 259">
              <a:extLst>
                <a:ext uri="{FF2B5EF4-FFF2-40B4-BE49-F238E27FC236}">
                  <a16:creationId xmlns:a16="http://schemas.microsoft.com/office/drawing/2014/main" id="{2B64E65C-BB57-8A42-8E57-F23183754784}"/>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4" name="Freeform 260">
              <a:extLst>
                <a:ext uri="{FF2B5EF4-FFF2-40B4-BE49-F238E27FC236}">
                  <a16:creationId xmlns:a16="http://schemas.microsoft.com/office/drawing/2014/main" id="{E395E655-0DDD-9741-BA63-7FA477E6A1FB}"/>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5" name="Freeform 261">
              <a:extLst>
                <a:ext uri="{FF2B5EF4-FFF2-40B4-BE49-F238E27FC236}">
                  <a16:creationId xmlns:a16="http://schemas.microsoft.com/office/drawing/2014/main" id="{821771A4-0188-054D-A5FB-D648ECF88F82}"/>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595" name="Rectangle 262">
            <a:extLst>
              <a:ext uri="{FF2B5EF4-FFF2-40B4-BE49-F238E27FC236}">
                <a16:creationId xmlns:a16="http://schemas.microsoft.com/office/drawing/2014/main" id="{F60138E0-ECA9-674C-A601-B0E37BF19F6E}"/>
              </a:ext>
            </a:extLst>
          </p:cNvPr>
          <p:cNvSpPr>
            <a:spLocks noChangeArrowheads="1"/>
          </p:cNvSpPr>
          <p:nvPr/>
        </p:nvSpPr>
        <p:spPr bwMode="auto">
          <a:xfrm>
            <a:off x="5187950" y="5302250"/>
            <a:ext cx="4508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b="0" i="1">
                <a:solidFill>
                  <a:schemeClr val="tx1"/>
                </a:solidFill>
                <a:latin typeface="Helvetica" pitchFamily="2" charset="0"/>
              </a:rPr>
              <a:t>NT</a:t>
            </a:r>
          </a:p>
        </p:txBody>
      </p:sp>
      <p:grpSp>
        <p:nvGrpSpPr>
          <p:cNvPr id="104596" name="Group 263">
            <a:extLst>
              <a:ext uri="{FF2B5EF4-FFF2-40B4-BE49-F238E27FC236}">
                <a16:creationId xmlns:a16="http://schemas.microsoft.com/office/drawing/2014/main" id="{E3BCD0AB-DA92-4049-8807-1D5BF33EDED9}"/>
              </a:ext>
            </a:extLst>
          </p:cNvPr>
          <p:cNvGrpSpPr>
            <a:grpSpLocks/>
          </p:cNvGrpSpPr>
          <p:nvPr/>
        </p:nvGrpSpPr>
        <p:grpSpPr bwMode="auto">
          <a:xfrm>
            <a:off x="7523163" y="1331913"/>
            <a:ext cx="525462" cy="585787"/>
            <a:chOff x="1567" y="1192"/>
            <a:chExt cx="331" cy="369"/>
          </a:xfrm>
        </p:grpSpPr>
        <p:grpSp>
          <p:nvGrpSpPr>
            <p:cNvPr id="104618" name="Group 264">
              <a:extLst>
                <a:ext uri="{FF2B5EF4-FFF2-40B4-BE49-F238E27FC236}">
                  <a16:creationId xmlns:a16="http://schemas.microsoft.com/office/drawing/2014/main" id="{9B63DB6F-7325-DC43-8630-C94F4C38D456}"/>
                </a:ext>
              </a:extLst>
            </p:cNvPr>
            <p:cNvGrpSpPr>
              <a:grpSpLocks/>
            </p:cNvGrpSpPr>
            <p:nvPr/>
          </p:nvGrpSpPr>
          <p:grpSpPr bwMode="auto">
            <a:xfrm>
              <a:off x="1567" y="1192"/>
              <a:ext cx="331" cy="369"/>
              <a:chOff x="1084" y="711"/>
              <a:chExt cx="2950" cy="2769"/>
            </a:xfrm>
          </p:grpSpPr>
          <p:grpSp>
            <p:nvGrpSpPr>
              <p:cNvPr id="104620" name="Group 265">
                <a:extLst>
                  <a:ext uri="{FF2B5EF4-FFF2-40B4-BE49-F238E27FC236}">
                    <a16:creationId xmlns:a16="http://schemas.microsoft.com/office/drawing/2014/main" id="{50203290-6486-D94F-B6D1-4F1B8D3FC670}"/>
                  </a:ext>
                </a:extLst>
              </p:cNvPr>
              <p:cNvGrpSpPr>
                <a:grpSpLocks/>
              </p:cNvGrpSpPr>
              <p:nvPr/>
            </p:nvGrpSpPr>
            <p:grpSpPr bwMode="auto">
              <a:xfrm>
                <a:off x="1084" y="711"/>
                <a:ext cx="2950" cy="2769"/>
                <a:chOff x="2707" y="548"/>
                <a:chExt cx="2950" cy="2769"/>
              </a:xfrm>
            </p:grpSpPr>
            <p:grpSp>
              <p:nvGrpSpPr>
                <p:cNvPr id="104626" name="Group 266">
                  <a:extLst>
                    <a:ext uri="{FF2B5EF4-FFF2-40B4-BE49-F238E27FC236}">
                      <a16:creationId xmlns:a16="http://schemas.microsoft.com/office/drawing/2014/main" id="{1626570F-AE0A-8342-891D-E46F12F98EF0}"/>
                    </a:ext>
                  </a:extLst>
                </p:cNvPr>
                <p:cNvGrpSpPr>
                  <a:grpSpLocks/>
                </p:cNvGrpSpPr>
                <p:nvPr/>
              </p:nvGrpSpPr>
              <p:grpSpPr bwMode="auto">
                <a:xfrm>
                  <a:off x="3180" y="1046"/>
                  <a:ext cx="2105" cy="1421"/>
                  <a:chOff x="578" y="2316"/>
                  <a:chExt cx="2105" cy="1421"/>
                </a:xfrm>
              </p:grpSpPr>
              <p:sp>
                <p:nvSpPr>
                  <p:cNvPr id="104628" name="Freeform 267">
                    <a:extLst>
                      <a:ext uri="{FF2B5EF4-FFF2-40B4-BE49-F238E27FC236}">
                        <a16:creationId xmlns:a16="http://schemas.microsoft.com/office/drawing/2014/main" id="{834DD61A-C170-9B4E-B48B-2F0FAB0EC1F6}"/>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9" name="Freeform 268">
                    <a:extLst>
                      <a:ext uri="{FF2B5EF4-FFF2-40B4-BE49-F238E27FC236}">
                        <a16:creationId xmlns:a16="http://schemas.microsoft.com/office/drawing/2014/main" id="{3C127590-54E9-FB4C-986E-E905332464E3}"/>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4627" name="Picture 269">
                  <a:extLst>
                    <a:ext uri="{FF2B5EF4-FFF2-40B4-BE49-F238E27FC236}">
                      <a16:creationId xmlns:a16="http://schemas.microsoft.com/office/drawing/2014/main" id="{BC3FEE31-C635-E14B-A479-89A787E53D93}"/>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4621" name="Freeform 270">
                <a:extLst>
                  <a:ext uri="{FF2B5EF4-FFF2-40B4-BE49-F238E27FC236}">
                    <a16:creationId xmlns:a16="http://schemas.microsoft.com/office/drawing/2014/main" id="{65034F88-AFF6-3444-8DD8-CA36B1B9CE1E}"/>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2" name="Freeform 271">
                <a:extLst>
                  <a:ext uri="{FF2B5EF4-FFF2-40B4-BE49-F238E27FC236}">
                    <a16:creationId xmlns:a16="http://schemas.microsoft.com/office/drawing/2014/main" id="{80B004A2-E716-2D45-BB0C-E3588C9AD113}"/>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3" name="Freeform 272">
                <a:extLst>
                  <a:ext uri="{FF2B5EF4-FFF2-40B4-BE49-F238E27FC236}">
                    <a16:creationId xmlns:a16="http://schemas.microsoft.com/office/drawing/2014/main" id="{548EFC5B-62DC-C84A-A80F-0F8C2202578F}"/>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4" name="Freeform 273">
                <a:extLst>
                  <a:ext uri="{FF2B5EF4-FFF2-40B4-BE49-F238E27FC236}">
                    <a16:creationId xmlns:a16="http://schemas.microsoft.com/office/drawing/2014/main" id="{A2F165CD-B845-2E44-9F5A-DFE3258EA4B0}"/>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5" name="Freeform 274">
                <a:extLst>
                  <a:ext uri="{FF2B5EF4-FFF2-40B4-BE49-F238E27FC236}">
                    <a16:creationId xmlns:a16="http://schemas.microsoft.com/office/drawing/2014/main" id="{B035265F-C57E-A94B-B8A9-90EE83FB50BC}"/>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619" name="Rectangle 275">
              <a:extLst>
                <a:ext uri="{FF2B5EF4-FFF2-40B4-BE49-F238E27FC236}">
                  <a16:creationId xmlns:a16="http://schemas.microsoft.com/office/drawing/2014/main" id="{94F87BBE-168F-8B49-9A3C-5442F7433884}"/>
                </a:ext>
              </a:extLst>
            </p:cNvPr>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b="0" i="1">
                <a:solidFill>
                  <a:schemeClr val="bg2"/>
                </a:solidFill>
                <a:latin typeface="Helvetica" pitchFamily="2" charset="0"/>
              </a:endParaRPr>
            </a:p>
          </p:txBody>
        </p:sp>
      </p:grpSp>
      <p:grpSp>
        <p:nvGrpSpPr>
          <p:cNvPr id="104597" name="Group 276">
            <a:extLst>
              <a:ext uri="{FF2B5EF4-FFF2-40B4-BE49-F238E27FC236}">
                <a16:creationId xmlns:a16="http://schemas.microsoft.com/office/drawing/2014/main" id="{29C6C2E3-829F-674C-AAC3-B511F7C6AF44}"/>
              </a:ext>
            </a:extLst>
          </p:cNvPr>
          <p:cNvGrpSpPr>
            <a:grpSpLocks/>
          </p:cNvGrpSpPr>
          <p:nvPr/>
        </p:nvGrpSpPr>
        <p:grpSpPr bwMode="auto">
          <a:xfrm>
            <a:off x="7523163" y="2144713"/>
            <a:ext cx="525462" cy="585787"/>
            <a:chOff x="1567" y="1192"/>
            <a:chExt cx="331" cy="369"/>
          </a:xfrm>
        </p:grpSpPr>
        <p:grpSp>
          <p:nvGrpSpPr>
            <p:cNvPr id="104606" name="Group 277">
              <a:extLst>
                <a:ext uri="{FF2B5EF4-FFF2-40B4-BE49-F238E27FC236}">
                  <a16:creationId xmlns:a16="http://schemas.microsoft.com/office/drawing/2014/main" id="{15B4C5C7-AC00-C649-83CE-9F9D452EFDC5}"/>
                </a:ext>
              </a:extLst>
            </p:cNvPr>
            <p:cNvGrpSpPr>
              <a:grpSpLocks/>
            </p:cNvGrpSpPr>
            <p:nvPr/>
          </p:nvGrpSpPr>
          <p:grpSpPr bwMode="auto">
            <a:xfrm>
              <a:off x="1567" y="1192"/>
              <a:ext cx="331" cy="369"/>
              <a:chOff x="1084" y="711"/>
              <a:chExt cx="2950" cy="2769"/>
            </a:xfrm>
          </p:grpSpPr>
          <p:grpSp>
            <p:nvGrpSpPr>
              <p:cNvPr id="104608" name="Group 278">
                <a:extLst>
                  <a:ext uri="{FF2B5EF4-FFF2-40B4-BE49-F238E27FC236}">
                    <a16:creationId xmlns:a16="http://schemas.microsoft.com/office/drawing/2014/main" id="{0563AF89-3AA5-E945-9A2E-25F6935783E6}"/>
                  </a:ext>
                </a:extLst>
              </p:cNvPr>
              <p:cNvGrpSpPr>
                <a:grpSpLocks/>
              </p:cNvGrpSpPr>
              <p:nvPr/>
            </p:nvGrpSpPr>
            <p:grpSpPr bwMode="auto">
              <a:xfrm>
                <a:off x="1084" y="711"/>
                <a:ext cx="2950" cy="2769"/>
                <a:chOff x="2707" y="548"/>
                <a:chExt cx="2950" cy="2769"/>
              </a:xfrm>
            </p:grpSpPr>
            <p:grpSp>
              <p:nvGrpSpPr>
                <p:cNvPr id="104614" name="Group 279">
                  <a:extLst>
                    <a:ext uri="{FF2B5EF4-FFF2-40B4-BE49-F238E27FC236}">
                      <a16:creationId xmlns:a16="http://schemas.microsoft.com/office/drawing/2014/main" id="{5C674BE7-97BD-6745-B806-E09F42220467}"/>
                    </a:ext>
                  </a:extLst>
                </p:cNvPr>
                <p:cNvGrpSpPr>
                  <a:grpSpLocks/>
                </p:cNvGrpSpPr>
                <p:nvPr/>
              </p:nvGrpSpPr>
              <p:grpSpPr bwMode="auto">
                <a:xfrm>
                  <a:off x="3180" y="1046"/>
                  <a:ext cx="2105" cy="1421"/>
                  <a:chOff x="578" y="2316"/>
                  <a:chExt cx="2105" cy="1421"/>
                </a:xfrm>
              </p:grpSpPr>
              <p:sp>
                <p:nvSpPr>
                  <p:cNvPr id="104616" name="Freeform 280">
                    <a:extLst>
                      <a:ext uri="{FF2B5EF4-FFF2-40B4-BE49-F238E27FC236}">
                        <a16:creationId xmlns:a16="http://schemas.microsoft.com/office/drawing/2014/main" id="{FB6F20C2-6D4F-4C40-8358-73F8128515E5}"/>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17" name="Freeform 281">
                    <a:extLst>
                      <a:ext uri="{FF2B5EF4-FFF2-40B4-BE49-F238E27FC236}">
                        <a16:creationId xmlns:a16="http://schemas.microsoft.com/office/drawing/2014/main" id="{D23645FF-21C1-CA4B-9D82-8B5EC817E8FB}"/>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4615" name="Picture 282">
                  <a:extLst>
                    <a:ext uri="{FF2B5EF4-FFF2-40B4-BE49-F238E27FC236}">
                      <a16:creationId xmlns:a16="http://schemas.microsoft.com/office/drawing/2014/main" id="{4346BD60-BA30-0D4D-B349-0C779E463678}"/>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4609" name="Freeform 283">
                <a:extLst>
                  <a:ext uri="{FF2B5EF4-FFF2-40B4-BE49-F238E27FC236}">
                    <a16:creationId xmlns:a16="http://schemas.microsoft.com/office/drawing/2014/main" id="{BC429094-36E1-7B4B-B8F4-3D6D1D9905B7}"/>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10" name="Freeform 284">
                <a:extLst>
                  <a:ext uri="{FF2B5EF4-FFF2-40B4-BE49-F238E27FC236}">
                    <a16:creationId xmlns:a16="http://schemas.microsoft.com/office/drawing/2014/main" id="{EDBBC416-E6BD-4542-A551-A86FA341F7CA}"/>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11" name="Freeform 285">
                <a:extLst>
                  <a:ext uri="{FF2B5EF4-FFF2-40B4-BE49-F238E27FC236}">
                    <a16:creationId xmlns:a16="http://schemas.microsoft.com/office/drawing/2014/main" id="{818F0FFC-F323-134B-87F9-C714F4307AC0}"/>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12" name="Freeform 286">
                <a:extLst>
                  <a:ext uri="{FF2B5EF4-FFF2-40B4-BE49-F238E27FC236}">
                    <a16:creationId xmlns:a16="http://schemas.microsoft.com/office/drawing/2014/main" id="{93AC6B98-06EA-9B4A-A1A3-0DCF4E264775}"/>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13" name="Freeform 287">
                <a:extLst>
                  <a:ext uri="{FF2B5EF4-FFF2-40B4-BE49-F238E27FC236}">
                    <a16:creationId xmlns:a16="http://schemas.microsoft.com/office/drawing/2014/main" id="{5DE93C53-FA5E-EA47-A547-F55FF5A4FB16}"/>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607" name="Rectangle 288">
              <a:extLst>
                <a:ext uri="{FF2B5EF4-FFF2-40B4-BE49-F238E27FC236}">
                  <a16:creationId xmlns:a16="http://schemas.microsoft.com/office/drawing/2014/main" id="{70D42E33-35C9-564B-8936-8DF728B8BB11}"/>
                </a:ext>
              </a:extLst>
            </p:cNvPr>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b="0" i="1">
                <a:solidFill>
                  <a:schemeClr val="bg2"/>
                </a:solidFill>
                <a:latin typeface="Helvetica" pitchFamily="2" charset="0"/>
              </a:endParaRPr>
            </a:p>
          </p:txBody>
        </p:sp>
      </p:grpSp>
      <p:sp>
        <p:nvSpPr>
          <p:cNvPr id="104598" name="Text Box 290">
            <a:extLst>
              <a:ext uri="{FF2B5EF4-FFF2-40B4-BE49-F238E27FC236}">
                <a16:creationId xmlns:a16="http://schemas.microsoft.com/office/drawing/2014/main" id="{A7D9DEFD-0609-B046-9E8F-5887A9CE378A}"/>
              </a:ext>
            </a:extLst>
          </p:cNvPr>
          <p:cNvSpPr txBox="1">
            <a:spLocks noChangeArrowheads="1"/>
          </p:cNvSpPr>
          <p:nvPr/>
        </p:nvSpPr>
        <p:spPr bwMode="auto">
          <a:xfrm>
            <a:off x="8658225" y="64103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587043" name="AutoShape 291">
            <a:extLst>
              <a:ext uri="{FF2B5EF4-FFF2-40B4-BE49-F238E27FC236}">
                <a16:creationId xmlns:a16="http://schemas.microsoft.com/office/drawing/2014/main" id="{751B0A89-F521-5948-A7D6-A8C0D24B3A97}"/>
              </a:ext>
            </a:extLst>
          </p:cNvPr>
          <p:cNvSpPr>
            <a:spLocks noChangeArrowheads="1"/>
          </p:cNvSpPr>
          <p:nvPr/>
        </p:nvSpPr>
        <p:spPr bwMode="auto">
          <a:xfrm>
            <a:off x="5054600" y="2159000"/>
            <a:ext cx="647700" cy="622300"/>
          </a:xfrm>
          <a:prstGeom prst="roundRect">
            <a:avLst>
              <a:gd name="adj" fmla="val 16667"/>
            </a:avLst>
          </a:prstGeom>
          <a:noFill/>
          <a:ln w="57150">
            <a:solidFill>
              <a:srgbClr val="00CC00"/>
            </a:solidFill>
            <a:round/>
            <a:headEnd/>
            <a:tailEn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endParaRPr lang="en-US" altLang="en-US">
              <a:solidFill>
                <a:schemeClr val="tx1"/>
              </a:solidFill>
            </a:endParaRPr>
          </a:p>
        </p:txBody>
      </p:sp>
      <p:sp>
        <p:nvSpPr>
          <p:cNvPr id="587044" name="AutoShape 292">
            <a:extLst>
              <a:ext uri="{FF2B5EF4-FFF2-40B4-BE49-F238E27FC236}">
                <a16:creationId xmlns:a16="http://schemas.microsoft.com/office/drawing/2014/main" id="{258B09AC-21BD-EA49-A638-48D62124F49C}"/>
              </a:ext>
            </a:extLst>
          </p:cNvPr>
          <p:cNvSpPr>
            <a:spLocks noChangeArrowheads="1"/>
          </p:cNvSpPr>
          <p:nvPr/>
        </p:nvSpPr>
        <p:spPr bwMode="auto">
          <a:xfrm>
            <a:off x="5080000" y="5143500"/>
            <a:ext cx="647700" cy="622300"/>
          </a:xfrm>
          <a:prstGeom prst="roundRect">
            <a:avLst>
              <a:gd name="adj" fmla="val 16667"/>
            </a:avLst>
          </a:prstGeom>
          <a:noFill/>
          <a:ln w="57150">
            <a:solidFill>
              <a:srgbClr val="00CC00"/>
            </a:solidFill>
            <a:round/>
            <a:headEnd/>
            <a:tailEnd/>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586981" name="AutoShape 229">
            <a:extLst>
              <a:ext uri="{FF2B5EF4-FFF2-40B4-BE49-F238E27FC236}">
                <a16:creationId xmlns:a16="http://schemas.microsoft.com/office/drawing/2014/main" id="{4D9BE4BA-653B-264A-9DA8-DB439EA84F6B}"/>
              </a:ext>
            </a:extLst>
          </p:cNvPr>
          <p:cNvSpPr>
            <a:spLocks noChangeArrowheads="1"/>
          </p:cNvSpPr>
          <p:nvPr/>
        </p:nvSpPr>
        <p:spPr bwMode="auto">
          <a:xfrm rot="-2030762">
            <a:off x="5073650" y="4665663"/>
            <a:ext cx="3349625" cy="463550"/>
          </a:xfrm>
          <a:prstGeom prst="leftArrow">
            <a:avLst>
              <a:gd name="adj1" fmla="val 50000"/>
              <a:gd name="adj2" fmla="val 180651"/>
            </a:avLst>
          </a:prstGeom>
          <a:solidFill>
            <a:srgbClr val="FF0000"/>
          </a:solidFill>
          <a:ln w="57150">
            <a:solidFill>
              <a:schemeClr val="tx1"/>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104602" name="Group 293">
            <a:extLst>
              <a:ext uri="{FF2B5EF4-FFF2-40B4-BE49-F238E27FC236}">
                <a16:creationId xmlns:a16="http://schemas.microsoft.com/office/drawing/2014/main" id="{03834916-7E1D-F245-BF66-3FFA335A5FD7}"/>
              </a:ext>
            </a:extLst>
          </p:cNvPr>
          <p:cNvGrpSpPr>
            <a:grpSpLocks/>
          </p:cNvGrpSpPr>
          <p:nvPr/>
        </p:nvGrpSpPr>
        <p:grpSpPr bwMode="auto">
          <a:xfrm>
            <a:off x="519113" y="7938"/>
            <a:ext cx="854075" cy="1704975"/>
            <a:chOff x="327" y="5"/>
            <a:chExt cx="538" cy="1074"/>
          </a:xfrm>
        </p:grpSpPr>
        <p:sp>
          <p:nvSpPr>
            <p:cNvPr id="104604" name="Rectangle 294">
              <a:extLst>
                <a:ext uri="{FF2B5EF4-FFF2-40B4-BE49-F238E27FC236}">
                  <a16:creationId xmlns:a16="http://schemas.microsoft.com/office/drawing/2014/main" id="{875ABD84-02F1-5549-8AF2-1A5D8FA41926}"/>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104605" name="Line 295">
              <a:extLst>
                <a:ext uri="{FF2B5EF4-FFF2-40B4-BE49-F238E27FC236}">
                  <a16:creationId xmlns:a16="http://schemas.microsoft.com/office/drawing/2014/main" id="{858E7F4A-2DFF-C149-AFE6-9AC0530B2BDA}"/>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04603" name="Text Box 296">
            <a:extLst>
              <a:ext uri="{FF2B5EF4-FFF2-40B4-BE49-F238E27FC236}">
                <a16:creationId xmlns:a16="http://schemas.microsoft.com/office/drawing/2014/main" id="{25A37664-47B0-104D-8B69-4A65605B72BD}"/>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2</a:t>
            </a:r>
            <a:endParaRPr lang="en-US" altLang="en-US" sz="1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586964"/>
                                        </p:tgtEl>
                                        <p:attrNameLst>
                                          <p:attrName>style.visibility</p:attrName>
                                        </p:attrNameLst>
                                      </p:cBhvr>
                                      <p:to>
                                        <p:strVal val="visible"/>
                                      </p:to>
                                    </p:set>
                                    <p:anim calcmode="lin" valueType="num">
                                      <p:cBhvr>
                                        <p:cTn id="7" dur="500" fill="hold"/>
                                        <p:tgtEl>
                                          <p:spTgt spid="586964"/>
                                        </p:tgtEl>
                                        <p:attrNameLst>
                                          <p:attrName>ppt_w</p:attrName>
                                        </p:attrNameLst>
                                      </p:cBhvr>
                                      <p:tavLst>
                                        <p:tav tm="0">
                                          <p:val>
                                            <p:fltVal val="0"/>
                                          </p:val>
                                        </p:tav>
                                        <p:tav tm="100000">
                                          <p:val>
                                            <p:strVal val="#ppt_w"/>
                                          </p:val>
                                        </p:tav>
                                      </p:tavLst>
                                    </p:anim>
                                    <p:anim calcmode="lin" valueType="num">
                                      <p:cBhvr>
                                        <p:cTn id="8" dur="500" fill="hold"/>
                                        <p:tgtEl>
                                          <p:spTgt spid="586964"/>
                                        </p:tgtEl>
                                        <p:attrNameLst>
                                          <p:attrName>ppt_h</p:attrName>
                                        </p:attrNameLst>
                                      </p:cBhvr>
                                      <p:tavLst>
                                        <p:tav tm="0">
                                          <p:val>
                                            <p:fltVal val="0"/>
                                          </p:val>
                                        </p:tav>
                                        <p:tav tm="100000">
                                          <p:val>
                                            <p:strVal val="#ppt_h"/>
                                          </p:val>
                                        </p:tav>
                                      </p:tavLst>
                                    </p:anim>
                                    <p:anim calcmode="lin" valueType="num">
                                      <p:cBhvr>
                                        <p:cTn id="9" dur="500" fill="hold"/>
                                        <p:tgtEl>
                                          <p:spTgt spid="586964"/>
                                        </p:tgtEl>
                                        <p:attrNameLst>
                                          <p:attrName>ppt_x</p:attrName>
                                        </p:attrNameLst>
                                      </p:cBhvr>
                                      <p:tavLst>
                                        <p:tav tm="0">
                                          <p:val>
                                            <p:fltVal val="0.5"/>
                                          </p:val>
                                        </p:tav>
                                        <p:tav tm="100000">
                                          <p:val>
                                            <p:strVal val="#ppt_x"/>
                                          </p:val>
                                        </p:tav>
                                      </p:tavLst>
                                    </p:anim>
                                    <p:anim calcmode="lin" valueType="num">
                                      <p:cBhvr>
                                        <p:cTn id="10" dur="500" fill="hold"/>
                                        <p:tgtEl>
                                          <p:spTgt spid="58696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586965"/>
                                        </p:tgtEl>
                                        <p:attrNameLst>
                                          <p:attrName>style.visibility</p:attrName>
                                        </p:attrNameLst>
                                      </p:cBhvr>
                                      <p:to>
                                        <p:strVal val="visible"/>
                                      </p:to>
                                    </p:set>
                                    <p:anim calcmode="lin" valueType="num">
                                      <p:cBhvr>
                                        <p:cTn id="15" dur="500" fill="hold"/>
                                        <p:tgtEl>
                                          <p:spTgt spid="586965"/>
                                        </p:tgtEl>
                                        <p:attrNameLst>
                                          <p:attrName>ppt_w</p:attrName>
                                        </p:attrNameLst>
                                      </p:cBhvr>
                                      <p:tavLst>
                                        <p:tav tm="0">
                                          <p:val>
                                            <p:fltVal val="0"/>
                                          </p:val>
                                        </p:tav>
                                        <p:tav tm="100000">
                                          <p:val>
                                            <p:strVal val="#ppt_w"/>
                                          </p:val>
                                        </p:tav>
                                      </p:tavLst>
                                    </p:anim>
                                    <p:anim calcmode="lin" valueType="num">
                                      <p:cBhvr>
                                        <p:cTn id="16" dur="500" fill="hold"/>
                                        <p:tgtEl>
                                          <p:spTgt spid="586965"/>
                                        </p:tgtEl>
                                        <p:attrNameLst>
                                          <p:attrName>ppt_h</p:attrName>
                                        </p:attrNameLst>
                                      </p:cBhvr>
                                      <p:tavLst>
                                        <p:tav tm="0">
                                          <p:val>
                                            <p:fltVal val="0"/>
                                          </p:val>
                                        </p:tav>
                                        <p:tav tm="100000">
                                          <p:val>
                                            <p:strVal val="#ppt_h"/>
                                          </p:val>
                                        </p:tav>
                                      </p:tavLst>
                                    </p:anim>
                                    <p:anim calcmode="lin" valueType="num">
                                      <p:cBhvr>
                                        <p:cTn id="17" dur="500" fill="hold"/>
                                        <p:tgtEl>
                                          <p:spTgt spid="586965"/>
                                        </p:tgtEl>
                                        <p:attrNameLst>
                                          <p:attrName>ppt_x</p:attrName>
                                        </p:attrNameLst>
                                      </p:cBhvr>
                                      <p:tavLst>
                                        <p:tav tm="0">
                                          <p:val>
                                            <p:fltVal val="0.5"/>
                                          </p:val>
                                        </p:tav>
                                        <p:tav tm="100000">
                                          <p:val>
                                            <p:strVal val="#ppt_x"/>
                                          </p:val>
                                        </p:tav>
                                      </p:tavLst>
                                    </p:anim>
                                    <p:anim calcmode="lin" valueType="num">
                                      <p:cBhvr>
                                        <p:cTn id="18" dur="500" fill="hold"/>
                                        <p:tgtEl>
                                          <p:spTgt spid="586965"/>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586981"/>
                                        </p:tgtEl>
                                        <p:attrNameLst>
                                          <p:attrName>style.visibility</p:attrName>
                                        </p:attrNameLst>
                                      </p:cBhvr>
                                      <p:to>
                                        <p:strVal val="visible"/>
                                      </p:to>
                                    </p:set>
                                    <p:animEffect transition="in" filter="wipe(right)">
                                      <p:cBhvr>
                                        <p:cTn id="22" dur="500"/>
                                        <p:tgtEl>
                                          <p:spTgt spid="586981"/>
                                        </p:tgtEl>
                                      </p:cBhvr>
                                    </p:animEffect>
                                  </p:childTnLst>
                                </p:cTn>
                              </p:par>
                            </p:childTnLst>
                          </p:cTn>
                        </p:par>
                        <p:par>
                          <p:cTn id="23" fill="hold" nodeType="afterGroup">
                            <p:stCondLst>
                              <p:cond delay="1000"/>
                            </p:stCondLst>
                            <p:childTnLst>
                              <p:par>
                                <p:cTn id="24" presetID="23" presetClass="entr" presetSubtype="528" fill="hold" grpId="0" nodeType="afterEffect">
                                  <p:stCondLst>
                                    <p:cond delay="0"/>
                                  </p:stCondLst>
                                  <p:childTnLst>
                                    <p:set>
                                      <p:cBhvr>
                                        <p:cTn id="25" dur="1" fill="hold">
                                          <p:stCondLst>
                                            <p:cond delay="0"/>
                                          </p:stCondLst>
                                        </p:cTn>
                                        <p:tgtEl>
                                          <p:spTgt spid="587043"/>
                                        </p:tgtEl>
                                        <p:attrNameLst>
                                          <p:attrName>style.visibility</p:attrName>
                                        </p:attrNameLst>
                                      </p:cBhvr>
                                      <p:to>
                                        <p:strVal val="visible"/>
                                      </p:to>
                                    </p:set>
                                    <p:anim calcmode="lin" valueType="num">
                                      <p:cBhvr>
                                        <p:cTn id="26" dur="500" fill="hold"/>
                                        <p:tgtEl>
                                          <p:spTgt spid="587043"/>
                                        </p:tgtEl>
                                        <p:attrNameLst>
                                          <p:attrName>ppt_w</p:attrName>
                                        </p:attrNameLst>
                                      </p:cBhvr>
                                      <p:tavLst>
                                        <p:tav tm="0">
                                          <p:val>
                                            <p:fltVal val="0"/>
                                          </p:val>
                                        </p:tav>
                                        <p:tav tm="100000">
                                          <p:val>
                                            <p:strVal val="#ppt_w"/>
                                          </p:val>
                                        </p:tav>
                                      </p:tavLst>
                                    </p:anim>
                                    <p:anim calcmode="lin" valueType="num">
                                      <p:cBhvr>
                                        <p:cTn id="27" dur="500" fill="hold"/>
                                        <p:tgtEl>
                                          <p:spTgt spid="587043"/>
                                        </p:tgtEl>
                                        <p:attrNameLst>
                                          <p:attrName>ppt_h</p:attrName>
                                        </p:attrNameLst>
                                      </p:cBhvr>
                                      <p:tavLst>
                                        <p:tav tm="0">
                                          <p:val>
                                            <p:fltVal val="0"/>
                                          </p:val>
                                        </p:tav>
                                        <p:tav tm="100000">
                                          <p:val>
                                            <p:strVal val="#ppt_h"/>
                                          </p:val>
                                        </p:tav>
                                      </p:tavLst>
                                    </p:anim>
                                    <p:anim calcmode="lin" valueType="num">
                                      <p:cBhvr>
                                        <p:cTn id="28" dur="500" fill="hold"/>
                                        <p:tgtEl>
                                          <p:spTgt spid="587043"/>
                                        </p:tgtEl>
                                        <p:attrNameLst>
                                          <p:attrName>ppt_x</p:attrName>
                                        </p:attrNameLst>
                                      </p:cBhvr>
                                      <p:tavLst>
                                        <p:tav tm="0">
                                          <p:val>
                                            <p:fltVal val="0.5"/>
                                          </p:val>
                                        </p:tav>
                                        <p:tav tm="100000">
                                          <p:val>
                                            <p:strVal val="#ppt_x"/>
                                          </p:val>
                                        </p:tav>
                                      </p:tavLst>
                                    </p:anim>
                                    <p:anim calcmode="lin" valueType="num">
                                      <p:cBhvr>
                                        <p:cTn id="29" dur="500" fill="hold"/>
                                        <p:tgtEl>
                                          <p:spTgt spid="587043"/>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500"/>
                            </p:stCondLst>
                            <p:childTnLst>
                              <p:par>
                                <p:cTn id="31" presetID="23" presetClass="entr" presetSubtype="528" fill="hold" nodeType="afterEffect">
                                  <p:stCondLst>
                                    <p:cond delay="0"/>
                                  </p:stCondLst>
                                  <p:childTnLst>
                                    <p:set>
                                      <p:cBhvr>
                                        <p:cTn id="32" dur="1" fill="hold">
                                          <p:stCondLst>
                                            <p:cond delay="0"/>
                                          </p:stCondLst>
                                        </p:cTn>
                                        <p:tgtEl>
                                          <p:spTgt spid="587044"/>
                                        </p:tgtEl>
                                        <p:attrNameLst>
                                          <p:attrName>style.visibility</p:attrName>
                                        </p:attrNameLst>
                                      </p:cBhvr>
                                      <p:to>
                                        <p:strVal val="visible"/>
                                      </p:to>
                                    </p:set>
                                    <p:anim calcmode="lin" valueType="num">
                                      <p:cBhvr>
                                        <p:cTn id="33" dur="500" fill="hold"/>
                                        <p:tgtEl>
                                          <p:spTgt spid="587044"/>
                                        </p:tgtEl>
                                        <p:attrNameLst>
                                          <p:attrName>ppt_w</p:attrName>
                                        </p:attrNameLst>
                                      </p:cBhvr>
                                      <p:tavLst>
                                        <p:tav tm="0">
                                          <p:val>
                                            <p:fltVal val="0"/>
                                          </p:val>
                                        </p:tav>
                                        <p:tav tm="100000">
                                          <p:val>
                                            <p:strVal val="#ppt_w"/>
                                          </p:val>
                                        </p:tav>
                                      </p:tavLst>
                                    </p:anim>
                                    <p:anim calcmode="lin" valueType="num">
                                      <p:cBhvr>
                                        <p:cTn id="34" dur="500" fill="hold"/>
                                        <p:tgtEl>
                                          <p:spTgt spid="587044"/>
                                        </p:tgtEl>
                                        <p:attrNameLst>
                                          <p:attrName>ppt_h</p:attrName>
                                        </p:attrNameLst>
                                      </p:cBhvr>
                                      <p:tavLst>
                                        <p:tav tm="0">
                                          <p:val>
                                            <p:fltVal val="0"/>
                                          </p:val>
                                        </p:tav>
                                        <p:tav tm="100000">
                                          <p:val>
                                            <p:strVal val="#ppt_h"/>
                                          </p:val>
                                        </p:tav>
                                      </p:tavLst>
                                    </p:anim>
                                    <p:anim calcmode="lin" valueType="num">
                                      <p:cBhvr>
                                        <p:cTn id="35" dur="500" fill="hold"/>
                                        <p:tgtEl>
                                          <p:spTgt spid="587044"/>
                                        </p:tgtEl>
                                        <p:attrNameLst>
                                          <p:attrName>ppt_x</p:attrName>
                                        </p:attrNameLst>
                                      </p:cBhvr>
                                      <p:tavLst>
                                        <p:tav tm="0">
                                          <p:val>
                                            <p:fltVal val="0.5"/>
                                          </p:val>
                                        </p:tav>
                                        <p:tav tm="100000">
                                          <p:val>
                                            <p:strVal val="#ppt_x"/>
                                          </p:val>
                                        </p:tav>
                                      </p:tavLst>
                                    </p:anim>
                                    <p:anim calcmode="lin" valueType="num">
                                      <p:cBhvr>
                                        <p:cTn id="36" dur="500" fill="hold"/>
                                        <p:tgtEl>
                                          <p:spTgt spid="5870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043"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a:hlinkClick r:id="rId3" action="ppaction://hlinkpres?slideindex=1&amp;slidetitle=PowerPoint Presentation"/>
            <a:extLst>
              <a:ext uri="{FF2B5EF4-FFF2-40B4-BE49-F238E27FC236}">
                <a16:creationId xmlns:a16="http://schemas.microsoft.com/office/drawing/2014/main" id="{039AF909-A238-7C43-A61A-E481D79F61EC}"/>
              </a:ext>
            </a:extLst>
          </p:cNvPr>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06499" name="Text Box 15">
            <a:extLst>
              <a:ext uri="{FF2B5EF4-FFF2-40B4-BE49-F238E27FC236}">
                <a16:creationId xmlns:a16="http://schemas.microsoft.com/office/drawing/2014/main" id="{30D8B222-5936-7342-ADC5-E7F49256BF37}"/>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900">
                <a:solidFill>
                  <a:srgbClr val="FFFFFF"/>
                </a:solidFill>
                <a:latin typeface="Arial" panose="020B0604020202020204" pitchFamily="34" charset="0"/>
              </a:rPr>
              <a:t>©2005 TBBMI</a:t>
            </a:r>
          </a:p>
        </p:txBody>
      </p:sp>
      <p:sp>
        <p:nvSpPr>
          <p:cNvPr id="579600" name="Rectangle 16">
            <a:extLst>
              <a:ext uri="{FF2B5EF4-FFF2-40B4-BE49-F238E27FC236}">
                <a16:creationId xmlns:a16="http://schemas.microsoft.com/office/drawing/2014/main" id="{8E234E94-3A62-E447-8E34-CF40BEE96B4F}"/>
              </a:ext>
            </a:extLst>
          </p:cNvPr>
          <p:cNvSpPr>
            <a:spLocks noChangeArrowheads="1"/>
          </p:cNvSpPr>
          <p:nvPr/>
        </p:nvSpPr>
        <p:spPr bwMode="auto">
          <a:xfrm>
            <a:off x="7558088" y="6526213"/>
            <a:ext cx="72707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9.6.03c.</a:t>
            </a:r>
          </a:p>
        </p:txBody>
      </p:sp>
      <p:sp>
        <p:nvSpPr>
          <p:cNvPr id="579603" name="Rectangle 19">
            <a:extLst>
              <a:ext uri="{FF2B5EF4-FFF2-40B4-BE49-F238E27FC236}">
                <a16:creationId xmlns:a16="http://schemas.microsoft.com/office/drawing/2014/main" id="{3CD8D955-D432-4846-9E06-048CD0A65447}"/>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51</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1">
            <a:extLst>
              <a:ext uri="{FF2B5EF4-FFF2-40B4-BE49-F238E27FC236}">
                <a16:creationId xmlns:a16="http://schemas.microsoft.com/office/drawing/2014/main" id="{975BAE27-C111-1C4F-BF36-7B4C0FA25BCF}"/>
              </a:ext>
            </a:extLst>
          </p:cNvPr>
          <p:cNvSpPr>
            <a:spLocks noChangeArrowheads="1"/>
          </p:cNvSpPr>
          <p:nvPr/>
        </p:nvSpPr>
        <p:spPr bwMode="auto">
          <a:xfrm>
            <a:off x="0" y="438150"/>
            <a:ext cx="2825750" cy="973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000">
                <a:solidFill>
                  <a:schemeClr val="tx2"/>
                </a:solidFill>
                <a:latin typeface="Times" pitchFamily="2" charset="0"/>
              </a:rPr>
              <a:t> HAOPHOK</a:t>
            </a:r>
          </a:p>
          <a:p>
            <a:r>
              <a:rPr lang="en-US" altLang="en-US" sz="2000">
                <a:solidFill>
                  <a:schemeClr val="tx2"/>
                </a:solidFill>
                <a:latin typeface="Times" pitchFamily="2" charset="0"/>
              </a:rPr>
              <a:t>    KHAVAI                                    </a:t>
            </a:r>
          </a:p>
          <a:p>
            <a:r>
              <a:rPr lang="en-US" altLang="en-US" sz="1800">
                <a:solidFill>
                  <a:schemeClr val="tx2"/>
                </a:solidFill>
                <a:latin typeface="Times" pitchFamily="2" charset="0"/>
              </a:rPr>
              <a:t>KHANGARAN</a:t>
            </a:r>
          </a:p>
        </p:txBody>
      </p:sp>
      <p:sp>
        <p:nvSpPr>
          <p:cNvPr id="14339" name="Rectangle 2">
            <a:extLst>
              <a:ext uri="{FF2B5EF4-FFF2-40B4-BE49-F238E27FC236}">
                <a16:creationId xmlns:a16="http://schemas.microsoft.com/office/drawing/2014/main" id="{06DE2AF8-DD2D-DC43-8E28-1CAC3E490103}"/>
              </a:ext>
            </a:extLst>
          </p:cNvPr>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40" name="Freeform 3">
            <a:extLst>
              <a:ext uri="{FF2B5EF4-FFF2-40B4-BE49-F238E27FC236}">
                <a16:creationId xmlns:a16="http://schemas.microsoft.com/office/drawing/2014/main" id="{AE486438-C2C2-0244-87E3-018D29AC30A0}"/>
              </a:ext>
            </a:extLst>
          </p:cNvPr>
          <p:cNvSpPr>
            <a:spLocks/>
          </p:cNvSpPr>
          <p:nvPr/>
        </p:nvSpPr>
        <p:spPr bwMode="auto">
          <a:xfrm>
            <a:off x="1616075" y="858838"/>
            <a:ext cx="1620838" cy="3049587"/>
          </a:xfrm>
          <a:custGeom>
            <a:avLst/>
            <a:gdLst>
              <a:gd name="T0" fmla="*/ 1562100 w 1021"/>
              <a:gd name="T1" fmla="*/ 38100 h 1921"/>
              <a:gd name="T2" fmla="*/ 1581150 w 1021"/>
              <a:gd name="T3" fmla="*/ 114300 h 1921"/>
              <a:gd name="T4" fmla="*/ 1600200 w 1021"/>
              <a:gd name="T5" fmla="*/ 190500 h 1921"/>
              <a:gd name="T6" fmla="*/ 1619250 w 1021"/>
              <a:gd name="T7" fmla="*/ 285750 h 1921"/>
              <a:gd name="T8" fmla="*/ 1619250 w 1021"/>
              <a:gd name="T9" fmla="*/ 381000 h 1921"/>
              <a:gd name="T10" fmla="*/ 1619250 w 1021"/>
              <a:gd name="T11" fmla="*/ 476250 h 1921"/>
              <a:gd name="T12" fmla="*/ 1619250 w 1021"/>
              <a:gd name="T13" fmla="*/ 552450 h 1921"/>
              <a:gd name="T14" fmla="*/ 1619250 w 1021"/>
              <a:gd name="T15" fmla="*/ 628650 h 1921"/>
              <a:gd name="T16" fmla="*/ 1600200 w 1021"/>
              <a:gd name="T17" fmla="*/ 723900 h 1921"/>
              <a:gd name="T18" fmla="*/ 1581150 w 1021"/>
              <a:gd name="T19" fmla="*/ 819150 h 1921"/>
              <a:gd name="T20" fmla="*/ 1581150 w 1021"/>
              <a:gd name="T21" fmla="*/ 895350 h 1921"/>
              <a:gd name="T22" fmla="*/ 1543050 w 1021"/>
              <a:gd name="T23" fmla="*/ 1009650 h 1921"/>
              <a:gd name="T24" fmla="*/ 1543050 w 1021"/>
              <a:gd name="T25" fmla="*/ 1104900 h 1921"/>
              <a:gd name="T26" fmla="*/ 1504950 w 1021"/>
              <a:gd name="T27" fmla="*/ 1181100 h 1921"/>
              <a:gd name="T28" fmla="*/ 1485900 w 1021"/>
              <a:gd name="T29" fmla="*/ 1257300 h 1921"/>
              <a:gd name="T30" fmla="*/ 1466850 w 1021"/>
              <a:gd name="T31" fmla="*/ 1371600 h 1921"/>
              <a:gd name="T32" fmla="*/ 1428750 w 1021"/>
              <a:gd name="T33" fmla="*/ 1447800 h 1921"/>
              <a:gd name="T34" fmla="*/ 1409700 w 1021"/>
              <a:gd name="T35" fmla="*/ 1524000 h 1921"/>
              <a:gd name="T36" fmla="*/ 1371600 w 1021"/>
              <a:gd name="T37" fmla="*/ 1619250 h 1921"/>
              <a:gd name="T38" fmla="*/ 1333500 w 1021"/>
              <a:gd name="T39" fmla="*/ 1695450 h 1921"/>
              <a:gd name="T40" fmla="*/ 1314450 w 1021"/>
              <a:gd name="T41" fmla="*/ 1771650 h 1921"/>
              <a:gd name="T42" fmla="*/ 1257300 w 1021"/>
              <a:gd name="T43" fmla="*/ 1866900 h 1921"/>
              <a:gd name="T44" fmla="*/ 1219200 w 1021"/>
              <a:gd name="T45" fmla="*/ 1943100 h 1921"/>
              <a:gd name="T46" fmla="*/ 1162050 w 1021"/>
              <a:gd name="T47" fmla="*/ 2038350 h 1921"/>
              <a:gd name="T48" fmla="*/ 1104900 w 1021"/>
              <a:gd name="T49" fmla="*/ 2114550 h 1921"/>
              <a:gd name="T50" fmla="*/ 1047750 w 1021"/>
              <a:gd name="T51" fmla="*/ 2190750 h 1921"/>
              <a:gd name="T52" fmla="*/ 1009650 w 1021"/>
              <a:gd name="T53" fmla="*/ 2266950 h 1921"/>
              <a:gd name="T54" fmla="*/ 952500 w 1021"/>
              <a:gd name="T55" fmla="*/ 2343150 h 1921"/>
              <a:gd name="T56" fmla="*/ 895350 w 1021"/>
              <a:gd name="T57" fmla="*/ 2419350 h 1921"/>
              <a:gd name="T58" fmla="*/ 857250 w 1021"/>
              <a:gd name="T59" fmla="*/ 2476500 h 1921"/>
              <a:gd name="T60" fmla="*/ 819150 w 1021"/>
              <a:gd name="T61" fmla="*/ 2552700 h 1921"/>
              <a:gd name="T62" fmla="*/ 762000 w 1021"/>
              <a:gd name="T63" fmla="*/ 2609850 h 1921"/>
              <a:gd name="T64" fmla="*/ 685800 w 1021"/>
              <a:gd name="T65" fmla="*/ 2686050 h 1921"/>
              <a:gd name="T66" fmla="*/ 628650 w 1021"/>
              <a:gd name="T67" fmla="*/ 2743200 h 1921"/>
              <a:gd name="T68" fmla="*/ 533400 w 1021"/>
              <a:gd name="T69" fmla="*/ 2800350 h 1921"/>
              <a:gd name="T70" fmla="*/ 457200 w 1021"/>
              <a:gd name="T71" fmla="*/ 2857500 h 1921"/>
              <a:gd name="T72" fmla="*/ 361950 w 1021"/>
              <a:gd name="T73" fmla="*/ 2914650 h 1921"/>
              <a:gd name="T74" fmla="*/ 266700 w 1021"/>
              <a:gd name="T75" fmla="*/ 2952750 h 1921"/>
              <a:gd name="T76" fmla="*/ 152400 w 1021"/>
              <a:gd name="T77" fmla="*/ 2990850 h 1921"/>
              <a:gd name="T78" fmla="*/ 76200 w 1021"/>
              <a:gd name="T79" fmla="*/ 3028950 h 1921"/>
              <a:gd name="T80" fmla="*/ 0 w 1021"/>
              <a:gd name="T81" fmla="*/ 304800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Rectangle 4">
            <a:extLst>
              <a:ext uri="{FF2B5EF4-FFF2-40B4-BE49-F238E27FC236}">
                <a16:creationId xmlns:a16="http://schemas.microsoft.com/office/drawing/2014/main" id="{F2807A21-828E-A241-B07F-C7D7A876AD72}"/>
              </a:ext>
            </a:extLst>
          </p:cNvPr>
          <p:cNvSpPr>
            <a:spLocks noChangeArrowheads="1"/>
          </p:cNvSpPr>
          <p:nvPr/>
        </p:nvSpPr>
        <p:spPr bwMode="auto">
          <a:xfrm>
            <a:off x="441325" y="166688"/>
            <a:ext cx="968375" cy="1373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42" name="Rectangle 5">
            <a:extLst>
              <a:ext uri="{FF2B5EF4-FFF2-40B4-BE49-F238E27FC236}">
                <a16:creationId xmlns:a16="http://schemas.microsoft.com/office/drawing/2014/main" id="{1B1EB450-418E-C444-ABF6-1CD0995DA7F9}"/>
              </a:ext>
            </a:extLst>
          </p:cNvPr>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43" name="Freeform 6">
            <a:extLst>
              <a:ext uri="{FF2B5EF4-FFF2-40B4-BE49-F238E27FC236}">
                <a16:creationId xmlns:a16="http://schemas.microsoft.com/office/drawing/2014/main" id="{4DDF6D42-0217-F24D-92B5-0863F2989CBE}"/>
              </a:ext>
            </a:extLst>
          </p:cNvPr>
          <p:cNvSpPr>
            <a:spLocks/>
          </p:cNvSpPr>
          <p:nvPr/>
        </p:nvSpPr>
        <p:spPr bwMode="auto">
          <a:xfrm>
            <a:off x="6991350" y="3978275"/>
            <a:ext cx="1430338" cy="2097088"/>
          </a:xfrm>
          <a:custGeom>
            <a:avLst/>
            <a:gdLst>
              <a:gd name="T0" fmla="*/ 1428750 w 901"/>
              <a:gd name="T1" fmla="*/ 0 h 1321"/>
              <a:gd name="T2" fmla="*/ 1390650 w 901"/>
              <a:gd name="T3" fmla="*/ 19050 h 1321"/>
              <a:gd name="T4" fmla="*/ 1352550 w 901"/>
              <a:gd name="T5" fmla="*/ 38100 h 1321"/>
              <a:gd name="T6" fmla="*/ 1314450 w 901"/>
              <a:gd name="T7" fmla="*/ 57150 h 1321"/>
              <a:gd name="T8" fmla="*/ 1276350 w 901"/>
              <a:gd name="T9" fmla="*/ 76200 h 1321"/>
              <a:gd name="T10" fmla="*/ 1238250 w 901"/>
              <a:gd name="T11" fmla="*/ 95250 h 1321"/>
              <a:gd name="T12" fmla="*/ 1219200 w 901"/>
              <a:gd name="T13" fmla="*/ 133350 h 1321"/>
              <a:gd name="T14" fmla="*/ 1181100 w 901"/>
              <a:gd name="T15" fmla="*/ 152400 h 1321"/>
              <a:gd name="T16" fmla="*/ 1143000 w 901"/>
              <a:gd name="T17" fmla="*/ 190500 h 1321"/>
              <a:gd name="T18" fmla="*/ 1104900 w 901"/>
              <a:gd name="T19" fmla="*/ 209550 h 1321"/>
              <a:gd name="T20" fmla="*/ 1085850 w 901"/>
              <a:gd name="T21" fmla="*/ 247650 h 1321"/>
              <a:gd name="T22" fmla="*/ 1047750 w 901"/>
              <a:gd name="T23" fmla="*/ 266700 h 1321"/>
              <a:gd name="T24" fmla="*/ 1028700 w 901"/>
              <a:gd name="T25" fmla="*/ 304800 h 1321"/>
              <a:gd name="T26" fmla="*/ 990600 w 901"/>
              <a:gd name="T27" fmla="*/ 342900 h 1321"/>
              <a:gd name="T28" fmla="*/ 971550 w 901"/>
              <a:gd name="T29" fmla="*/ 381000 h 1321"/>
              <a:gd name="T30" fmla="*/ 933450 w 901"/>
              <a:gd name="T31" fmla="*/ 400050 h 1321"/>
              <a:gd name="T32" fmla="*/ 914400 w 901"/>
              <a:gd name="T33" fmla="*/ 438150 h 1321"/>
              <a:gd name="T34" fmla="*/ 876300 w 901"/>
              <a:gd name="T35" fmla="*/ 457200 h 1321"/>
              <a:gd name="T36" fmla="*/ 838200 w 901"/>
              <a:gd name="T37" fmla="*/ 495300 h 1321"/>
              <a:gd name="T38" fmla="*/ 819150 w 901"/>
              <a:gd name="T39" fmla="*/ 533400 h 1321"/>
              <a:gd name="T40" fmla="*/ 781050 w 901"/>
              <a:gd name="T41" fmla="*/ 571500 h 1321"/>
              <a:gd name="T42" fmla="*/ 742950 w 901"/>
              <a:gd name="T43" fmla="*/ 590550 h 1321"/>
              <a:gd name="T44" fmla="*/ 723900 w 901"/>
              <a:gd name="T45" fmla="*/ 628650 h 1321"/>
              <a:gd name="T46" fmla="*/ 685800 w 901"/>
              <a:gd name="T47" fmla="*/ 666750 h 1321"/>
              <a:gd name="T48" fmla="*/ 647700 w 901"/>
              <a:gd name="T49" fmla="*/ 704850 h 1321"/>
              <a:gd name="T50" fmla="*/ 628650 w 901"/>
              <a:gd name="T51" fmla="*/ 742950 h 1321"/>
              <a:gd name="T52" fmla="*/ 590550 w 901"/>
              <a:gd name="T53" fmla="*/ 781050 h 1321"/>
              <a:gd name="T54" fmla="*/ 571500 w 901"/>
              <a:gd name="T55" fmla="*/ 819150 h 1321"/>
              <a:gd name="T56" fmla="*/ 533400 w 901"/>
              <a:gd name="T57" fmla="*/ 857250 h 1321"/>
              <a:gd name="T58" fmla="*/ 514350 w 901"/>
              <a:gd name="T59" fmla="*/ 895350 h 1321"/>
              <a:gd name="T60" fmla="*/ 495300 w 901"/>
              <a:gd name="T61" fmla="*/ 933450 h 1321"/>
              <a:gd name="T62" fmla="*/ 457200 w 901"/>
              <a:gd name="T63" fmla="*/ 990600 h 1321"/>
              <a:gd name="T64" fmla="*/ 438150 w 901"/>
              <a:gd name="T65" fmla="*/ 1028700 h 1321"/>
              <a:gd name="T66" fmla="*/ 419100 w 901"/>
              <a:gd name="T67" fmla="*/ 1085850 h 1321"/>
              <a:gd name="T68" fmla="*/ 381000 w 901"/>
              <a:gd name="T69" fmla="*/ 1123950 h 1321"/>
              <a:gd name="T70" fmla="*/ 361950 w 901"/>
              <a:gd name="T71" fmla="*/ 1162050 h 1321"/>
              <a:gd name="T72" fmla="*/ 342900 w 901"/>
              <a:gd name="T73" fmla="*/ 1200150 h 1321"/>
              <a:gd name="T74" fmla="*/ 323850 w 901"/>
              <a:gd name="T75" fmla="*/ 1238250 h 1321"/>
              <a:gd name="T76" fmla="*/ 304800 w 901"/>
              <a:gd name="T77" fmla="*/ 1276350 h 1321"/>
              <a:gd name="T78" fmla="*/ 285750 w 901"/>
              <a:gd name="T79" fmla="*/ 1314450 h 1321"/>
              <a:gd name="T80" fmla="*/ 266700 w 901"/>
              <a:gd name="T81" fmla="*/ 1352550 h 1321"/>
              <a:gd name="T82" fmla="*/ 247650 w 901"/>
              <a:gd name="T83" fmla="*/ 1390650 h 1321"/>
              <a:gd name="T84" fmla="*/ 228600 w 901"/>
              <a:gd name="T85" fmla="*/ 1428750 h 1321"/>
              <a:gd name="T86" fmla="*/ 209550 w 901"/>
              <a:gd name="T87" fmla="*/ 1466850 h 1321"/>
              <a:gd name="T88" fmla="*/ 190500 w 901"/>
              <a:gd name="T89" fmla="*/ 1504950 h 1321"/>
              <a:gd name="T90" fmla="*/ 190500 w 901"/>
              <a:gd name="T91" fmla="*/ 1543050 h 1321"/>
              <a:gd name="T92" fmla="*/ 171450 w 901"/>
              <a:gd name="T93" fmla="*/ 1581150 h 1321"/>
              <a:gd name="T94" fmla="*/ 152400 w 901"/>
              <a:gd name="T95" fmla="*/ 1619250 h 1321"/>
              <a:gd name="T96" fmla="*/ 152400 w 901"/>
              <a:gd name="T97" fmla="*/ 1657350 h 1321"/>
              <a:gd name="T98" fmla="*/ 133350 w 901"/>
              <a:gd name="T99" fmla="*/ 1695450 h 1321"/>
              <a:gd name="T100" fmla="*/ 114300 w 901"/>
              <a:gd name="T101" fmla="*/ 1733550 h 1321"/>
              <a:gd name="T102" fmla="*/ 95250 w 901"/>
              <a:gd name="T103" fmla="*/ 1771650 h 1321"/>
              <a:gd name="T104" fmla="*/ 95250 w 901"/>
              <a:gd name="T105" fmla="*/ 1809750 h 1321"/>
              <a:gd name="T106" fmla="*/ 76200 w 901"/>
              <a:gd name="T107" fmla="*/ 1847850 h 1321"/>
              <a:gd name="T108" fmla="*/ 57150 w 901"/>
              <a:gd name="T109" fmla="*/ 1885950 h 1321"/>
              <a:gd name="T110" fmla="*/ 57150 w 901"/>
              <a:gd name="T111" fmla="*/ 1924050 h 1321"/>
              <a:gd name="T112" fmla="*/ 38100 w 901"/>
              <a:gd name="T113" fmla="*/ 1962150 h 1321"/>
              <a:gd name="T114" fmla="*/ 19050 w 901"/>
              <a:gd name="T115" fmla="*/ 2000250 h 1321"/>
              <a:gd name="T116" fmla="*/ 19050 w 901"/>
              <a:gd name="T117" fmla="*/ 2057400 h 1321"/>
              <a:gd name="T118" fmla="*/ 0 w 901"/>
              <a:gd name="T119" fmla="*/ 209550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Freeform 7">
            <a:extLst>
              <a:ext uri="{FF2B5EF4-FFF2-40B4-BE49-F238E27FC236}">
                <a16:creationId xmlns:a16="http://schemas.microsoft.com/office/drawing/2014/main" id="{6FC48C84-800A-C842-9CFB-FA5819528B12}"/>
              </a:ext>
            </a:extLst>
          </p:cNvPr>
          <p:cNvSpPr>
            <a:spLocks/>
          </p:cNvSpPr>
          <p:nvPr/>
        </p:nvSpPr>
        <p:spPr bwMode="auto">
          <a:xfrm>
            <a:off x="3562350" y="1695450"/>
            <a:ext cx="4097338" cy="2916238"/>
          </a:xfrm>
          <a:custGeom>
            <a:avLst/>
            <a:gdLst>
              <a:gd name="T0" fmla="*/ 4056063 w 2581"/>
              <a:gd name="T1" fmla="*/ 2895600 h 1837"/>
              <a:gd name="T2" fmla="*/ 3959225 w 2581"/>
              <a:gd name="T3" fmla="*/ 2857500 h 1837"/>
              <a:gd name="T4" fmla="*/ 3879850 w 2581"/>
              <a:gd name="T5" fmla="*/ 2836863 h 1837"/>
              <a:gd name="T6" fmla="*/ 3802063 w 2581"/>
              <a:gd name="T7" fmla="*/ 2798763 h 1837"/>
              <a:gd name="T8" fmla="*/ 3722688 w 2581"/>
              <a:gd name="T9" fmla="*/ 2741613 h 1837"/>
              <a:gd name="T10" fmla="*/ 3644900 w 2581"/>
              <a:gd name="T11" fmla="*/ 2701925 h 1837"/>
              <a:gd name="T12" fmla="*/ 3567113 w 2581"/>
              <a:gd name="T13" fmla="*/ 2663825 h 1837"/>
              <a:gd name="T14" fmla="*/ 3468688 w 2581"/>
              <a:gd name="T15" fmla="*/ 2605088 h 1837"/>
              <a:gd name="T16" fmla="*/ 3370263 w 2581"/>
              <a:gd name="T17" fmla="*/ 2547938 h 1837"/>
              <a:gd name="T18" fmla="*/ 3292475 w 2581"/>
              <a:gd name="T19" fmla="*/ 2509838 h 1837"/>
              <a:gd name="T20" fmla="*/ 3213100 w 2581"/>
              <a:gd name="T21" fmla="*/ 2470150 h 1837"/>
              <a:gd name="T22" fmla="*/ 3135313 w 2581"/>
              <a:gd name="T23" fmla="*/ 2413000 h 1837"/>
              <a:gd name="T24" fmla="*/ 3057525 w 2581"/>
              <a:gd name="T25" fmla="*/ 2374900 h 1837"/>
              <a:gd name="T26" fmla="*/ 2998788 w 2581"/>
              <a:gd name="T27" fmla="*/ 2335213 h 1837"/>
              <a:gd name="T28" fmla="*/ 2900363 w 2581"/>
              <a:gd name="T29" fmla="*/ 2259013 h 1837"/>
              <a:gd name="T30" fmla="*/ 2822575 w 2581"/>
              <a:gd name="T31" fmla="*/ 2238375 h 1837"/>
              <a:gd name="T32" fmla="*/ 2743200 w 2581"/>
              <a:gd name="T33" fmla="*/ 2162175 h 1837"/>
              <a:gd name="T34" fmla="*/ 2665413 w 2581"/>
              <a:gd name="T35" fmla="*/ 2122488 h 1837"/>
              <a:gd name="T36" fmla="*/ 2586038 w 2581"/>
              <a:gd name="T37" fmla="*/ 2065338 h 1837"/>
              <a:gd name="T38" fmla="*/ 2468563 w 2581"/>
              <a:gd name="T39" fmla="*/ 1968500 h 1837"/>
              <a:gd name="T40" fmla="*/ 2390775 w 2581"/>
              <a:gd name="T41" fmla="*/ 1930400 h 1837"/>
              <a:gd name="T42" fmla="*/ 2312988 w 2581"/>
              <a:gd name="T43" fmla="*/ 1852613 h 1837"/>
              <a:gd name="T44" fmla="*/ 2214563 w 2581"/>
              <a:gd name="T45" fmla="*/ 1755775 h 1837"/>
              <a:gd name="T46" fmla="*/ 2155825 w 2581"/>
              <a:gd name="T47" fmla="*/ 1679575 h 1837"/>
              <a:gd name="T48" fmla="*/ 2116138 w 2581"/>
              <a:gd name="T49" fmla="*/ 1601788 h 1837"/>
              <a:gd name="T50" fmla="*/ 2057400 w 2581"/>
              <a:gd name="T51" fmla="*/ 1525588 h 1837"/>
              <a:gd name="T52" fmla="*/ 1958975 w 2581"/>
              <a:gd name="T53" fmla="*/ 1447800 h 1837"/>
              <a:gd name="T54" fmla="*/ 1862138 w 2581"/>
              <a:gd name="T55" fmla="*/ 1350963 h 1837"/>
              <a:gd name="T56" fmla="*/ 1803400 w 2581"/>
              <a:gd name="T57" fmla="*/ 1293813 h 1837"/>
              <a:gd name="T58" fmla="*/ 1744663 w 2581"/>
              <a:gd name="T59" fmla="*/ 1216025 h 1837"/>
              <a:gd name="T60" fmla="*/ 1685925 w 2581"/>
              <a:gd name="T61" fmla="*/ 1158875 h 1837"/>
              <a:gd name="T62" fmla="*/ 1606550 w 2581"/>
              <a:gd name="T63" fmla="*/ 1081088 h 1837"/>
              <a:gd name="T64" fmla="*/ 1528763 w 2581"/>
              <a:gd name="T65" fmla="*/ 1022350 h 1837"/>
              <a:gd name="T66" fmla="*/ 1489075 w 2581"/>
              <a:gd name="T67" fmla="*/ 946150 h 1837"/>
              <a:gd name="T68" fmla="*/ 1430338 w 2581"/>
              <a:gd name="T69" fmla="*/ 887413 h 1837"/>
              <a:gd name="T70" fmla="*/ 1390650 w 2581"/>
              <a:gd name="T71" fmla="*/ 811213 h 1837"/>
              <a:gd name="T72" fmla="*/ 1352550 w 2581"/>
              <a:gd name="T73" fmla="*/ 733425 h 1837"/>
              <a:gd name="T74" fmla="*/ 1293813 w 2581"/>
              <a:gd name="T75" fmla="*/ 655638 h 1837"/>
              <a:gd name="T76" fmla="*/ 1254125 w 2581"/>
              <a:gd name="T77" fmla="*/ 579438 h 1837"/>
              <a:gd name="T78" fmla="*/ 1195388 w 2581"/>
              <a:gd name="T79" fmla="*/ 520700 h 1837"/>
              <a:gd name="T80" fmla="*/ 1117600 w 2581"/>
              <a:gd name="T81" fmla="*/ 423863 h 1837"/>
              <a:gd name="T82" fmla="*/ 1058863 w 2581"/>
              <a:gd name="T83" fmla="*/ 347663 h 1837"/>
              <a:gd name="T84" fmla="*/ 1000125 w 2581"/>
              <a:gd name="T85" fmla="*/ 288925 h 1837"/>
              <a:gd name="T86" fmla="*/ 920750 w 2581"/>
              <a:gd name="T87" fmla="*/ 231775 h 1837"/>
              <a:gd name="T88" fmla="*/ 862013 w 2581"/>
              <a:gd name="T89" fmla="*/ 193675 h 1837"/>
              <a:gd name="T90" fmla="*/ 784225 w 2581"/>
              <a:gd name="T91" fmla="*/ 115888 h 1837"/>
              <a:gd name="T92" fmla="*/ 704850 w 2581"/>
              <a:gd name="T93" fmla="*/ 96838 h 1837"/>
              <a:gd name="T94" fmla="*/ 608013 w 2581"/>
              <a:gd name="T95" fmla="*/ 57150 h 1837"/>
              <a:gd name="T96" fmla="*/ 509588 w 2581"/>
              <a:gd name="T97" fmla="*/ 38100 h 1837"/>
              <a:gd name="T98" fmla="*/ 431800 w 2581"/>
              <a:gd name="T99" fmla="*/ 19050 h 1837"/>
              <a:gd name="T100" fmla="*/ 352425 w 2581"/>
              <a:gd name="T101" fmla="*/ 0 h 1837"/>
              <a:gd name="T102" fmla="*/ 274638 w 2581"/>
              <a:gd name="T103" fmla="*/ 0 h 1837"/>
              <a:gd name="T104" fmla="*/ 195263 w 2581"/>
              <a:gd name="T105" fmla="*/ 19050 h 1837"/>
              <a:gd name="T106" fmla="*/ 117475 w 2581"/>
              <a:gd name="T107" fmla="*/ 38100 h 1837"/>
              <a:gd name="T108" fmla="*/ 39688 w 2581"/>
              <a:gd name="T109" fmla="*/ 77788 h 1837"/>
              <a:gd name="T110" fmla="*/ 0 w 2581"/>
              <a:gd name="T111" fmla="*/ 153988 h 1837"/>
              <a:gd name="T112" fmla="*/ 0 w 2581"/>
              <a:gd name="T113" fmla="*/ 231775 h 1837"/>
              <a:gd name="T114" fmla="*/ 19050 w 2581"/>
              <a:gd name="T115" fmla="*/ 309563 h 1837"/>
              <a:gd name="T116" fmla="*/ 58738 w 2581"/>
              <a:gd name="T117" fmla="*/ 385763 h 1837"/>
              <a:gd name="T118" fmla="*/ 117475 w 2581"/>
              <a:gd name="T119" fmla="*/ 444500 h 1837"/>
              <a:gd name="T120" fmla="*/ 215900 w 2581"/>
              <a:gd name="T121" fmla="*/ 482600 h 1837"/>
              <a:gd name="T122" fmla="*/ 293688 w 2581"/>
              <a:gd name="T123" fmla="*/ 501650 h 1837"/>
              <a:gd name="T124" fmla="*/ 373063 w 2581"/>
              <a:gd name="T125" fmla="*/ 520700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Rectangle 8">
            <a:extLst>
              <a:ext uri="{FF2B5EF4-FFF2-40B4-BE49-F238E27FC236}">
                <a16:creationId xmlns:a16="http://schemas.microsoft.com/office/drawing/2014/main" id="{8EB648B4-83A3-FE4E-BA0F-C957A4FE4831}"/>
              </a:ext>
            </a:extLst>
          </p:cNvPr>
          <p:cNvSpPr>
            <a:spLocks noChangeArrowheads="1"/>
          </p:cNvSpPr>
          <p:nvPr/>
        </p:nvSpPr>
        <p:spPr bwMode="auto">
          <a:xfrm>
            <a:off x="4630738" y="2649538"/>
            <a:ext cx="15208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EK</a:t>
            </a:r>
          </a:p>
        </p:txBody>
      </p:sp>
      <p:sp>
        <p:nvSpPr>
          <p:cNvPr id="14346" name="Freeform 9">
            <a:extLst>
              <a:ext uri="{FF2B5EF4-FFF2-40B4-BE49-F238E27FC236}">
                <a16:creationId xmlns:a16="http://schemas.microsoft.com/office/drawing/2014/main" id="{83121149-1427-984A-9837-3BD0FE854E88}"/>
              </a:ext>
            </a:extLst>
          </p:cNvPr>
          <p:cNvSpPr>
            <a:spLocks/>
          </p:cNvSpPr>
          <p:nvPr/>
        </p:nvSpPr>
        <p:spPr bwMode="auto">
          <a:xfrm>
            <a:off x="2038350" y="4591050"/>
            <a:ext cx="1887538" cy="1487488"/>
          </a:xfrm>
          <a:custGeom>
            <a:avLst/>
            <a:gdLst>
              <a:gd name="T0" fmla="*/ 438150 w 1189"/>
              <a:gd name="T1" fmla="*/ 1409700 h 937"/>
              <a:gd name="T2" fmla="*/ 438150 w 1189"/>
              <a:gd name="T3" fmla="*/ 1295400 h 937"/>
              <a:gd name="T4" fmla="*/ 419100 w 1189"/>
              <a:gd name="T5" fmla="*/ 1181100 h 937"/>
              <a:gd name="T6" fmla="*/ 381000 w 1189"/>
              <a:gd name="T7" fmla="*/ 1066800 h 937"/>
              <a:gd name="T8" fmla="*/ 323850 w 1189"/>
              <a:gd name="T9" fmla="*/ 971550 h 937"/>
              <a:gd name="T10" fmla="*/ 266700 w 1189"/>
              <a:gd name="T11" fmla="*/ 857250 h 937"/>
              <a:gd name="T12" fmla="*/ 209550 w 1189"/>
              <a:gd name="T13" fmla="*/ 742950 h 937"/>
              <a:gd name="T14" fmla="*/ 133350 w 1189"/>
              <a:gd name="T15" fmla="*/ 609600 h 937"/>
              <a:gd name="T16" fmla="*/ 38100 w 1189"/>
              <a:gd name="T17" fmla="*/ 495300 h 937"/>
              <a:gd name="T18" fmla="*/ 0 w 1189"/>
              <a:gd name="T19" fmla="*/ 381000 h 937"/>
              <a:gd name="T20" fmla="*/ 0 w 1189"/>
              <a:gd name="T21" fmla="*/ 266700 h 937"/>
              <a:gd name="T22" fmla="*/ 38100 w 1189"/>
              <a:gd name="T23" fmla="*/ 152400 h 937"/>
              <a:gd name="T24" fmla="*/ 133350 w 1189"/>
              <a:gd name="T25" fmla="*/ 57150 h 937"/>
              <a:gd name="T26" fmla="*/ 228600 w 1189"/>
              <a:gd name="T27" fmla="*/ 19050 h 937"/>
              <a:gd name="T28" fmla="*/ 361950 w 1189"/>
              <a:gd name="T29" fmla="*/ 38100 h 937"/>
              <a:gd name="T30" fmla="*/ 476250 w 1189"/>
              <a:gd name="T31" fmla="*/ 95250 h 937"/>
              <a:gd name="T32" fmla="*/ 552450 w 1189"/>
              <a:gd name="T33" fmla="*/ 209550 h 937"/>
              <a:gd name="T34" fmla="*/ 609600 w 1189"/>
              <a:gd name="T35" fmla="*/ 323850 h 937"/>
              <a:gd name="T36" fmla="*/ 647700 w 1189"/>
              <a:gd name="T37" fmla="*/ 438150 h 937"/>
              <a:gd name="T38" fmla="*/ 685800 w 1189"/>
              <a:gd name="T39" fmla="*/ 552450 h 937"/>
              <a:gd name="T40" fmla="*/ 704850 w 1189"/>
              <a:gd name="T41" fmla="*/ 666750 h 937"/>
              <a:gd name="T42" fmla="*/ 723900 w 1189"/>
              <a:gd name="T43" fmla="*/ 781050 h 937"/>
              <a:gd name="T44" fmla="*/ 762000 w 1189"/>
              <a:gd name="T45" fmla="*/ 895350 h 937"/>
              <a:gd name="T46" fmla="*/ 819150 w 1189"/>
              <a:gd name="T47" fmla="*/ 1009650 h 937"/>
              <a:gd name="T48" fmla="*/ 952500 w 1189"/>
              <a:gd name="T49" fmla="*/ 1066800 h 937"/>
              <a:gd name="T50" fmla="*/ 1066800 w 1189"/>
              <a:gd name="T51" fmla="*/ 1085850 h 937"/>
              <a:gd name="T52" fmla="*/ 1181100 w 1189"/>
              <a:gd name="T53" fmla="*/ 1047750 h 937"/>
              <a:gd name="T54" fmla="*/ 1276350 w 1189"/>
              <a:gd name="T55" fmla="*/ 933450 h 937"/>
              <a:gd name="T56" fmla="*/ 1314450 w 1189"/>
              <a:gd name="T57" fmla="*/ 800100 h 937"/>
              <a:gd name="T58" fmla="*/ 1333500 w 1189"/>
              <a:gd name="T59" fmla="*/ 685800 h 937"/>
              <a:gd name="T60" fmla="*/ 1390650 w 1189"/>
              <a:gd name="T61" fmla="*/ 571500 h 937"/>
              <a:gd name="T62" fmla="*/ 1466850 w 1189"/>
              <a:gd name="T63" fmla="*/ 457200 h 937"/>
              <a:gd name="T64" fmla="*/ 1562100 w 1189"/>
              <a:gd name="T65" fmla="*/ 400050 h 937"/>
              <a:gd name="T66" fmla="*/ 1676400 w 1189"/>
              <a:gd name="T67" fmla="*/ 381000 h 937"/>
              <a:gd name="T68" fmla="*/ 1790700 w 1189"/>
              <a:gd name="T69" fmla="*/ 419100 h 937"/>
              <a:gd name="T70" fmla="*/ 1866900 w 1189"/>
              <a:gd name="T71" fmla="*/ 514350 h 937"/>
              <a:gd name="T72" fmla="*/ 1885950 w 1189"/>
              <a:gd name="T73" fmla="*/ 628650 h 937"/>
              <a:gd name="T74" fmla="*/ 1847850 w 1189"/>
              <a:gd name="T75" fmla="*/ 742950 h 937"/>
              <a:gd name="T76" fmla="*/ 1790700 w 1189"/>
              <a:gd name="T77" fmla="*/ 857250 h 937"/>
              <a:gd name="T78" fmla="*/ 1714500 w 1189"/>
              <a:gd name="T79" fmla="*/ 971550 h 937"/>
              <a:gd name="T80" fmla="*/ 1619250 w 1189"/>
              <a:gd name="T81" fmla="*/ 1066800 h 937"/>
              <a:gd name="T82" fmla="*/ 1562100 w 1189"/>
              <a:gd name="T83" fmla="*/ 1181100 h 937"/>
              <a:gd name="T84" fmla="*/ 1485900 w 1189"/>
              <a:gd name="T85" fmla="*/ 1295400 h 937"/>
              <a:gd name="T86" fmla="*/ 1428750 w 1189"/>
              <a:gd name="T87" fmla="*/ 1409700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Rectangle 10">
            <a:extLst>
              <a:ext uri="{FF2B5EF4-FFF2-40B4-BE49-F238E27FC236}">
                <a16:creationId xmlns:a16="http://schemas.microsoft.com/office/drawing/2014/main" id="{F6AA31DE-94EB-814B-99BC-8F97E08F821D}"/>
              </a:ext>
            </a:extLst>
          </p:cNvPr>
          <p:cNvSpPr>
            <a:spLocks noChangeArrowheads="1"/>
          </p:cNvSpPr>
          <p:nvPr/>
        </p:nvSpPr>
        <p:spPr bwMode="auto">
          <a:xfrm>
            <a:off x="7259638" y="5259388"/>
            <a:ext cx="13112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PG</a:t>
            </a:r>
          </a:p>
        </p:txBody>
      </p:sp>
      <p:sp>
        <p:nvSpPr>
          <p:cNvPr id="14348" name="Freeform 11">
            <a:extLst>
              <a:ext uri="{FF2B5EF4-FFF2-40B4-BE49-F238E27FC236}">
                <a16:creationId xmlns:a16="http://schemas.microsoft.com/office/drawing/2014/main" id="{EC4BCF5D-586E-3845-973D-75E5EC05FC3E}"/>
              </a:ext>
            </a:extLst>
          </p:cNvPr>
          <p:cNvSpPr>
            <a:spLocks/>
          </p:cNvSpPr>
          <p:nvPr/>
        </p:nvSpPr>
        <p:spPr bwMode="auto">
          <a:xfrm>
            <a:off x="3257550" y="2628900"/>
            <a:ext cx="268288" cy="306388"/>
          </a:xfrm>
          <a:custGeom>
            <a:avLst/>
            <a:gdLst>
              <a:gd name="T0" fmla="*/ 171450 w 169"/>
              <a:gd name="T1" fmla="*/ 19050 h 193"/>
              <a:gd name="T2" fmla="*/ 133350 w 169"/>
              <a:gd name="T3" fmla="*/ 38100 h 193"/>
              <a:gd name="T4" fmla="*/ 95250 w 169"/>
              <a:gd name="T5" fmla="*/ 57150 h 193"/>
              <a:gd name="T6" fmla="*/ 57150 w 169"/>
              <a:gd name="T7" fmla="*/ 76200 h 193"/>
              <a:gd name="T8" fmla="*/ 38100 w 169"/>
              <a:gd name="T9" fmla="*/ 114300 h 193"/>
              <a:gd name="T10" fmla="*/ 0 w 169"/>
              <a:gd name="T11" fmla="*/ 152400 h 193"/>
              <a:gd name="T12" fmla="*/ 0 w 169"/>
              <a:gd name="T13" fmla="*/ 190500 h 193"/>
              <a:gd name="T14" fmla="*/ 0 w 169"/>
              <a:gd name="T15" fmla="*/ 228600 h 193"/>
              <a:gd name="T16" fmla="*/ 38100 w 169"/>
              <a:gd name="T17" fmla="*/ 247650 h 193"/>
              <a:gd name="T18" fmla="*/ 57150 w 169"/>
              <a:gd name="T19" fmla="*/ 285750 h 193"/>
              <a:gd name="T20" fmla="*/ 95250 w 169"/>
              <a:gd name="T21" fmla="*/ 304800 h 193"/>
              <a:gd name="T22" fmla="*/ 133350 w 169"/>
              <a:gd name="T23" fmla="*/ 304800 h 193"/>
              <a:gd name="T24" fmla="*/ 171450 w 169"/>
              <a:gd name="T25" fmla="*/ 304800 h 193"/>
              <a:gd name="T26" fmla="*/ 209550 w 169"/>
              <a:gd name="T27" fmla="*/ 285750 h 193"/>
              <a:gd name="T28" fmla="*/ 228600 w 169"/>
              <a:gd name="T29" fmla="*/ 247650 h 193"/>
              <a:gd name="T30" fmla="*/ 247650 w 169"/>
              <a:gd name="T31" fmla="*/ 209550 h 193"/>
              <a:gd name="T32" fmla="*/ 266700 w 169"/>
              <a:gd name="T33" fmla="*/ 171450 h 193"/>
              <a:gd name="T34" fmla="*/ 266700 w 169"/>
              <a:gd name="T35" fmla="*/ 133350 h 193"/>
              <a:gd name="T36" fmla="*/ 266700 w 169"/>
              <a:gd name="T37" fmla="*/ 95250 h 193"/>
              <a:gd name="T38" fmla="*/ 247650 w 169"/>
              <a:gd name="T39" fmla="*/ 57150 h 193"/>
              <a:gd name="T40" fmla="*/ 228600 w 169"/>
              <a:gd name="T41" fmla="*/ 19050 h 193"/>
              <a:gd name="T42" fmla="*/ 190500 w 169"/>
              <a:gd name="T43" fmla="*/ 0 h 193"/>
              <a:gd name="T44" fmla="*/ 171450 w 169"/>
              <a:gd name="T45" fmla="*/ 19050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Freeform 12">
            <a:extLst>
              <a:ext uri="{FF2B5EF4-FFF2-40B4-BE49-F238E27FC236}">
                <a16:creationId xmlns:a16="http://schemas.microsoft.com/office/drawing/2014/main" id="{AD77A297-5D84-9448-8CB5-FB1FC54FB412}"/>
              </a:ext>
            </a:extLst>
          </p:cNvPr>
          <p:cNvSpPr>
            <a:spLocks/>
          </p:cNvSpPr>
          <p:nvPr/>
        </p:nvSpPr>
        <p:spPr bwMode="auto">
          <a:xfrm>
            <a:off x="3067050" y="3333750"/>
            <a:ext cx="439738" cy="915988"/>
          </a:xfrm>
          <a:custGeom>
            <a:avLst/>
            <a:gdLst>
              <a:gd name="T0" fmla="*/ 285750 w 277"/>
              <a:gd name="T1" fmla="*/ 0 h 577"/>
              <a:gd name="T2" fmla="*/ 323850 w 277"/>
              <a:gd name="T3" fmla="*/ 38100 h 577"/>
              <a:gd name="T4" fmla="*/ 361950 w 277"/>
              <a:gd name="T5" fmla="*/ 57150 h 577"/>
              <a:gd name="T6" fmla="*/ 381000 w 277"/>
              <a:gd name="T7" fmla="*/ 95250 h 577"/>
              <a:gd name="T8" fmla="*/ 419100 w 277"/>
              <a:gd name="T9" fmla="*/ 133350 h 577"/>
              <a:gd name="T10" fmla="*/ 438150 w 277"/>
              <a:gd name="T11" fmla="*/ 171450 h 577"/>
              <a:gd name="T12" fmla="*/ 438150 w 277"/>
              <a:gd name="T13" fmla="*/ 209550 h 577"/>
              <a:gd name="T14" fmla="*/ 438150 w 277"/>
              <a:gd name="T15" fmla="*/ 247650 h 577"/>
              <a:gd name="T16" fmla="*/ 438150 w 277"/>
              <a:gd name="T17" fmla="*/ 285750 h 577"/>
              <a:gd name="T18" fmla="*/ 438150 w 277"/>
              <a:gd name="T19" fmla="*/ 323850 h 577"/>
              <a:gd name="T20" fmla="*/ 438150 w 277"/>
              <a:gd name="T21" fmla="*/ 361950 h 577"/>
              <a:gd name="T22" fmla="*/ 438150 w 277"/>
              <a:gd name="T23" fmla="*/ 400050 h 577"/>
              <a:gd name="T24" fmla="*/ 438150 w 277"/>
              <a:gd name="T25" fmla="*/ 438150 h 577"/>
              <a:gd name="T26" fmla="*/ 438150 w 277"/>
              <a:gd name="T27" fmla="*/ 476250 h 577"/>
              <a:gd name="T28" fmla="*/ 419100 w 277"/>
              <a:gd name="T29" fmla="*/ 514350 h 577"/>
              <a:gd name="T30" fmla="*/ 419100 w 277"/>
              <a:gd name="T31" fmla="*/ 552450 h 577"/>
              <a:gd name="T32" fmla="*/ 400050 w 277"/>
              <a:gd name="T33" fmla="*/ 590550 h 577"/>
              <a:gd name="T34" fmla="*/ 381000 w 277"/>
              <a:gd name="T35" fmla="*/ 628650 h 577"/>
              <a:gd name="T36" fmla="*/ 342900 w 277"/>
              <a:gd name="T37" fmla="*/ 666750 h 577"/>
              <a:gd name="T38" fmla="*/ 323850 w 277"/>
              <a:gd name="T39" fmla="*/ 704850 h 577"/>
              <a:gd name="T40" fmla="*/ 304800 w 277"/>
              <a:gd name="T41" fmla="*/ 742950 h 577"/>
              <a:gd name="T42" fmla="*/ 266700 w 277"/>
              <a:gd name="T43" fmla="*/ 762000 h 577"/>
              <a:gd name="T44" fmla="*/ 266700 w 277"/>
              <a:gd name="T45" fmla="*/ 800100 h 577"/>
              <a:gd name="T46" fmla="*/ 228600 w 277"/>
              <a:gd name="T47" fmla="*/ 819150 h 577"/>
              <a:gd name="T48" fmla="*/ 209550 w 277"/>
              <a:gd name="T49" fmla="*/ 857250 h 577"/>
              <a:gd name="T50" fmla="*/ 171450 w 277"/>
              <a:gd name="T51" fmla="*/ 876300 h 577"/>
              <a:gd name="T52" fmla="*/ 152400 w 277"/>
              <a:gd name="T53" fmla="*/ 914400 h 577"/>
              <a:gd name="T54" fmla="*/ 114300 w 277"/>
              <a:gd name="T55" fmla="*/ 914400 h 577"/>
              <a:gd name="T56" fmla="*/ 76200 w 277"/>
              <a:gd name="T57" fmla="*/ 914400 h 577"/>
              <a:gd name="T58" fmla="*/ 19050 w 277"/>
              <a:gd name="T59" fmla="*/ 876300 h 577"/>
              <a:gd name="T60" fmla="*/ 19050 w 277"/>
              <a:gd name="T61" fmla="*/ 838200 h 577"/>
              <a:gd name="T62" fmla="*/ 0 w 277"/>
              <a:gd name="T63" fmla="*/ 800100 h 577"/>
              <a:gd name="T64" fmla="*/ 19050 w 277"/>
              <a:gd name="T65" fmla="*/ 762000 h 577"/>
              <a:gd name="T66" fmla="*/ 38100 w 277"/>
              <a:gd name="T67" fmla="*/ 723900 h 577"/>
              <a:gd name="T68" fmla="*/ 38100 w 277"/>
              <a:gd name="T69" fmla="*/ 685800 h 577"/>
              <a:gd name="T70" fmla="*/ 76200 w 277"/>
              <a:gd name="T71" fmla="*/ 666750 h 577"/>
              <a:gd name="T72" fmla="*/ 95250 w 277"/>
              <a:gd name="T73" fmla="*/ 628650 h 577"/>
              <a:gd name="T74" fmla="*/ 114300 w 277"/>
              <a:gd name="T75" fmla="*/ 590550 h 577"/>
              <a:gd name="T76" fmla="*/ 152400 w 277"/>
              <a:gd name="T77" fmla="*/ 571500 h 577"/>
              <a:gd name="T78" fmla="*/ 152400 w 277"/>
              <a:gd name="T79" fmla="*/ 533400 h 577"/>
              <a:gd name="T80" fmla="*/ 190500 w 277"/>
              <a:gd name="T81" fmla="*/ 495300 h 577"/>
              <a:gd name="T82" fmla="*/ 209550 w 277"/>
              <a:gd name="T83" fmla="*/ 438150 h 577"/>
              <a:gd name="T84" fmla="*/ 228600 w 277"/>
              <a:gd name="T85" fmla="*/ 400050 h 577"/>
              <a:gd name="T86" fmla="*/ 247650 w 277"/>
              <a:gd name="T87" fmla="*/ 361950 h 577"/>
              <a:gd name="T88" fmla="*/ 266700 w 277"/>
              <a:gd name="T89" fmla="*/ 323850 h 577"/>
              <a:gd name="T90" fmla="*/ 285750 w 277"/>
              <a:gd name="T91" fmla="*/ 285750 h 577"/>
              <a:gd name="T92" fmla="*/ 285750 w 277"/>
              <a:gd name="T93" fmla="*/ 247650 h 577"/>
              <a:gd name="T94" fmla="*/ 285750 w 277"/>
              <a:gd name="T95" fmla="*/ 209550 h 577"/>
              <a:gd name="T96" fmla="*/ 285750 w 277"/>
              <a:gd name="T97" fmla="*/ 171450 h 577"/>
              <a:gd name="T98" fmla="*/ 285750 w 277"/>
              <a:gd name="T99" fmla="*/ 133350 h 577"/>
              <a:gd name="T100" fmla="*/ 285750 w 277"/>
              <a:gd name="T101" fmla="*/ 95250 h 577"/>
              <a:gd name="T102" fmla="*/ 285750 w 277"/>
              <a:gd name="T103" fmla="*/ 57150 h 577"/>
              <a:gd name="T104" fmla="*/ 285750 w 277"/>
              <a:gd name="T105" fmla="*/ 19050 h 577"/>
              <a:gd name="T106" fmla="*/ 323850 w 277"/>
              <a:gd name="T107" fmla="*/ 0 h 577"/>
              <a:gd name="T108" fmla="*/ 28575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Freeform 13">
            <a:extLst>
              <a:ext uri="{FF2B5EF4-FFF2-40B4-BE49-F238E27FC236}">
                <a16:creationId xmlns:a16="http://schemas.microsoft.com/office/drawing/2014/main" id="{825F407E-6DCD-834B-9493-6CE9D6ADAE91}"/>
              </a:ext>
            </a:extLst>
          </p:cNvPr>
          <p:cNvSpPr>
            <a:spLocks/>
          </p:cNvSpPr>
          <p:nvPr/>
        </p:nvSpPr>
        <p:spPr bwMode="auto">
          <a:xfrm>
            <a:off x="3333750" y="2933700"/>
            <a:ext cx="58738" cy="420688"/>
          </a:xfrm>
          <a:custGeom>
            <a:avLst/>
            <a:gdLst>
              <a:gd name="T0" fmla="*/ 19050 w 37"/>
              <a:gd name="T1" fmla="*/ 19050 h 265"/>
              <a:gd name="T2" fmla="*/ 57150 w 37"/>
              <a:gd name="T3" fmla="*/ 0 h 265"/>
              <a:gd name="T4" fmla="*/ 57150 w 37"/>
              <a:gd name="T5" fmla="*/ 38100 h 265"/>
              <a:gd name="T6" fmla="*/ 57150 w 37"/>
              <a:gd name="T7" fmla="*/ 76200 h 265"/>
              <a:gd name="T8" fmla="*/ 57150 w 37"/>
              <a:gd name="T9" fmla="*/ 114300 h 265"/>
              <a:gd name="T10" fmla="*/ 57150 w 37"/>
              <a:gd name="T11" fmla="*/ 152400 h 265"/>
              <a:gd name="T12" fmla="*/ 38100 w 37"/>
              <a:gd name="T13" fmla="*/ 190500 h 265"/>
              <a:gd name="T14" fmla="*/ 19050 w 37"/>
              <a:gd name="T15" fmla="*/ 228600 h 265"/>
              <a:gd name="T16" fmla="*/ 0 w 37"/>
              <a:gd name="T17" fmla="*/ 266700 h 265"/>
              <a:gd name="T18" fmla="*/ 0 w 37"/>
              <a:gd name="T19" fmla="*/ 304800 h 265"/>
              <a:gd name="T20" fmla="*/ 0 w 37"/>
              <a:gd name="T21" fmla="*/ 342900 h 265"/>
              <a:gd name="T22" fmla="*/ 0 w 37"/>
              <a:gd name="T23" fmla="*/ 381000 h 265"/>
              <a:gd name="T24" fmla="*/ 19050 w 37"/>
              <a:gd name="T25" fmla="*/ 41910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Rectangle 14">
            <a:extLst>
              <a:ext uri="{FF2B5EF4-FFF2-40B4-BE49-F238E27FC236}">
                <a16:creationId xmlns:a16="http://schemas.microsoft.com/office/drawing/2014/main" id="{D49B15BE-2B59-9741-83BC-B936E81D81FE}"/>
              </a:ext>
            </a:extLst>
          </p:cNvPr>
          <p:cNvSpPr>
            <a:spLocks noChangeArrowheads="1"/>
          </p:cNvSpPr>
          <p:nvPr/>
        </p:nvSpPr>
        <p:spPr bwMode="auto">
          <a:xfrm>
            <a:off x="3449638" y="2382838"/>
            <a:ext cx="1273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GN</a:t>
            </a:r>
          </a:p>
        </p:txBody>
      </p:sp>
      <p:sp>
        <p:nvSpPr>
          <p:cNvPr id="14352" name="Rectangle 15">
            <a:extLst>
              <a:ext uri="{FF2B5EF4-FFF2-40B4-BE49-F238E27FC236}">
                <a16:creationId xmlns:a16="http://schemas.microsoft.com/office/drawing/2014/main" id="{14F46BB3-0C89-6B43-9C09-4592DC522CE5}"/>
              </a:ext>
            </a:extLst>
          </p:cNvPr>
          <p:cNvSpPr>
            <a:spLocks noChangeArrowheads="1"/>
          </p:cNvSpPr>
          <p:nvPr/>
        </p:nvSpPr>
        <p:spPr bwMode="auto">
          <a:xfrm>
            <a:off x="2516188" y="5640388"/>
            <a:ext cx="7016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RS</a:t>
            </a:r>
          </a:p>
        </p:txBody>
      </p:sp>
      <p:sp>
        <p:nvSpPr>
          <p:cNvPr id="14353" name="Rectangle 16">
            <a:extLst>
              <a:ext uri="{FF2B5EF4-FFF2-40B4-BE49-F238E27FC236}">
                <a16:creationId xmlns:a16="http://schemas.microsoft.com/office/drawing/2014/main" id="{802F9E32-8A19-954A-84B9-5D6AAF340AB7}"/>
              </a:ext>
            </a:extLst>
          </p:cNvPr>
          <p:cNvSpPr>
            <a:spLocks noChangeArrowheads="1"/>
          </p:cNvSpPr>
          <p:nvPr/>
        </p:nvSpPr>
        <p:spPr bwMode="auto">
          <a:xfrm>
            <a:off x="2020888" y="9921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MY</a:t>
            </a:r>
          </a:p>
        </p:txBody>
      </p:sp>
      <p:sp>
        <p:nvSpPr>
          <p:cNvPr id="14354" name="Rectangle 17">
            <a:extLst>
              <a:ext uri="{FF2B5EF4-FFF2-40B4-BE49-F238E27FC236}">
                <a16:creationId xmlns:a16="http://schemas.microsoft.com/office/drawing/2014/main" id="{238D234B-1366-ED46-BF94-8CCDEFE5D520}"/>
              </a:ext>
            </a:extLst>
          </p:cNvPr>
          <p:cNvSpPr>
            <a:spLocks noChangeArrowheads="1"/>
          </p:cNvSpPr>
          <p:nvPr/>
        </p:nvSpPr>
        <p:spPr bwMode="auto">
          <a:xfrm>
            <a:off x="3086100" y="4381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55" name="Line 18">
            <a:extLst>
              <a:ext uri="{FF2B5EF4-FFF2-40B4-BE49-F238E27FC236}">
                <a16:creationId xmlns:a16="http://schemas.microsoft.com/office/drawing/2014/main" id="{3F827662-D812-A34B-9878-B24E0B51F00A}"/>
              </a:ext>
            </a:extLst>
          </p:cNvPr>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Line 19">
            <a:extLst>
              <a:ext uri="{FF2B5EF4-FFF2-40B4-BE49-F238E27FC236}">
                <a16:creationId xmlns:a16="http://schemas.microsoft.com/office/drawing/2014/main" id="{B7586D6F-6479-3844-B265-0A015C80CF85}"/>
              </a:ext>
            </a:extLst>
          </p:cNvPr>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Rectangle 21">
            <a:extLst>
              <a:ext uri="{FF2B5EF4-FFF2-40B4-BE49-F238E27FC236}">
                <a16:creationId xmlns:a16="http://schemas.microsoft.com/office/drawing/2014/main" id="{5B0DF2FB-F343-A041-8EB2-5BD7AEA9D743}"/>
              </a:ext>
            </a:extLst>
          </p:cNvPr>
          <p:cNvSpPr>
            <a:spLocks noChangeArrowheads="1"/>
          </p:cNvSpPr>
          <p:nvPr/>
        </p:nvSpPr>
        <p:spPr bwMode="auto">
          <a:xfrm>
            <a:off x="2613025" y="3613150"/>
            <a:ext cx="1730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MN</a:t>
            </a:r>
          </a:p>
        </p:txBody>
      </p:sp>
      <p:sp>
        <p:nvSpPr>
          <p:cNvPr id="14358" name="Line 22">
            <a:extLst>
              <a:ext uri="{FF2B5EF4-FFF2-40B4-BE49-F238E27FC236}">
                <a16:creationId xmlns:a16="http://schemas.microsoft.com/office/drawing/2014/main" id="{D0645A88-5C99-5649-8011-08A6CE15F2E9}"/>
              </a:ext>
            </a:extLst>
          </p:cNvPr>
          <p:cNvSpPr>
            <a:spLocks noChangeShapeType="1"/>
          </p:cNvSpPr>
          <p:nvPr/>
        </p:nvSpPr>
        <p:spPr bwMode="auto">
          <a:xfrm>
            <a:off x="4114800" y="1600200"/>
            <a:ext cx="1693863" cy="0"/>
          </a:xfrm>
          <a:prstGeom prst="line">
            <a:avLst/>
          </a:prstGeom>
          <a:noFill/>
          <a:ln>
            <a:noFill/>
          </a:ln>
          <a:effectLst>
            <a:outerShdw dist="107763" dir="27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endParaRPr lang="en-US"/>
          </a:p>
        </p:txBody>
      </p:sp>
      <p:sp>
        <p:nvSpPr>
          <p:cNvPr id="14359" name="Rectangle 23">
            <a:extLst>
              <a:ext uri="{FF2B5EF4-FFF2-40B4-BE49-F238E27FC236}">
                <a16:creationId xmlns:a16="http://schemas.microsoft.com/office/drawing/2014/main" id="{5D66B1BC-9C43-5A46-9EE1-2976DFE6D4A2}"/>
              </a:ext>
            </a:extLst>
          </p:cNvPr>
          <p:cNvSpPr>
            <a:spLocks noChangeArrowheads="1"/>
          </p:cNvSpPr>
          <p:nvPr/>
        </p:nvSpPr>
        <p:spPr bwMode="auto">
          <a:xfrm>
            <a:off x="4081463" y="1125538"/>
            <a:ext cx="812800"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60" name="Rectangle 24">
            <a:extLst>
              <a:ext uri="{FF2B5EF4-FFF2-40B4-BE49-F238E27FC236}">
                <a16:creationId xmlns:a16="http://schemas.microsoft.com/office/drawing/2014/main" id="{3C5650C0-9461-3346-AB0C-12B8D9EB48EC}"/>
              </a:ext>
            </a:extLst>
          </p:cNvPr>
          <p:cNvSpPr>
            <a:spLocks noChangeArrowheads="1"/>
          </p:cNvSpPr>
          <p:nvPr/>
        </p:nvSpPr>
        <p:spPr bwMode="auto">
          <a:xfrm>
            <a:off x="6896100" y="43957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U</a:t>
            </a:r>
          </a:p>
        </p:txBody>
      </p:sp>
      <p:sp>
        <p:nvSpPr>
          <p:cNvPr id="14361" name="Rectangle 25">
            <a:extLst>
              <a:ext uri="{FF2B5EF4-FFF2-40B4-BE49-F238E27FC236}">
                <a16:creationId xmlns:a16="http://schemas.microsoft.com/office/drawing/2014/main" id="{39DAB937-6A82-8646-9F2A-1438C64B8825}"/>
              </a:ext>
            </a:extLst>
          </p:cNvPr>
          <p:cNvSpPr>
            <a:spLocks noChangeArrowheads="1"/>
          </p:cNvSpPr>
          <p:nvPr/>
        </p:nvSpPr>
        <p:spPr bwMode="auto">
          <a:xfrm>
            <a:off x="5830888" y="288448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B</a:t>
            </a:r>
          </a:p>
        </p:txBody>
      </p:sp>
      <p:sp>
        <p:nvSpPr>
          <p:cNvPr id="14362" name="Rectangle 26">
            <a:extLst>
              <a:ext uri="{FF2B5EF4-FFF2-40B4-BE49-F238E27FC236}">
                <a16:creationId xmlns:a16="http://schemas.microsoft.com/office/drawing/2014/main" id="{6BA6357F-C99B-354D-A3C4-9A1D853B38FF}"/>
              </a:ext>
            </a:extLst>
          </p:cNvPr>
          <p:cNvSpPr>
            <a:spLocks noChangeArrowheads="1"/>
          </p:cNvSpPr>
          <p:nvPr/>
        </p:nvSpPr>
        <p:spPr bwMode="auto">
          <a:xfrm>
            <a:off x="5487988" y="1811338"/>
            <a:ext cx="8350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H</a:t>
            </a:r>
          </a:p>
        </p:txBody>
      </p:sp>
      <p:sp>
        <p:nvSpPr>
          <p:cNvPr id="14363" name="Rectangle 27">
            <a:extLst>
              <a:ext uri="{FF2B5EF4-FFF2-40B4-BE49-F238E27FC236}">
                <a16:creationId xmlns:a16="http://schemas.microsoft.com/office/drawing/2014/main" id="{9FE1D456-9CC7-BA4B-AD52-852EB87515EA}"/>
              </a:ext>
            </a:extLst>
          </p:cNvPr>
          <p:cNvSpPr>
            <a:spLocks noChangeArrowheads="1"/>
          </p:cNvSpPr>
          <p:nvPr/>
        </p:nvSpPr>
        <p:spPr bwMode="auto">
          <a:xfrm>
            <a:off x="7088188" y="1525588"/>
            <a:ext cx="129222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2400">
                <a:solidFill>
                  <a:schemeClr val="folHlink"/>
                </a:solidFill>
                <a:latin typeface="Times" pitchFamily="2" charset="0"/>
              </a:rPr>
              <a:t>N(A)</a:t>
            </a:r>
          </a:p>
        </p:txBody>
      </p:sp>
      <p:sp>
        <p:nvSpPr>
          <p:cNvPr id="14364" name="Oval 28">
            <a:extLst>
              <a:ext uri="{FF2B5EF4-FFF2-40B4-BE49-F238E27FC236}">
                <a16:creationId xmlns:a16="http://schemas.microsoft.com/office/drawing/2014/main" id="{3B49D40E-0261-0C45-81C2-14CB98E5BA47}"/>
              </a:ext>
            </a:extLst>
          </p:cNvPr>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65" name="Rectangle 29">
            <a:extLst>
              <a:ext uri="{FF2B5EF4-FFF2-40B4-BE49-F238E27FC236}">
                <a16:creationId xmlns:a16="http://schemas.microsoft.com/office/drawing/2014/main" id="{BDBEB5B2-9017-844B-BAC6-1CB931A02684}"/>
              </a:ext>
            </a:extLst>
          </p:cNvPr>
          <p:cNvSpPr>
            <a:spLocks noChangeArrowheads="1"/>
          </p:cNvSpPr>
          <p:nvPr/>
        </p:nvSpPr>
        <p:spPr bwMode="auto">
          <a:xfrm>
            <a:off x="3082925" y="2568575"/>
            <a:ext cx="401638"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C</a:t>
            </a:r>
          </a:p>
        </p:txBody>
      </p:sp>
      <p:sp>
        <p:nvSpPr>
          <p:cNvPr id="14366" name="Oval 30">
            <a:extLst>
              <a:ext uri="{FF2B5EF4-FFF2-40B4-BE49-F238E27FC236}">
                <a16:creationId xmlns:a16="http://schemas.microsoft.com/office/drawing/2014/main" id="{1AEE1C85-1FDF-6945-97BD-6135C45E9485}"/>
              </a:ext>
            </a:extLst>
          </p:cNvPr>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67" name="Rectangle 31">
            <a:extLst>
              <a:ext uri="{FF2B5EF4-FFF2-40B4-BE49-F238E27FC236}">
                <a16:creationId xmlns:a16="http://schemas.microsoft.com/office/drawing/2014/main" id="{7383A4D6-0FDF-6D49-9363-F224386BC57A}"/>
              </a:ext>
            </a:extLst>
          </p:cNvPr>
          <p:cNvSpPr>
            <a:spLocks noChangeArrowheads="1"/>
          </p:cNvSpPr>
          <p:nvPr/>
        </p:nvSpPr>
        <p:spPr bwMode="auto">
          <a:xfrm>
            <a:off x="2727325" y="3078163"/>
            <a:ext cx="3333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J</a:t>
            </a:r>
          </a:p>
        </p:txBody>
      </p:sp>
      <p:sp>
        <p:nvSpPr>
          <p:cNvPr id="14368" name="Oval 32">
            <a:extLst>
              <a:ext uri="{FF2B5EF4-FFF2-40B4-BE49-F238E27FC236}">
                <a16:creationId xmlns:a16="http://schemas.microsoft.com/office/drawing/2014/main" id="{1F24C9C7-5BCB-A141-9E1E-5452C3908F31}"/>
              </a:ext>
            </a:extLst>
          </p:cNvPr>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69" name="Oval 33">
            <a:extLst>
              <a:ext uri="{FF2B5EF4-FFF2-40B4-BE49-F238E27FC236}">
                <a16:creationId xmlns:a16="http://schemas.microsoft.com/office/drawing/2014/main" id="{FE3789AD-2817-DF47-AACD-2A5CE8C9E5D9}"/>
              </a:ext>
            </a:extLst>
          </p:cNvPr>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70" name="Rectangle 34">
            <a:extLst>
              <a:ext uri="{FF2B5EF4-FFF2-40B4-BE49-F238E27FC236}">
                <a16:creationId xmlns:a16="http://schemas.microsoft.com/office/drawing/2014/main" id="{550C1F9E-B331-4C48-8883-FD0260B97996}"/>
              </a:ext>
            </a:extLst>
          </p:cNvPr>
          <p:cNvSpPr>
            <a:spLocks noChangeArrowheads="1"/>
          </p:cNvSpPr>
          <p:nvPr/>
        </p:nvSpPr>
        <p:spPr bwMode="auto">
          <a:xfrm>
            <a:off x="3067050" y="4451350"/>
            <a:ext cx="620713"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KB</a:t>
            </a:r>
          </a:p>
        </p:txBody>
      </p:sp>
      <p:sp>
        <p:nvSpPr>
          <p:cNvPr id="14371" name="Oval 35">
            <a:extLst>
              <a:ext uri="{FF2B5EF4-FFF2-40B4-BE49-F238E27FC236}">
                <a16:creationId xmlns:a16="http://schemas.microsoft.com/office/drawing/2014/main" id="{EC7C2EE9-C1DF-C949-8D59-6281D3C64B5D}"/>
              </a:ext>
            </a:extLst>
          </p:cNvPr>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72" name="Rectangle 36">
            <a:extLst>
              <a:ext uri="{FF2B5EF4-FFF2-40B4-BE49-F238E27FC236}">
                <a16:creationId xmlns:a16="http://schemas.microsoft.com/office/drawing/2014/main" id="{B6E5D4B5-EA49-3642-B5ED-125595B5DB8B}"/>
              </a:ext>
            </a:extLst>
          </p:cNvPr>
          <p:cNvSpPr>
            <a:spLocks noChangeArrowheads="1"/>
          </p:cNvSpPr>
          <p:nvPr/>
        </p:nvSpPr>
        <p:spPr bwMode="auto">
          <a:xfrm>
            <a:off x="1809750" y="4081463"/>
            <a:ext cx="384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E</a:t>
            </a:r>
          </a:p>
        </p:txBody>
      </p:sp>
      <p:sp>
        <p:nvSpPr>
          <p:cNvPr id="14373" name="Rectangle 37">
            <a:extLst>
              <a:ext uri="{FF2B5EF4-FFF2-40B4-BE49-F238E27FC236}">
                <a16:creationId xmlns:a16="http://schemas.microsoft.com/office/drawing/2014/main" id="{E40E889F-24D9-2A43-A75A-DCBED314EEDB}"/>
              </a:ext>
            </a:extLst>
          </p:cNvPr>
          <p:cNvSpPr>
            <a:spLocks noChangeArrowheads="1"/>
          </p:cNvSpPr>
          <p:nvPr/>
        </p:nvSpPr>
        <p:spPr bwMode="auto">
          <a:xfrm>
            <a:off x="3776663" y="3078163"/>
            <a:ext cx="638175" cy="454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400">
                <a:solidFill>
                  <a:schemeClr val="folHlink"/>
                </a:solidFill>
                <a:latin typeface="Times" pitchFamily="2" charset="0"/>
              </a:rPr>
              <a:t>NK</a:t>
            </a:r>
          </a:p>
        </p:txBody>
      </p:sp>
      <p:sp>
        <p:nvSpPr>
          <p:cNvPr id="14374" name="Freeform 38">
            <a:extLst>
              <a:ext uri="{FF2B5EF4-FFF2-40B4-BE49-F238E27FC236}">
                <a16:creationId xmlns:a16="http://schemas.microsoft.com/office/drawing/2014/main" id="{C0CD0B93-9BB6-394E-B50C-C12A93B5D892}"/>
              </a:ext>
            </a:extLst>
          </p:cNvPr>
          <p:cNvSpPr>
            <a:spLocks/>
          </p:cNvSpPr>
          <p:nvPr/>
        </p:nvSpPr>
        <p:spPr bwMode="auto">
          <a:xfrm>
            <a:off x="5816600" y="3136900"/>
            <a:ext cx="939800" cy="1422400"/>
          </a:xfrm>
          <a:custGeom>
            <a:avLst/>
            <a:gdLst>
              <a:gd name="T0" fmla="*/ 939800 w 592"/>
              <a:gd name="T1" fmla="*/ 1422400 h 896"/>
              <a:gd name="T2" fmla="*/ 520700 w 592"/>
              <a:gd name="T3" fmla="*/ 1206500 h 896"/>
              <a:gd name="T4" fmla="*/ 304800 w 592"/>
              <a:gd name="T5" fmla="*/ 914400 h 896"/>
              <a:gd name="T6" fmla="*/ 63500 w 592"/>
              <a:gd name="T7" fmla="*/ 254000 h 896"/>
              <a:gd name="T8" fmla="*/ 38100 w 592"/>
              <a:gd name="T9" fmla="*/ 127000 h 896"/>
              <a:gd name="T10" fmla="*/ 0 w 592"/>
              <a:gd name="T11" fmla="*/ 0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896">
                <a:moveTo>
                  <a:pt x="592" y="896"/>
                </a:moveTo>
                <a:cubicBezTo>
                  <a:pt x="508" y="840"/>
                  <a:pt x="405" y="824"/>
                  <a:pt x="328" y="760"/>
                </a:cubicBezTo>
                <a:cubicBezTo>
                  <a:pt x="268" y="710"/>
                  <a:pt x="232" y="640"/>
                  <a:pt x="192" y="576"/>
                </a:cubicBezTo>
                <a:cubicBezTo>
                  <a:pt x="107" y="440"/>
                  <a:pt x="78" y="313"/>
                  <a:pt x="40" y="160"/>
                </a:cubicBezTo>
                <a:cubicBezTo>
                  <a:pt x="33" y="133"/>
                  <a:pt x="30" y="106"/>
                  <a:pt x="24" y="80"/>
                </a:cubicBezTo>
                <a:cubicBezTo>
                  <a:pt x="17" y="55"/>
                  <a:pt x="0" y="26"/>
                  <a:pt x="0" y="0"/>
                </a:cubicBezTo>
              </a:path>
            </a:pathLst>
          </a:custGeom>
          <a:noFill/>
          <a:ln w="57150" cap="flat" cmpd="sng">
            <a:solidFill>
              <a:srgbClr val="2E7E3B"/>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rgbClr val="FFFA35"/>
                </a:solidFill>
              </a14:hiddenFill>
            </a:ext>
          </a:extLst>
        </p:spPr>
        <p:txBody>
          <a:bodyPr wrap="none" anchor="ctr"/>
          <a:lstStyle/>
          <a:p>
            <a:endParaRPr lang="en-US"/>
          </a:p>
        </p:txBody>
      </p:sp>
      <p:sp>
        <p:nvSpPr>
          <p:cNvPr id="14375" name="Freeform 39">
            <a:extLst>
              <a:ext uri="{FF2B5EF4-FFF2-40B4-BE49-F238E27FC236}">
                <a16:creationId xmlns:a16="http://schemas.microsoft.com/office/drawing/2014/main" id="{7A0CDF0F-EDCB-4640-98CB-410F315B351E}"/>
              </a:ext>
            </a:extLst>
          </p:cNvPr>
          <p:cNvSpPr>
            <a:spLocks/>
          </p:cNvSpPr>
          <p:nvPr/>
        </p:nvSpPr>
        <p:spPr bwMode="auto">
          <a:xfrm>
            <a:off x="2921000" y="1852613"/>
            <a:ext cx="2882900" cy="1258887"/>
          </a:xfrm>
          <a:custGeom>
            <a:avLst/>
            <a:gdLst>
              <a:gd name="T0" fmla="*/ 2882900 w 1816"/>
              <a:gd name="T1" fmla="*/ 1258887 h 793"/>
              <a:gd name="T2" fmla="*/ 2832100 w 1816"/>
              <a:gd name="T3" fmla="*/ 1131887 h 793"/>
              <a:gd name="T4" fmla="*/ 2603500 w 1816"/>
              <a:gd name="T5" fmla="*/ 433387 h 793"/>
              <a:gd name="T6" fmla="*/ 2476500 w 1816"/>
              <a:gd name="T7" fmla="*/ 204787 h 793"/>
              <a:gd name="T8" fmla="*/ 1841500 w 1816"/>
              <a:gd name="T9" fmla="*/ 26987 h 793"/>
              <a:gd name="T10" fmla="*/ 889000 w 1816"/>
              <a:gd name="T11" fmla="*/ 103187 h 793"/>
              <a:gd name="T12" fmla="*/ 749300 w 1816"/>
              <a:gd name="T13" fmla="*/ 179387 h 793"/>
              <a:gd name="T14" fmla="*/ 673100 w 1816"/>
              <a:gd name="T15" fmla="*/ 204787 h 793"/>
              <a:gd name="T16" fmla="*/ 355600 w 1816"/>
              <a:gd name="T17" fmla="*/ 382587 h 793"/>
              <a:gd name="T18" fmla="*/ 190500 w 1816"/>
              <a:gd name="T19" fmla="*/ 547687 h 793"/>
              <a:gd name="T20" fmla="*/ 165100 w 1816"/>
              <a:gd name="T21" fmla="*/ 598487 h 793"/>
              <a:gd name="T22" fmla="*/ 114300 w 1816"/>
              <a:gd name="T23" fmla="*/ 649287 h 793"/>
              <a:gd name="T24" fmla="*/ 0 w 1816"/>
              <a:gd name="T25" fmla="*/ 966787 h 7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6" h="793">
                <a:moveTo>
                  <a:pt x="1816" y="793"/>
                </a:moveTo>
                <a:cubicBezTo>
                  <a:pt x="1797" y="764"/>
                  <a:pt x="1796" y="743"/>
                  <a:pt x="1784" y="713"/>
                </a:cubicBezTo>
                <a:cubicBezTo>
                  <a:pt x="1723" y="571"/>
                  <a:pt x="1700" y="414"/>
                  <a:pt x="1640" y="273"/>
                </a:cubicBezTo>
                <a:cubicBezTo>
                  <a:pt x="1618" y="222"/>
                  <a:pt x="1604" y="165"/>
                  <a:pt x="1560" y="129"/>
                </a:cubicBezTo>
                <a:cubicBezTo>
                  <a:pt x="1463" y="48"/>
                  <a:pt x="1278" y="26"/>
                  <a:pt x="1160" y="17"/>
                </a:cubicBezTo>
                <a:cubicBezTo>
                  <a:pt x="827" y="22"/>
                  <a:pt x="787" y="0"/>
                  <a:pt x="560" y="65"/>
                </a:cubicBezTo>
                <a:cubicBezTo>
                  <a:pt x="531" y="86"/>
                  <a:pt x="504" y="99"/>
                  <a:pt x="472" y="113"/>
                </a:cubicBezTo>
                <a:cubicBezTo>
                  <a:pt x="456" y="119"/>
                  <a:pt x="438" y="119"/>
                  <a:pt x="424" y="129"/>
                </a:cubicBezTo>
                <a:cubicBezTo>
                  <a:pt x="360" y="171"/>
                  <a:pt x="285" y="195"/>
                  <a:pt x="224" y="241"/>
                </a:cubicBezTo>
                <a:cubicBezTo>
                  <a:pt x="187" y="268"/>
                  <a:pt x="144" y="306"/>
                  <a:pt x="120" y="345"/>
                </a:cubicBezTo>
                <a:cubicBezTo>
                  <a:pt x="113" y="355"/>
                  <a:pt x="111" y="367"/>
                  <a:pt x="104" y="377"/>
                </a:cubicBezTo>
                <a:cubicBezTo>
                  <a:pt x="94" y="389"/>
                  <a:pt x="81" y="396"/>
                  <a:pt x="72" y="409"/>
                </a:cubicBezTo>
                <a:cubicBezTo>
                  <a:pt x="34" y="458"/>
                  <a:pt x="0" y="546"/>
                  <a:pt x="0" y="609"/>
                </a:cubicBezTo>
              </a:path>
            </a:pathLst>
          </a:custGeom>
          <a:noFill/>
          <a:ln w="57150" cap="flat" cmpd="sng">
            <a:solidFill>
              <a:srgbClr val="2E7E3B"/>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376" name="Freeform 40">
            <a:extLst>
              <a:ext uri="{FF2B5EF4-FFF2-40B4-BE49-F238E27FC236}">
                <a16:creationId xmlns:a16="http://schemas.microsoft.com/office/drawing/2014/main" id="{9FC9570B-A603-9345-8569-F4A38022C629}"/>
              </a:ext>
            </a:extLst>
          </p:cNvPr>
          <p:cNvSpPr>
            <a:spLocks/>
          </p:cNvSpPr>
          <p:nvPr/>
        </p:nvSpPr>
        <p:spPr bwMode="auto">
          <a:xfrm>
            <a:off x="1739900" y="2832100"/>
            <a:ext cx="1181100" cy="1409700"/>
          </a:xfrm>
          <a:custGeom>
            <a:avLst/>
            <a:gdLst>
              <a:gd name="T0" fmla="*/ 1181100 w 744"/>
              <a:gd name="T1" fmla="*/ 0 h 888"/>
              <a:gd name="T2" fmla="*/ 1092200 w 744"/>
              <a:gd name="T3" fmla="*/ 546100 h 888"/>
              <a:gd name="T4" fmla="*/ 1003300 w 744"/>
              <a:gd name="T5" fmla="*/ 977900 h 888"/>
              <a:gd name="T6" fmla="*/ 723900 w 744"/>
              <a:gd name="T7" fmla="*/ 1193800 h 888"/>
              <a:gd name="T8" fmla="*/ 279400 w 744"/>
              <a:gd name="T9" fmla="*/ 1308100 h 888"/>
              <a:gd name="T10" fmla="*/ 0 w 744"/>
              <a:gd name="T11" fmla="*/ 1409700 h 8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4" h="888">
                <a:moveTo>
                  <a:pt x="744" y="0"/>
                </a:moveTo>
                <a:cubicBezTo>
                  <a:pt x="729" y="114"/>
                  <a:pt x="705" y="229"/>
                  <a:pt x="688" y="344"/>
                </a:cubicBezTo>
                <a:cubicBezTo>
                  <a:pt x="676" y="417"/>
                  <a:pt x="672" y="555"/>
                  <a:pt x="632" y="616"/>
                </a:cubicBezTo>
                <a:cubicBezTo>
                  <a:pt x="592" y="675"/>
                  <a:pt x="521" y="722"/>
                  <a:pt x="456" y="752"/>
                </a:cubicBezTo>
                <a:cubicBezTo>
                  <a:pt x="366" y="791"/>
                  <a:pt x="271" y="804"/>
                  <a:pt x="176" y="824"/>
                </a:cubicBezTo>
                <a:cubicBezTo>
                  <a:pt x="111" y="836"/>
                  <a:pt x="48" y="839"/>
                  <a:pt x="0" y="888"/>
                </a:cubicBezTo>
              </a:path>
            </a:pathLst>
          </a:custGeom>
          <a:noFill/>
          <a:ln w="57150" cap="flat" cmpd="sng">
            <a:solidFill>
              <a:srgbClr val="2E7E3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7" name="Freeform 41">
            <a:extLst>
              <a:ext uri="{FF2B5EF4-FFF2-40B4-BE49-F238E27FC236}">
                <a16:creationId xmlns:a16="http://schemas.microsoft.com/office/drawing/2014/main" id="{3F99BB6D-66F6-CF4C-BBA1-69F3E3803186}"/>
              </a:ext>
            </a:extLst>
          </p:cNvPr>
          <p:cNvSpPr>
            <a:spLocks/>
          </p:cNvSpPr>
          <p:nvPr/>
        </p:nvSpPr>
        <p:spPr bwMode="auto">
          <a:xfrm>
            <a:off x="1649413" y="4229100"/>
            <a:ext cx="1423987" cy="1189038"/>
          </a:xfrm>
          <a:custGeom>
            <a:avLst/>
            <a:gdLst>
              <a:gd name="T0" fmla="*/ 128587 w 897"/>
              <a:gd name="T1" fmla="*/ 0 h 749"/>
              <a:gd name="T2" fmla="*/ 763587 w 897"/>
              <a:gd name="T3" fmla="*/ 279400 h 749"/>
              <a:gd name="T4" fmla="*/ 1119187 w 897"/>
              <a:gd name="T5" fmla="*/ 609600 h 749"/>
              <a:gd name="T6" fmla="*/ 1195387 w 897"/>
              <a:gd name="T7" fmla="*/ 1041400 h 749"/>
              <a:gd name="T8" fmla="*/ 1258887 w 897"/>
              <a:gd name="T9" fmla="*/ 1155700 h 749"/>
              <a:gd name="T10" fmla="*/ 1423987 w 897"/>
              <a:gd name="T11" fmla="*/ 118110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7" h="749">
                <a:moveTo>
                  <a:pt x="81" y="0"/>
                </a:moveTo>
                <a:cubicBezTo>
                  <a:pt x="0" y="241"/>
                  <a:pt x="386" y="173"/>
                  <a:pt x="481" y="176"/>
                </a:cubicBezTo>
                <a:cubicBezTo>
                  <a:pt x="576" y="207"/>
                  <a:pt x="683" y="277"/>
                  <a:pt x="705" y="384"/>
                </a:cubicBezTo>
                <a:cubicBezTo>
                  <a:pt x="723" y="474"/>
                  <a:pt x="727" y="567"/>
                  <a:pt x="753" y="656"/>
                </a:cubicBezTo>
                <a:cubicBezTo>
                  <a:pt x="758" y="676"/>
                  <a:pt x="774" y="721"/>
                  <a:pt x="793" y="728"/>
                </a:cubicBezTo>
                <a:cubicBezTo>
                  <a:pt x="858" y="749"/>
                  <a:pt x="824" y="744"/>
                  <a:pt x="897" y="744"/>
                </a:cubicBezTo>
              </a:path>
            </a:pathLst>
          </a:custGeom>
          <a:noFill/>
          <a:ln w="57150" cap="flat" cmpd="sng">
            <a:solidFill>
              <a:srgbClr val="FFFA35"/>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378" name="Oval 43">
            <a:extLst>
              <a:ext uri="{FF2B5EF4-FFF2-40B4-BE49-F238E27FC236}">
                <a16:creationId xmlns:a16="http://schemas.microsoft.com/office/drawing/2014/main" id="{77E0B369-4729-714F-BF1A-B7C8F8FE7D0D}"/>
              </a:ext>
            </a:extLst>
          </p:cNvPr>
          <p:cNvSpPr>
            <a:spLocks noChangeArrowheads="1"/>
          </p:cNvSpPr>
          <p:nvPr/>
        </p:nvSpPr>
        <p:spPr bwMode="auto">
          <a:xfrm>
            <a:off x="2514600" y="4914900"/>
            <a:ext cx="1066800" cy="990600"/>
          </a:xfrm>
          <a:prstGeom prst="ellipse">
            <a:avLst/>
          </a:prstGeom>
          <a:noFill/>
          <a:ln w="57150">
            <a:solidFill>
              <a:srgbClr val="D83104"/>
            </a:solidFill>
            <a:round/>
            <a:headEnd/>
            <a:tailEnd/>
          </a:ln>
          <a:effectLst>
            <a:outerShdw dist="109250" dir="2132261"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79" name="Oval 44">
            <a:extLst>
              <a:ext uri="{FF2B5EF4-FFF2-40B4-BE49-F238E27FC236}">
                <a16:creationId xmlns:a16="http://schemas.microsoft.com/office/drawing/2014/main" id="{EC12521D-5F1D-6F4D-BADC-E0AC2DFD9393}"/>
              </a:ext>
            </a:extLst>
          </p:cNvPr>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80" name="Oval 45">
            <a:extLst>
              <a:ext uri="{FF2B5EF4-FFF2-40B4-BE49-F238E27FC236}">
                <a16:creationId xmlns:a16="http://schemas.microsoft.com/office/drawing/2014/main" id="{4AF67B54-6E92-CC46-880E-1B6FA57E6245}"/>
              </a:ext>
            </a:extLst>
          </p:cNvPr>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81" name="Oval 46">
            <a:extLst>
              <a:ext uri="{FF2B5EF4-FFF2-40B4-BE49-F238E27FC236}">
                <a16:creationId xmlns:a16="http://schemas.microsoft.com/office/drawing/2014/main" id="{A8990C15-3D11-A34C-B08B-866E1C330D0F}"/>
              </a:ext>
            </a:extLst>
          </p:cNvPr>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82" name="Oval 47">
            <a:extLst>
              <a:ext uri="{FF2B5EF4-FFF2-40B4-BE49-F238E27FC236}">
                <a16:creationId xmlns:a16="http://schemas.microsoft.com/office/drawing/2014/main" id="{2AEF6ADB-4372-1F40-BAE2-0E3DCC6DBA37}"/>
              </a:ext>
            </a:extLst>
          </p:cNvPr>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83" name="Oval 48">
            <a:extLst>
              <a:ext uri="{FF2B5EF4-FFF2-40B4-BE49-F238E27FC236}">
                <a16:creationId xmlns:a16="http://schemas.microsoft.com/office/drawing/2014/main" id="{2484C356-A5B5-3E47-9D28-E6EC18E1DBBE}"/>
              </a:ext>
            </a:extLst>
          </p:cNvPr>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84" name="Rectangle 49">
            <a:extLst>
              <a:ext uri="{FF2B5EF4-FFF2-40B4-BE49-F238E27FC236}">
                <a16:creationId xmlns:a16="http://schemas.microsoft.com/office/drawing/2014/main" id="{984CFEC6-1931-614A-9018-02698CA9B04B}"/>
              </a:ext>
            </a:extLst>
          </p:cNvPr>
          <p:cNvSpPr>
            <a:spLocks noChangeArrowheads="1"/>
          </p:cNvSpPr>
          <p:nvPr/>
        </p:nvSpPr>
        <p:spPr bwMode="auto">
          <a:xfrm>
            <a:off x="3070225" y="5164138"/>
            <a:ext cx="858838" cy="6985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4000">
                <a:solidFill>
                  <a:srgbClr val="EEFF4B"/>
                </a:solidFill>
                <a:latin typeface="Times" pitchFamily="2" charset="0"/>
              </a:rPr>
              <a:t>SK</a:t>
            </a:r>
          </a:p>
        </p:txBody>
      </p:sp>
      <p:grpSp>
        <p:nvGrpSpPr>
          <p:cNvPr id="271420" name="Group 60">
            <a:extLst>
              <a:ext uri="{FF2B5EF4-FFF2-40B4-BE49-F238E27FC236}">
                <a16:creationId xmlns:a16="http://schemas.microsoft.com/office/drawing/2014/main" id="{2C858F6A-B805-4142-8678-57FFAC28DE3B}"/>
              </a:ext>
            </a:extLst>
          </p:cNvPr>
          <p:cNvGrpSpPr>
            <a:grpSpLocks/>
          </p:cNvGrpSpPr>
          <p:nvPr/>
        </p:nvGrpSpPr>
        <p:grpSpPr bwMode="auto">
          <a:xfrm>
            <a:off x="3343275" y="3894138"/>
            <a:ext cx="4700588" cy="1371600"/>
            <a:chOff x="1824" y="944"/>
            <a:chExt cx="2712" cy="864"/>
          </a:xfrm>
        </p:grpSpPr>
        <p:grpSp>
          <p:nvGrpSpPr>
            <p:cNvPr id="14411" name="Group 56">
              <a:extLst>
                <a:ext uri="{FF2B5EF4-FFF2-40B4-BE49-F238E27FC236}">
                  <a16:creationId xmlns:a16="http://schemas.microsoft.com/office/drawing/2014/main" id="{D303F377-2415-1949-A166-C8C2203141FD}"/>
                </a:ext>
              </a:extLst>
            </p:cNvPr>
            <p:cNvGrpSpPr>
              <a:grpSpLocks/>
            </p:cNvGrpSpPr>
            <p:nvPr/>
          </p:nvGrpSpPr>
          <p:grpSpPr bwMode="auto">
            <a:xfrm>
              <a:off x="1824" y="944"/>
              <a:ext cx="2712" cy="864"/>
              <a:chOff x="1976" y="2328"/>
              <a:chExt cx="3064" cy="632"/>
            </a:xfrm>
          </p:grpSpPr>
          <p:sp>
            <p:nvSpPr>
              <p:cNvPr id="271417" name="Rectangle 57">
                <a:extLst>
                  <a:ext uri="{FF2B5EF4-FFF2-40B4-BE49-F238E27FC236}">
                    <a16:creationId xmlns:a16="http://schemas.microsoft.com/office/drawing/2014/main" id="{885D2777-89D8-0140-AC59-C5B1C4F6946B}"/>
                  </a:ext>
                </a:extLst>
              </p:cNvPr>
              <p:cNvSpPr>
                <a:spLocks noChangeArrowheads="1"/>
              </p:cNvSpPr>
              <p:nvPr/>
            </p:nvSpPr>
            <p:spPr bwMode="auto">
              <a:xfrm>
                <a:off x="1976" y="2328"/>
                <a:ext cx="3032" cy="632"/>
              </a:xfrm>
              <a:prstGeom prst="rect">
                <a:avLst/>
              </a:prstGeom>
              <a:gradFill rotWithShape="0">
                <a:gsLst>
                  <a:gs pos="0">
                    <a:schemeClr val="accent1">
                      <a:gamma/>
                      <a:shade val="20784"/>
                      <a:invGamma/>
                    </a:schemeClr>
                  </a:gs>
                  <a:gs pos="50000">
                    <a:schemeClr val="accent1"/>
                  </a:gs>
                  <a:gs pos="100000">
                    <a:schemeClr val="accent1">
                      <a:gamma/>
                      <a:shade val="20784"/>
                      <a:invGamma/>
                    </a:schemeClr>
                  </a:gs>
                </a:gsLst>
                <a:lin ang="5400000" scaled="1"/>
              </a:gradFill>
              <a:ln w="76200">
                <a:solidFill>
                  <a:srgbClr val="280383"/>
                </a:solidFill>
                <a:miter lim="800000"/>
                <a:headEnd/>
                <a:tailEnd/>
              </a:ln>
              <a:effectLst>
                <a:outerShdw dist="25400" dir="5400000" algn="ctr" rotWithShape="0">
                  <a:schemeClr val="bg2"/>
                </a:outerShdw>
              </a:effectLst>
            </p:spPr>
            <p:txBody>
              <a:bodyPr wrap="none" anchor="ctr"/>
              <a:lstStyle/>
              <a:p>
                <a:pPr>
                  <a:defRPr/>
                </a:pPr>
                <a:endParaRPr lang="en-SG">
                  <a:latin typeface="Comic Sans MS" panose="030F0702030302020204" pitchFamily="66" charset="0"/>
                </a:endParaRPr>
              </a:p>
            </p:txBody>
          </p:sp>
          <p:sp>
            <p:nvSpPr>
              <p:cNvPr id="14414" name="Text Box 58">
                <a:extLst>
                  <a:ext uri="{FF2B5EF4-FFF2-40B4-BE49-F238E27FC236}">
                    <a16:creationId xmlns:a16="http://schemas.microsoft.com/office/drawing/2014/main" id="{C426E997-62AC-B74D-8E97-B6444D6C5736}"/>
                  </a:ext>
                </a:extLst>
              </p:cNvPr>
              <p:cNvSpPr txBox="1">
                <a:spLocks noChangeArrowheads="1"/>
              </p:cNvSpPr>
              <p:nvPr/>
            </p:nvSpPr>
            <p:spPr bwMode="auto">
              <a:xfrm>
                <a:off x="1984" y="2439"/>
                <a:ext cx="3056" cy="18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rgbClr val="2E7E3B"/>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lnSpc>
                    <a:spcPct val="70000"/>
                  </a:lnSpc>
                  <a:spcBef>
                    <a:spcPct val="50000"/>
                  </a:spcBef>
                </a:pPr>
                <a:endParaRPr lang="en-US" altLang="en-US" sz="2800">
                  <a:solidFill>
                    <a:srgbClr val="EEFF4B"/>
                  </a:solidFill>
                </a:endParaRPr>
              </a:p>
            </p:txBody>
          </p:sp>
        </p:grpSp>
        <p:sp>
          <p:nvSpPr>
            <p:cNvPr id="14412" name="Rectangle 59">
              <a:extLst>
                <a:ext uri="{FF2B5EF4-FFF2-40B4-BE49-F238E27FC236}">
                  <a16:creationId xmlns:a16="http://schemas.microsoft.com/office/drawing/2014/main" id="{0D64EA7B-1395-C248-B9BC-F94B6D85BBF3}"/>
                </a:ext>
              </a:extLst>
            </p:cNvPr>
            <p:cNvSpPr>
              <a:spLocks noChangeArrowheads="1"/>
            </p:cNvSpPr>
            <p:nvPr/>
          </p:nvSpPr>
          <p:spPr bwMode="auto">
            <a:xfrm>
              <a:off x="1858" y="1036"/>
              <a:ext cx="2660" cy="569"/>
            </a:xfrm>
            <a:prstGeom prst="rect">
              <a:avLst/>
            </a:prstGeom>
            <a:noFill/>
            <a:ln>
              <a:noFill/>
            </a:ln>
            <a:effectLst>
              <a:outerShdw dist="74053" dir="3542175"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lnSpc>
                  <a:spcPct val="70000"/>
                </a:lnSpc>
                <a:spcBef>
                  <a:spcPct val="50000"/>
                </a:spcBef>
              </a:pPr>
              <a:r>
                <a:rPr lang="en-US" altLang="en-US" sz="2800">
                  <a:solidFill>
                    <a:srgbClr val="EEFF4B"/>
                  </a:solidFill>
                </a:rPr>
                <a:t>RED SEA KACHI NGAYI:</a:t>
              </a:r>
            </a:p>
            <a:p>
              <a:pPr algn="ctr">
                <a:lnSpc>
                  <a:spcPct val="70000"/>
                </a:lnSpc>
                <a:spcBef>
                  <a:spcPct val="50000"/>
                </a:spcBef>
              </a:pPr>
              <a:r>
                <a:rPr lang="en-US" altLang="en-US" sz="2800">
                  <a:solidFill>
                    <a:srgbClr val="EEFF4B"/>
                  </a:solidFill>
                </a:rPr>
                <a:t>“YAM SUPH”</a:t>
              </a:r>
            </a:p>
          </p:txBody>
        </p:sp>
      </p:grpSp>
      <p:sp>
        <p:nvSpPr>
          <p:cNvPr id="14386" name="Text Box 81">
            <a:extLst>
              <a:ext uri="{FF2B5EF4-FFF2-40B4-BE49-F238E27FC236}">
                <a16:creationId xmlns:a16="http://schemas.microsoft.com/office/drawing/2014/main" id="{ED07D81A-0901-9D4D-9226-A043BFEF3B33}"/>
              </a:ext>
            </a:extLst>
          </p:cNvPr>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14387" name="Text Box 82">
            <a:extLst>
              <a:ext uri="{FF2B5EF4-FFF2-40B4-BE49-F238E27FC236}">
                <a16:creationId xmlns:a16="http://schemas.microsoft.com/office/drawing/2014/main" id="{691BDCA9-6263-7749-AC6C-9375AC0ED07C}"/>
              </a:ext>
            </a:extLst>
          </p:cNvPr>
          <p:cNvSpPr txBox="1">
            <a:spLocks noChangeArrowheads="1"/>
          </p:cNvSpPr>
          <p:nvPr/>
        </p:nvSpPr>
        <p:spPr bwMode="auto">
          <a:xfrm>
            <a:off x="1766888" y="22225"/>
            <a:ext cx="1993900"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13:18</a:t>
            </a:r>
            <a:endParaRPr lang="en-US" altLang="en-US" sz="900" u="sng">
              <a:solidFill>
                <a:srgbClr val="000000"/>
              </a:solidFill>
              <a:latin typeface="Geneva" panose="020B0503030404040204" pitchFamily="34" charset="0"/>
            </a:endParaRPr>
          </a:p>
        </p:txBody>
      </p:sp>
      <p:sp>
        <p:nvSpPr>
          <p:cNvPr id="271445" name="AutoShape 85">
            <a:extLst>
              <a:ext uri="{FF2B5EF4-FFF2-40B4-BE49-F238E27FC236}">
                <a16:creationId xmlns:a16="http://schemas.microsoft.com/office/drawing/2014/main" id="{80B121E7-62F9-C841-8D6B-B4F3A1CC617D}"/>
              </a:ext>
            </a:extLst>
          </p:cNvPr>
          <p:cNvSpPr>
            <a:spLocks/>
          </p:cNvSpPr>
          <p:nvPr/>
        </p:nvSpPr>
        <p:spPr bwMode="auto">
          <a:xfrm rot="4098307">
            <a:off x="805656" y="2601119"/>
            <a:ext cx="2100263" cy="1444625"/>
          </a:xfrm>
          <a:custGeom>
            <a:avLst/>
            <a:gdLst>
              <a:gd name="T0" fmla="*/ 1534456 w 21600"/>
              <a:gd name="T1" fmla="*/ 0 h 21600"/>
              <a:gd name="T2" fmla="*/ 0 w 21600"/>
              <a:gd name="T3" fmla="*/ 722313 h 21600"/>
              <a:gd name="T4" fmla="*/ 1534456 w 21600"/>
              <a:gd name="T5" fmla="*/ 1444625 h 21600"/>
              <a:gd name="T6" fmla="*/ 2100263 w 21600"/>
              <a:gd name="T7" fmla="*/ 722313 h 21600"/>
              <a:gd name="T8" fmla="*/ 17694720 60000 65536"/>
              <a:gd name="T9" fmla="*/ 11796480 60000 65536"/>
              <a:gd name="T10" fmla="*/ 5898240 60000 65536"/>
              <a:gd name="T11" fmla="*/ 0 60000 65536"/>
              <a:gd name="T12" fmla="*/ 3375 w 21600"/>
              <a:gd name="T13" fmla="*/ 7407 h 21600"/>
              <a:gd name="T14" fmla="*/ 19772 w 21600"/>
              <a:gd name="T15" fmla="*/ 14193 h 21600"/>
            </a:gdLst>
            <a:ahLst/>
            <a:cxnLst>
              <a:cxn ang="T8">
                <a:pos x="T0" y="T1"/>
              </a:cxn>
              <a:cxn ang="T9">
                <a:pos x="T2" y="T3"/>
              </a:cxn>
              <a:cxn ang="T10">
                <a:pos x="T4" y="T5"/>
              </a:cxn>
              <a:cxn ang="T11">
                <a:pos x="T6" y="T7"/>
              </a:cxn>
            </a:cxnLst>
            <a:rect l="T12" t="T13" r="T14" b="T15"/>
            <a:pathLst>
              <a:path w="21600" h="21600">
                <a:moveTo>
                  <a:pt x="15781" y="0"/>
                </a:moveTo>
                <a:lnTo>
                  <a:pt x="15781" y="7407"/>
                </a:lnTo>
                <a:lnTo>
                  <a:pt x="3375" y="7407"/>
                </a:lnTo>
                <a:lnTo>
                  <a:pt x="3375" y="14193"/>
                </a:lnTo>
                <a:lnTo>
                  <a:pt x="15781" y="14193"/>
                </a:lnTo>
                <a:lnTo>
                  <a:pt x="15781" y="21600"/>
                </a:lnTo>
                <a:lnTo>
                  <a:pt x="21600" y="10800"/>
                </a:lnTo>
                <a:lnTo>
                  <a:pt x="15781" y="0"/>
                </a:lnTo>
                <a:close/>
              </a:path>
              <a:path w="21600" h="21600">
                <a:moveTo>
                  <a:pt x="1350" y="7407"/>
                </a:moveTo>
                <a:lnTo>
                  <a:pt x="1350" y="14193"/>
                </a:lnTo>
                <a:lnTo>
                  <a:pt x="2700" y="14193"/>
                </a:lnTo>
                <a:lnTo>
                  <a:pt x="2700" y="7407"/>
                </a:lnTo>
                <a:lnTo>
                  <a:pt x="1350" y="7407"/>
                </a:lnTo>
                <a:close/>
              </a:path>
              <a:path w="21600" h="21600">
                <a:moveTo>
                  <a:pt x="0" y="7407"/>
                </a:moveTo>
                <a:lnTo>
                  <a:pt x="0" y="14193"/>
                </a:lnTo>
                <a:lnTo>
                  <a:pt x="675" y="14193"/>
                </a:lnTo>
                <a:lnTo>
                  <a:pt x="675" y="7407"/>
                </a:lnTo>
                <a:lnTo>
                  <a:pt x="0" y="7407"/>
                </a:lnTo>
                <a:close/>
              </a:path>
            </a:pathLst>
          </a:custGeom>
          <a:solidFill>
            <a:srgbClr val="66FF66"/>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66FF66"/>
            </a:extrusionClr>
            <a:contourClr>
              <a:srgbClr val="66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4389" name="Text Box 100">
            <a:extLst>
              <a:ext uri="{FF2B5EF4-FFF2-40B4-BE49-F238E27FC236}">
                <a16:creationId xmlns:a16="http://schemas.microsoft.com/office/drawing/2014/main" id="{6562E08D-9368-474E-BAF0-25732404132C}"/>
              </a:ext>
            </a:extLst>
          </p:cNvPr>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grpSp>
        <p:nvGrpSpPr>
          <p:cNvPr id="271465" name="Group 105">
            <a:extLst>
              <a:ext uri="{FF2B5EF4-FFF2-40B4-BE49-F238E27FC236}">
                <a16:creationId xmlns:a16="http://schemas.microsoft.com/office/drawing/2014/main" id="{4FACADD8-D854-CE44-B05B-2CC31CC59ACA}"/>
              </a:ext>
            </a:extLst>
          </p:cNvPr>
          <p:cNvGrpSpPr>
            <a:grpSpLocks/>
          </p:cNvGrpSpPr>
          <p:nvPr/>
        </p:nvGrpSpPr>
        <p:grpSpPr bwMode="auto">
          <a:xfrm>
            <a:off x="2867025" y="363538"/>
            <a:ext cx="5683250" cy="3267075"/>
            <a:chOff x="1283" y="402"/>
            <a:chExt cx="3580" cy="2058"/>
          </a:xfrm>
        </p:grpSpPr>
        <p:pic>
          <p:nvPicPr>
            <p:cNvPr id="14408" name="Picture 61">
              <a:extLst>
                <a:ext uri="{FF2B5EF4-FFF2-40B4-BE49-F238E27FC236}">
                  <a16:creationId xmlns:a16="http://schemas.microsoft.com/office/drawing/2014/main" id="{1F2FA635-1B33-1245-91F2-68BC1828951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3" y="402"/>
              <a:ext cx="3580" cy="2058"/>
            </a:xfrm>
            <a:prstGeom prst="rect">
              <a:avLst/>
            </a:prstGeom>
            <a:noFill/>
            <a:ln>
              <a:noFill/>
            </a:ln>
            <a:effectLst>
              <a:outerShdw dist="143684"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Lst>
          </p:spPr>
        </p:pic>
        <p:sp>
          <p:nvSpPr>
            <p:cNvPr id="14409" name="Text Box 62">
              <a:extLst>
                <a:ext uri="{FF2B5EF4-FFF2-40B4-BE49-F238E27FC236}">
                  <a16:creationId xmlns:a16="http://schemas.microsoft.com/office/drawing/2014/main" id="{DBC67864-D374-D347-AEFE-56151C776F7D}"/>
                </a:ext>
              </a:extLst>
            </p:cNvPr>
            <p:cNvSpPr txBox="1">
              <a:spLocks noChangeArrowheads="1"/>
            </p:cNvSpPr>
            <p:nvPr/>
          </p:nvSpPr>
          <p:spPr bwMode="auto">
            <a:xfrm>
              <a:off x="1545" y="2106"/>
              <a:ext cx="3204" cy="212"/>
            </a:xfrm>
            <a:prstGeom prst="rect">
              <a:avLst/>
            </a:prstGeom>
            <a:noFill/>
            <a:ln>
              <a:noFill/>
            </a:ln>
            <a:effectLst>
              <a:outerShdw dist="143684"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accent2"/>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a:solidFill>
                    <a:srgbClr val="FFFF00"/>
                  </a:solidFill>
                </a:rPr>
                <a:t>ARUIHONWUI SUEZ CANAL</a:t>
              </a:r>
              <a:endParaRPr lang="en-US" altLang="en-US"/>
            </a:p>
          </p:txBody>
        </p:sp>
        <p:sp>
          <p:nvSpPr>
            <p:cNvPr id="14410" name="Rectangle 104">
              <a:extLst>
                <a:ext uri="{FF2B5EF4-FFF2-40B4-BE49-F238E27FC236}">
                  <a16:creationId xmlns:a16="http://schemas.microsoft.com/office/drawing/2014/main" id="{BEBE052A-10EF-1542-A908-AE798618564E}"/>
                </a:ext>
              </a:extLst>
            </p:cNvPr>
            <p:cNvSpPr>
              <a:spLocks noChangeArrowheads="1"/>
            </p:cNvSpPr>
            <p:nvPr/>
          </p:nvSpPr>
          <p:spPr bwMode="auto">
            <a:xfrm>
              <a:off x="3315" y="456"/>
              <a:ext cx="344" cy="198"/>
            </a:xfrm>
            <a:prstGeom prst="rect">
              <a:avLst/>
            </a:prstGeom>
            <a:solidFill>
              <a:srgbClr val="A3CFF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sp>
        <p:nvSpPr>
          <p:cNvPr id="271466" name="Rectangle 106">
            <a:extLst>
              <a:ext uri="{FF2B5EF4-FFF2-40B4-BE49-F238E27FC236}">
                <a16:creationId xmlns:a16="http://schemas.microsoft.com/office/drawing/2014/main" id="{EB3173E2-B9E1-8B4D-81C4-1BB6994CC184}"/>
              </a:ext>
            </a:extLst>
          </p:cNvPr>
          <p:cNvSpPr>
            <a:spLocks noChangeArrowheads="1"/>
          </p:cNvSpPr>
          <p:nvPr/>
        </p:nvSpPr>
        <p:spPr bwMode="auto">
          <a:xfrm>
            <a:off x="8091488" y="6534150"/>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06</a:t>
            </a:r>
          </a:p>
        </p:txBody>
      </p:sp>
      <p:grpSp>
        <p:nvGrpSpPr>
          <p:cNvPr id="14392" name="Group 108">
            <a:extLst>
              <a:ext uri="{FF2B5EF4-FFF2-40B4-BE49-F238E27FC236}">
                <a16:creationId xmlns:a16="http://schemas.microsoft.com/office/drawing/2014/main" id="{22EF33F4-0327-7042-ACD9-62DB3E7E28B1}"/>
              </a:ext>
            </a:extLst>
          </p:cNvPr>
          <p:cNvGrpSpPr>
            <a:grpSpLocks/>
          </p:cNvGrpSpPr>
          <p:nvPr/>
        </p:nvGrpSpPr>
        <p:grpSpPr bwMode="auto">
          <a:xfrm>
            <a:off x="7948613" y="3429000"/>
            <a:ext cx="952500" cy="1330325"/>
            <a:chOff x="5007" y="2160"/>
            <a:chExt cx="600" cy="838"/>
          </a:xfrm>
        </p:grpSpPr>
        <p:sp>
          <p:nvSpPr>
            <p:cNvPr id="14395" name="Rectangle 86">
              <a:extLst>
                <a:ext uri="{FF2B5EF4-FFF2-40B4-BE49-F238E27FC236}">
                  <a16:creationId xmlns:a16="http://schemas.microsoft.com/office/drawing/2014/main" id="{A9081959-E4ED-034C-BE18-7DC39F350E4B}"/>
                </a:ext>
              </a:extLst>
            </p:cNvPr>
            <p:cNvSpPr>
              <a:spLocks noChangeArrowheads="1"/>
            </p:cNvSpPr>
            <p:nvPr/>
          </p:nvSpPr>
          <p:spPr bwMode="auto">
            <a:xfrm>
              <a:off x="5151" y="2774"/>
              <a:ext cx="160" cy="7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96" name="Rectangle 87">
              <a:extLst>
                <a:ext uri="{FF2B5EF4-FFF2-40B4-BE49-F238E27FC236}">
                  <a16:creationId xmlns:a16="http://schemas.microsoft.com/office/drawing/2014/main" id="{3560EB84-F579-0949-843A-D5A87FC50437}"/>
                </a:ext>
              </a:extLst>
            </p:cNvPr>
            <p:cNvSpPr>
              <a:spLocks noChangeArrowheads="1"/>
            </p:cNvSpPr>
            <p:nvPr/>
          </p:nvSpPr>
          <p:spPr bwMode="auto">
            <a:xfrm>
              <a:off x="5116" y="2744"/>
              <a:ext cx="18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14397" name="AutoShape 88">
              <a:extLst>
                <a:ext uri="{FF2B5EF4-FFF2-40B4-BE49-F238E27FC236}">
                  <a16:creationId xmlns:a16="http://schemas.microsoft.com/office/drawing/2014/main" id="{497DF830-D1C7-634D-B283-8785DAE3CD0C}"/>
                </a:ext>
              </a:extLst>
            </p:cNvPr>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98" name="Rectangle 89">
              <a:extLst>
                <a:ext uri="{FF2B5EF4-FFF2-40B4-BE49-F238E27FC236}">
                  <a16:creationId xmlns:a16="http://schemas.microsoft.com/office/drawing/2014/main" id="{6923FE7B-D4C9-C548-B00F-18148EB4E09D}"/>
                </a:ext>
              </a:extLst>
            </p:cNvPr>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399" name="AutoShape 90">
              <a:extLst>
                <a:ext uri="{FF2B5EF4-FFF2-40B4-BE49-F238E27FC236}">
                  <a16:creationId xmlns:a16="http://schemas.microsoft.com/office/drawing/2014/main" id="{1CB4DF24-C219-C847-A390-98077CC157F0}"/>
                </a:ext>
              </a:extLst>
            </p:cNvPr>
            <p:cNvSpPr>
              <a:spLocks noChangeArrowheads="1"/>
            </p:cNvSpPr>
            <p:nvPr/>
          </p:nvSpPr>
          <p:spPr bwMode="auto">
            <a:xfrm>
              <a:off x="5020" y="2196"/>
              <a:ext cx="440" cy="212"/>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4400" name="Line 91">
              <a:extLst>
                <a:ext uri="{FF2B5EF4-FFF2-40B4-BE49-F238E27FC236}">
                  <a16:creationId xmlns:a16="http://schemas.microsoft.com/office/drawing/2014/main" id="{05CE3075-C4D0-1145-A9F2-30C7A2A3EE15}"/>
                </a:ext>
              </a:extLst>
            </p:cNvPr>
            <p:cNvSpPr>
              <a:spLocks noChangeShapeType="1"/>
            </p:cNvSpPr>
            <p:nvPr/>
          </p:nvSpPr>
          <p:spPr bwMode="auto">
            <a:xfrm>
              <a:off x="5035" y="2418"/>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1" name="Line 92">
              <a:extLst>
                <a:ext uri="{FF2B5EF4-FFF2-40B4-BE49-F238E27FC236}">
                  <a16:creationId xmlns:a16="http://schemas.microsoft.com/office/drawing/2014/main" id="{D840E5A4-50BA-6B42-A4DE-49D9B4BAB596}"/>
                </a:ext>
              </a:extLst>
            </p:cNvPr>
            <p:cNvSpPr>
              <a:spLocks noChangeShapeType="1"/>
            </p:cNvSpPr>
            <p:nvPr/>
          </p:nvSpPr>
          <p:spPr bwMode="auto">
            <a:xfrm>
              <a:off x="5035" y="2530"/>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2" name="Line 93">
              <a:extLst>
                <a:ext uri="{FF2B5EF4-FFF2-40B4-BE49-F238E27FC236}">
                  <a16:creationId xmlns:a16="http://schemas.microsoft.com/office/drawing/2014/main" id="{59BE775D-40C2-9F4D-8F3F-92511A2D51D2}"/>
                </a:ext>
              </a:extLst>
            </p:cNvPr>
            <p:cNvSpPr>
              <a:spLocks noChangeShapeType="1"/>
            </p:cNvSpPr>
            <p:nvPr/>
          </p:nvSpPr>
          <p:spPr bwMode="auto">
            <a:xfrm>
              <a:off x="5035" y="2642"/>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3" name="Line 94">
              <a:extLst>
                <a:ext uri="{FF2B5EF4-FFF2-40B4-BE49-F238E27FC236}">
                  <a16:creationId xmlns:a16="http://schemas.microsoft.com/office/drawing/2014/main" id="{2A984E39-4767-B347-B5F2-9E528E4BADA1}"/>
                </a:ext>
              </a:extLst>
            </p:cNvPr>
            <p:cNvSpPr>
              <a:spLocks noChangeShapeType="1"/>
            </p:cNvSpPr>
            <p:nvPr/>
          </p:nvSpPr>
          <p:spPr bwMode="auto">
            <a:xfrm>
              <a:off x="5035" y="2754"/>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4" name="Line 95">
              <a:extLst>
                <a:ext uri="{FF2B5EF4-FFF2-40B4-BE49-F238E27FC236}">
                  <a16:creationId xmlns:a16="http://schemas.microsoft.com/office/drawing/2014/main" id="{13B9EAA5-8B6F-B743-B6F5-EF250D331759}"/>
                </a:ext>
              </a:extLst>
            </p:cNvPr>
            <p:cNvSpPr>
              <a:spLocks noChangeShapeType="1"/>
            </p:cNvSpPr>
            <p:nvPr/>
          </p:nvSpPr>
          <p:spPr bwMode="auto">
            <a:xfrm>
              <a:off x="5043" y="2866"/>
              <a:ext cx="53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5" name="Rectangle 96">
              <a:extLst>
                <a:ext uri="{FF2B5EF4-FFF2-40B4-BE49-F238E27FC236}">
                  <a16:creationId xmlns:a16="http://schemas.microsoft.com/office/drawing/2014/main" id="{B38BD447-8DBB-D34D-B0F9-DBF23670E724}"/>
                </a:ext>
              </a:extLst>
            </p:cNvPr>
            <p:cNvSpPr>
              <a:spLocks noChangeArrowheads="1"/>
            </p:cNvSpPr>
            <p:nvPr/>
          </p:nvSpPr>
          <p:spPr bwMode="auto">
            <a:xfrm>
              <a:off x="5044" y="2160"/>
              <a:ext cx="390"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14406" name="Line 98">
              <a:extLst>
                <a:ext uri="{FF2B5EF4-FFF2-40B4-BE49-F238E27FC236}">
                  <a16:creationId xmlns:a16="http://schemas.microsoft.com/office/drawing/2014/main" id="{7DABBDF4-1E5D-D24C-AFB9-BBFE2ED4D283}"/>
                </a:ext>
              </a:extLst>
            </p:cNvPr>
            <p:cNvSpPr>
              <a:spLocks noChangeShapeType="1"/>
            </p:cNvSpPr>
            <p:nvPr/>
          </p:nvSpPr>
          <p:spPr bwMode="auto">
            <a:xfrm>
              <a:off x="5031" y="2978"/>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7" name="Rectangle 99">
              <a:extLst>
                <a:ext uri="{FF2B5EF4-FFF2-40B4-BE49-F238E27FC236}">
                  <a16:creationId xmlns:a16="http://schemas.microsoft.com/office/drawing/2014/main" id="{33F60FEB-F0D1-7948-9EEB-62E2E9A261E2}"/>
                </a:ext>
              </a:extLst>
            </p:cNvPr>
            <p:cNvSpPr>
              <a:spLocks noChangeArrowheads="1"/>
            </p:cNvSpPr>
            <p:nvPr/>
          </p:nvSpPr>
          <p:spPr bwMode="auto">
            <a:xfrm>
              <a:off x="5115" y="2312"/>
              <a:ext cx="41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grpSp>
      <p:sp>
        <p:nvSpPr>
          <p:cNvPr id="14393" name="Text Box 109">
            <a:extLst>
              <a:ext uri="{FF2B5EF4-FFF2-40B4-BE49-F238E27FC236}">
                <a16:creationId xmlns:a16="http://schemas.microsoft.com/office/drawing/2014/main" id="{4286EBBE-59CF-734F-93B0-ADDC215C08B6}"/>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2</a:t>
            </a:r>
            <a:endParaRPr lang="en-US" altLang="en-US" sz="1400"/>
          </a:p>
        </p:txBody>
      </p:sp>
      <p:sp>
        <p:nvSpPr>
          <p:cNvPr id="14394" name="Text Box 110">
            <a:extLst>
              <a:ext uri="{FF2B5EF4-FFF2-40B4-BE49-F238E27FC236}">
                <a16:creationId xmlns:a16="http://schemas.microsoft.com/office/drawing/2014/main" id="{6207653A-A945-8543-91EA-6A6E1D794EDC}"/>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71420"/>
                                        </p:tgtEl>
                                        <p:attrNameLst>
                                          <p:attrName>style.visibility</p:attrName>
                                        </p:attrNameLst>
                                      </p:cBhvr>
                                      <p:to>
                                        <p:strVal val="visible"/>
                                      </p:to>
                                    </p:set>
                                    <p:anim calcmode="lin" valueType="num">
                                      <p:cBhvr>
                                        <p:cTn id="7" dur="500" fill="hold"/>
                                        <p:tgtEl>
                                          <p:spTgt spid="271420"/>
                                        </p:tgtEl>
                                        <p:attrNameLst>
                                          <p:attrName>ppt_w</p:attrName>
                                        </p:attrNameLst>
                                      </p:cBhvr>
                                      <p:tavLst>
                                        <p:tav tm="0">
                                          <p:val>
                                            <p:fltVal val="0"/>
                                          </p:val>
                                        </p:tav>
                                        <p:tav tm="100000">
                                          <p:val>
                                            <p:strVal val="#ppt_w"/>
                                          </p:val>
                                        </p:tav>
                                      </p:tavLst>
                                    </p:anim>
                                    <p:anim calcmode="lin" valueType="num">
                                      <p:cBhvr>
                                        <p:cTn id="8" dur="500" fill="hold"/>
                                        <p:tgtEl>
                                          <p:spTgt spid="271420"/>
                                        </p:tgtEl>
                                        <p:attrNameLst>
                                          <p:attrName>ppt_h</p:attrName>
                                        </p:attrNameLst>
                                      </p:cBhvr>
                                      <p:tavLst>
                                        <p:tav tm="0">
                                          <p:val>
                                            <p:fltVal val="0"/>
                                          </p:val>
                                        </p:tav>
                                        <p:tav tm="100000">
                                          <p:val>
                                            <p:strVal val="#ppt_h"/>
                                          </p:val>
                                        </p:tav>
                                      </p:tavLst>
                                    </p:anim>
                                    <p:anim calcmode="lin" valueType="num">
                                      <p:cBhvr>
                                        <p:cTn id="9" dur="500" fill="hold"/>
                                        <p:tgtEl>
                                          <p:spTgt spid="271420"/>
                                        </p:tgtEl>
                                        <p:attrNameLst>
                                          <p:attrName>ppt_x</p:attrName>
                                        </p:attrNameLst>
                                      </p:cBhvr>
                                      <p:tavLst>
                                        <p:tav tm="0">
                                          <p:val>
                                            <p:fltVal val="0.5"/>
                                          </p:val>
                                        </p:tav>
                                        <p:tav tm="100000">
                                          <p:val>
                                            <p:strVal val="#ppt_x"/>
                                          </p:val>
                                        </p:tav>
                                      </p:tavLst>
                                    </p:anim>
                                    <p:anim calcmode="lin" valueType="num">
                                      <p:cBhvr>
                                        <p:cTn id="10" dur="500" fill="hold"/>
                                        <p:tgtEl>
                                          <p:spTgt spid="27142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1" fill="hold" nodeType="afterEffect">
                                  <p:stCondLst>
                                    <p:cond delay="0"/>
                                  </p:stCondLst>
                                  <p:childTnLst>
                                    <p:set>
                                      <p:cBhvr>
                                        <p:cTn id="13" dur="1" fill="hold">
                                          <p:stCondLst>
                                            <p:cond delay="0"/>
                                          </p:stCondLst>
                                        </p:cTn>
                                        <p:tgtEl>
                                          <p:spTgt spid="271445"/>
                                        </p:tgtEl>
                                        <p:attrNameLst>
                                          <p:attrName>style.visibility</p:attrName>
                                        </p:attrNameLst>
                                      </p:cBhvr>
                                      <p:to>
                                        <p:strVal val="visible"/>
                                      </p:to>
                                    </p:set>
                                    <p:anim calcmode="lin" valueType="num">
                                      <p:cBhvr additive="base">
                                        <p:cTn id="14" dur="500" fill="hold"/>
                                        <p:tgtEl>
                                          <p:spTgt spid="271445"/>
                                        </p:tgtEl>
                                        <p:attrNameLst>
                                          <p:attrName>ppt_x</p:attrName>
                                        </p:attrNameLst>
                                      </p:cBhvr>
                                      <p:tavLst>
                                        <p:tav tm="0">
                                          <p:val>
                                            <p:strVal val="#ppt_x"/>
                                          </p:val>
                                        </p:tav>
                                        <p:tav tm="100000">
                                          <p:val>
                                            <p:strVal val="#ppt_x"/>
                                          </p:val>
                                        </p:tav>
                                      </p:tavLst>
                                    </p:anim>
                                    <p:anim calcmode="lin" valueType="num">
                                      <p:cBhvr additive="base">
                                        <p:cTn id="15" dur="500" fill="hold"/>
                                        <p:tgtEl>
                                          <p:spTgt spid="271445"/>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71465"/>
                                        </p:tgtEl>
                                        <p:attrNameLst>
                                          <p:attrName>style.visibility</p:attrName>
                                        </p:attrNameLst>
                                      </p:cBhvr>
                                      <p:to>
                                        <p:strVal val="visible"/>
                                      </p:to>
                                    </p:set>
                                    <p:animEffect transition="in" filter="fade">
                                      <p:cBhvr>
                                        <p:cTn id="20" dur="1000"/>
                                        <p:tgtEl>
                                          <p:spTgt spid="271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5464D5B-AFE5-0D41-9FD1-0E1BCA45E541}"/>
              </a:ext>
            </a:extLst>
          </p:cNvPr>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6387" name="AutoShape 3">
            <a:extLst>
              <a:ext uri="{FF2B5EF4-FFF2-40B4-BE49-F238E27FC236}">
                <a16:creationId xmlns:a16="http://schemas.microsoft.com/office/drawing/2014/main" id="{78E5920D-749E-CF45-A132-0C9CE12441DE}"/>
              </a:ext>
            </a:extLst>
          </p:cNvPr>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6388" name="Rectangle 4">
            <a:extLst>
              <a:ext uri="{FF2B5EF4-FFF2-40B4-BE49-F238E27FC236}">
                <a16:creationId xmlns:a16="http://schemas.microsoft.com/office/drawing/2014/main" id="{A23CB5EA-E9E3-B044-B314-E198593C751B}"/>
              </a:ext>
            </a:extLst>
          </p:cNvPr>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6389" name="Rectangle 5">
            <a:extLst>
              <a:ext uri="{FF2B5EF4-FFF2-40B4-BE49-F238E27FC236}">
                <a16:creationId xmlns:a16="http://schemas.microsoft.com/office/drawing/2014/main" id="{C8D958C5-4089-174B-BCA8-1C70E3C19646}"/>
              </a:ext>
            </a:extLst>
          </p:cNvPr>
          <p:cNvSpPr>
            <a:spLocks noChangeArrowheads="1"/>
          </p:cNvSpPr>
          <p:nvPr/>
        </p:nvSpPr>
        <p:spPr bwMode="auto">
          <a:xfrm>
            <a:off x="3021013" y="866775"/>
            <a:ext cx="16922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   MOSES</a:t>
            </a:r>
          </a:p>
        </p:txBody>
      </p:sp>
      <p:sp>
        <p:nvSpPr>
          <p:cNvPr id="16390" name="Line 6">
            <a:extLst>
              <a:ext uri="{FF2B5EF4-FFF2-40B4-BE49-F238E27FC236}">
                <a16:creationId xmlns:a16="http://schemas.microsoft.com/office/drawing/2014/main" id="{C9E6567A-759A-2944-BF31-CB8FD097FF82}"/>
              </a:ext>
            </a:extLst>
          </p:cNvPr>
          <p:cNvSpPr>
            <a:spLocks noChangeShapeType="1"/>
          </p:cNvSpPr>
          <p:nvPr/>
        </p:nvSpPr>
        <p:spPr bwMode="auto">
          <a:xfrm>
            <a:off x="3340100" y="2489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Line 7">
            <a:extLst>
              <a:ext uri="{FF2B5EF4-FFF2-40B4-BE49-F238E27FC236}">
                <a16:creationId xmlns:a16="http://schemas.microsoft.com/office/drawing/2014/main" id="{DB5516A6-0270-7D40-9C17-8809F9828CEC}"/>
              </a:ext>
            </a:extLst>
          </p:cNvPr>
          <p:cNvSpPr>
            <a:spLocks noChangeShapeType="1"/>
          </p:cNvSpPr>
          <p:nvPr/>
        </p:nvSpPr>
        <p:spPr bwMode="auto">
          <a:xfrm>
            <a:off x="3340100" y="29464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Line 8">
            <a:extLst>
              <a:ext uri="{FF2B5EF4-FFF2-40B4-BE49-F238E27FC236}">
                <a16:creationId xmlns:a16="http://schemas.microsoft.com/office/drawing/2014/main" id="{75CD46CA-E35E-2D47-9AC0-57C52C74158E}"/>
              </a:ext>
            </a:extLst>
          </p:cNvPr>
          <p:cNvSpPr>
            <a:spLocks noChangeShapeType="1"/>
          </p:cNvSpPr>
          <p:nvPr/>
        </p:nvSpPr>
        <p:spPr bwMode="auto">
          <a:xfrm>
            <a:off x="3346450" y="3403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Line 9">
            <a:extLst>
              <a:ext uri="{FF2B5EF4-FFF2-40B4-BE49-F238E27FC236}">
                <a16:creationId xmlns:a16="http://schemas.microsoft.com/office/drawing/2014/main" id="{69F3EDE9-DA0C-EA4E-B55C-FFE5F591E5F2}"/>
              </a:ext>
            </a:extLst>
          </p:cNvPr>
          <p:cNvSpPr>
            <a:spLocks noChangeShapeType="1"/>
          </p:cNvSpPr>
          <p:nvPr/>
        </p:nvSpPr>
        <p:spPr bwMode="auto">
          <a:xfrm>
            <a:off x="3340100" y="2032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Line 10">
            <a:extLst>
              <a:ext uri="{FF2B5EF4-FFF2-40B4-BE49-F238E27FC236}">
                <a16:creationId xmlns:a16="http://schemas.microsoft.com/office/drawing/2014/main" id="{3148FF94-3D5B-E04E-9197-C4D486362A33}"/>
              </a:ext>
            </a:extLst>
          </p:cNvPr>
          <p:cNvSpPr>
            <a:spLocks noChangeShapeType="1"/>
          </p:cNvSpPr>
          <p:nvPr/>
        </p:nvSpPr>
        <p:spPr bwMode="auto">
          <a:xfrm>
            <a:off x="3340100" y="4318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Line 11">
            <a:extLst>
              <a:ext uri="{FF2B5EF4-FFF2-40B4-BE49-F238E27FC236}">
                <a16:creationId xmlns:a16="http://schemas.microsoft.com/office/drawing/2014/main" id="{E02766BF-3517-CC42-8259-9A81C4214027}"/>
              </a:ext>
            </a:extLst>
          </p:cNvPr>
          <p:cNvSpPr>
            <a:spLocks noChangeShapeType="1"/>
          </p:cNvSpPr>
          <p:nvPr/>
        </p:nvSpPr>
        <p:spPr bwMode="auto">
          <a:xfrm>
            <a:off x="3340100" y="38608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Rectangle 12">
            <a:extLst>
              <a:ext uri="{FF2B5EF4-FFF2-40B4-BE49-F238E27FC236}">
                <a16:creationId xmlns:a16="http://schemas.microsoft.com/office/drawing/2014/main" id="{0C9F9A17-C238-4B41-88F6-0B82F1D5E93B}"/>
              </a:ext>
            </a:extLst>
          </p:cNvPr>
          <p:cNvSpPr>
            <a:spLocks noChangeArrowheads="1"/>
          </p:cNvSpPr>
          <p:nvPr/>
        </p:nvSpPr>
        <p:spPr bwMode="auto">
          <a:xfrm>
            <a:off x="3630613" y="1584325"/>
            <a:ext cx="19589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SHONGZA</a:t>
            </a:r>
          </a:p>
        </p:txBody>
      </p:sp>
      <p:sp>
        <p:nvSpPr>
          <p:cNvPr id="90125" name="Rectangle 13">
            <a:extLst>
              <a:ext uri="{FF2B5EF4-FFF2-40B4-BE49-F238E27FC236}">
                <a16:creationId xmlns:a16="http://schemas.microsoft.com/office/drawing/2014/main" id="{E876BA0D-277D-C149-90B3-9EAE8E30A17D}"/>
              </a:ext>
            </a:extLst>
          </p:cNvPr>
          <p:cNvSpPr>
            <a:spLocks noChangeArrowheads="1"/>
          </p:cNvSpPr>
          <p:nvPr/>
        </p:nvSpPr>
        <p:spPr bwMode="auto">
          <a:xfrm>
            <a:off x="3897313" y="2073275"/>
            <a:ext cx="116998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SINAI</a:t>
            </a:r>
          </a:p>
        </p:txBody>
      </p:sp>
      <p:sp>
        <p:nvSpPr>
          <p:cNvPr id="16398" name="Rectangle 15">
            <a:extLst>
              <a:ext uri="{FF2B5EF4-FFF2-40B4-BE49-F238E27FC236}">
                <a16:creationId xmlns:a16="http://schemas.microsoft.com/office/drawing/2014/main" id="{DE21C391-D0AC-5C40-8933-DC8BE0BC66E4}"/>
              </a:ext>
            </a:extLst>
          </p:cNvPr>
          <p:cNvSpPr>
            <a:spLocks noChangeArrowheads="1"/>
          </p:cNvSpPr>
          <p:nvPr/>
        </p:nvSpPr>
        <p:spPr bwMode="auto">
          <a:xfrm>
            <a:off x="4773613" y="963613"/>
            <a:ext cx="1457325" cy="3635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800">
                <a:solidFill>
                  <a:schemeClr val="tx2"/>
                </a:solidFill>
                <a:latin typeface="Times" pitchFamily="2" charset="0"/>
              </a:rPr>
              <a:t>ca. 1500 B.C.</a:t>
            </a:r>
          </a:p>
        </p:txBody>
      </p:sp>
      <p:sp>
        <p:nvSpPr>
          <p:cNvPr id="16399" name="Rectangle 17">
            <a:extLst>
              <a:ext uri="{FF2B5EF4-FFF2-40B4-BE49-F238E27FC236}">
                <a16:creationId xmlns:a16="http://schemas.microsoft.com/office/drawing/2014/main" id="{4B4BE18E-28A3-3341-A255-2ED85A286A0A}"/>
              </a:ext>
            </a:extLst>
          </p:cNvPr>
          <p:cNvSpPr>
            <a:spLocks noChangeArrowheads="1"/>
          </p:cNvSpPr>
          <p:nvPr/>
        </p:nvSpPr>
        <p:spPr bwMode="auto">
          <a:xfrm>
            <a:off x="898525" y="2605088"/>
            <a:ext cx="1747838"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6400" name="Rectangle 18">
            <a:extLst>
              <a:ext uri="{FF2B5EF4-FFF2-40B4-BE49-F238E27FC236}">
                <a16:creationId xmlns:a16="http://schemas.microsoft.com/office/drawing/2014/main" id="{7D8B28D0-3BE4-D14F-A07F-C4B5214EE9A7}"/>
              </a:ext>
            </a:extLst>
          </p:cNvPr>
          <p:cNvSpPr>
            <a:spLocks noChangeArrowheads="1"/>
          </p:cNvSpPr>
          <p:nvPr/>
        </p:nvSpPr>
        <p:spPr bwMode="auto">
          <a:xfrm>
            <a:off x="828675" y="2482850"/>
            <a:ext cx="1847850"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b="0">
                <a:solidFill>
                  <a:schemeClr val="tx2"/>
                </a:solidFill>
                <a:latin typeface="Times" pitchFamily="2" charset="0"/>
              </a:rPr>
              <a:t>AJ</a:t>
            </a:r>
            <a:r>
              <a:rPr lang="en-US" altLang="en-US" sz="8000" b="0">
                <a:solidFill>
                  <a:srgbClr val="00FF00"/>
                </a:solidFill>
                <a:latin typeface="Times" pitchFamily="2" charset="0"/>
              </a:rPr>
              <a:t>M</a:t>
            </a:r>
            <a:r>
              <a:rPr lang="en-US" altLang="en-US" sz="4000" b="0">
                <a:solidFill>
                  <a:schemeClr val="tx2"/>
                </a:solidFill>
                <a:latin typeface="Times" pitchFamily="2" charset="0"/>
              </a:rPr>
              <a:t>J</a:t>
            </a:r>
          </a:p>
        </p:txBody>
      </p:sp>
      <p:sp>
        <p:nvSpPr>
          <p:cNvPr id="16401" name="Text Box 43">
            <a:extLst>
              <a:ext uri="{FF2B5EF4-FFF2-40B4-BE49-F238E27FC236}">
                <a16:creationId xmlns:a16="http://schemas.microsoft.com/office/drawing/2014/main" id="{B61E9A97-C7EE-B644-AF47-B09C9DCAD329}"/>
              </a:ext>
            </a:extLst>
          </p:cNvPr>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endParaRPr lang="en-US" altLang="en-US">
              <a:solidFill>
                <a:schemeClr val="tx1"/>
              </a:solidFill>
            </a:endParaRPr>
          </a:p>
        </p:txBody>
      </p:sp>
      <p:sp>
        <p:nvSpPr>
          <p:cNvPr id="16402" name="Text Box 44">
            <a:extLst>
              <a:ext uri="{FF2B5EF4-FFF2-40B4-BE49-F238E27FC236}">
                <a16:creationId xmlns:a16="http://schemas.microsoft.com/office/drawing/2014/main" id="{EA8DBCDE-4147-1B41-B807-408A70613C34}"/>
              </a:ext>
            </a:extLst>
          </p:cNvPr>
          <p:cNvSpPr txBox="1">
            <a:spLocks noChangeArrowheads="1"/>
          </p:cNvSpPr>
          <p:nvPr/>
        </p:nvSpPr>
        <p:spPr bwMode="auto">
          <a:xfrm>
            <a:off x="1762125" y="25400"/>
            <a:ext cx="1993900"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19</a:t>
            </a:r>
            <a:endParaRPr lang="en-US" altLang="en-US" sz="800" u="sng">
              <a:solidFill>
                <a:srgbClr val="000000"/>
              </a:solidFill>
              <a:latin typeface="Geneva" panose="020B0503030404040204" pitchFamily="34" charset="0"/>
            </a:endParaRPr>
          </a:p>
        </p:txBody>
      </p:sp>
      <p:sp>
        <p:nvSpPr>
          <p:cNvPr id="16403" name="Rectangle 48">
            <a:extLst>
              <a:ext uri="{FF2B5EF4-FFF2-40B4-BE49-F238E27FC236}">
                <a16:creationId xmlns:a16="http://schemas.microsoft.com/office/drawing/2014/main" id="{04A8E059-A5F1-0545-81E3-ADCA6B2F2963}"/>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6404" name="Rectangle 49">
            <a:extLst>
              <a:ext uri="{FF2B5EF4-FFF2-40B4-BE49-F238E27FC236}">
                <a16:creationId xmlns:a16="http://schemas.microsoft.com/office/drawing/2014/main" id="{8F91D9CC-A98F-304E-8090-536F285EBD56}"/>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16405" name="AutoShape 50">
            <a:extLst>
              <a:ext uri="{FF2B5EF4-FFF2-40B4-BE49-F238E27FC236}">
                <a16:creationId xmlns:a16="http://schemas.microsoft.com/office/drawing/2014/main" id="{1D574083-524D-A349-BE0E-FEB45F8645AD}"/>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6406" name="Rectangle 51">
            <a:extLst>
              <a:ext uri="{FF2B5EF4-FFF2-40B4-BE49-F238E27FC236}">
                <a16:creationId xmlns:a16="http://schemas.microsoft.com/office/drawing/2014/main" id="{2BE3F548-12FE-F544-94C7-C60DC6C5E3E4}"/>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6407" name="AutoShape 52">
            <a:extLst>
              <a:ext uri="{FF2B5EF4-FFF2-40B4-BE49-F238E27FC236}">
                <a16:creationId xmlns:a16="http://schemas.microsoft.com/office/drawing/2014/main" id="{8F0D6441-3F72-004F-A8F4-CFFE88B35EDE}"/>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6408" name="Line 53">
            <a:extLst>
              <a:ext uri="{FF2B5EF4-FFF2-40B4-BE49-F238E27FC236}">
                <a16:creationId xmlns:a16="http://schemas.microsoft.com/office/drawing/2014/main" id="{A129EAA1-0D49-534B-8F7F-FCFBA32D7764}"/>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9" name="Line 54">
            <a:extLst>
              <a:ext uri="{FF2B5EF4-FFF2-40B4-BE49-F238E27FC236}">
                <a16:creationId xmlns:a16="http://schemas.microsoft.com/office/drawing/2014/main" id="{179DF695-ABC7-0147-9633-66D4332029EF}"/>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0" name="Line 55">
            <a:extLst>
              <a:ext uri="{FF2B5EF4-FFF2-40B4-BE49-F238E27FC236}">
                <a16:creationId xmlns:a16="http://schemas.microsoft.com/office/drawing/2014/main" id="{82808129-AA1E-D140-9B2F-0FAA21CD1AE8}"/>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1" name="Line 56">
            <a:extLst>
              <a:ext uri="{FF2B5EF4-FFF2-40B4-BE49-F238E27FC236}">
                <a16:creationId xmlns:a16="http://schemas.microsoft.com/office/drawing/2014/main" id="{8CA243DB-CD21-9A4A-9A3C-13659006A50C}"/>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2" name="Line 57">
            <a:extLst>
              <a:ext uri="{FF2B5EF4-FFF2-40B4-BE49-F238E27FC236}">
                <a16:creationId xmlns:a16="http://schemas.microsoft.com/office/drawing/2014/main" id="{E0D6065D-45AB-0E48-8EE9-4A53E2D2C226}"/>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3" name="Rectangle 58">
            <a:extLst>
              <a:ext uri="{FF2B5EF4-FFF2-40B4-BE49-F238E27FC236}">
                <a16:creationId xmlns:a16="http://schemas.microsoft.com/office/drawing/2014/main" id="{A79FCA32-4ED9-AD49-BE1A-84B3F58873CF}"/>
              </a:ext>
            </a:extLst>
          </p:cNvPr>
          <p:cNvSpPr>
            <a:spLocks noChangeArrowheads="1"/>
          </p:cNvSpPr>
          <p:nvPr/>
        </p:nvSpPr>
        <p:spPr bwMode="auto">
          <a:xfrm>
            <a:off x="8007350" y="3429000"/>
            <a:ext cx="6191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16414" name="Rectangle 59">
            <a:extLst>
              <a:ext uri="{FF2B5EF4-FFF2-40B4-BE49-F238E27FC236}">
                <a16:creationId xmlns:a16="http://schemas.microsoft.com/office/drawing/2014/main" id="{B2107175-089B-A542-8529-AB9561869BDE}"/>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16415" name="Line 60">
            <a:extLst>
              <a:ext uri="{FF2B5EF4-FFF2-40B4-BE49-F238E27FC236}">
                <a16:creationId xmlns:a16="http://schemas.microsoft.com/office/drawing/2014/main" id="{88A0CAC5-FED4-DF43-AC54-5CC00AF1BEA1}"/>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6" name="Rectangle 61">
            <a:extLst>
              <a:ext uri="{FF2B5EF4-FFF2-40B4-BE49-F238E27FC236}">
                <a16:creationId xmlns:a16="http://schemas.microsoft.com/office/drawing/2014/main" id="{6C4EE39D-0752-D349-9DE3-A8223D5959AA}"/>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16417" name="Text Box 62">
            <a:extLst>
              <a:ext uri="{FF2B5EF4-FFF2-40B4-BE49-F238E27FC236}">
                <a16:creationId xmlns:a16="http://schemas.microsoft.com/office/drawing/2014/main" id="{8F11930A-0181-484B-86A3-FB2D28D52060}"/>
              </a:ext>
            </a:extLst>
          </p:cNvPr>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90178" name="Rectangle 66">
            <a:extLst>
              <a:ext uri="{FF2B5EF4-FFF2-40B4-BE49-F238E27FC236}">
                <a16:creationId xmlns:a16="http://schemas.microsoft.com/office/drawing/2014/main" id="{74310EAE-3EBF-D24A-98FE-9CCAEBBD3EEE}"/>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07</a:t>
            </a:r>
          </a:p>
        </p:txBody>
      </p:sp>
      <p:grpSp>
        <p:nvGrpSpPr>
          <p:cNvPr id="16419" name="Group 68">
            <a:extLst>
              <a:ext uri="{FF2B5EF4-FFF2-40B4-BE49-F238E27FC236}">
                <a16:creationId xmlns:a16="http://schemas.microsoft.com/office/drawing/2014/main" id="{32843B4B-29A5-F74E-B5C0-5086FFEBF876}"/>
              </a:ext>
            </a:extLst>
          </p:cNvPr>
          <p:cNvGrpSpPr>
            <a:grpSpLocks/>
          </p:cNvGrpSpPr>
          <p:nvPr/>
        </p:nvGrpSpPr>
        <p:grpSpPr bwMode="auto">
          <a:xfrm>
            <a:off x="5951538" y="3552825"/>
            <a:ext cx="1262062" cy="1347788"/>
            <a:chOff x="1084" y="711"/>
            <a:chExt cx="2950" cy="2769"/>
          </a:xfrm>
        </p:grpSpPr>
        <p:grpSp>
          <p:nvGrpSpPr>
            <p:cNvPr id="16427" name="Group 69">
              <a:extLst>
                <a:ext uri="{FF2B5EF4-FFF2-40B4-BE49-F238E27FC236}">
                  <a16:creationId xmlns:a16="http://schemas.microsoft.com/office/drawing/2014/main" id="{60679198-A432-0A40-9B06-E48B087A4125}"/>
                </a:ext>
              </a:extLst>
            </p:cNvPr>
            <p:cNvGrpSpPr>
              <a:grpSpLocks/>
            </p:cNvGrpSpPr>
            <p:nvPr/>
          </p:nvGrpSpPr>
          <p:grpSpPr bwMode="auto">
            <a:xfrm>
              <a:off x="1084" y="711"/>
              <a:ext cx="2950" cy="2769"/>
              <a:chOff x="2707" y="548"/>
              <a:chExt cx="2950" cy="2769"/>
            </a:xfrm>
          </p:grpSpPr>
          <p:grpSp>
            <p:nvGrpSpPr>
              <p:cNvPr id="16433" name="Group 70">
                <a:extLst>
                  <a:ext uri="{FF2B5EF4-FFF2-40B4-BE49-F238E27FC236}">
                    <a16:creationId xmlns:a16="http://schemas.microsoft.com/office/drawing/2014/main" id="{4D04DEA2-7B0F-634B-A647-DEE3BA8DDB17}"/>
                  </a:ext>
                </a:extLst>
              </p:cNvPr>
              <p:cNvGrpSpPr>
                <a:grpSpLocks/>
              </p:cNvGrpSpPr>
              <p:nvPr/>
            </p:nvGrpSpPr>
            <p:grpSpPr bwMode="auto">
              <a:xfrm>
                <a:off x="3180" y="1046"/>
                <a:ext cx="2105" cy="1421"/>
                <a:chOff x="578" y="2316"/>
                <a:chExt cx="2105" cy="1421"/>
              </a:xfrm>
            </p:grpSpPr>
            <p:sp>
              <p:nvSpPr>
                <p:cNvPr id="16435" name="Freeform 71">
                  <a:extLst>
                    <a:ext uri="{FF2B5EF4-FFF2-40B4-BE49-F238E27FC236}">
                      <a16:creationId xmlns:a16="http://schemas.microsoft.com/office/drawing/2014/main" id="{B8BCC425-CA19-874C-9D18-1F8C509DDB94}"/>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6" name="Freeform 72">
                  <a:extLst>
                    <a:ext uri="{FF2B5EF4-FFF2-40B4-BE49-F238E27FC236}">
                      <a16:creationId xmlns:a16="http://schemas.microsoft.com/office/drawing/2014/main" id="{97F5265E-9AB1-E340-8153-6582A9F38720}"/>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6434" name="Picture 73">
                <a:extLst>
                  <a:ext uri="{FF2B5EF4-FFF2-40B4-BE49-F238E27FC236}">
                    <a16:creationId xmlns:a16="http://schemas.microsoft.com/office/drawing/2014/main" id="{84627AEE-F8D5-0440-B9E3-7CB08FC754BC}"/>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428" name="Freeform 74">
              <a:extLst>
                <a:ext uri="{FF2B5EF4-FFF2-40B4-BE49-F238E27FC236}">
                  <a16:creationId xmlns:a16="http://schemas.microsoft.com/office/drawing/2014/main" id="{CC03E0BC-CFC4-C045-BB03-6CE2601DC2A3}"/>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9" name="Freeform 75">
              <a:extLst>
                <a:ext uri="{FF2B5EF4-FFF2-40B4-BE49-F238E27FC236}">
                  <a16:creationId xmlns:a16="http://schemas.microsoft.com/office/drawing/2014/main" id="{A8BA8F2C-4A1C-F14F-B600-0B484DF7D2C2}"/>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0" name="Freeform 76">
              <a:extLst>
                <a:ext uri="{FF2B5EF4-FFF2-40B4-BE49-F238E27FC236}">
                  <a16:creationId xmlns:a16="http://schemas.microsoft.com/office/drawing/2014/main" id="{673F645C-DB96-E442-87E6-3EC736B3745F}"/>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1" name="Freeform 77">
              <a:extLst>
                <a:ext uri="{FF2B5EF4-FFF2-40B4-BE49-F238E27FC236}">
                  <a16:creationId xmlns:a16="http://schemas.microsoft.com/office/drawing/2014/main" id="{2264B1B7-562D-2449-8390-1D37507FEAF3}"/>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2" name="Freeform 78">
              <a:extLst>
                <a:ext uri="{FF2B5EF4-FFF2-40B4-BE49-F238E27FC236}">
                  <a16:creationId xmlns:a16="http://schemas.microsoft.com/office/drawing/2014/main" id="{3A655246-651D-A941-BEC5-9BC75257CDE7}"/>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420" name="Group 81">
            <a:extLst>
              <a:ext uri="{FF2B5EF4-FFF2-40B4-BE49-F238E27FC236}">
                <a16:creationId xmlns:a16="http://schemas.microsoft.com/office/drawing/2014/main" id="{B17234EE-D799-0445-A8D5-D9F2CCBD3AC3}"/>
              </a:ext>
            </a:extLst>
          </p:cNvPr>
          <p:cNvGrpSpPr>
            <a:grpSpLocks/>
          </p:cNvGrpSpPr>
          <p:nvPr/>
        </p:nvGrpSpPr>
        <p:grpSpPr bwMode="auto">
          <a:xfrm>
            <a:off x="519113" y="7938"/>
            <a:ext cx="854075" cy="1704975"/>
            <a:chOff x="327" y="5"/>
            <a:chExt cx="538" cy="1074"/>
          </a:xfrm>
        </p:grpSpPr>
        <p:sp>
          <p:nvSpPr>
            <p:cNvPr id="16425" name="Rectangle 82">
              <a:extLst>
                <a:ext uri="{FF2B5EF4-FFF2-40B4-BE49-F238E27FC236}">
                  <a16:creationId xmlns:a16="http://schemas.microsoft.com/office/drawing/2014/main" id="{B48056BB-4678-E649-BE6C-D260479C4C15}"/>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16426" name="Line 83">
              <a:extLst>
                <a:ext uri="{FF2B5EF4-FFF2-40B4-BE49-F238E27FC236}">
                  <a16:creationId xmlns:a16="http://schemas.microsoft.com/office/drawing/2014/main" id="{10E53085-8C4B-0C4C-A7A1-1943E7E6AF97}"/>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90196" name="Oval 84">
            <a:extLst>
              <a:ext uri="{FF2B5EF4-FFF2-40B4-BE49-F238E27FC236}">
                <a16:creationId xmlns:a16="http://schemas.microsoft.com/office/drawing/2014/main" id="{78F3F376-42A5-AF42-91DD-2AB6100A5F04}"/>
              </a:ext>
            </a:extLst>
          </p:cNvPr>
          <p:cNvSpPr>
            <a:spLocks noChangeArrowheads="1"/>
          </p:cNvSpPr>
          <p:nvPr/>
        </p:nvSpPr>
        <p:spPr bwMode="auto">
          <a:xfrm>
            <a:off x="3344863" y="1984375"/>
            <a:ext cx="2138362" cy="698500"/>
          </a:xfrm>
          <a:prstGeom prst="ellipse">
            <a:avLst/>
          </a:prstGeom>
          <a:noFill/>
          <a:ln w="7620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6422" name="Text Box 85">
            <a:extLst>
              <a:ext uri="{FF2B5EF4-FFF2-40B4-BE49-F238E27FC236}">
                <a16:creationId xmlns:a16="http://schemas.microsoft.com/office/drawing/2014/main" id="{858861AC-0CD8-F241-9DA1-355E14E9B59A}"/>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1</a:t>
            </a:r>
            <a:endParaRPr lang="en-US" altLang="en-US" sz="1400"/>
          </a:p>
        </p:txBody>
      </p:sp>
      <p:sp>
        <p:nvSpPr>
          <p:cNvPr id="16423" name="Text Box 86">
            <a:extLst>
              <a:ext uri="{FF2B5EF4-FFF2-40B4-BE49-F238E27FC236}">
                <a16:creationId xmlns:a16="http://schemas.microsoft.com/office/drawing/2014/main" id="{531C1938-1E21-E143-93B5-10BB6FB1CBEF}"/>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graphicFrame>
        <p:nvGraphicFramePr>
          <p:cNvPr id="90201" name="Object 89">
            <a:extLst>
              <a:ext uri="{FF2B5EF4-FFF2-40B4-BE49-F238E27FC236}">
                <a16:creationId xmlns:a16="http://schemas.microsoft.com/office/drawing/2014/main" id="{E6180381-2640-1847-9932-4602EA00267A}"/>
              </a:ext>
            </a:extLst>
          </p:cNvPr>
          <p:cNvGraphicFramePr>
            <a:graphicFrameLocks noChangeAspect="1"/>
          </p:cNvGraphicFramePr>
          <p:nvPr/>
        </p:nvGraphicFramePr>
        <p:xfrm>
          <a:off x="1962150" y="2749550"/>
          <a:ext cx="2886075" cy="3721100"/>
        </p:xfrm>
        <a:graphic>
          <a:graphicData uri="http://schemas.openxmlformats.org/presentationml/2006/ole">
            <mc:AlternateContent xmlns:mc="http://schemas.openxmlformats.org/markup-compatibility/2006">
              <mc:Choice xmlns:v="urn:schemas-microsoft-com:vml" Requires="v">
                <p:oleObj spid="_x0000_s16443" name="Image" r:id="rId6" imgW="1847850" imgH="2381250" progId="PhotoshopElements.Image.2">
                  <p:embed/>
                </p:oleObj>
              </mc:Choice>
              <mc:Fallback>
                <p:oleObj name="Image" r:id="rId6" imgW="1847850" imgH="2381250" progId="PhotoshopElements.Image.2">
                  <p:embed/>
                  <p:pic>
                    <p:nvPicPr>
                      <p:cNvPr id="0" name="Object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2749550"/>
                        <a:ext cx="2886075"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p:cTn id="7" dur="500" fill="hold"/>
                                        <p:tgtEl>
                                          <p:spTgt spid="90125"/>
                                        </p:tgtEl>
                                        <p:attrNameLst>
                                          <p:attrName>ppt_x</p:attrName>
                                        </p:attrNameLst>
                                      </p:cBhvr>
                                      <p:tavLst>
                                        <p:tav tm="0">
                                          <p:val>
                                            <p:strVal val="#ppt_x-#ppt_w/2"/>
                                          </p:val>
                                        </p:tav>
                                        <p:tav tm="100000">
                                          <p:val>
                                            <p:strVal val="#ppt_x"/>
                                          </p:val>
                                        </p:tav>
                                      </p:tavLst>
                                    </p:anim>
                                    <p:anim calcmode="lin" valueType="num">
                                      <p:cBhvr>
                                        <p:cTn id="8" dur="500" fill="hold"/>
                                        <p:tgtEl>
                                          <p:spTgt spid="90125"/>
                                        </p:tgtEl>
                                        <p:attrNameLst>
                                          <p:attrName>ppt_y</p:attrName>
                                        </p:attrNameLst>
                                      </p:cBhvr>
                                      <p:tavLst>
                                        <p:tav tm="0">
                                          <p:val>
                                            <p:strVal val="#ppt_y"/>
                                          </p:val>
                                        </p:tav>
                                        <p:tav tm="100000">
                                          <p:val>
                                            <p:strVal val="#ppt_y"/>
                                          </p:val>
                                        </p:tav>
                                      </p:tavLst>
                                    </p:anim>
                                    <p:anim calcmode="lin" valueType="num">
                                      <p:cBhvr>
                                        <p:cTn id="9" dur="500" fill="hold"/>
                                        <p:tgtEl>
                                          <p:spTgt spid="90125"/>
                                        </p:tgtEl>
                                        <p:attrNameLst>
                                          <p:attrName>ppt_w</p:attrName>
                                        </p:attrNameLst>
                                      </p:cBhvr>
                                      <p:tavLst>
                                        <p:tav tm="0">
                                          <p:val>
                                            <p:fltVal val="0"/>
                                          </p:val>
                                        </p:tav>
                                        <p:tav tm="100000">
                                          <p:val>
                                            <p:strVal val="#ppt_w"/>
                                          </p:val>
                                        </p:tav>
                                      </p:tavLst>
                                    </p:anim>
                                    <p:anim calcmode="lin" valueType="num">
                                      <p:cBhvr>
                                        <p:cTn id="10" dur="500" fill="hold"/>
                                        <p:tgtEl>
                                          <p:spTgt spid="90125"/>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4" fill="hold" nodeType="afterEffect">
                                  <p:stCondLst>
                                    <p:cond delay="0"/>
                                  </p:stCondLst>
                                  <p:childTnLst>
                                    <p:set>
                                      <p:cBhvr>
                                        <p:cTn id="13" dur="1" fill="hold">
                                          <p:stCondLst>
                                            <p:cond delay="0"/>
                                          </p:stCondLst>
                                        </p:cTn>
                                        <p:tgtEl>
                                          <p:spTgt spid="90196"/>
                                        </p:tgtEl>
                                        <p:attrNameLst>
                                          <p:attrName>style.visibility</p:attrName>
                                        </p:attrNameLst>
                                      </p:cBhvr>
                                      <p:to>
                                        <p:strVal val="visible"/>
                                      </p:to>
                                    </p:set>
                                    <p:anim calcmode="lin" valueType="num">
                                      <p:cBhvr additive="base">
                                        <p:cTn id="14" dur="500" fill="hold"/>
                                        <p:tgtEl>
                                          <p:spTgt spid="90196"/>
                                        </p:tgtEl>
                                        <p:attrNameLst>
                                          <p:attrName>ppt_x</p:attrName>
                                        </p:attrNameLst>
                                      </p:cBhvr>
                                      <p:tavLst>
                                        <p:tav tm="0">
                                          <p:val>
                                            <p:strVal val="#ppt_x"/>
                                          </p:val>
                                        </p:tav>
                                        <p:tav tm="100000">
                                          <p:val>
                                            <p:strVal val="#ppt_x"/>
                                          </p:val>
                                        </p:tav>
                                      </p:tavLst>
                                    </p:anim>
                                    <p:anim calcmode="lin" valueType="num">
                                      <p:cBhvr additive="base">
                                        <p:cTn id="15" dur="500" fill="hold"/>
                                        <p:tgtEl>
                                          <p:spTgt spid="90196"/>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90201"/>
                                        </p:tgtEl>
                                        <p:attrNameLst>
                                          <p:attrName>style.visibility</p:attrName>
                                        </p:attrNameLst>
                                      </p:cBhvr>
                                      <p:to>
                                        <p:strVal val="visible"/>
                                      </p:to>
                                    </p:set>
                                    <p:anim calcmode="lin" valueType="num">
                                      <p:cBhvr additive="base">
                                        <p:cTn id="19" dur="500" fill="hold"/>
                                        <p:tgtEl>
                                          <p:spTgt spid="90201"/>
                                        </p:tgtEl>
                                        <p:attrNameLst>
                                          <p:attrName>ppt_x</p:attrName>
                                        </p:attrNameLst>
                                      </p:cBhvr>
                                      <p:tavLst>
                                        <p:tav tm="0">
                                          <p:val>
                                            <p:strVal val="0-#ppt_w/2"/>
                                          </p:val>
                                        </p:tav>
                                        <p:tav tm="100000">
                                          <p:val>
                                            <p:strVal val="#ppt_x"/>
                                          </p:val>
                                        </p:tav>
                                      </p:tavLst>
                                    </p:anim>
                                    <p:anim calcmode="lin" valueType="num">
                                      <p:cBhvr additive="base">
                                        <p:cTn id="20" dur="500" fill="hold"/>
                                        <p:tgtEl>
                                          <p:spTgt spid="90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86C1F3D-6406-C34D-AA47-D09E529E5201}"/>
              </a:ext>
            </a:extLst>
          </p:cNvPr>
          <p:cNvSpPr>
            <a:spLocks noChangeArrowheads="1"/>
          </p:cNvSpPr>
          <p:nvPr/>
        </p:nvSpPr>
        <p:spPr bwMode="auto">
          <a:xfrm>
            <a:off x="4117975" y="2849563"/>
            <a:ext cx="995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8435" name="Text Box 35">
            <a:extLst>
              <a:ext uri="{FF2B5EF4-FFF2-40B4-BE49-F238E27FC236}">
                <a16:creationId xmlns:a16="http://schemas.microsoft.com/office/drawing/2014/main" id="{06570463-3306-3E41-8BA5-275FA09D0390}"/>
              </a:ext>
            </a:extLst>
          </p:cNvPr>
          <p:cNvSpPr txBox="1">
            <a:spLocks noChangeArrowheads="1"/>
          </p:cNvSpPr>
          <p:nvPr/>
        </p:nvSpPr>
        <p:spPr bwMode="auto">
          <a:xfrm>
            <a:off x="1760538" y="25400"/>
            <a:ext cx="1993900"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19:2</a:t>
            </a:r>
            <a:endParaRPr lang="en-US" altLang="en-US" sz="800" u="sng">
              <a:solidFill>
                <a:srgbClr val="000000"/>
              </a:solidFill>
              <a:latin typeface="Geneva" panose="020B0503030404040204" pitchFamily="34" charset="0"/>
            </a:endParaRPr>
          </a:p>
        </p:txBody>
      </p:sp>
      <p:sp>
        <p:nvSpPr>
          <p:cNvPr id="18436" name="Text Box 51">
            <a:extLst>
              <a:ext uri="{FF2B5EF4-FFF2-40B4-BE49-F238E27FC236}">
                <a16:creationId xmlns:a16="http://schemas.microsoft.com/office/drawing/2014/main" id="{1B8FC32D-DBA1-CB42-BED6-C843728FB7DA}"/>
              </a:ext>
            </a:extLst>
          </p:cNvPr>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315447" name="Rectangle 55">
            <a:extLst>
              <a:ext uri="{FF2B5EF4-FFF2-40B4-BE49-F238E27FC236}">
                <a16:creationId xmlns:a16="http://schemas.microsoft.com/office/drawing/2014/main" id="{BF03CDF9-7AC0-4943-AB1D-8251D3A64565}"/>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08</a:t>
            </a:r>
          </a:p>
        </p:txBody>
      </p:sp>
      <p:pic>
        <p:nvPicPr>
          <p:cNvPr id="315454" name="Picture 62">
            <a:extLst>
              <a:ext uri="{FF2B5EF4-FFF2-40B4-BE49-F238E27FC236}">
                <a16:creationId xmlns:a16="http://schemas.microsoft.com/office/drawing/2014/main" id="{73DE8421-9428-5645-93A7-00852C9045EA}"/>
              </a:ext>
            </a:extLst>
          </p:cNvPr>
          <p:cNvPicPr preferRelativeResize="0">
            <a:picLocks noChangeAspect="1" noChangeArrowheads="1"/>
          </p:cNvPicPr>
          <p:nvPr>
            <p:custDataLst>
              <p:tags r:id="rId1"/>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668338" y="708025"/>
            <a:ext cx="2365375" cy="1774825"/>
          </a:xfrm>
          <a:prstGeom prst="rect">
            <a:avLst/>
          </a:prstGeom>
          <a:noFill/>
          <a:ln w="7620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blipFill dpi="0" rotWithShape="0">
                  <a:blip r:embed="rId9"/>
                  <a:srcRect/>
                  <a:stretch>
                    <a:fillRect/>
                  </a:stretch>
                </a:blipFill>
              </a14:hiddenFill>
            </a:ext>
          </a:extLst>
        </p:spPr>
      </p:pic>
      <p:pic>
        <p:nvPicPr>
          <p:cNvPr id="315455" name="Picture 63">
            <a:extLst>
              <a:ext uri="{FF2B5EF4-FFF2-40B4-BE49-F238E27FC236}">
                <a16:creationId xmlns:a16="http://schemas.microsoft.com/office/drawing/2014/main" id="{336A46DA-9658-754C-84CE-4915306F2085}"/>
              </a:ext>
            </a:extLst>
          </p:cNvPr>
          <p:cNvPicPr preferRelativeResize="0">
            <a:picLocks noChangeAspect="1" noChangeArrowheads="1"/>
          </p:cNvPicPr>
          <p:nvPr>
            <p:custDataLst>
              <p:tags r:id="rId2"/>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4979988" y="3692525"/>
            <a:ext cx="3263900" cy="2447925"/>
          </a:xfrm>
          <a:prstGeom prst="rect">
            <a:avLst/>
          </a:prstGeom>
          <a:noFill/>
          <a:ln w="7620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blipFill dpi="0" rotWithShape="0">
                  <a:blip r:embed="rId9"/>
                  <a:srcRect/>
                  <a:stretch>
                    <a:fillRect/>
                  </a:stretch>
                </a:blipFill>
              </a14:hiddenFill>
            </a:ext>
          </a:extLst>
        </p:spPr>
      </p:pic>
      <p:pic>
        <p:nvPicPr>
          <p:cNvPr id="315456" name="Picture 64">
            <a:extLst>
              <a:ext uri="{FF2B5EF4-FFF2-40B4-BE49-F238E27FC236}">
                <a16:creationId xmlns:a16="http://schemas.microsoft.com/office/drawing/2014/main" id="{8FDFF3A7-840C-CB4B-9EAA-37142DD72F8C}"/>
              </a:ext>
            </a:extLst>
          </p:cNvPr>
          <p:cNvPicPr preferRelativeResize="0">
            <a:picLocks noChangeAspect="1" noChangeArrowheads="1"/>
          </p:cNvPicPr>
          <p:nvPr>
            <p:custDataLst>
              <p:tags r:id="rId3"/>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898525" y="3652838"/>
            <a:ext cx="2746375" cy="2060575"/>
          </a:xfrm>
          <a:prstGeom prst="rect">
            <a:avLst/>
          </a:prstGeom>
          <a:noFill/>
          <a:ln w="7620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blipFill dpi="0" rotWithShape="0">
                  <a:blip r:embed="rId9"/>
                  <a:srcRect/>
                  <a:stretch>
                    <a:fillRect/>
                  </a:stretch>
                </a:blipFill>
              </a14:hiddenFill>
            </a:ext>
          </a:extLst>
        </p:spPr>
      </p:pic>
      <p:sp>
        <p:nvSpPr>
          <p:cNvPr id="18441" name="Rectangle 5">
            <a:extLst>
              <a:ext uri="{FF2B5EF4-FFF2-40B4-BE49-F238E27FC236}">
                <a16:creationId xmlns:a16="http://schemas.microsoft.com/office/drawing/2014/main" id="{D70EE856-FE3C-F94D-8958-83FBCC1DE353}"/>
              </a:ext>
            </a:extLst>
          </p:cNvPr>
          <p:cNvSpPr>
            <a:spLocks noChangeArrowheads="1"/>
          </p:cNvSpPr>
          <p:nvPr/>
        </p:nvSpPr>
        <p:spPr bwMode="auto">
          <a:xfrm>
            <a:off x="0" y="5530850"/>
            <a:ext cx="9144000" cy="7937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2800">
                <a:solidFill>
                  <a:schemeClr val="tx2"/>
                </a:solidFill>
              </a:rPr>
              <a:t>Sinai Kaphung:</a:t>
            </a:r>
          </a:p>
          <a:p>
            <a:pPr algn="ctr">
              <a:lnSpc>
                <a:spcPct val="65000"/>
              </a:lnSpc>
            </a:pPr>
            <a:r>
              <a:rPr lang="en-US" altLang="en-US" sz="2800">
                <a:solidFill>
                  <a:schemeClr val="tx2"/>
                </a:solidFill>
              </a:rPr>
              <a:t> Varena Mosesli ain khami pam china</a:t>
            </a:r>
          </a:p>
        </p:txBody>
      </p:sp>
      <p:pic>
        <p:nvPicPr>
          <p:cNvPr id="315459" name="Picture 67">
            <a:extLst>
              <a:ext uri="{FF2B5EF4-FFF2-40B4-BE49-F238E27FC236}">
                <a16:creationId xmlns:a16="http://schemas.microsoft.com/office/drawing/2014/main" id="{0FCFE2AD-0A71-9946-9291-2F06204BB28A}"/>
              </a:ext>
            </a:extLst>
          </p:cNvPr>
          <p:cNvPicPr preferRelativeResize="0">
            <a:picLocks noChangeAspect="1" noChangeArrowheads="1"/>
          </p:cNvPicPr>
          <p:nvPr>
            <p:custDataLst>
              <p:tags r:id="rId4"/>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5024438" y="471488"/>
            <a:ext cx="3667125" cy="2751137"/>
          </a:xfrm>
          <a:prstGeom prst="rect">
            <a:avLst/>
          </a:prstGeom>
          <a:noFill/>
          <a:ln w="7620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blipFill dpi="0" rotWithShape="0">
                  <a:blip r:embed="rId9"/>
                  <a:srcRect/>
                  <a:stretch>
                    <a:fillRect/>
                  </a:stretch>
                </a:blipFill>
              </a14:hiddenFill>
            </a:ext>
          </a:extLst>
        </p:spPr>
      </p:pic>
      <p:pic>
        <p:nvPicPr>
          <p:cNvPr id="315458" name="Picture 66">
            <a:extLst>
              <a:ext uri="{FF2B5EF4-FFF2-40B4-BE49-F238E27FC236}">
                <a16:creationId xmlns:a16="http://schemas.microsoft.com/office/drawing/2014/main" id="{A28D1FBD-F0CD-9540-A260-105F9DD6B5AC}"/>
              </a:ext>
            </a:extLst>
          </p:cNvPr>
          <p:cNvPicPr preferRelativeResize="0">
            <a:picLocks noChangeAspect="1" noChangeArrowheads="1"/>
          </p:cNvPicPr>
          <p:nvPr>
            <p:custDataLst>
              <p:tags r:id="rId5"/>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2576513" y="1331913"/>
            <a:ext cx="3881437" cy="2911475"/>
          </a:xfrm>
          <a:prstGeom prst="rect">
            <a:avLst/>
          </a:prstGeom>
          <a:noFill/>
          <a:ln w="76200">
            <a:solidFill>
              <a:schemeClr val="accent2"/>
            </a:solidFill>
            <a:miter lim="800000"/>
            <a:headEnd/>
            <a:tailEnd/>
          </a:ln>
          <a:effectLst>
            <a:outerShdw dist="89803" dir="2700000" algn="ctr" rotWithShape="0">
              <a:schemeClr val="bg2"/>
            </a:outerShdw>
          </a:effectLst>
          <a:extLst>
            <a:ext uri="{909E8E84-426E-40DD-AFC4-6F175D3DCCD1}">
              <a14:hiddenFill xmlns:a14="http://schemas.microsoft.com/office/drawing/2010/main">
                <a:blipFill dpi="0" rotWithShape="0">
                  <a:blip r:embed="rId9"/>
                  <a:srcRect/>
                  <a:stretch>
                    <a:fillRect/>
                  </a:stretch>
                </a:blipFill>
              </a14:hiddenFill>
            </a:ext>
          </a:extLst>
        </p:spPr>
      </p:pic>
      <p:sp>
        <p:nvSpPr>
          <p:cNvPr id="18444" name="Rectangle 36">
            <a:extLst>
              <a:ext uri="{FF2B5EF4-FFF2-40B4-BE49-F238E27FC236}">
                <a16:creationId xmlns:a16="http://schemas.microsoft.com/office/drawing/2014/main" id="{0E1387F2-A5AF-7C44-BBBA-4D422050A768}"/>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8445" name="Rectangle 37">
            <a:extLst>
              <a:ext uri="{FF2B5EF4-FFF2-40B4-BE49-F238E27FC236}">
                <a16:creationId xmlns:a16="http://schemas.microsoft.com/office/drawing/2014/main" id="{ABFE222F-CCDE-C14B-967B-FD397D0AD2FE}"/>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18446" name="AutoShape 38">
            <a:extLst>
              <a:ext uri="{FF2B5EF4-FFF2-40B4-BE49-F238E27FC236}">
                <a16:creationId xmlns:a16="http://schemas.microsoft.com/office/drawing/2014/main" id="{C63F4CC6-C899-F142-92AC-035BB04BB6DE}"/>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8447" name="Rectangle 39">
            <a:extLst>
              <a:ext uri="{FF2B5EF4-FFF2-40B4-BE49-F238E27FC236}">
                <a16:creationId xmlns:a16="http://schemas.microsoft.com/office/drawing/2014/main" id="{898E12FF-D278-9845-A06E-BA109D2B5908}"/>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8448" name="AutoShape 40">
            <a:extLst>
              <a:ext uri="{FF2B5EF4-FFF2-40B4-BE49-F238E27FC236}">
                <a16:creationId xmlns:a16="http://schemas.microsoft.com/office/drawing/2014/main" id="{614040AA-59A0-7840-AF6C-8F7F80DF413A}"/>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18449" name="Line 41">
            <a:extLst>
              <a:ext uri="{FF2B5EF4-FFF2-40B4-BE49-F238E27FC236}">
                <a16:creationId xmlns:a16="http://schemas.microsoft.com/office/drawing/2014/main" id="{777C3EA5-1682-C043-8473-13FDAC0440A8}"/>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0" name="Line 42">
            <a:extLst>
              <a:ext uri="{FF2B5EF4-FFF2-40B4-BE49-F238E27FC236}">
                <a16:creationId xmlns:a16="http://schemas.microsoft.com/office/drawing/2014/main" id="{CF629834-D24F-4C49-A466-53EB02AE0373}"/>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1" name="Line 43">
            <a:extLst>
              <a:ext uri="{FF2B5EF4-FFF2-40B4-BE49-F238E27FC236}">
                <a16:creationId xmlns:a16="http://schemas.microsoft.com/office/drawing/2014/main" id="{E090A0F1-5B94-7D4D-AAC5-C9154373D3D0}"/>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2" name="Line 44">
            <a:extLst>
              <a:ext uri="{FF2B5EF4-FFF2-40B4-BE49-F238E27FC236}">
                <a16:creationId xmlns:a16="http://schemas.microsoft.com/office/drawing/2014/main" id="{95FA9D15-D730-1749-82F5-BB5381763CD7}"/>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3" name="Line 45">
            <a:extLst>
              <a:ext uri="{FF2B5EF4-FFF2-40B4-BE49-F238E27FC236}">
                <a16:creationId xmlns:a16="http://schemas.microsoft.com/office/drawing/2014/main" id="{6B6AE4D8-E655-9F4F-91E3-0837320E3DDE}"/>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4" name="Rectangle 46">
            <a:extLst>
              <a:ext uri="{FF2B5EF4-FFF2-40B4-BE49-F238E27FC236}">
                <a16:creationId xmlns:a16="http://schemas.microsoft.com/office/drawing/2014/main" id="{CA0B700D-BEB2-024D-A355-668944DEF78C}"/>
              </a:ext>
            </a:extLst>
          </p:cNvPr>
          <p:cNvSpPr>
            <a:spLocks noChangeArrowheads="1"/>
          </p:cNvSpPr>
          <p:nvPr/>
        </p:nvSpPr>
        <p:spPr bwMode="auto">
          <a:xfrm>
            <a:off x="8007350" y="3429000"/>
            <a:ext cx="6191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18455" name="Rectangle 47">
            <a:extLst>
              <a:ext uri="{FF2B5EF4-FFF2-40B4-BE49-F238E27FC236}">
                <a16:creationId xmlns:a16="http://schemas.microsoft.com/office/drawing/2014/main" id="{9467B3D9-7535-1048-836F-E8719960FC37}"/>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18456" name="Line 49">
            <a:extLst>
              <a:ext uri="{FF2B5EF4-FFF2-40B4-BE49-F238E27FC236}">
                <a16:creationId xmlns:a16="http://schemas.microsoft.com/office/drawing/2014/main" id="{42D0B4B9-063D-5343-A078-C549028F142E}"/>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7" name="Rectangle 50">
            <a:extLst>
              <a:ext uri="{FF2B5EF4-FFF2-40B4-BE49-F238E27FC236}">
                <a16:creationId xmlns:a16="http://schemas.microsoft.com/office/drawing/2014/main" id="{7B3BD1E2-265D-3A40-897C-9FDBA39B5254}"/>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18458" name="Text Box 68">
            <a:extLst>
              <a:ext uri="{FF2B5EF4-FFF2-40B4-BE49-F238E27FC236}">
                <a16:creationId xmlns:a16="http://schemas.microsoft.com/office/drawing/2014/main" id="{67D6E1E0-5561-8D41-8BC0-B3C238085A8A}"/>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5459"/>
                                        </p:tgtEl>
                                        <p:attrNameLst>
                                          <p:attrName>style.visibility</p:attrName>
                                        </p:attrNameLst>
                                      </p:cBhvr>
                                      <p:to>
                                        <p:strVal val="visible"/>
                                      </p:to>
                                    </p:set>
                                    <p:animEffect transition="in" filter="fade">
                                      <p:cBhvr>
                                        <p:cTn id="7" dur="1000"/>
                                        <p:tgtEl>
                                          <p:spTgt spid="31545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5454"/>
                                        </p:tgtEl>
                                        <p:attrNameLst>
                                          <p:attrName>style.visibility</p:attrName>
                                        </p:attrNameLst>
                                      </p:cBhvr>
                                      <p:to>
                                        <p:strVal val="visible"/>
                                      </p:to>
                                    </p:set>
                                    <p:animEffect transition="in" filter="fade">
                                      <p:cBhvr>
                                        <p:cTn id="11" dur="1000"/>
                                        <p:tgtEl>
                                          <p:spTgt spid="315454"/>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15455"/>
                                        </p:tgtEl>
                                        <p:attrNameLst>
                                          <p:attrName>style.visibility</p:attrName>
                                        </p:attrNameLst>
                                      </p:cBhvr>
                                      <p:to>
                                        <p:strVal val="visible"/>
                                      </p:to>
                                    </p:set>
                                    <p:animEffect transition="in" filter="fade">
                                      <p:cBhvr>
                                        <p:cTn id="15" dur="1000"/>
                                        <p:tgtEl>
                                          <p:spTgt spid="315455"/>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15456"/>
                                        </p:tgtEl>
                                        <p:attrNameLst>
                                          <p:attrName>style.visibility</p:attrName>
                                        </p:attrNameLst>
                                      </p:cBhvr>
                                      <p:to>
                                        <p:strVal val="visible"/>
                                      </p:to>
                                    </p:set>
                                    <p:animEffect transition="in" filter="fade">
                                      <p:cBhvr>
                                        <p:cTn id="19" dur="1000"/>
                                        <p:tgtEl>
                                          <p:spTgt spid="315456"/>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15458"/>
                                        </p:tgtEl>
                                        <p:attrNameLst>
                                          <p:attrName>style.visibility</p:attrName>
                                        </p:attrNameLst>
                                      </p:cBhvr>
                                      <p:to>
                                        <p:strVal val="visible"/>
                                      </p:to>
                                    </p:set>
                                    <p:animEffect transition="in" filter="fade">
                                      <p:cBhvr>
                                        <p:cTn id="23" dur="1000"/>
                                        <p:tgtEl>
                                          <p:spTgt spid="31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54" grpId="0" animBg="1" autoUpdateAnimBg="0"/>
      <p:bldP spid="315455" grpId="0" animBg="1" autoUpdateAnimBg="0"/>
      <p:bldP spid="315456" grpId="0" animBg="1" autoUpdateAnimBg="0"/>
      <p:bldP spid="315459" grpId="0" animBg="1" autoUpdateAnimBg="0"/>
      <p:bldP spid="31545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BBE64B9-FE06-4348-AA55-3A2C74C3FD1C}"/>
              </a:ext>
            </a:extLst>
          </p:cNvPr>
          <p:cNvSpPr>
            <a:spLocks noChangeArrowheads="1"/>
          </p:cNvSpPr>
          <p:nvPr/>
        </p:nvSpPr>
        <p:spPr bwMode="auto">
          <a:xfrm>
            <a:off x="3130550" y="1339850"/>
            <a:ext cx="2882900" cy="3441700"/>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0483" name="AutoShape 3">
            <a:extLst>
              <a:ext uri="{FF2B5EF4-FFF2-40B4-BE49-F238E27FC236}">
                <a16:creationId xmlns:a16="http://schemas.microsoft.com/office/drawing/2014/main" id="{43F190A1-AE84-1641-8BB7-64BAFE10AC81}"/>
              </a:ext>
            </a:extLst>
          </p:cNvPr>
          <p:cNvSpPr>
            <a:spLocks noChangeArrowheads="1"/>
          </p:cNvSpPr>
          <p:nvPr/>
        </p:nvSpPr>
        <p:spPr bwMode="auto">
          <a:xfrm>
            <a:off x="3130550" y="971550"/>
            <a:ext cx="1663700" cy="1054100"/>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0484" name="Rectangle 4">
            <a:extLst>
              <a:ext uri="{FF2B5EF4-FFF2-40B4-BE49-F238E27FC236}">
                <a16:creationId xmlns:a16="http://schemas.microsoft.com/office/drawing/2014/main" id="{3E10D8D6-1BC8-AD4A-95FE-6C3AFEE4A30C}"/>
              </a:ext>
            </a:extLst>
          </p:cNvPr>
          <p:cNvSpPr>
            <a:spLocks noChangeArrowheads="1"/>
          </p:cNvSpPr>
          <p:nvPr/>
        </p:nvSpPr>
        <p:spPr bwMode="auto">
          <a:xfrm>
            <a:off x="3130550" y="13525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0485" name="Rectangle 5">
            <a:extLst>
              <a:ext uri="{FF2B5EF4-FFF2-40B4-BE49-F238E27FC236}">
                <a16:creationId xmlns:a16="http://schemas.microsoft.com/office/drawing/2014/main" id="{1CF9361C-2346-AF42-B8A3-962682C10421}"/>
              </a:ext>
            </a:extLst>
          </p:cNvPr>
          <p:cNvSpPr>
            <a:spLocks noChangeArrowheads="1"/>
          </p:cNvSpPr>
          <p:nvPr/>
        </p:nvSpPr>
        <p:spPr bwMode="auto">
          <a:xfrm>
            <a:off x="3021013" y="866775"/>
            <a:ext cx="16922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   MOSES</a:t>
            </a:r>
          </a:p>
        </p:txBody>
      </p:sp>
      <p:sp>
        <p:nvSpPr>
          <p:cNvPr id="20486" name="Line 6">
            <a:extLst>
              <a:ext uri="{FF2B5EF4-FFF2-40B4-BE49-F238E27FC236}">
                <a16:creationId xmlns:a16="http://schemas.microsoft.com/office/drawing/2014/main" id="{C7D8B1AD-2375-B742-B501-0075F99C139C}"/>
              </a:ext>
            </a:extLst>
          </p:cNvPr>
          <p:cNvSpPr>
            <a:spLocks noChangeShapeType="1"/>
          </p:cNvSpPr>
          <p:nvPr/>
        </p:nvSpPr>
        <p:spPr bwMode="auto">
          <a:xfrm>
            <a:off x="3340100" y="2489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Line 7">
            <a:extLst>
              <a:ext uri="{FF2B5EF4-FFF2-40B4-BE49-F238E27FC236}">
                <a16:creationId xmlns:a16="http://schemas.microsoft.com/office/drawing/2014/main" id="{8DB97D12-81A8-964F-BE0F-7F47AC6F1C1C}"/>
              </a:ext>
            </a:extLst>
          </p:cNvPr>
          <p:cNvSpPr>
            <a:spLocks noChangeShapeType="1"/>
          </p:cNvSpPr>
          <p:nvPr/>
        </p:nvSpPr>
        <p:spPr bwMode="auto">
          <a:xfrm>
            <a:off x="3340100" y="29464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Line 8">
            <a:extLst>
              <a:ext uri="{FF2B5EF4-FFF2-40B4-BE49-F238E27FC236}">
                <a16:creationId xmlns:a16="http://schemas.microsoft.com/office/drawing/2014/main" id="{AB52FEFD-135B-3546-B11D-801A27F93AAA}"/>
              </a:ext>
            </a:extLst>
          </p:cNvPr>
          <p:cNvSpPr>
            <a:spLocks noChangeShapeType="1"/>
          </p:cNvSpPr>
          <p:nvPr/>
        </p:nvSpPr>
        <p:spPr bwMode="auto">
          <a:xfrm>
            <a:off x="3346450" y="3403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Line 9">
            <a:extLst>
              <a:ext uri="{FF2B5EF4-FFF2-40B4-BE49-F238E27FC236}">
                <a16:creationId xmlns:a16="http://schemas.microsoft.com/office/drawing/2014/main" id="{0ADB9A98-6DBA-5E4C-AB8B-9DE0942131A8}"/>
              </a:ext>
            </a:extLst>
          </p:cNvPr>
          <p:cNvSpPr>
            <a:spLocks noChangeShapeType="1"/>
          </p:cNvSpPr>
          <p:nvPr/>
        </p:nvSpPr>
        <p:spPr bwMode="auto">
          <a:xfrm>
            <a:off x="3340100" y="2032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Line 10">
            <a:extLst>
              <a:ext uri="{FF2B5EF4-FFF2-40B4-BE49-F238E27FC236}">
                <a16:creationId xmlns:a16="http://schemas.microsoft.com/office/drawing/2014/main" id="{4FF9E8B2-F896-FC43-9926-5043FFE70476}"/>
              </a:ext>
            </a:extLst>
          </p:cNvPr>
          <p:cNvSpPr>
            <a:spLocks noChangeShapeType="1"/>
          </p:cNvSpPr>
          <p:nvPr/>
        </p:nvSpPr>
        <p:spPr bwMode="auto">
          <a:xfrm>
            <a:off x="3340100" y="4318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Line 11">
            <a:extLst>
              <a:ext uri="{FF2B5EF4-FFF2-40B4-BE49-F238E27FC236}">
                <a16:creationId xmlns:a16="http://schemas.microsoft.com/office/drawing/2014/main" id="{F62F4FAE-89CE-2047-989A-7880599A963B}"/>
              </a:ext>
            </a:extLst>
          </p:cNvPr>
          <p:cNvSpPr>
            <a:spLocks noChangeShapeType="1"/>
          </p:cNvSpPr>
          <p:nvPr/>
        </p:nvSpPr>
        <p:spPr bwMode="auto">
          <a:xfrm>
            <a:off x="3340100" y="38608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Rectangle 12">
            <a:extLst>
              <a:ext uri="{FF2B5EF4-FFF2-40B4-BE49-F238E27FC236}">
                <a16:creationId xmlns:a16="http://schemas.microsoft.com/office/drawing/2014/main" id="{B0E70E51-485E-914F-8355-90867B496FAF}"/>
              </a:ext>
            </a:extLst>
          </p:cNvPr>
          <p:cNvSpPr>
            <a:spLocks noChangeArrowheads="1"/>
          </p:cNvSpPr>
          <p:nvPr/>
        </p:nvSpPr>
        <p:spPr bwMode="auto">
          <a:xfrm>
            <a:off x="3630613" y="1616075"/>
            <a:ext cx="19589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SHONGZA</a:t>
            </a:r>
          </a:p>
        </p:txBody>
      </p:sp>
      <p:sp>
        <p:nvSpPr>
          <p:cNvPr id="20493" name="Rectangle 13">
            <a:extLst>
              <a:ext uri="{FF2B5EF4-FFF2-40B4-BE49-F238E27FC236}">
                <a16:creationId xmlns:a16="http://schemas.microsoft.com/office/drawing/2014/main" id="{D8C3F52A-F524-9F46-BD5D-E4F3AF66FE20}"/>
              </a:ext>
            </a:extLst>
          </p:cNvPr>
          <p:cNvSpPr>
            <a:spLocks noChangeArrowheads="1"/>
          </p:cNvSpPr>
          <p:nvPr/>
        </p:nvSpPr>
        <p:spPr bwMode="auto">
          <a:xfrm>
            <a:off x="3897313" y="2073275"/>
            <a:ext cx="116998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bg2"/>
                </a:solidFill>
                <a:latin typeface="Times" pitchFamily="2" charset="0"/>
              </a:rPr>
              <a:t>SINAI</a:t>
            </a:r>
          </a:p>
        </p:txBody>
      </p:sp>
      <p:sp>
        <p:nvSpPr>
          <p:cNvPr id="320526" name="Rectangle 14">
            <a:extLst>
              <a:ext uri="{FF2B5EF4-FFF2-40B4-BE49-F238E27FC236}">
                <a16:creationId xmlns:a16="http://schemas.microsoft.com/office/drawing/2014/main" id="{D8BC1686-4788-4440-BAA5-AC9F5D72724B}"/>
              </a:ext>
            </a:extLst>
          </p:cNvPr>
          <p:cNvSpPr>
            <a:spLocks noChangeArrowheads="1"/>
          </p:cNvSpPr>
          <p:nvPr/>
        </p:nvSpPr>
        <p:spPr bwMode="auto">
          <a:xfrm>
            <a:off x="3681413" y="2530475"/>
            <a:ext cx="15954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2800">
                <a:solidFill>
                  <a:schemeClr val="accent2"/>
                </a:solidFill>
                <a:latin typeface="Times" pitchFamily="2" charset="0"/>
              </a:rPr>
              <a:t>A - Y - P </a:t>
            </a:r>
          </a:p>
        </p:txBody>
      </p:sp>
      <p:sp>
        <p:nvSpPr>
          <p:cNvPr id="20495" name="Rectangle 15">
            <a:extLst>
              <a:ext uri="{FF2B5EF4-FFF2-40B4-BE49-F238E27FC236}">
                <a16:creationId xmlns:a16="http://schemas.microsoft.com/office/drawing/2014/main" id="{E4554101-E41F-CC47-81A1-B6D5BE4501D0}"/>
              </a:ext>
            </a:extLst>
          </p:cNvPr>
          <p:cNvSpPr>
            <a:spLocks noChangeArrowheads="1"/>
          </p:cNvSpPr>
          <p:nvPr/>
        </p:nvSpPr>
        <p:spPr bwMode="auto">
          <a:xfrm>
            <a:off x="4773613" y="963613"/>
            <a:ext cx="1457325" cy="3635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800">
                <a:solidFill>
                  <a:schemeClr val="tx2"/>
                </a:solidFill>
                <a:latin typeface="Times" pitchFamily="2" charset="0"/>
              </a:rPr>
              <a:t>ca. 1500 B.C.</a:t>
            </a:r>
          </a:p>
        </p:txBody>
      </p:sp>
      <p:sp>
        <p:nvSpPr>
          <p:cNvPr id="20496" name="Rectangle 17">
            <a:extLst>
              <a:ext uri="{FF2B5EF4-FFF2-40B4-BE49-F238E27FC236}">
                <a16:creationId xmlns:a16="http://schemas.microsoft.com/office/drawing/2014/main" id="{DA138D98-6F47-E541-BB49-F1A1D7DD77E8}"/>
              </a:ext>
            </a:extLst>
          </p:cNvPr>
          <p:cNvSpPr>
            <a:spLocks noChangeArrowheads="1"/>
          </p:cNvSpPr>
          <p:nvPr/>
        </p:nvSpPr>
        <p:spPr bwMode="auto">
          <a:xfrm>
            <a:off x="898525" y="2605088"/>
            <a:ext cx="1747838" cy="519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0497" name="Rectangle 18">
            <a:extLst>
              <a:ext uri="{FF2B5EF4-FFF2-40B4-BE49-F238E27FC236}">
                <a16:creationId xmlns:a16="http://schemas.microsoft.com/office/drawing/2014/main" id="{9AAE4EAD-0F35-B141-A5D4-A0BFB5B9B91B}"/>
              </a:ext>
            </a:extLst>
          </p:cNvPr>
          <p:cNvSpPr>
            <a:spLocks noChangeArrowheads="1"/>
          </p:cNvSpPr>
          <p:nvPr/>
        </p:nvSpPr>
        <p:spPr bwMode="auto">
          <a:xfrm>
            <a:off x="828675" y="2482850"/>
            <a:ext cx="1847850" cy="1308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4000" b="0">
                <a:solidFill>
                  <a:schemeClr val="tx2"/>
                </a:solidFill>
                <a:latin typeface="Times" pitchFamily="2" charset="0"/>
              </a:rPr>
              <a:t>AJ</a:t>
            </a:r>
            <a:r>
              <a:rPr lang="en-US" altLang="en-US" sz="8000" b="0">
                <a:solidFill>
                  <a:srgbClr val="00FF00"/>
                </a:solidFill>
                <a:latin typeface="Times" pitchFamily="2" charset="0"/>
              </a:rPr>
              <a:t>M</a:t>
            </a:r>
            <a:r>
              <a:rPr lang="en-US" altLang="en-US" sz="4000" b="0">
                <a:solidFill>
                  <a:schemeClr val="tx2"/>
                </a:solidFill>
                <a:latin typeface="Times" pitchFamily="2" charset="0"/>
              </a:rPr>
              <a:t>J</a:t>
            </a:r>
          </a:p>
        </p:txBody>
      </p:sp>
      <p:sp>
        <p:nvSpPr>
          <p:cNvPr id="20498" name="Text Box 44">
            <a:extLst>
              <a:ext uri="{FF2B5EF4-FFF2-40B4-BE49-F238E27FC236}">
                <a16:creationId xmlns:a16="http://schemas.microsoft.com/office/drawing/2014/main" id="{51215B0C-3BB7-D647-99E8-0C643332A96D}"/>
              </a:ext>
            </a:extLst>
          </p:cNvPr>
          <p:cNvSpPr txBox="1">
            <a:spLocks noChangeArrowheads="1"/>
          </p:cNvSpPr>
          <p:nvPr/>
        </p:nvSpPr>
        <p:spPr bwMode="auto">
          <a:xfrm>
            <a:off x="1762125" y="25400"/>
            <a:ext cx="3630613" cy="30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1400">
                <a:solidFill>
                  <a:schemeClr val="tx1"/>
                </a:solidFill>
              </a:rPr>
              <a:t>Sho. 20 eina thuilaga 31 eina tangda</a:t>
            </a:r>
            <a:endParaRPr lang="en-US" altLang="en-US" sz="800" u="sng">
              <a:solidFill>
                <a:srgbClr val="000000"/>
              </a:solidFill>
              <a:latin typeface="Geneva" panose="020B0503030404040204" pitchFamily="34" charset="0"/>
            </a:endParaRPr>
          </a:p>
        </p:txBody>
      </p:sp>
      <p:sp>
        <p:nvSpPr>
          <p:cNvPr id="320557" name="Text Box 45">
            <a:extLst>
              <a:ext uri="{FF2B5EF4-FFF2-40B4-BE49-F238E27FC236}">
                <a16:creationId xmlns:a16="http://schemas.microsoft.com/office/drawing/2014/main" id="{795EA88F-BCEF-F04D-B76A-97285AD937C8}"/>
              </a:ext>
            </a:extLst>
          </p:cNvPr>
          <p:cNvSpPr txBox="1">
            <a:spLocks noChangeArrowheads="1"/>
          </p:cNvSpPr>
          <p:nvPr/>
        </p:nvSpPr>
        <p:spPr bwMode="auto">
          <a:xfrm>
            <a:off x="449263" y="4772025"/>
            <a:ext cx="3973512" cy="57943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3200">
                <a:solidFill>
                  <a:srgbClr val="FFCC99"/>
                </a:solidFill>
              </a:rPr>
              <a:t>ACHAM-ARAM</a:t>
            </a:r>
          </a:p>
        </p:txBody>
      </p:sp>
      <p:sp>
        <p:nvSpPr>
          <p:cNvPr id="320558" name="Text Box 46">
            <a:extLst>
              <a:ext uri="{FF2B5EF4-FFF2-40B4-BE49-F238E27FC236}">
                <a16:creationId xmlns:a16="http://schemas.microsoft.com/office/drawing/2014/main" id="{4596C133-51AF-6548-A8D1-10568F3E5FE5}"/>
              </a:ext>
            </a:extLst>
          </p:cNvPr>
          <p:cNvSpPr txBox="1">
            <a:spLocks noChangeArrowheads="1"/>
          </p:cNvSpPr>
          <p:nvPr/>
        </p:nvSpPr>
        <p:spPr bwMode="auto">
          <a:xfrm>
            <a:off x="2519363" y="5218113"/>
            <a:ext cx="2579687" cy="579437"/>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3200">
                <a:solidFill>
                  <a:srgbClr val="FFCC99"/>
                </a:solidFill>
              </a:rPr>
              <a:t>YARUI AIN</a:t>
            </a:r>
          </a:p>
        </p:txBody>
      </p:sp>
      <p:sp>
        <p:nvSpPr>
          <p:cNvPr id="320559" name="Text Box 47">
            <a:extLst>
              <a:ext uri="{FF2B5EF4-FFF2-40B4-BE49-F238E27FC236}">
                <a16:creationId xmlns:a16="http://schemas.microsoft.com/office/drawing/2014/main" id="{648A0AA9-EC58-4045-B5D4-90191DF20FA6}"/>
              </a:ext>
            </a:extLst>
          </p:cNvPr>
          <p:cNvSpPr txBox="1">
            <a:spLocks noChangeArrowheads="1"/>
          </p:cNvSpPr>
          <p:nvPr/>
        </p:nvSpPr>
        <p:spPr bwMode="auto">
          <a:xfrm>
            <a:off x="4556125" y="5651500"/>
            <a:ext cx="3973513" cy="57943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spcBef>
                <a:spcPct val="50000"/>
              </a:spcBef>
            </a:pPr>
            <a:r>
              <a:rPr lang="en-US" altLang="en-US" sz="3200">
                <a:solidFill>
                  <a:srgbClr val="FFCC99"/>
                </a:solidFill>
              </a:rPr>
              <a:t>PHANIT-PHANAO</a:t>
            </a:r>
          </a:p>
        </p:txBody>
      </p:sp>
      <p:sp>
        <p:nvSpPr>
          <p:cNvPr id="320560" name="Oval 48">
            <a:extLst>
              <a:ext uri="{FF2B5EF4-FFF2-40B4-BE49-F238E27FC236}">
                <a16:creationId xmlns:a16="http://schemas.microsoft.com/office/drawing/2014/main" id="{5074CA29-1C30-7B46-A2DB-3AA2A1590ACF}"/>
              </a:ext>
            </a:extLst>
          </p:cNvPr>
          <p:cNvSpPr>
            <a:spLocks noChangeArrowheads="1"/>
          </p:cNvSpPr>
          <p:nvPr/>
        </p:nvSpPr>
        <p:spPr bwMode="auto">
          <a:xfrm>
            <a:off x="3490296" y="2463800"/>
            <a:ext cx="738187" cy="646113"/>
          </a:xfrm>
          <a:prstGeom prst="ellipse">
            <a:avLst/>
          </a:prstGeom>
          <a:noFill/>
          <a:ln w="76200">
            <a:solidFill>
              <a:srgbClr val="FF0000"/>
            </a:solidFill>
            <a:round/>
            <a:headEnd/>
            <a:tailEnd/>
          </a:ln>
          <a:effectLst>
            <a:outerShdw dist="81320" dir="2319588" algn="ctr" rotWithShape="0">
              <a:schemeClr val="bg2"/>
            </a:outerShdw>
          </a:effectLst>
        </p:spPr>
        <p:txBody>
          <a:bodyPr wrap="none" anchor="ctr"/>
          <a:lstStyle/>
          <a:p>
            <a:pPr algn="ctr">
              <a:defRPr/>
            </a:pPr>
            <a:endParaRPr lang="en-US" altLang="en-US" b="0">
              <a:solidFill>
                <a:srgbClr val="FF0000"/>
              </a:solidFill>
              <a:effectLst>
                <a:outerShdw blurRad="38100" dist="38100" dir="2700000" algn="tl">
                  <a:srgbClr val="000000"/>
                </a:outerShdw>
              </a:effectLst>
              <a:latin typeface="Comic Sans MS" panose="030F0702030302020204" pitchFamily="66" charset="0"/>
            </a:endParaRPr>
          </a:p>
        </p:txBody>
      </p:sp>
      <p:sp>
        <p:nvSpPr>
          <p:cNvPr id="320561" name="Oval 49">
            <a:extLst>
              <a:ext uri="{FF2B5EF4-FFF2-40B4-BE49-F238E27FC236}">
                <a16:creationId xmlns:a16="http://schemas.microsoft.com/office/drawing/2014/main" id="{1BF32A20-4079-FA40-990A-8674BBAC9359}"/>
              </a:ext>
            </a:extLst>
          </p:cNvPr>
          <p:cNvSpPr>
            <a:spLocks noChangeArrowheads="1"/>
          </p:cNvSpPr>
          <p:nvPr/>
        </p:nvSpPr>
        <p:spPr bwMode="auto">
          <a:xfrm>
            <a:off x="4042746" y="2444750"/>
            <a:ext cx="738187" cy="646113"/>
          </a:xfrm>
          <a:prstGeom prst="ellipse">
            <a:avLst/>
          </a:prstGeom>
          <a:noFill/>
          <a:ln w="76200">
            <a:solidFill>
              <a:srgbClr val="FF0000"/>
            </a:solidFill>
            <a:round/>
            <a:headEnd/>
            <a:tailEnd/>
          </a:ln>
          <a:effectLst>
            <a:outerShdw dist="81320" dir="2319588" algn="ctr" rotWithShape="0">
              <a:schemeClr val="bg2"/>
            </a:outerShdw>
          </a:effectLst>
        </p:spPr>
        <p:txBody>
          <a:bodyPr wrap="none" anchor="ctr"/>
          <a:lstStyle/>
          <a:p>
            <a:pPr algn="ctr">
              <a:defRPr/>
            </a:pPr>
            <a:endParaRPr lang="en-US" altLang="en-US" b="0">
              <a:solidFill>
                <a:srgbClr val="FF0000"/>
              </a:solidFill>
              <a:effectLst>
                <a:outerShdw blurRad="38100" dist="38100" dir="2700000" algn="tl">
                  <a:srgbClr val="000000"/>
                </a:outerShdw>
              </a:effectLst>
              <a:latin typeface="Comic Sans MS" panose="030F0702030302020204" pitchFamily="66" charset="0"/>
            </a:endParaRPr>
          </a:p>
        </p:txBody>
      </p:sp>
      <p:sp>
        <p:nvSpPr>
          <p:cNvPr id="320562" name="Oval 50">
            <a:extLst>
              <a:ext uri="{FF2B5EF4-FFF2-40B4-BE49-F238E27FC236}">
                <a16:creationId xmlns:a16="http://schemas.microsoft.com/office/drawing/2014/main" id="{6549E5A0-379D-424B-8FFF-3D3E1C4D5592}"/>
              </a:ext>
            </a:extLst>
          </p:cNvPr>
          <p:cNvSpPr>
            <a:spLocks noChangeArrowheads="1"/>
          </p:cNvSpPr>
          <p:nvPr/>
        </p:nvSpPr>
        <p:spPr bwMode="auto">
          <a:xfrm>
            <a:off x="4616164" y="2465388"/>
            <a:ext cx="738188" cy="646112"/>
          </a:xfrm>
          <a:prstGeom prst="ellipse">
            <a:avLst/>
          </a:prstGeom>
          <a:noFill/>
          <a:ln w="76200">
            <a:solidFill>
              <a:srgbClr val="FF0000"/>
            </a:solidFill>
            <a:round/>
            <a:headEnd/>
            <a:tailEnd/>
          </a:ln>
          <a:effectLst>
            <a:outerShdw dist="81320" dir="2319588" algn="ctr" rotWithShape="0">
              <a:schemeClr val="bg2"/>
            </a:outerShdw>
          </a:effectLst>
        </p:spPr>
        <p:txBody>
          <a:bodyPr wrap="none" anchor="ctr"/>
          <a:lstStyle/>
          <a:p>
            <a:pPr algn="ctr">
              <a:defRPr/>
            </a:pPr>
            <a:endParaRPr lang="en-US" altLang="en-US" b="0">
              <a:solidFill>
                <a:srgbClr val="FF0000"/>
              </a:solidFill>
              <a:effectLst>
                <a:outerShdw blurRad="38100" dist="38100" dir="2700000" algn="tl">
                  <a:srgbClr val="000000"/>
                </a:outerShdw>
              </a:effectLst>
              <a:latin typeface="Comic Sans MS" panose="030F0702030302020204" pitchFamily="66" charset="0"/>
            </a:endParaRPr>
          </a:p>
        </p:txBody>
      </p:sp>
      <p:sp>
        <p:nvSpPr>
          <p:cNvPr id="20505" name="Rectangle 52">
            <a:extLst>
              <a:ext uri="{FF2B5EF4-FFF2-40B4-BE49-F238E27FC236}">
                <a16:creationId xmlns:a16="http://schemas.microsoft.com/office/drawing/2014/main" id="{F9AC93DA-3EEF-5B46-A362-8E73CB4ED384}"/>
              </a:ext>
            </a:extLst>
          </p:cNvPr>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0506" name="Rectangle 53">
            <a:extLst>
              <a:ext uri="{FF2B5EF4-FFF2-40B4-BE49-F238E27FC236}">
                <a16:creationId xmlns:a16="http://schemas.microsoft.com/office/drawing/2014/main" id="{1808224E-01F3-BE4F-8E7C-74D0A53D8BEB}"/>
              </a:ext>
            </a:extLst>
          </p:cNvPr>
          <p:cNvSpPr>
            <a:spLocks noChangeArrowheads="1"/>
          </p:cNvSpPr>
          <p:nvPr/>
        </p:nvSpPr>
        <p:spPr bwMode="auto">
          <a:xfrm>
            <a:off x="8121650" y="4356100"/>
            <a:ext cx="29527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800">
                <a:solidFill>
                  <a:srgbClr val="000000"/>
                </a:solidFill>
                <a:latin typeface="Helvetica" pitchFamily="2" charset="0"/>
              </a:rPr>
              <a:t>40</a:t>
            </a:r>
          </a:p>
        </p:txBody>
      </p:sp>
      <p:sp>
        <p:nvSpPr>
          <p:cNvPr id="20507" name="AutoShape 54">
            <a:extLst>
              <a:ext uri="{FF2B5EF4-FFF2-40B4-BE49-F238E27FC236}">
                <a16:creationId xmlns:a16="http://schemas.microsoft.com/office/drawing/2014/main" id="{D2153863-28BE-0143-A084-6BEAD2623C84}"/>
              </a:ext>
            </a:extLst>
          </p:cNvPr>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0508" name="Rectangle 55">
            <a:extLst>
              <a:ext uri="{FF2B5EF4-FFF2-40B4-BE49-F238E27FC236}">
                <a16:creationId xmlns:a16="http://schemas.microsoft.com/office/drawing/2014/main" id="{44CA6511-4E35-2D4F-AE0B-1A04188125FF}"/>
              </a:ext>
            </a:extLst>
          </p:cNvPr>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0509" name="AutoShape 56">
            <a:extLst>
              <a:ext uri="{FF2B5EF4-FFF2-40B4-BE49-F238E27FC236}">
                <a16:creationId xmlns:a16="http://schemas.microsoft.com/office/drawing/2014/main" id="{1B0CF65E-49C1-B942-BE55-A59B083EDCCB}"/>
              </a:ext>
            </a:extLst>
          </p:cNvPr>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sp>
        <p:nvSpPr>
          <p:cNvPr id="20510" name="Line 57">
            <a:extLst>
              <a:ext uri="{FF2B5EF4-FFF2-40B4-BE49-F238E27FC236}">
                <a16:creationId xmlns:a16="http://schemas.microsoft.com/office/drawing/2014/main" id="{5705D62F-A82B-A148-9D51-C949E5F6E931}"/>
              </a:ext>
            </a:extLst>
          </p:cNvPr>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1" name="Line 58">
            <a:extLst>
              <a:ext uri="{FF2B5EF4-FFF2-40B4-BE49-F238E27FC236}">
                <a16:creationId xmlns:a16="http://schemas.microsoft.com/office/drawing/2014/main" id="{F9B5B71E-4B8D-5B49-9D98-9E662FA7E5EF}"/>
              </a:ext>
            </a:extLst>
          </p:cNvPr>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2" name="Line 59">
            <a:extLst>
              <a:ext uri="{FF2B5EF4-FFF2-40B4-BE49-F238E27FC236}">
                <a16:creationId xmlns:a16="http://schemas.microsoft.com/office/drawing/2014/main" id="{83C1582E-B2F6-FA48-A68C-9F5303A5AC64}"/>
              </a:ext>
            </a:extLst>
          </p:cNvPr>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3" name="Line 60">
            <a:extLst>
              <a:ext uri="{FF2B5EF4-FFF2-40B4-BE49-F238E27FC236}">
                <a16:creationId xmlns:a16="http://schemas.microsoft.com/office/drawing/2014/main" id="{A0A32E0B-ECCE-1941-96B8-103D0E6872B0}"/>
              </a:ext>
            </a:extLst>
          </p:cNvPr>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4" name="Line 61">
            <a:extLst>
              <a:ext uri="{FF2B5EF4-FFF2-40B4-BE49-F238E27FC236}">
                <a16:creationId xmlns:a16="http://schemas.microsoft.com/office/drawing/2014/main" id="{10E28A4B-FF16-6549-A9C4-E8172544D6BC}"/>
              </a:ext>
            </a:extLst>
          </p:cNvPr>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5" name="Rectangle 62">
            <a:extLst>
              <a:ext uri="{FF2B5EF4-FFF2-40B4-BE49-F238E27FC236}">
                <a16:creationId xmlns:a16="http://schemas.microsoft.com/office/drawing/2014/main" id="{2316D8F8-19F3-714F-8E96-2D3E4DC9836D}"/>
              </a:ext>
            </a:extLst>
          </p:cNvPr>
          <p:cNvSpPr>
            <a:spLocks noChangeArrowheads="1"/>
          </p:cNvSpPr>
          <p:nvPr/>
        </p:nvSpPr>
        <p:spPr bwMode="auto">
          <a:xfrm>
            <a:off x="8007350" y="3429000"/>
            <a:ext cx="6191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Chicago" charset="0"/>
              </a:rPr>
              <a:t>MOSES</a:t>
            </a:r>
          </a:p>
        </p:txBody>
      </p:sp>
      <p:sp>
        <p:nvSpPr>
          <p:cNvPr id="20516" name="Rectangle 63">
            <a:extLst>
              <a:ext uri="{FF2B5EF4-FFF2-40B4-BE49-F238E27FC236}">
                <a16:creationId xmlns:a16="http://schemas.microsoft.com/office/drawing/2014/main" id="{B12FC8AC-4281-2D4C-8641-FA5F515849D9}"/>
              </a:ext>
            </a:extLst>
          </p:cNvPr>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Sinai</a:t>
            </a:r>
          </a:p>
        </p:txBody>
      </p:sp>
      <p:sp>
        <p:nvSpPr>
          <p:cNvPr id="20517" name="Rectangle 64">
            <a:extLst>
              <a:ext uri="{FF2B5EF4-FFF2-40B4-BE49-F238E27FC236}">
                <a16:creationId xmlns:a16="http://schemas.microsoft.com/office/drawing/2014/main" id="{3C53E432-9F5F-694C-9449-58A383F812A9}"/>
              </a:ext>
            </a:extLst>
          </p:cNvPr>
          <p:cNvSpPr>
            <a:spLocks noChangeArrowheads="1"/>
          </p:cNvSpPr>
          <p:nvPr/>
        </p:nvSpPr>
        <p:spPr bwMode="auto">
          <a:xfrm>
            <a:off x="8075613" y="4025900"/>
            <a:ext cx="6191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A - Y - P</a:t>
            </a:r>
          </a:p>
        </p:txBody>
      </p:sp>
      <p:sp>
        <p:nvSpPr>
          <p:cNvPr id="20518" name="Line 65">
            <a:extLst>
              <a:ext uri="{FF2B5EF4-FFF2-40B4-BE49-F238E27FC236}">
                <a16:creationId xmlns:a16="http://schemas.microsoft.com/office/drawing/2014/main" id="{5D451D23-AFEF-7541-9464-4B11E39F946D}"/>
              </a:ext>
            </a:extLst>
          </p:cNvPr>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9" name="Rectangle 66">
            <a:extLst>
              <a:ext uri="{FF2B5EF4-FFF2-40B4-BE49-F238E27FC236}">
                <a16:creationId xmlns:a16="http://schemas.microsoft.com/office/drawing/2014/main" id="{A1FD6BEC-CD40-7D47-9BC1-B6BEA99A673C}"/>
              </a:ext>
            </a:extLst>
          </p:cNvPr>
          <p:cNvSpPr>
            <a:spLocks noChangeArrowheads="1"/>
          </p:cNvSpPr>
          <p:nvPr/>
        </p:nvSpPr>
        <p:spPr bwMode="auto">
          <a:xfrm>
            <a:off x="8120063" y="3670300"/>
            <a:ext cx="657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900">
                <a:solidFill>
                  <a:srgbClr val="000000"/>
                </a:solidFill>
                <a:latin typeface="Helvetica" pitchFamily="2" charset="0"/>
              </a:rPr>
              <a:t>Shongza</a:t>
            </a:r>
          </a:p>
        </p:txBody>
      </p:sp>
      <p:sp>
        <p:nvSpPr>
          <p:cNvPr id="20520" name="Text Box 67">
            <a:extLst>
              <a:ext uri="{FF2B5EF4-FFF2-40B4-BE49-F238E27FC236}">
                <a16:creationId xmlns:a16="http://schemas.microsoft.com/office/drawing/2014/main" id="{CF7725E1-BB63-6F46-8361-4CD04F59EF5F}"/>
              </a:ext>
            </a:extLst>
          </p:cNvPr>
          <p:cNvSpPr txBox="1">
            <a:spLocks noChangeArrowheads="1"/>
          </p:cNvSpPr>
          <p:nvPr/>
        </p:nvSpPr>
        <p:spPr bwMode="auto">
          <a:xfrm>
            <a:off x="8720138"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2000" b="0">
                <a:solidFill>
                  <a:srgbClr val="FFA27C"/>
                </a:solidFill>
              </a:rPr>
              <a:t> </a:t>
            </a:r>
          </a:p>
        </p:txBody>
      </p:sp>
      <p:sp>
        <p:nvSpPr>
          <p:cNvPr id="20521" name="Text Box 70">
            <a:extLst>
              <a:ext uri="{FF2B5EF4-FFF2-40B4-BE49-F238E27FC236}">
                <a16:creationId xmlns:a16="http://schemas.microsoft.com/office/drawing/2014/main" id="{70D1B7E8-F22A-9342-B62C-2254E153B329}"/>
              </a:ext>
            </a:extLst>
          </p:cNvPr>
          <p:cNvSpPr txBox="1">
            <a:spLocks noChangeArrowheads="1"/>
          </p:cNvSpPr>
          <p:nvPr/>
        </p:nvSpPr>
        <p:spPr bwMode="auto">
          <a:xfrm>
            <a:off x="8655050" y="64103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endParaRPr lang="en-US" altLang="en-US" sz="2000" b="0">
              <a:solidFill>
                <a:srgbClr val="FFFFFF"/>
              </a:solidFill>
              <a:latin typeface="Arial" panose="020B0604020202020204" pitchFamily="34" charset="0"/>
            </a:endParaRPr>
          </a:p>
        </p:txBody>
      </p:sp>
      <p:sp>
        <p:nvSpPr>
          <p:cNvPr id="320583" name="Rectangle 71">
            <a:extLst>
              <a:ext uri="{FF2B5EF4-FFF2-40B4-BE49-F238E27FC236}">
                <a16:creationId xmlns:a16="http://schemas.microsoft.com/office/drawing/2014/main" id="{B74B0C27-79A6-4E4C-B863-71ED5F7D44E1}"/>
              </a:ext>
            </a:extLst>
          </p:cNvPr>
          <p:cNvSpPr>
            <a:spLocks noChangeArrowheads="1"/>
          </p:cNvSpPr>
          <p:nvPr/>
        </p:nvSpPr>
        <p:spPr bwMode="auto">
          <a:xfrm>
            <a:off x="8091488" y="6530975"/>
            <a:ext cx="339725" cy="244475"/>
          </a:xfrm>
          <a:prstGeom prst="rect">
            <a:avLst/>
          </a:prstGeom>
          <a:noFill/>
          <a:ln>
            <a:noFill/>
          </a:ln>
          <a:effectLst/>
        </p:spPr>
        <p:txBody>
          <a:bodyPr wrap="none" anchor="ctr">
            <a:spAutoFit/>
          </a:bodyPr>
          <a:lstStyle/>
          <a:p>
            <a:pPr algn="ctr">
              <a:defRPr/>
            </a:pPr>
            <a:r>
              <a:rPr lang="en-US" altLang="en-US" sz="1000">
                <a:solidFill>
                  <a:schemeClr val="tx1"/>
                </a:solidFill>
                <a:effectLst>
                  <a:outerShdw blurRad="38100" dist="38100" dir="2700000" algn="tl">
                    <a:srgbClr val="000000"/>
                  </a:outerShdw>
                </a:effectLst>
                <a:latin typeface="Comic Sans MS" panose="030F0702030302020204" pitchFamily="66" charset="0"/>
              </a:rPr>
              <a:t>09</a:t>
            </a:r>
          </a:p>
        </p:txBody>
      </p:sp>
      <p:grpSp>
        <p:nvGrpSpPr>
          <p:cNvPr id="20523" name="Group 73">
            <a:extLst>
              <a:ext uri="{FF2B5EF4-FFF2-40B4-BE49-F238E27FC236}">
                <a16:creationId xmlns:a16="http://schemas.microsoft.com/office/drawing/2014/main" id="{F88D9F46-6B23-494D-8C2E-6C99BE22D97B}"/>
              </a:ext>
            </a:extLst>
          </p:cNvPr>
          <p:cNvGrpSpPr>
            <a:grpSpLocks/>
          </p:cNvGrpSpPr>
          <p:nvPr/>
        </p:nvGrpSpPr>
        <p:grpSpPr bwMode="auto">
          <a:xfrm>
            <a:off x="5951538" y="3552825"/>
            <a:ext cx="1262062" cy="1347788"/>
            <a:chOff x="1084" y="711"/>
            <a:chExt cx="2950" cy="2769"/>
          </a:xfrm>
        </p:grpSpPr>
        <p:grpSp>
          <p:nvGrpSpPr>
            <p:cNvPr id="20531" name="Group 74">
              <a:extLst>
                <a:ext uri="{FF2B5EF4-FFF2-40B4-BE49-F238E27FC236}">
                  <a16:creationId xmlns:a16="http://schemas.microsoft.com/office/drawing/2014/main" id="{8576834E-ED5F-E143-B5DD-2A373A6CD3BA}"/>
                </a:ext>
              </a:extLst>
            </p:cNvPr>
            <p:cNvGrpSpPr>
              <a:grpSpLocks/>
            </p:cNvGrpSpPr>
            <p:nvPr/>
          </p:nvGrpSpPr>
          <p:grpSpPr bwMode="auto">
            <a:xfrm>
              <a:off x="1084" y="711"/>
              <a:ext cx="2950" cy="2769"/>
              <a:chOff x="2707" y="548"/>
              <a:chExt cx="2950" cy="2769"/>
            </a:xfrm>
          </p:grpSpPr>
          <p:grpSp>
            <p:nvGrpSpPr>
              <p:cNvPr id="20537" name="Group 75">
                <a:extLst>
                  <a:ext uri="{FF2B5EF4-FFF2-40B4-BE49-F238E27FC236}">
                    <a16:creationId xmlns:a16="http://schemas.microsoft.com/office/drawing/2014/main" id="{0B7AC959-9E66-1841-844B-6BD841C495D4}"/>
                  </a:ext>
                </a:extLst>
              </p:cNvPr>
              <p:cNvGrpSpPr>
                <a:grpSpLocks/>
              </p:cNvGrpSpPr>
              <p:nvPr/>
            </p:nvGrpSpPr>
            <p:grpSpPr bwMode="auto">
              <a:xfrm>
                <a:off x="3180" y="1046"/>
                <a:ext cx="2105" cy="1421"/>
                <a:chOff x="578" y="2316"/>
                <a:chExt cx="2105" cy="1421"/>
              </a:xfrm>
            </p:grpSpPr>
            <p:sp>
              <p:nvSpPr>
                <p:cNvPr id="20539" name="Freeform 76">
                  <a:extLst>
                    <a:ext uri="{FF2B5EF4-FFF2-40B4-BE49-F238E27FC236}">
                      <a16:creationId xmlns:a16="http://schemas.microsoft.com/office/drawing/2014/main" id="{E8F0CF55-1734-6F41-BACA-A07A04246439}"/>
                    </a:ext>
                  </a:extLst>
                </p:cNvPr>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0" name="Freeform 77">
                  <a:extLst>
                    <a:ext uri="{FF2B5EF4-FFF2-40B4-BE49-F238E27FC236}">
                      <a16:creationId xmlns:a16="http://schemas.microsoft.com/office/drawing/2014/main" id="{173E9BF6-984F-F448-94BF-794F8158C6A8}"/>
                    </a:ext>
                  </a:extLst>
                </p:cNvPr>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0538" name="Picture 78">
                <a:extLst>
                  <a:ext uri="{FF2B5EF4-FFF2-40B4-BE49-F238E27FC236}">
                    <a16:creationId xmlns:a16="http://schemas.microsoft.com/office/drawing/2014/main" id="{D22E46A5-309A-C34D-977F-E269746BA0DA}"/>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532" name="Freeform 79">
              <a:extLst>
                <a:ext uri="{FF2B5EF4-FFF2-40B4-BE49-F238E27FC236}">
                  <a16:creationId xmlns:a16="http://schemas.microsoft.com/office/drawing/2014/main" id="{386A7188-62CF-2146-98EA-B125B29CA1BA}"/>
                </a:ext>
              </a:extLst>
            </p:cNvPr>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3" name="Freeform 80">
              <a:extLst>
                <a:ext uri="{FF2B5EF4-FFF2-40B4-BE49-F238E27FC236}">
                  <a16:creationId xmlns:a16="http://schemas.microsoft.com/office/drawing/2014/main" id="{846BDBDA-C6AD-8245-A4D3-722BF7239CCB}"/>
                </a:ext>
              </a:extLst>
            </p:cNvPr>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4" name="Freeform 81">
              <a:extLst>
                <a:ext uri="{FF2B5EF4-FFF2-40B4-BE49-F238E27FC236}">
                  <a16:creationId xmlns:a16="http://schemas.microsoft.com/office/drawing/2014/main" id="{F403E50F-F2C2-414C-8EE7-1E4186922804}"/>
                </a:ext>
              </a:extLst>
            </p:cNvPr>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5" name="Freeform 82">
              <a:extLst>
                <a:ext uri="{FF2B5EF4-FFF2-40B4-BE49-F238E27FC236}">
                  <a16:creationId xmlns:a16="http://schemas.microsoft.com/office/drawing/2014/main" id="{B06AE964-126E-324B-A9C2-34EF20E63922}"/>
                </a:ext>
              </a:extLst>
            </p:cNvPr>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6" name="Freeform 83">
              <a:extLst>
                <a:ext uri="{FF2B5EF4-FFF2-40B4-BE49-F238E27FC236}">
                  <a16:creationId xmlns:a16="http://schemas.microsoft.com/office/drawing/2014/main" id="{1FDAFF4F-77CC-6943-B1BA-F48A09B08582}"/>
                </a:ext>
              </a:extLst>
            </p:cNvPr>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0596" name="Rectangle 84">
            <a:extLst>
              <a:ext uri="{FF2B5EF4-FFF2-40B4-BE49-F238E27FC236}">
                <a16:creationId xmlns:a16="http://schemas.microsoft.com/office/drawing/2014/main" id="{BDC79E6B-5F10-B44D-9215-7CD75395B915}"/>
              </a:ext>
            </a:extLst>
          </p:cNvPr>
          <p:cNvSpPr>
            <a:spLocks noChangeArrowheads="1"/>
          </p:cNvSpPr>
          <p:nvPr/>
        </p:nvSpPr>
        <p:spPr bwMode="auto">
          <a:xfrm>
            <a:off x="6226175" y="3735388"/>
            <a:ext cx="180975" cy="454025"/>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US" altLang="en-US" sz="2400" b="0" i="1">
              <a:solidFill>
                <a:srgbClr val="FFFFFF"/>
              </a:solidFill>
              <a:latin typeface="Helvetica" pitchFamily="2" charset="0"/>
            </a:endParaRPr>
          </a:p>
        </p:txBody>
      </p:sp>
      <p:sp>
        <p:nvSpPr>
          <p:cNvPr id="320597" name="Oval 85">
            <a:extLst>
              <a:ext uri="{FF2B5EF4-FFF2-40B4-BE49-F238E27FC236}">
                <a16:creationId xmlns:a16="http://schemas.microsoft.com/office/drawing/2014/main" id="{1333C069-23F9-4B4A-A3F8-C7EA8F803B1D}"/>
              </a:ext>
            </a:extLst>
          </p:cNvPr>
          <p:cNvSpPr>
            <a:spLocks noChangeArrowheads="1"/>
          </p:cNvSpPr>
          <p:nvPr/>
        </p:nvSpPr>
        <p:spPr bwMode="auto">
          <a:xfrm>
            <a:off x="3263900" y="2489200"/>
            <a:ext cx="2362200" cy="546100"/>
          </a:xfrm>
          <a:prstGeom prst="ellipse">
            <a:avLst/>
          </a:prstGeom>
          <a:noFill/>
          <a:ln w="5715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endParaRPr lang="en-SG" altLang="en-US"/>
          </a:p>
        </p:txBody>
      </p:sp>
      <p:grpSp>
        <p:nvGrpSpPr>
          <p:cNvPr id="20526" name="Group 86">
            <a:extLst>
              <a:ext uri="{FF2B5EF4-FFF2-40B4-BE49-F238E27FC236}">
                <a16:creationId xmlns:a16="http://schemas.microsoft.com/office/drawing/2014/main" id="{C41E5D49-E903-6944-99A1-9F1E93890421}"/>
              </a:ext>
            </a:extLst>
          </p:cNvPr>
          <p:cNvGrpSpPr>
            <a:grpSpLocks/>
          </p:cNvGrpSpPr>
          <p:nvPr/>
        </p:nvGrpSpPr>
        <p:grpSpPr bwMode="auto">
          <a:xfrm>
            <a:off x="519113" y="7938"/>
            <a:ext cx="854075" cy="1704975"/>
            <a:chOff x="327" y="5"/>
            <a:chExt cx="538" cy="1074"/>
          </a:xfrm>
        </p:grpSpPr>
        <p:sp>
          <p:nvSpPr>
            <p:cNvPr id="20529" name="Rectangle 87">
              <a:extLst>
                <a:ext uri="{FF2B5EF4-FFF2-40B4-BE49-F238E27FC236}">
                  <a16:creationId xmlns:a16="http://schemas.microsoft.com/office/drawing/2014/main" id="{A98A0883-7F28-5549-BBEE-D9A53D53F94C}"/>
                </a:ext>
              </a:extLst>
            </p:cNvPr>
            <p:cNvSpPr>
              <a:spLocks noChangeArrowheads="1"/>
            </p:cNvSpPr>
            <p:nvPr/>
          </p:nvSpPr>
          <p:spPr bwMode="auto">
            <a:xfrm>
              <a:off x="327" y="5"/>
              <a:ext cx="538" cy="10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r>
                <a:rPr lang="en-US" altLang="en-US" sz="10600" b="0">
                  <a:solidFill>
                    <a:srgbClr val="FFFF00"/>
                  </a:solidFill>
                  <a:latin typeface="Times" pitchFamily="2" charset="0"/>
                </a:rPr>
                <a:t>7</a:t>
              </a:r>
              <a:endParaRPr lang="en-US" altLang="en-US"/>
            </a:p>
          </p:txBody>
        </p:sp>
        <p:sp>
          <p:nvSpPr>
            <p:cNvPr id="20530" name="Line 88">
              <a:extLst>
                <a:ext uri="{FF2B5EF4-FFF2-40B4-BE49-F238E27FC236}">
                  <a16:creationId xmlns:a16="http://schemas.microsoft.com/office/drawing/2014/main" id="{6C38DC78-9D80-0641-8ABC-E4CB58F01848}"/>
                </a:ext>
              </a:extLst>
            </p:cNvPr>
            <p:cNvSpPr>
              <a:spLocks noChangeShapeType="1"/>
            </p:cNvSpPr>
            <p:nvPr/>
          </p:nvSpPr>
          <p:spPr bwMode="auto">
            <a:xfrm flipV="1">
              <a:off x="500" y="573"/>
              <a:ext cx="250" cy="0"/>
            </a:xfrm>
            <a:prstGeom prst="line">
              <a:avLst/>
            </a:prstGeom>
            <a:noFill/>
            <a:ln w="76200">
              <a:solidFill>
                <a:srgbClr val="FFFF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0527" name="Text Box 89">
            <a:extLst>
              <a:ext uri="{FF2B5EF4-FFF2-40B4-BE49-F238E27FC236}">
                <a16:creationId xmlns:a16="http://schemas.microsoft.com/office/drawing/2014/main" id="{D88B9FAC-84C4-A545-97A5-EC6E6B6DE05A}"/>
              </a:ext>
            </a:extLst>
          </p:cNvPr>
          <p:cNvSpPr txBox="1">
            <a:spLocks noChangeArrowheads="1"/>
          </p:cNvSpPr>
          <p:nvPr/>
        </p:nvSpPr>
        <p:spPr bwMode="auto">
          <a:xfrm>
            <a:off x="8599488" y="6488113"/>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r>
              <a:rPr lang="en-US" altLang="en-US" sz="1400">
                <a:solidFill>
                  <a:srgbClr val="FFFFFF"/>
                </a:solidFill>
              </a:rPr>
              <a:t>3</a:t>
            </a:r>
            <a:endParaRPr lang="en-US" altLang="en-US" sz="1400"/>
          </a:p>
        </p:txBody>
      </p:sp>
      <p:sp>
        <p:nvSpPr>
          <p:cNvPr id="20528" name="Text Box 90">
            <a:extLst>
              <a:ext uri="{FF2B5EF4-FFF2-40B4-BE49-F238E27FC236}">
                <a16:creationId xmlns:a16="http://schemas.microsoft.com/office/drawing/2014/main" id="{A9A8C005-3D41-BB48-B62B-3F94BE6D93DC}"/>
              </a:ext>
            </a:extLst>
          </p:cNvPr>
          <p:cNvSpPr txBox="1">
            <a:spLocks noChangeArrowheads="1"/>
          </p:cNvSpPr>
          <p:nvPr/>
        </p:nvSpPr>
        <p:spPr bwMode="auto">
          <a:xfrm>
            <a:off x="6508750" y="6297613"/>
            <a:ext cx="230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b="1">
                <a:solidFill>
                  <a:srgbClr val="00DFCA"/>
                </a:solidFill>
                <a:latin typeface="Comic Sans MS" panose="030F0902030302020204" pitchFamily="66" charset="0"/>
              </a:defRPr>
            </a:lvl1pPr>
            <a:lvl2pPr marL="742950" indent="-285750">
              <a:defRPr sz="1600" b="1">
                <a:solidFill>
                  <a:srgbClr val="00DFCA"/>
                </a:solidFill>
                <a:latin typeface="Comic Sans MS" panose="030F0902030302020204" pitchFamily="66" charset="0"/>
              </a:defRPr>
            </a:lvl2pPr>
            <a:lvl3pPr marL="1143000" indent="-228600">
              <a:defRPr sz="1600" b="1">
                <a:solidFill>
                  <a:srgbClr val="00DFCA"/>
                </a:solidFill>
                <a:latin typeface="Comic Sans MS" panose="030F0902030302020204" pitchFamily="66" charset="0"/>
              </a:defRPr>
            </a:lvl3pPr>
            <a:lvl4pPr marL="1600200" indent="-228600">
              <a:defRPr sz="1600" b="1">
                <a:solidFill>
                  <a:srgbClr val="00DFCA"/>
                </a:solidFill>
                <a:latin typeface="Comic Sans MS" panose="030F0902030302020204" pitchFamily="66" charset="0"/>
              </a:defRPr>
            </a:lvl4pPr>
            <a:lvl5pPr marL="2057400" indent="-228600">
              <a:defRPr sz="1600" b="1">
                <a:solidFill>
                  <a:srgbClr val="00DFCA"/>
                </a:solidFill>
                <a:latin typeface="Comic Sans MS" panose="030F0902030302020204" pitchFamily="66" charset="0"/>
              </a:defRPr>
            </a:lvl5pPr>
            <a:lvl6pPr marL="2514600" indent="-228600" eaLnBrk="0" fontAlgn="base" hangingPunct="0">
              <a:spcBef>
                <a:spcPct val="0"/>
              </a:spcBef>
              <a:spcAft>
                <a:spcPct val="0"/>
              </a:spcAft>
              <a:defRPr sz="1600" b="1">
                <a:solidFill>
                  <a:srgbClr val="00DFCA"/>
                </a:solidFill>
                <a:latin typeface="Comic Sans MS" panose="030F0902030302020204" pitchFamily="66" charset="0"/>
              </a:defRPr>
            </a:lvl6pPr>
            <a:lvl7pPr marL="2971800" indent="-228600" eaLnBrk="0" fontAlgn="base" hangingPunct="0">
              <a:spcBef>
                <a:spcPct val="0"/>
              </a:spcBef>
              <a:spcAft>
                <a:spcPct val="0"/>
              </a:spcAft>
              <a:defRPr sz="1600" b="1">
                <a:solidFill>
                  <a:srgbClr val="00DFCA"/>
                </a:solidFill>
                <a:latin typeface="Comic Sans MS" panose="030F0902030302020204" pitchFamily="66" charset="0"/>
              </a:defRPr>
            </a:lvl7pPr>
            <a:lvl8pPr marL="3429000" indent="-228600" eaLnBrk="0" fontAlgn="base" hangingPunct="0">
              <a:spcBef>
                <a:spcPct val="0"/>
              </a:spcBef>
              <a:spcAft>
                <a:spcPct val="0"/>
              </a:spcAft>
              <a:defRPr sz="1600" b="1">
                <a:solidFill>
                  <a:srgbClr val="00DFCA"/>
                </a:solidFill>
                <a:latin typeface="Comic Sans MS" panose="030F0902030302020204" pitchFamily="66" charset="0"/>
              </a:defRPr>
            </a:lvl8pPr>
            <a:lvl9pPr marL="3886200" indent="-228600" eaLnBrk="0" fontAlgn="base" hangingPunct="0">
              <a:spcBef>
                <a:spcPct val="0"/>
              </a:spcBef>
              <a:spcAft>
                <a:spcPct val="0"/>
              </a:spcAft>
              <a:defRPr sz="1600" b="1">
                <a:solidFill>
                  <a:srgbClr val="00DFCA"/>
                </a:solidFill>
                <a:latin typeface="Comic Sans MS" panose="030F0902030302020204" pitchFamily="66" charset="0"/>
              </a:defRPr>
            </a:lvl9pPr>
          </a:lstStyle>
          <a:p>
            <a:pPr algn="ctr">
              <a:spcBef>
                <a:spcPct val="50000"/>
              </a:spcBef>
            </a:pPr>
            <a:r>
              <a:rPr lang="en-US" altLang="en-US" sz="1200">
                <a:solidFill>
                  <a:schemeClr val="tx1"/>
                </a:solidFill>
                <a:latin typeface="Arial" panose="020B0604020202020204" pitchFamily="34" charset="0"/>
              </a:rPr>
              <a:t>Ngasoda kazat lairik pg.26-29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20526"/>
                                        </p:tgtEl>
                                        <p:attrNameLst>
                                          <p:attrName>style.visibility</p:attrName>
                                        </p:attrNameLst>
                                      </p:cBhvr>
                                      <p:to>
                                        <p:strVal val="visible"/>
                                      </p:to>
                                    </p:set>
                                    <p:anim calcmode="lin" valueType="num">
                                      <p:cBhvr>
                                        <p:cTn id="7" dur="500" fill="hold"/>
                                        <p:tgtEl>
                                          <p:spTgt spid="320526"/>
                                        </p:tgtEl>
                                        <p:attrNameLst>
                                          <p:attrName>ppt_x</p:attrName>
                                        </p:attrNameLst>
                                      </p:cBhvr>
                                      <p:tavLst>
                                        <p:tav tm="0">
                                          <p:val>
                                            <p:strVal val="#ppt_x-#ppt_w/2"/>
                                          </p:val>
                                        </p:tav>
                                        <p:tav tm="100000">
                                          <p:val>
                                            <p:strVal val="#ppt_x"/>
                                          </p:val>
                                        </p:tav>
                                      </p:tavLst>
                                    </p:anim>
                                    <p:anim calcmode="lin" valueType="num">
                                      <p:cBhvr>
                                        <p:cTn id="8" dur="500" fill="hold"/>
                                        <p:tgtEl>
                                          <p:spTgt spid="320526"/>
                                        </p:tgtEl>
                                        <p:attrNameLst>
                                          <p:attrName>ppt_y</p:attrName>
                                        </p:attrNameLst>
                                      </p:cBhvr>
                                      <p:tavLst>
                                        <p:tav tm="0">
                                          <p:val>
                                            <p:strVal val="#ppt_y"/>
                                          </p:val>
                                        </p:tav>
                                        <p:tav tm="100000">
                                          <p:val>
                                            <p:strVal val="#ppt_y"/>
                                          </p:val>
                                        </p:tav>
                                      </p:tavLst>
                                    </p:anim>
                                    <p:anim calcmode="lin" valueType="num">
                                      <p:cBhvr>
                                        <p:cTn id="9" dur="500" fill="hold"/>
                                        <p:tgtEl>
                                          <p:spTgt spid="320526"/>
                                        </p:tgtEl>
                                        <p:attrNameLst>
                                          <p:attrName>ppt_w</p:attrName>
                                        </p:attrNameLst>
                                      </p:cBhvr>
                                      <p:tavLst>
                                        <p:tav tm="0">
                                          <p:val>
                                            <p:fltVal val="0"/>
                                          </p:val>
                                        </p:tav>
                                        <p:tav tm="100000">
                                          <p:val>
                                            <p:strVal val="#ppt_w"/>
                                          </p:val>
                                        </p:tav>
                                      </p:tavLst>
                                    </p:anim>
                                    <p:anim calcmode="lin" valueType="num">
                                      <p:cBhvr>
                                        <p:cTn id="10" dur="500" fill="hold"/>
                                        <p:tgtEl>
                                          <p:spTgt spid="3205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320597"/>
                                        </p:tgtEl>
                                        <p:attrNameLst>
                                          <p:attrName>style.visibility</p:attrName>
                                        </p:attrNameLst>
                                      </p:cBhvr>
                                      <p:to>
                                        <p:strVal val="visible"/>
                                      </p:to>
                                    </p:set>
                                    <p:animEffect transition="in" filter="fade">
                                      <p:cBhvr>
                                        <p:cTn id="14" dur="1000"/>
                                        <p:tgtEl>
                                          <p:spTgt spid="320597"/>
                                        </p:tgtEl>
                                      </p:cBhvr>
                                    </p:animEffect>
                                  </p:childTnLst>
                                  <p:subTnLst>
                                    <p:set>
                                      <p:cBhvr override="childStyle">
                                        <p:cTn dur="1" fill="hold" display="0" masterRel="nextClick" afterEffect="1"/>
                                        <p:tgtEl>
                                          <p:spTgt spid="32059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nodePh="1">
                                  <p:stCondLst>
                                    <p:cond delay="0"/>
                                  </p:stCondLst>
                                  <p:endCondLst>
                                    <p:cond evt="begin" delay="0">
                                      <p:tn val="17"/>
                                    </p:cond>
                                  </p:endCondLst>
                                  <p:childTnLst>
                                    <p:set>
                                      <p:cBhvr>
                                        <p:cTn id="18" dur="1" fill="hold">
                                          <p:stCondLst>
                                            <p:cond delay="0"/>
                                          </p:stCondLst>
                                        </p:cTn>
                                        <p:tgtEl>
                                          <p:spTgt spid="320596"/>
                                        </p:tgtEl>
                                        <p:attrNameLst>
                                          <p:attrName>style.visibility</p:attrName>
                                        </p:attrNameLst>
                                      </p:cBhvr>
                                      <p:to>
                                        <p:strVal val="visible"/>
                                      </p:to>
                                    </p:set>
                                    <p:anim calcmode="lin" valueType="num">
                                      <p:cBhvr additive="base">
                                        <p:cTn id="19" dur="500" fill="hold"/>
                                        <p:tgtEl>
                                          <p:spTgt spid="320596"/>
                                        </p:tgtEl>
                                        <p:attrNameLst>
                                          <p:attrName>ppt_x</p:attrName>
                                        </p:attrNameLst>
                                      </p:cBhvr>
                                      <p:tavLst>
                                        <p:tav tm="0">
                                          <p:val>
                                            <p:strVal val="1+#ppt_w/2"/>
                                          </p:val>
                                        </p:tav>
                                        <p:tav tm="100000">
                                          <p:val>
                                            <p:strVal val="#ppt_x"/>
                                          </p:val>
                                        </p:tav>
                                      </p:tavLst>
                                    </p:anim>
                                    <p:anim calcmode="lin" valueType="num">
                                      <p:cBhvr additive="base">
                                        <p:cTn id="20" dur="500" fill="hold"/>
                                        <p:tgtEl>
                                          <p:spTgt spid="32059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3" presetClass="entr" presetSubtype="36" fill="hold" grpId="0" nodeType="afterEffect">
                                  <p:stCondLst>
                                    <p:cond delay="0"/>
                                  </p:stCondLst>
                                  <p:childTnLst>
                                    <p:set>
                                      <p:cBhvr>
                                        <p:cTn id="23" dur="1" fill="hold">
                                          <p:stCondLst>
                                            <p:cond delay="0"/>
                                          </p:stCondLst>
                                        </p:cTn>
                                        <p:tgtEl>
                                          <p:spTgt spid="320557"/>
                                        </p:tgtEl>
                                        <p:attrNameLst>
                                          <p:attrName>style.visibility</p:attrName>
                                        </p:attrNameLst>
                                      </p:cBhvr>
                                      <p:to>
                                        <p:strVal val="visible"/>
                                      </p:to>
                                    </p:set>
                                    <p:anim calcmode="lin" valueType="num">
                                      <p:cBhvr>
                                        <p:cTn id="24" dur="500" fill="hold"/>
                                        <p:tgtEl>
                                          <p:spTgt spid="320557"/>
                                        </p:tgtEl>
                                        <p:attrNameLst>
                                          <p:attrName>ppt_w</p:attrName>
                                        </p:attrNameLst>
                                      </p:cBhvr>
                                      <p:tavLst>
                                        <p:tav tm="0">
                                          <p:val>
                                            <p:strVal val="(6*min(max(#ppt_w*#ppt_h,.3),1)-7.4)/-.7*#ppt_w"/>
                                          </p:val>
                                        </p:tav>
                                        <p:tav tm="100000">
                                          <p:val>
                                            <p:strVal val="#ppt_w"/>
                                          </p:val>
                                        </p:tav>
                                      </p:tavLst>
                                    </p:anim>
                                    <p:anim calcmode="lin" valueType="num">
                                      <p:cBhvr>
                                        <p:cTn id="25" dur="500" fill="hold"/>
                                        <p:tgtEl>
                                          <p:spTgt spid="320557"/>
                                        </p:tgtEl>
                                        <p:attrNameLst>
                                          <p:attrName>ppt_h</p:attrName>
                                        </p:attrNameLst>
                                      </p:cBhvr>
                                      <p:tavLst>
                                        <p:tav tm="0">
                                          <p:val>
                                            <p:strVal val="(6*min(max(#ppt_w*#ppt_h,.3),1)-7.4)/-.7*#ppt_h"/>
                                          </p:val>
                                        </p:tav>
                                        <p:tav tm="100000">
                                          <p:val>
                                            <p:strVal val="#ppt_h"/>
                                          </p:val>
                                        </p:tav>
                                      </p:tavLst>
                                    </p:anim>
                                    <p:anim calcmode="lin" valueType="num">
                                      <p:cBhvr>
                                        <p:cTn id="26" dur="500" fill="hold"/>
                                        <p:tgtEl>
                                          <p:spTgt spid="320557"/>
                                        </p:tgtEl>
                                        <p:attrNameLst>
                                          <p:attrName>ppt_x</p:attrName>
                                        </p:attrNameLst>
                                      </p:cBhvr>
                                      <p:tavLst>
                                        <p:tav tm="0">
                                          <p:val>
                                            <p:fltVal val="0.5"/>
                                          </p:val>
                                        </p:tav>
                                        <p:tav tm="100000">
                                          <p:val>
                                            <p:strVal val="#ppt_x"/>
                                          </p:val>
                                        </p:tav>
                                      </p:tavLst>
                                    </p:anim>
                                    <p:anim calcmode="lin" valueType="num">
                                      <p:cBhvr>
                                        <p:cTn id="27" dur="500" fill="hold"/>
                                        <p:tgtEl>
                                          <p:spTgt spid="320557"/>
                                        </p:tgtEl>
                                        <p:attrNameLst>
                                          <p:attrName>ppt_y</p:attrName>
                                        </p:attrNameLst>
                                      </p:cBhvr>
                                      <p:tavLst>
                                        <p:tav tm="0">
                                          <p:val>
                                            <p:strVal val="1+(6*min(max(#ppt_w*#ppt_h,.3),1)-7.4)/-.7*#ppt_h/2"/>
                                          </p:val>
                                        </p:tav>
                                        <p:tav tm="100000">
                                          <p:val>
                                            <p:strVal val="#ppt_y"/>
                                          </p:val>
                                        </p:tav>
                                      </p:tavLst>
                                    </p:anim>
                                  </p:childTnLst>
                                </p:cTn>
                              </p:par>
                            </p:childTnLst>
                          </p:cTn>
                        </p:par>
                        <p:par>
                          <p:cTn id="28" fill="hold" nodeType="afterGroup">
                            <p:stCondLst>
                              <p:cond delay="1000"/>
                            </p:stCondLst>
                            <p:childTnLst>
                              <p:par>
                                <p:cTn id="29" presetID="2" presetClass="entr" presetSubtype="6" fill="hold" grpId="0" nodeType="afterEffect">
                                  <p:stCondLst>
                                    <p:cond delay="0"/>
                                  </p:stCondLst>
                                  <p:childTnLst>
                                    <p:set>
                                      <p:cBhvr>
                                        <p:cTn id="30" dur="1" fill="hold">
                                          <p:stCondLst>
                                            <p:cond delay="0"/>
                                          </p:stCondLst>
                                        </p:cTn>
                                        <p:tgtEl>
                                          <p:spTgt spid="320560"/>
                                        </p:tgtEl>
                                        <p:attrNameLst>
                                          <p:attrName>style.visibility</p:attrName>
                                        </p:attrNameLst>
                                      </p:cBhvr>
                                      <p:to>
                                        <p:strVal val="visible"/>
                                      </p:to>
                                    </p:set>
                                    <p:anim calcmode="lin" valueType="num">
                                      <p:cBhvr additive="base">
                                        <p:cTn id="31" dur="500" fill="hold"/>
                                        <p:tgtEl>
                                          <p:spTgt spid="320560"/>
                                        </p:tgtEl>
                                        <p:attrNameLst>
                                          <p:attrName>ppt_x</p:attrName>
                                        </p:attrNameLst>
                                      </p:cBhvr>
                                      <p:tavLst>
                                        <p:tav tm="0">
                                          <p:val>
                                            <p:strVal val="1+#ppt_w/2"/>
                                          </p:val>
                                        </p:tav>
                                        <p:tav tm="100000">
                                          <p:val>
                                            <p:strVal val="#ppt_x"/>
                                          </p:val>
                                        </p:tav>
                                      </p:tavLst>
                                    </p:anim>
                                    <p:anim calcmode="lin" valueType="num">
                                      <p:cBhvr additive="base">
                                        <p:cTn id="32" dur="500" fill="hold"/>
                                        <p:tgtEl>
                                          <p:spTgt spid="32056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320558"/>
                                        </p:tgtEl>
                                        <p:attrNameLst>
                                          <p:attrName>style.visibility</p:attrName>
                                        </p:attrNameLst>
                                      </p:cBhvr>
                                      <p:to>
                                        <p:strVal val="visible"/>
                                      </p:to>
                                    </p:set>
                                    <p:anim calcmode="lin" valueType="num">
                                      <p:cBhvr>
                                        <p:cTn id="37" dur="500" fill="hold"/>
                                        <p:tgtEl>
                                          <p:spTgt spid="320558"/>
                                        </p:tgtEl>
                                        <p:attrNameLst>
                                          <p:attrName>ppt_w</p:attrName>
                                        </p:attrNameLst>
                                      </p:cBhvr>
                                      <p:tavLst>
                                        <p:tav tm="0">
                                          <p:val>
                                            <p:strVal val="(6*min(max(#ppt_w*#ppt_h,.3),1)-7.4)/-.7*#ppt_w"/>
                                          </p:val>
                                        </p:tav>
                                        <p:tav tm="100000">
                                          <p:val>
                                            <p:strVal val="#ppt_w"/>
                                          </p:val>
                                        </p:tav>
                                      </p:tavLst>
                                    </p:anim>
                                    <p:anim calcmode="lin" valueType="num">
                                      <p:cBhvr>
                                        <p:cTn id="38" dur="500" fill="hold"/>
                                        <p:tgtEl>
                                          <p:spTgt spid="320558"/>
                                        </p:tgtEl>
                                        <p:attrNameLst>
                                          <p:attrName>ppt_h</p:attrName>
                                        </p:attrNameLst>
                                      </p:cBhvr>
                                      <p:tavLst>
                                        <p:tav tm="0">
                                          <p:val>
                                            <p:strVal val="(6*min(max(#ppt_w*#ppt_h,.3),1)-7.4)/-.7*#ppt_h"/>
                                          </p:val>
                                        </p:tav>
                                        <p:tav tm="100000">
                                          <p:val>
                                            <p:strVal val="#ppt_h"/>
                                          </p:val>
                                        </p:tav>
                                      </p:tavLst>
                                    </p:anim>
                                    <p:anim calcmode="lin" valueType="num">
                                      <p:cBhvr>
                                        <p:cTn id="39" dur="500" fill="hold"/>
                                        <p:tgtEl>
                                          <p:spTgt spid="320558"/>
                                        </p:tgtEl>
                                        <p:attrNameLst>
                                          <p:attrName>ppt_x</p:attrName>
                                        </p:attrNameLst>
                                      </p:cBhvr>
                                      <p:tavLst>
                                        <p:tav tm="0">
                                          <p:val>
                                            <p:fltVal val="0.5"/>
                                          </p:val>
                                        </p:tav>
                                        <p:tav tm="100000">
                                          <p:val>
                                            <p:strVal val="#ppt_x"/>
                                          </p:val>
                                        </p:tav>
                                      </p:tavLst>
                                    </p:anim>
                                    <p:anim calcmode="lin" valueType="num">
                                      <p:cBhvr>
                                        <p:cTn id="40" dur="500" fill="hold"/>
                                        <p:tgtEl>
                                          <p:spTgt spid="320558"/>
                                        </p:tgtEl>
                                        <p:attrNameLst>
                                          <p:attrName>ppt_y</p:attrName>
                                        </p:attrNameLst>
                                      </p:cBhvr>
                                      <p:tavLst>
                                        <p:tav tm="0">
                                          <p:val>
                                            <p:strVal val="1+(6*min(max(#ppt_w*#ppt_h,.3),1)-7.4)/-.7*#ppt_h/2"/>
                                          </p:val>
                                        </p:tav>
                                        <p:tav tm="100000">
                                          <p:val>
                                            <p:strVal val="#ppt_y"/>
                                          </p:val>
                                        </p:tav>
                                      </p:tavLst>
                                    </p:anim>
                                  </p:childTnLst>
                                </p:cTn>
                              </p:par>
                            </p:childTnLst>
                          </p:cTn>
                        </p:par>
                        <p:par>
                          <p:cTn id="41" fill="hold" nodeType="afterGroup">
                            <p:stCondLst>
                              <p:cond delay="500"/>
                            </p:stCondLst>
                            <p:childTnLst>
                              <p:par>
                                <p:cTn id="42" presetID="2" presetClass="entr" presetSubtype="6" fill="hold" grpId="0" nodeType="afterEffect">
                                  <p:stCondLst>
                                    <p:cond delay="0"/>
                                  </p:stCondLst>
                                  <p:childTnLst>
                                    <p:set>
                                      <p:cBhvr>
                                        <p:cTn id="43" dur="1" fill="hold">
                                          <p:stCondLst>
                                            <p:cond delay="0"/>
                                          </p:stCondLst>
                                        </p:cTn>
                                        <p:tgtEl>
                                          <p:spTgt spid="320561"/>
                                        </p:tgtEl>
                                        <p:attrNameLst>
                                          <p:attrName>style.visibility</p:attrName>
                                        </p:attrNameLst>
                                      </p:cBhvr>
                                      <p:to>
                                        <p:strVal val="visible"/>
                                      </p:to>
                                    </p:set>
                                    <p:anim calcmode="lin" valueType="num">
                                      <p:cBhvr additive="base">
                                        <p:cTn id="44" dur="500" fill="hold"/>
                                        <p:tgtEl>
                                          <p:spTgt spid="320561"/>
                                        </p:tgtEl>
                                        <p:attrNameLst>
                                          <p:attrName>ppt_x</p:attrName>
                                        </p:attrNameLst>
                                      </p:cBhvr>
                                      <p:tavLst>
                                        <p:tav tm="0">
                                          <p:val>
                                            <p:strVal val="1+#ppt_w/2"/>
                                          </p:val>
                                        </p:tav>
                                        <p:tav tm="100000">
                                          <p:val>
                                            <p:strVal val="#ppt_x"/>
                                          </p:val>
                                        </p:tav>
                                      </p:tavLst>
                                    </p:anim>
                                    <p:anim calcmode="lin" valueType="num">
                                      <p:cBhvr additive="base">
                                        <p:cTn id="45" dur="500" fill="hold"/>
                                        <p:tgtEl>
                                          <p:spTgt spid="320561"/>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36" fill="hold" grpId="0" nodeType="clickEffect">
                                  <p:stCondLst>
                                    <p:cond delay="0"/>
                                  </p:stCondLst>
                                  <p:childTnLst>
                                    <p:set>
                                      <p:cBhvr>
                                        <p:cTn id="49" dur="1" fill="hold">
                                          <p:stCondLst>
                                            <p:cond delay="0"/>
                                          </p:stCondLst>
                                        </p:cTn>
                                        <p:tgtEl>
                                          <p:spTgt spid="320559"/>
                                        </p:tgtEl>
                                        <p:attrNameLst>
                                          <p:attrName>style.visibility</p:attrName>
                                        </p:attrNameLst>
                                      </p:cBhvr>
                                      <p:to>
                                        <p:strVal val="visible"/>
                                      </p:to>
                                    </p:set>
                                    <p:anim calcmode="lin" valueType="num">
                                      <p:cBhvr>
                                        <p:cTn id="50" dur="500" fill="hold"/>
                                        <p:tgtEl>
                                          <p:spTgt spid="320559"/>
                                        </p:tgtEl>
                                        <p:attrNameLst>
                                          <p:attrName>ppt_w</p:attrName>
                                        </p:attrNameLst>
                                      </p:cBhvr>
                                      <p:tavLst>
                                        <p:tav tm="0">
                                          <p:val>
                                            <p:strVal val="(6*min(max(#ppt_w*#ppt_h,.3),1)-7.4)/-.7*#ppt_w"/>
                                          </p:val>
                                        </p:tav>
                                        <p:tav tm="100000">
                                          <p:val>
                                            <p:strVal val="#ppt_w"/>
                                          </p:val>
                                        </p:tav>
                                      </p:tavLst>
                                    </p:anim>
                                    <p:anim calcmode="lin" valueType="num">
                                      <p:cBhvr>
                                        <p:cTn id="51" dur="500" fill="hold"/>
                                        <p:tgtEl>
                                          <p:spTgt spid="320559"/>
                                        </p:tgtEl>
                                        <p:attrNameLst>
                                          <p:attrName>ppt_h</p:attrName>
                                        </p:attrNameLst>
                                      </p:cBhvr>
                                      <p:tavLst>
                                        <p:tav tm="0">
                                          <p:val>
                                            <p:strVal val="(6*min(max(#ppt_w*#ppt_h,.3),1)-7.4)/-.7*#ppt_h"/>
                                          </p:val>
                                        </p:tav>
                                        <p:tav tm="100000">
                                          <p:val>
                                            <p:strVal val="#ppt_h"/>
                                          </p:val>
                                        </p:tav>
                                      </p:tavLst>
                                    </p:anim>
                                    <p:anim calcmode="lin" valueType="num">
                                      <p:cBhvr>
                                        <p:cTn id="52" dur="500" fill="hold"/>
                                        <p:tgtEl>
                                          <p:spTgt spid="320559"/>
                                        </p:tgtEl>
                                        <p:attrNameLst>
                                          <p:attrName>ppt_x</p:attrName>
                                        </p:attrNameLst>
                                      </p:cBhvr>
                                      <p:tavLst>
                                        <p:tav tm="0">
                                          <p:val>
                                            <p:fltVal val="0.5"/>
                                          </p:val>
                                        </p:tav>
                                        <p:tav tm="100000">
                                          <p:val>
                                            <p:strVal val="#ppt_x"/>
                                          </p:val>
                                        </p:tav>
                                      </p:tavLst>
                                    </p:anim>
                                    <p:anim calcmode="lin" valueType="num">
                                      <p:cBhvr>
                                        <p:cTn id="53" dur="500" fill="hold"/>
                                        <p:tgtEl>
                                          <p:spTgt spid="320559"/>
                                        </p:tgtEl>
                                        <p:attrNameLst>
                                          <p:attrName>ppt_y</p:attrName>
                                        </p:attrNameLst>
                                      </p:cBhvr>
                                      <p:tavLst>
                                        <p:tav tm="0">
                                          <p:val>
                                            <p:strVal val="1+(6*min(max(#ppt_w*#ppt_h,.3),1)-7.4)/-.7*#ppt_h/2"/>
                                          </p:val>
                                        </p:tav>
                                        <p:tav tm="100000">
                                          <p:val>
                                            <p:strVal val="#ppt_y"/>
                                          </p:val>
                                        </p:tav>
                                      </p:tavLst>
                                    </p:anim>
                                  </p:childTnLst>
                                </p:cTn>
                              </p:par>
                            </p:childTnLst>
                          </p:cTn>
                        </p:par>
                        <p:par>
                          <p:cTn id="54" fill="hold" nodeType="afterGroup">
                            <p:stCondLst>
                              <p:cond delay="500"/>
                            </p:stCondLst>
                            <p:childTnLst>
                              <p:par>
                                <p:cTn id="55" presetID="2" presetClass="entr" presetSubtype="6" fill="hold" grpId="0" nodeType="afterEffect">
                                  <p:stCondLst>
                                    <p:cond delay="0"/>
                                  </p:stCondLst>
                                  <p:childTnLst>
                                    <p:set>
                                      <p:cBhvr>
                                        <p:cTn id="56" dur="1" fill="hold">
                                          <p:stCondLst>
                                            <p:cond delay="0"/>
                                          </p:stCondLst>
                                        </p:cTn>
                                        <p:tgtEl>
                                          <p:spTgt spid="320562"/>
                                        </p:tgtEl>
                                        <p:attrNameLst>
                                          <p:attrName>style.visibility</p:attrName>
                                        </p:attrNameLst>
                                      </p:cBhvr>
                                      <p:to>
                                        <p:strVal val="visible"/>
                                      </p:to>
                                    </p:set>
                                    <p:anim calcmode="lin" valueType="num">
                                      <p:cBhvr additive="base">
                                        <p:cTn id="57" dur="500" fill="hold"/>
                                        <p:tgtEl>
                                          <p:spTgt spid="320562"/>
                                        </p:tgtEl>
                                        <p:attrNameLst>
                                          <p:attrName>ppt_x</p:attrName>
                                        </p:attrNameLst>
                                      </p:cBhvr>
                                      <p:tavLst>
                                        <p:tav tm="0">
                                          <p:val>
                                            <p:strVal val="1+#ppt_w/2"/>
                                          </p:val>
                                        </p:tav>
                                        <p:tav tm="100000">
                                          <p:val>
                                            <p:strVal val="#ppt_x"/>
                                          </p:val>
                                        </p:tav>
                                      </p:tavLst>
                                    </p:anim>
                                    <p:anim calcmode="lin" valueType="num">
                                      <p:cBhvr additive="base">
                                        <p:cTn id="58" dur="500" fill="hold"/>
                                        <p:tgtEl>
                                          <p:spTgt spid="320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6" grpId="0" autoUpdateAnimBg="0"/>
      <p:bldP spid="320557" grpId="0" autoUpdateAnimBg="0"/>
      <p:bldP spid="320558" grpId="0" autoUpdateAnimBg="0"/>
      <p:bldP spid="320559" grpId="0" autoUpdateAnimBg="0"/>
      <p:bldP spid="320560" grpId="0" animBg="1" autoUpdateAnimBg="0"/>
      <p:bldP spid="320561" grpId="0" animBg="1" autoUpdateAnimBg="0"/>
      <p:bldP spid="320562" grpId="0" animBg="1" autoUpdateAnimBg="0"/>
      <p:bldP spid="32059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Elijah's Spring from above.jpg"/>
</p:tagLst>
</file>

<file path=ppt/tags/tag10.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 tb n121701.jpg"/>
</p:tagLst>
</file>

<file path=ppt/tags/tag11.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east, tb n121701.jpg"/>
</p:tagLst>
</file>

<file path=ppt/tags/tag12.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Negev\sr\Machtesh Ramon from north2, df 111001.jpg"/>
</p:tagLst>
</file>

<file path=ppt/tags/tag13.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Wilderness of Judah\sr\Solomon's Pillars, df 101101.jpg"/>
</p:tagLst>
</file>

<file path=ppt/tags/tag14.xml><?xml version="1.0" encoding="utf-8"?>
<p:tagLst xmlns:a="http://schemas.openxmlformats.org/drawingml/2006/main" xmlns:r="http://schemas.openxmlformats.org/officeDocument/2006/relationships" xmlns:p="http://schemas.openxmlformats.org/presentationml/2006/main">
  <p:tag name="PHOTO" val="TRUE"/>
  <p:tag name="FILENAME" val="D:\0 Adds\3 Judah\Machtesh Qatan\sr\Machtesh Qatan from east2, tb n112500 sr.jpg"/>
</p:tagLst>
</file>

<file path=ppt/tags/tag15.xml><?xml version="1.0" encoding="utf-8"?>
<p:tagLst xmlns:a="http://schemas.openxmlformats.org/drawingml/2006/main" xmlns:r="http://schemas.openxmlformats.org/officeDocument/2006/relationships" xmlns:p="http://schemas.openxmlformats.org/presentationml/2006/main">
  <p:tag name="PHOTO" val="TRUE"/>
  <p:tag name="FILENAME" val="D:\3 Judah and the South\Jericho\Jericho sr\Jericho view from Mount of Temptation, 80-06tb sr.jpg"/>
</p:tagLst>
</file>

<file path=ppt/tags/tag16.xml><?xml version="1.0" encoding="utf-8"?>
<p:tagLst xmlns:a="http://schemas.openxmlformats.org/drawingml/2006/main" xmlns:r="http://schemas.openxmlformats.org/officeDocument/2006/relationships" xmlns:p="http://schemas.openxmlformats.org/presentationml/2006/main">
  <p:tag name="PHOTO" val="TRUE"/>
  <p:tag name="FILENAME" val="D:\Aerials Judah Mitchell sr\Jericho area\Jericho area aerial from northwest, tb q010703.jpg"/>
</p:tagLst>
</file>

<file path=ppt/tags/tag17.xml><?xml version="1.0" encoding="utf-8"?>
<p:tagLst xmlns:a="http://schemas.openxmlformats.org/drawingml/2006/main" xmlns:r="http://schemas.openxmlformats.org/officeDocument/2006/relationships" xmlns:p="http://schemas.openxmlformats.org/presentationml/2006/main">
  <p:tag name="PHOTO" val="TRUE"/>
  <p:tag name="FILENAME" val="D:\3 Judah and the South\Jericho\Jericho sr\Jericho looking east with tell in foreground, 44-35tb sr.jpg"/>
</p:tagLst>
</file>

<file path=ppt/tags/tag18.xml><?xml version="1.0" encoding="utf-8"?>
<p:tagLst xmlns:a="http://schemas.openxmlformats.org/drawingml/2006/main" xmlns:r="http://schemas.openxmlformats.org/officeDocument/2006/relationships" xmlns:p="http://schemas.openxmlformats.org/presentationml/2006/main">
  <p:tag name="FILENAME" val="D:\0Images\0Adds 2002\02 Samaria\Jericho\sr\Jericho mudbrick collapse in front of revetment wall, 97k-22.jpg"/>
  <p:tag name="PHOTO" val="TRUE"/>
</p:tagLst>
</file>

<file path=ppt/tags/tag19.xml><?xml version="1.0" encoding="utf-8"?>
<p:tagLst xmlns:a="http://schemas.openxmlformats.org/drawingml/2006/main" xmlns:r="http://schemas.openxmlformats.org/officeDocument/2006/relationships" xmlns:p="http://schemas.openxmlformats.org/presentationml/2006/main">
  <p:tag name="PHOTO" val="TRUE"/>
  <p:tag name="FILENAME" val="D:\3 Judah and the South\Jericho\Jericho sr\Jericho Neolithic tower, 45-01tb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Elijah's Hollow from above.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Sunrise from Jebel Musa3.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Jebel Musa Steps of Repentance.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E:\Todd Sites\6 Egypt\Egypt new sr\Jebel Musa\Sinai view2.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C:\0Images\Todd Sites\0Adds\3 Judah adds\062600 Detroit trip\sr\Nahal Zin, tb n062400 sr.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E:\Todd Sites\0 Adds\3 Judah\Red Canyon\Red Canyon sr\Red Canyon6.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C:\0Images\Todd Sites\0Adds\3 Judah adds\062600 Detroit trip\sr\Nahal Zin from above, tb n062400 sr.jpg"/>
</p:tagLst>
</file>

<file path=ppt/tags/tag9.xml><?xml version="1.0" encoding="utf-8"?>
<p:tagLst xmlns:a="http://schemas.openxmlformats.org/drawingml/2006/main" xmlns:r="http://schemas.openxmlformats.org/officeDocument/2006/relationships" xmlns:p="http://schemas.openxmlformats.org/presentationml/2006/main">
  <p:tag name="PHOTO" val="TRUE"/>
  <p:tag name="FILENAME" val="C:\0Images\SR Slides\Negev\Nahal Zin rugged mountains, 72-5tb.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rgbClr val="00DFCA"/>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rgbClr val="00DFCA"/>
            </a:solidFill>
            <a:effectLst/>
            <a:latin typeface="Comic Sans MS" panose="030F0702030302020204" pitchFamily="66"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5312</TotalTime>
  <Pages>52</Pages>
  <Words>5733</Words>
  <Application>Microsoft Macintosh PowerPoint</Application>
  <PresentationFormat>On-screen Show (4:3)</PresentationFormat>
  <Paragraphs>1196</Paragraphs>
  <Slides>51</Slides>
  <Notes>51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2" baseType="lpstr">
      <vt:lpstr>Comic Sans MS</vt:lpstr>
      <vt:lpstr>Arial</vt:lpstr>
      <vt:lpstr>Times</vt:lpstr>
      <vt:lpstr>Monotype Sorts</vt:lpstr>
      <vt:lpstr>Helvetica</vt:lpstr>
      <vt:lpstr>Geneva</vt:lpstr>
      <vt:lpstr>Chicago</vt:lpstr>
      <vt:lpstr>Kosher-Normal</vt:lpstr>
      <vt:lpstr>Times New Roman</vt:lpstr>
      <vt:lpstr>untitled 3</vt:lpstr>
      <vt:lpstr>Adobe Photoshop Elements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Rick Griffith</cp:lastModifiedBy>
  <cp:revision>389</cp:revision>
  <cp:lastPrinted>2003-05-21T18:09:48Z</cp:lastPrinted>
  <dcterms:created xsi:type="dcterms:W3CDTF">2003-07-10T16:24:15Z</dcterms:created>
  <dcterms:modified xsi:type="dcterms:W3CDTF">2020-06-02T03:35:42Z</dcterms:modified>
</cp:coreProperties>
</file>